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4237990" y="722630"/>
            <a:ext cx="7693025" cy="4770755"/>
          </a:xfrm>
          <a:prstGeom prst="roundRect">
            <a:avLst>
              <a:gd name="adj" fmla="val 7187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语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3330" y="4727575"/>
            <a:ext cx="579755" cy="57975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458970" y="1631950"/>
            <a:ext cx="5443220" cy="3675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59605" y="972820"/>
            <a:ext cx="5441950" cy="502285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0106660" y="1631950"/>
            <a:ext cx="1677670" cy="290576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863600" y="1238885"/>
            <a:ext cx="3364230" cy="2705100"/>
          </a:xfrm>
          <a:custGeom>
            <a:avLst/>
            <a:gdLst>
              <a:gd name="connisteX0" fmla="*/ 3554730 w 3554730"/>
              <a:gd name="connsiteY0" fmla="*/ 1877695 h 2704942"/>
              <a:gd name="connisteX1" fmla="*/ 1696720 w 3554730"/>
              <a:gd name="connsiteY1" fmla="*/ 2661285 h 2704942"/>
              <a:gd name="connisteX2" fmla="*/ 1526540 w 3554730"/>
              <a:gd name="connsiteY2" fmla="*/ 672465 h 2704942"/>
              <a:gd name="connisteX3" fmla="*/ 0 w 3554730"/>
              <a:gd name="connsiteY3" fmla="*/ 0 h 27049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554730" h="2704943">
                <a:moveTo>
                  <a:pt x="3554730" y="1877695"/>
                </a:moveTo>
                <a:cubicBezTo>
                  <a:pt x="3186430" y="2073910"/>
                  <a:pt x="2102485" y="2902585"/>
                  <a:pt x="1696720" y="2661285"/>
                </a:cubicBezTo>
                <a:cubicBezTo>
                  <a:pt x="1290955" y="2419985"/>
                  <a:pt x="1865630" y="1204595"/>
                  <a:pt x="1526540" y="672465"/>
                </a:cubicBezTo>
                <a:cubicBezTo>
                  <a:pt x="1187450" y="140335"/>
                  <a:pt x="301625" y="94615"/>
                  <a:pt x="0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 descr="摄像头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51765" y="972185"/>
            <a:ext cx="1905000" cy="1905000"/>
          </a:xfrm>
          <a:prstGeom prst="rect">
            <a:avLst/>
          </a:prstGeom>
        </p:spPr>
      </p:pic>
      <p:pic>
        <p:nvPicPr>
          <p:cNvPr id="12" name="图片 11" descr="Settings, control, option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080" y="812165"/>
            <a:ext cx="629920" cy="629920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9098915" y="1068070"/>
            <a:ext cx="672465" cy="3111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确认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5292090" y="3619500"/>
            <a:ext cx="854075" cy="7429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344150" y="1811020"/>
            <a:ext cx="12954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输出成功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失败提示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或存在遮挡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光线问题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89145" y="1039495"/>
            <a:ext cx="3594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搜索内容输入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语音识别结果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91910" y="1811020"/>
            <a:ext cx="157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摄像头画面</a:t>
            </a:r>
            <a:endParaRPr lang="zh-CN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0123170" y="5174615"/>
            <a:ext cx="1295400" cy="854710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10944225" y="4684395"/>
            <a:ext cx="793115" cy="6927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模式切换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623685" y="6256020"/>
            <a:ext cx="3334385" cy="46164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长按输入</a:t>
            </a:r>
            <a:r>
              <a:rPr lang="en-US" altLang="zh-CN"/>
              <a:t>/</a:t>
            </a:r>
            <a:r>
              <a:rPr lang="zh-CN" altLang="en-US"/>
              <a:t>实时检测</a:t>
            </a:r>
            <a:endParaRPr lang="zh-CN" altLang="en-US"/>
          </a:p>
        </p:txBody>
      </p:sp>
      <p:pic>
        <p:nvPicPr>
          <p:cNvPr id="26" name="图片 25" descr="Switch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150" y="6269990"/>
            <a:ext cx="648970" cy="433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883285" y="389890"/>
            <a:ext cx="2370455" cy="6731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uFillTx/>
              </a:rPr>
              <a:t>语音输出样例</a:t>
            </a:r>
            <a:endParaRPr lang="zh-CN" altLang="en-US">
              <a:solidFill>
                <a:schemeClr val="bg1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3285" y="1363980"/>
            <a:ext cx="108458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查找成功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物品已找到（在画面中圈出）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查找失败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环境</a:t>
            </a:r>
            <a:r>
              <a:rPr lang="en-US" altLang="zh-CN"/>
              <a:t>/</a:t>
            </a:r>
            <a:r>
              <a:rPr lang="zh-CN" altLang="en-US"/>
              <a:t>人为因素导致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灯光过暗，请调节光照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请调高</a:t>
            </a:r>
            <a:r>
              <a:rPr lang="en-US" altLang="zh-CN"/>
              <a:t>/</a:t>
            </a:r>
            <a:r>
              <a:rPr lang="zh-CN" altLang="en-US"/>
              <a:t>低摄像头高度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请勿用身体遮挡画面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未检测到语音输入，请确保声音清晰并重新输入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无法识别对应语种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软件自身导致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非常抱歉，桌面上未能找到目标物体（是否重试？）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WPS 演示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biu~biu~biu~</cp:lastModifiedBy>
  <cp:revision>35</cp:revision>
  <dcterms:created xsi:type="dcterms:W3CDTF">2021-04-21T08:24:00Z</dcterms:created>
  <dcterms:modified xsi:type="dcterms:W3CDTF">2021-05-13T13:24:16Z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1710062865E14ECDAE8205E956161788</vt:lpwstr>
  </property>
  <property fmtid="{D5CDD505-2E9C-101B-9397-08002B2CF9AE}" pid="3" name="KSOProductBuildVer">
    <vt:lpwstr>2052-11.1.0.9998</vt:lpwstr>
  </property>
</Properties>
</file>