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6FC8-7B46-4126-8035-A18A9FB3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7A60A-BA42-4E5F-B29E-4E9FD05D7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6B791-32FD-4AD5-9CB9-1452A33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7C8F0-1A70-43A4-B994-DC1E220A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4BE1C-EE6A-4E49-9949-72F4A20F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B59B2-308F-4315-9BF0-980FF597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CE3D-37C3-4A7D-AA86-A880AE5F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A8FE4-28BE-4836-BE77-E5751BC9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D63AB-7733-404A-8302-AC37534E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F7031-E587-4EC6-AA65-152B693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87242-7235-41D3-8E68-E9982A25F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E29D7-FD67-4B49-8023-412F03D24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01C3F-D001-40FD-91F7-9FA6ADA6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86071-777C-40E1-AE3C-C45F3E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BCD3D-7B56-4CA8-B4E6-F2A3605C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24B90-98CF-407F-B26F-F0097B92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72987-721B-472B-9558-A680B90D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302EE-C681-47D6-AD82-B34B1FA2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A2C87-3A0B-4983-B69C-461A8C03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3A2FC-55DE-4C62-AEFB-FACFB08D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5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EBE25-8257-4096-8AEB-31EF7CBD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977D1-7A1B-441F-8770-C278609F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033F5-7812-412A-B737-E893641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45666-1727-4624-9F29-0373C87C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42BAD-216C-4362-B618-08F1917D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8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3350-77B3-4028-91BE-889DA52A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FA413-FB97-4A16-B031-8E2704DC4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ADD6E-9589-49DF-B579-7ADDC043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D53E0-D041-42EA-A6DE-B849A4E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2A09B-7A2C-4D3B-AD6B-0E7E9CA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B6798-563A-4EF4-929E-843D2007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ECFA5-F41D-49A2-9351-95BA25C9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661E2-A2F7-4DDA-9C8E-1717004E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6C9F0-4684-4F00-A5A9-600FDE0D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D893E0-1ED9-4FDF-8CED-D59914A15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FF8A21-C16B-49E3-B38C-1F849B76F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1E177F-716F-48BE-8084-720DD575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556990-15B7-48AB-82E8-C01859C9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F22F7-D60B-45F7-86F0-A61187C2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E3366-E914-47EA-9783-680BF475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2249CA-71C8-4916-92F9-5A4BC2D9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6B59A-11B9-4AAD-89B5-0766BA9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774CEE-57B3-4974-A510-F62962D3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380D3-DD1B-4C7A-85F4-00A7729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6E6EDB-4B04-4860-9CEA-AD096A33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574D4-1924-4643-B14E-C2465E69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4E146-506C-4FCC-80FA-DC657254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82CB3-0DAA-49FF-97EB-C75EAB6A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D9EF1-FC9D-48BD-93B9-7B179D313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7304C-1E45-478E-87F2-6E9D532E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78B8C-3C07-4B4F-9130-D6728E5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E1A46-BABD-4B8E-87EA-F5F9566E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405A7-7D97-4D09-973B-00D021A1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3421D-D74A-4F2D-95E9-EF5051A6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CC01F6-8812-4EA9-B94B-40CE32F2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8C6DA-162F-4F03-9FB9-F468B394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D4F75-725A-489B-A908-846AD94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88C62-1D55-4A23-B397-DE15DBB3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EC656-89A1-471C-9835-4D43AC6A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C59E3-14DB-4C89-837E-B9741007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B4F21-57C6-482F-AA17-A44F3D61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56DA-8C60-44D8-BD77-A2BED00656D1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62102-7A8D-4A7D-891D-B06182E92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6192F-909F-4DB7-9D2F-30D5336B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2266-77F6-4D36-B3F5-36A5E1A9A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658AFF-AE22-44B3-9D90-B8753460295C}"/>
              </a:ext>
            </a:extLst>
          </p:cNvPr>
          <p:cNvSpPr/>
          <p:nvPr/>
        </p:nvSpPr>
        <p:spPr>
          <a:xfrm>
            <a:off x="433634" y="1458799"/>
            <a:ext cx="1150070" cy="829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F0613-002F-4A3C-93E9-E02ECA8AF046}"/>
              </a:ext>
            </a:extLst>
          </p:cNvPr>
          <p:cNvSpPr txBox="1"/>
          <p:nvPr/>
        </p:nvSpPr>
        <p:spPr>
          <a:xfrm>
            <a:off x="1734532" y="1642745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物体在拍摄范围内的矩形坐标</a:t>
            </a:r>
            <a:r>
              <a:rPr lang="en-US" altLang="zh-CN" sz="2400" dirty="0" err="1"/>
              <a:t>xywh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6290E-A3A0-460A-B73E-6C444B9DFC32}"/>
              </a:ext>
            </a:extLst>
          </p:cNvPr>
          <p:cNvSpPr/>
          <p:nvPr/>
        </p:nvSpPr>
        <p:spPr>
          <a:xfrm>
            <a:off x="433634" y="2869621"/>
            <a:ext cx="1150070" cy="829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26AB55-FDB6-4397-B726-43FD8A95C5D1}"/>
              </a:ext>
            </a:extLst>
          </p:cNvPr>
          <p:cNvSpPr txBox="1"/>
          <p:nvPr/>
        </p:nvSpPr>
        <p:spPr>
          <a:xfrm>
            <a:off x="1734532" y="305870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识别确信度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D22CB-6AD4-4289-8E47-279ABD6E3183}"/>
              </a:ext>
            </a:extLst>
          </p:cNvPr>
          <p:cNvSpPr/>
          <p:nvPr/>
        </p:nvSpPr>
        <p:spPr>
          <a:xfrm>
            <a:off x="433634" y="4000838"/>
            <a:ext cx="1150070" cy="8295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49ED33-5C14-4FD0-8C5A-1ECD1B921FD8}"/>
              </a:ext>
            </a:extLst>
          </p:cNvPr>
          <p:cNvSpPr txBox="1"/>
          <p:nvPr/>
        </p:nvSpPr>
        <p:spPr>
          <a:xfrm>
            <a:off x="1734532" y="4184784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识别结果 物体名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FF663D-F224-4C0D-8E58-CC3A1173C2BF}"/>
              </a:ext>
            </a:extLst>
          </p:cNvPr>
          <p:cNvSpPr txBox="1"/>
          <p:nvPr/>
        </p:nvSpPr>
        <p:spPr>
          <a:xfrm>
            <a:off x="433634" y="260891"/>
            <a:ext cx="1531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inputs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2259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658AFF-AE22-44B3-9D90-B8753460295C}"/>
              </a:ext>
            </a:extLst>
          </p:cNvPr>
          <p:cNvSpPr/>
          <p:nvPr/>
        </p:nvSpPr>
        <p:spPr>
          <a:xfrm>
            <a:off x="433634" y="1458799"/>
            <a:ext cx="1150070" cy="829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DF0613-002F-4A3C-93E9-E02ECA8AF046}"/>
              </a:ext>
            </a:extLst>
          </p:cNvPr>
          <p:cNvSpPr txBox="1"/>
          <p:nvPr/>
        </p:nvSpPr>
        <p:spPr>
          <a:xfrm>
            <a:off x="2026763" y="1088748"/>
            <a:ext cx="7184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正在拍摄范围内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不在拍摄范围内，可以推测是在某个物体的遮挡下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不在拍摄范围内，可以推测被移到拍摄范围外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从未出现在拍摄范围内，无法预测结果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19F2942-E8BF-437C-8624-D2854762ED45}"/>
              </a:ext>
            </a:extLst>
          </p:cNvPr>
          <p:cNvSpPr/>
          <p:nvPr/>
        </p:nvSpPr>
        <p:spPr>
          <a:xfrm>
            <a:off x="1480009" y="1168924"/>
            <a:ext cx="641022" cy="1409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6290E-A3A0-460A-B73E-6C444B9DFC32}"/>
              </a:ext>
            </a:extLst>
          </p:cNvPr>
          <p:cNvSpPr/>
          <p:nvPr/>
        </p:nvSpPr>
        <p:spPr>
          <a:xfrm>
            <a:off x="433634" y="2869621"/>
            <a:ext cx="1150070" cy="829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26AB55-FDB6-4397-B726-43FD8A95C5D1}"/>
              </a:ext>
            </a:extLst>
          </p:cNvPr>
          <p:cNvSpPr txBox="1"/>
          <p:nvPr/>
        </p:nvSpPr>
        <p:spPr>
          <a:xfrm>
            <a:off x="1734532" y="3058702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造成遮挡的物体</a:t>
            </a:r>
            <a:r>
              <a:rPr lang="zh-CN" altLang="en-US"/>
              <a:t>（仅</a:t>
            </a:r>
            <a:r>
              <a:rPr lang="en-US" altLang="zh-CN"/>
              <a:t>cond</a:t>
            </a:r>
            <a:r>
              <a:rPr lang="en-US" altLang="zh-CN" dirty="0"/>
              <a:t>=</a:t>
            </a:r>
            <a:r>
              <a:rPr lang="en-US" altLang="zh-CN"/>
              <a:t>2</a:t>
            </a:r>
            <a:r>
              <a:rPr lang="zh-CN" altLang="en-US"/>
              <a:t>非</a:t>
            </a:r>
            <a:r>
              <a:rPr lang="en-US" altLang="zh-CN" dirty="0"/>
              <a:t>null</a:t>
            </a:r>
            <a:r>
              <a:rPr lang="zh-CN" altLang="en-US" dirty="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4D22CB-6AD4-4289-8E47-279ABD6E3183}"/>
              </a:ext>
            </a:extLst>
          </p:cNvPr>
          <p:cNvSpPr/>
          <p:nvPr/>
        </p:nvSpPr>
        <p:spPr>
          <a:xfrm>
            <a:off x="433634" y="4000838"/>
            <a:ext cx="1150070" cy="829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49ED33-5C14-4FD0-8C5A-1ECD1B921FD8}"/>
              </a:ext>
            </a:extLst>
          </p:cNvPr>
          <p:cNvSpPr txBox="1"/>
          <p:nvPr/>
        </p:nvSpPr>
        <p:spPr>
          <a:xfrm>
            <a:off x="1734532" y="4184784"/>
            <a:ext cx="793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推测的物体在拍摄范围内的矩形位置</a:t>
            </a:r>
            <a:r>
              <a:rPr lang="zh-CN" altLang="en-US"/>
              <a:t>（仅</a:t>
            </a:r>
            <a:r>
              <a:rPr lang="en-US" altLang="zh-CN"/>
              <a:t>cond</a:t>
            </a:r>
            <a:r>
              <a:rPr lang="en-US" altLang="zh-CN" dirty="0"/>
              <a:t>!=</a:t>
            </a:r>
            <a:r>
              <a:rPr lang="en-US" altLang="zh-CN"/>
              <a:t>4</a:t>
            </a:r>
            <a:r>
              <a:rPr lang="zh-CN" altLang="en-US"/>
              <a:t>非</a:t>
            </a:r>
            <a:r>
              <a:rPr lang="en-US" altLang="zh-CN" dirty="0"/>
              <a:t>null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FF663D-F224-4C0D-8E58-CC3A1173C2BF}"/>
              </a:ext>
            </a:extLst>
          </p:cNvPr>
          <p:cNvSpPr txBox="1"/>
          <p:nvPr/>
        </p:nvSpPr>
        <p:spPr>
          <a:xfrm>
            <a:off x="433634" y="260891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outputs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531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07D4A8-8D1B-4CA8-9BE1-D012EEC771A3}"/>
              </a:ext>
            </a:extLst>
          </p:cNvPr>
          <p:cNvSpPr txBox="1"/>
          <p:nvPr/>
        </p:nvSpPr>
        <p:spPr>
          <a:xfrm>
            <a:off x="490194" y="527901"/>
            <a:ext cx="117310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拍摄时处理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过滤掉可信度低于阈值（</a:t>
            </a:r>
            <a:r>
              <a:rPr lang="en-US" altLang="zh-CN" dirty="0"/>
              <a:t>50%</a:t>
            </a:r>
            <a:r>
              <a:rPr lang="zh-CN" altLang="en-US" dirty="0"/>
              <a:t>）的主体识别信息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对比上一帧的主体识别信息，检测物体消失</a:t>
            </a:r>
            <a:endParaRPr lang="en-US" altLang="zh-CN" dirty="0"/>
          </a:p>
          <a:p>
            <a:r>
              <a:rPr lang="zh-CN" altLang="en-US" dirty="0"/>
              <a:t>最后出现中央点离拍摄范围边界近于一定值内，则判断物体被移开，反之判断为物体被遮挡，记录消失时间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存储本次主体识别信息，加上各物体的状态值</a:t>
            </a:r>
            <a:r>
              <a:rPr lang="en-US" altLang="zh-CN" dirty="0"/>
              <a:t>{</a:t>
            </a:r>
            <a:r>
              <a:rPr lang="zh-CN" altLang="en-US" dirty="0"/>
              <a:t>在拍摄范围内，被遮挡，被移开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请求处理步骤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有该物体的状态值时，从它获取该物体的状态，没有则判定为从未出现。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情况不为从未出现时，返回它的当前</a:t>
            </a:r>
            <a:r>
              <a:rPr lang="en-US" altLang="zh-CN" dirty="0"/>
              <a:t>/</a:t>
            </a:r>
            <a:r>
              <a:rPr lang="zh-CN" altLang="en-US" dirty="0"/>
              <a:t>推测矩形位置。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情况为被遮挡时，判断该中央点是否有其它物体识别结果的矩形的覆盖，如有则把该物体作为造成遮挡的物体，</a:t>
            </a:r>
            <a:endParaRPr lang="en-US" altLang="zh-CN" dirty="0"/>
          </a:p>
          <a:p>
            <a:r>
              <a:rPr lang="zh-CN" altLang="en-US" dirty="0"/>
              <a:t>返回。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情况为被遮挡</a:t>
            </a:r>
            <a:r>
              <a:rPr lang="en-US" altLang="zh-CN" dirty="0"/>
              <a:t>/</a:t>
            </a:r>
            <a:r>
              <a:rPr lang="zh-CN" altLang="en-US" dirty="0"/>
              <a:t>被移开时，返回消失时间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20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289</Words>
  <Application>Microsoft Office PowerPoint</Application>
  <PresentationFormat>宽屏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44111</dc:creator>
  <cp:lastModifiedBy>44111</cp:lastModifiedBy>
  <cp:revision>29</cp:revision>
  <dcterms:created xsi:type="dcterms:W3CDTF">2021-05-13T09:20:09Z</dcterms:created>
  <dcterms:modified xsi:type="dcterms:W3CDTF">2021-05-13T10:17:16Z</dcterms:modified>
</cp:coreProperties>
</file>