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5" r:id="rId9"/>
    <p:sldId id="263" r:id="rId10"/>
    <p:sldId id="276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EE753-A26B-4643-86E3-BFD7FFE75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4D7CDE-73AF-42F1-AB5F-9FDFB34DE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24E64-0FBF-4E66-84AC-0ACDC7E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9AAB-7870-4AC8-B6E5-4486E695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7C29D-3CCA-4F7B-8524-53703B7E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206-F3C3-4C74-9A52-B487B4D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E4753-A5B3-45DF-8D63-AADADEFE0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CF256-6D1B-490C-BC5C-452722D0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A72D3-0C3A-4E03-B582-8C7A131E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D821E-2659-4679-98F1-12129A0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3A3F0-9980-4248-8594-99B236474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A802A-72F4-464F-B7BB-55CE22203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E165A-85C8-4036-B55E-8716419D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870DE-D858-410A-8311-6C4E8614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AA03D-0DD0-4A6E-9955-5E4837A4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4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4B509-799B-491A-AD0B-BD6DD8A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E866-36AA-49B8-90DB-E5092FA8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E79AF-6201-4B32-A420-D8160EFC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03EF8-B175-46F7-AACF-56432200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3BE89-4E9B-4872-9E33-2A9CCB2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3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1CEC0-F8FD-4631-839B-46EB6F13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9AF42-E70C-4A63-8BEC-0D2291B0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C8C2B-5A6C-49DE-A0D8-904A6187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5A03-5E63-491A-9F7F-BA178EF4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5DA4-F27C-4A2B-9DF3-CDB4669A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7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2F9E-0916-41F8-802F-48F74A67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B4D59-0A66-4301-ADF3-BDA122538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34753-3CE6-4762-B753-259B5A7D4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67CA9-4236-43F4-845B-F125E9B7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EE485-ECAE-4FA7-8B76-94806EAE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50F4E-10D6-4CD2-B755-267E4CA4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2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0B216-FEB6-46D5-80D2-7EA6F25B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7B002-0B86-4E2E-92DE-93F64624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0C579-3D16-48B0-BDBA-E1FB4AEE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CF9A75-B3F5-4DFD-8EE1-5B25EC5A6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6B2019-4C57-44D6-A121-6FEA5C0E1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53E7A-B833-4A08-BAFC-0688CB69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56888A-6192-492C-8EBF-2B6231FE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D02ED0-400A-49C8-ABCE-D943AFB5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3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F80EF-E597-4F2D-9AC8-501962B7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4ECDF-CCEC-4084-8E71-0DB400C4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EBA4E3-E42B-4AB0-9363-0F0EBE47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22C33-5A9B-4061-9357-9A0AC05E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533CDC-41DF-4AC9-84B1-D8000E3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8F7A7-7321-4F51-8B21-53C3B5F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1EBF7E-0555-46BA-89E9-766363D9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13624-5881-4A41-9774-0540A0F7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B37A9-4FA1-4684-B274-F8A2638F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4E1AD-C6A1-4265-B0B2-81DB53CFB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E126C-0462-46C2-8277-9B33F7EC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A842D-7AD3-45D1-A628-F4FA7C8C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1BA31-D94D-4E4A-9E94-C3EFA3FC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46B8B-9976-4B35-8D75-640E61BA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7971C8-2936-40C2-979B-928F2280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D7510-6F0A-426A-8883-D3D9994E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FB6AE-8602-4894-A8C4-B24D7950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EEB36-C1F5-420C-85F4-8B427E63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64845-F317-4BC9-8051-0EE1D29B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C9DB7A-AC5B-47AB-9085-2E16FAD9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093DC-9455-497E-8882-02726604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F526B-8585-4894-ADD6-C883236D7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3D18-B632-4F12-8AC3-1ACB9DAB4CFF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D608-4A31-4FF4-B3AA-C113E63A9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AEB3D-C9CB-4B86-B1B0-3E1B4EA53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455D-1C96-4112-8BD5-96C6EC15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6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69A83-4FE0-4D52-B6A3-06FDADF5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243"/>
            <a:ext cx="9144000" cy="141612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ROS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培训 </a:t>
            </a:r>
            <a:r>
              <a:rPr lang="en-US" altLang="zh-CN" b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</a:t>
            </a:r>
            <a:endParaRPr lang="zh-CN" altLang="en-US" b="1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1F3267-F742-4D30-BFF2-922698573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CMakeLists.txt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package.xml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SRT2021</a:t>
            </a:r>
          </a:p>
        </p:txBody>
      </p:sp>
    </p:spTree>
    <p:extLst>
      <p:ext uri="{BB962C8B-B14F-4D97-AF65-F5344CB8AC3E}">
        <p14:creationId xmlns:p14="http://schemas.microsoft.com/office/powerpoint/2010/main" val="80415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Message, service, 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generate_message() generate added messages and 	services with any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listed here.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e.g.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All macros mentioned in this part must be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called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catkin_package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A2FC5-0A40-49B1-8522-3752AE46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96" y="2819401"/>
            <a:ext cx="3840588" cy="1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catkin_package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Specify catkin-specific information to the build system 	which in turn is used to generate pkg-config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	files.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F5FE25-0280-43E6-BFE9-5B312CED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84" y="1833467"/>
            <a:ext cx="5493432" cy="20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5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754381"/>
            <a:ext cx="1033272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catkin_package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5 optional arguments details: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INCLUDE_DIRS – exported include paths for the package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LIBRARIES – exported libraries from the project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CATKIN_DEPENDS – other catkin projects that this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	project depends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DEPENDS – non-catkin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projects that the project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	depends on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CFG_EXTRAS – additional configuration options</a:t>
            </a:r>
          </a:p>
        </p:txBody>
      </p:sp>
    </p:spTree>
    <p:extLst>
      <p:ext uri="{BB962C8B-B14F-4D97-AF65-F5344CB8AC3E}">
        <p14:creationId xmlns:p14="http://schemas.microsoft.com/office/powerpoint/2010/main" val="339332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catkin_package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This function must be called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declaring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any targets with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add_library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add_executable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Build targets specification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Prior to specifying targets, one should specify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direc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tories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containing targets.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5917CB-D00E-4588-B153-9A96894E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7" y="3429000"/>
            <a:ext cx="704088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0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Build targets specification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include_directories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format e.g.</a:t>
            </a:r>
          </a:p>
          <a:p>
            <a:pPr marL="0" indent="0">
              <a:spcBef>
                <a:spcPts val="2000"/>
              </a:spcBef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link_directories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is not recommended, however.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5B92F1-91AA-4662-A926-081D63CE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23" y="2897559"/>
            <a:ext cx="9858754" cy="4114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AD8BE9-B3D3-4651-A0CE-1B23244D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40" y="4157673"/>
            <a:ext cx="4330504" cy="4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Build targets specification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Use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add_executable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specify executable target.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Use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add_library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specify libraries to build.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369FB1-B703-4296-9094-9D93CA81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2840673"/>
            <a:ext cx="10567696" cy="451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1E0B3E-94C5-4970-982B-7237E697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85" y="4315144"/>
            <a:ext cx="7782610" cy="4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868680"/>
            <a:ext cx="10157460" cy="5372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Build targets specification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Use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target_link_libraries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specify which libraries an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executable target links against. Typically after an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add_executable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all.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A5B0E7-3EDE-4731-A299-3AAC5FE6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42" y="3131819"/>
            <a:ext cx="10019637" cy="31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9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7194A-6530-42F5-8C0B-67C6041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altLang="zh-CN" sz="3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Package.xml</a:t>
            </a:r>
            <a:r>
              <a:rPr lang="zh-CN" altLang="en-US" sz="3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AFF30-DD8F-47E1-8710-FEA23E8C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Mainly we modify package.xml when adding msg/</a:t>
            </a:r>
            <a:r>
              <a:rPr lang="en-US" altLang="zh-CN" dirty="0" err="1"/>
              <a:t>srv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files and so on.</a:t>
            </a:r>
          </a:p>
          <a:p>
            <a:pPr marL="0" indent="0">
              <a:buNone/>
            </a:pPr>
            <a:r>
              <a:rPr lang="en-US" altLang="zh-CN" dirty="0"/>
              <a:t>	e. g.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B1181-31C5-40B6-ADAF-86554277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47" y="2555556"/>
            <a:ext cx="5496457" cy="3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8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43E88-7E42-46A8-8A58-9AF90A0D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399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实操</a:t>
            </a:r>
            <a:r>
              <a:rPr lang="en-US" altLang="zh-CN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跨包调用</a:t>
            </a:r>
            <a:endParaRPr lang="en-US" altLang="zh-CN" sz="36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创建新的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catkin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工作空间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mkdir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-p 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catkin_ws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&amp;&amp; cd 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catkin_ws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catkin_make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（包名随意）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catkin_create_pkg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test 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roscpp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msg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文件与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cd 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src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/test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mkdir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msg &amp;&amp; 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mkdir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src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77A02-CBC0-48EB-B056-C0899828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Cmakelists.txt </a:t>
            </a:r>
            <a:r>
              <a:rPr lang="zh-CN" altLang="en-US" sz="3600" b="1" dirty="0"/>
              <a:t>结构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Required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2. Package Name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3. Find other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/Catkin packages needed for build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4. Enable Python module support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5. Message/Service/Action Generators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6. Invoke message/service/action generation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7. Specify package build info export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8. Libraries/Executables to build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8F56A-7309-4772-963A-372E4130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&amp;&amp; touch test.cpp &amp;&amp; cd ..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cd msg &amp;&amp; touch test.msg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编辑</a:t>
            </a:r>
            <a:r>
              <a:rPr lang="en-US" altLang="zh-CN" dirty="0"/>
              <a:t>msg</a:t>
            </a:r>
            <a:r>
              <a:rPr lang="zh-CN" altLang="en-US" dirty="0"/>
              <a:t>文件，填充你想要的信息格式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e. g.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我们不打算在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dirty="0"/>
              <a:t>包中写任何可执行文件，故下一步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直接编辑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CMakeLists.txt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package.xml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AD2E9-8E0A-464C-BD85-1157B1FB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437076"/>
            <a:ext cx="6505987" cy="14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9420C-8EB7-40F4-A6D0-7DEFBE4C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编辑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CMakeLists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find_package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括号内添加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message_generation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catkin_package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前添加如下语句：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add_messages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FILES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  test.msg	#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你在此包中创建的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文件名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)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catkin_package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一行前面注释符删去，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并在该行末加上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message_runtime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08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9420C-8EB7-40F4-A6D0-7DEFBE4C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之后编辑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package.xml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加入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build_depend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message_generation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build_depend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exec_depend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message_runtime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exec_depend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&gt;	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即可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至此，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包编写完成。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下面创建另一个包，调用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包中的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通信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0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9420C-8EB7-40F4-A6D0-7DEFBE4C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创建第二个包（包名随意）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cd ~/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catkin_ws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catkin_create_pkg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msg_using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roscpp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talker.cpp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listener.cpp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（可按之前你们看过的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ros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教程给的例程来写）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p. s.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在这些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消息头文件时，按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包索引，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按之前编写的例子即：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#include “test/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test.h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之后编译源码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5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B0F75-4315-48EE-8BD3-0FA726B5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53685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p. s.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建议不要使用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catkin_make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编译，推荐使用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catkin_build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，这是基于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的编译工具。如果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显示没有此命令，则使用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apt-get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安装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python-catkin-tools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apt-get install python-catkin-tools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之后执行这两个脚本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如果之前学会了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roslaunch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可以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自己写一个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launch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47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8C1D65A-1A82-4DC4-9D2D-438ECF75E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3" y="268424"/>
            <a:ext cx="11190554" cy="63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64D31-FC6C-480C-937E-DD331CD3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261"/>
            <a:ext cx="10157460" cy="4686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Specifies the required version 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Catkin requires version 2.8.3 or higher.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Every CMakeLists.txt must start with this call.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148A4E-05B9-4B8B-B629-B95FECE5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90" y="1740982"/>
            <a:ext cx="5641718" cy="4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D1319-945E-4337-BD2B-E5289731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" y="664349"/>
            <a:ext cx="9288780" cy="9907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Package name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CBD72C-ABB8-4C48-9FF9-09A79C79A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898" y="1998494"/>
            <a:ext cx="4002637" cy="53267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E286B8-232F-4450-A58A-FBDCB27FCCD6}"/>
              </a:ext>
            </a:extLst>
          </p:cNvPr>
          <p:cNvSpPr txBox="1"/>
          <p:nvPr/>
        </p:nvSpPr>
        <p:spPr>
          <a:xfrm>
            <a:off x="1120140" y="1651688"/>
            <a:ext cx="1023366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		Specifies the name of the package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1000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can reference the project name anywhere</a:t>
            </a:r>
          </a:p>
          <a:p>
            <a:pPr lvl="2">
              <a:spcBef>
                <a:spcPts val="1000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later in the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script by using the variable </a:t>
            </a:r>
          </a:p>
          <a:p>
            <a:pPr lvl="2">
              <a:spcBef>
                <a:spcPts val="1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${PROJECT_NAME}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wherever needed.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1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17D74B-C4F2-46B2-AC8D-0B8E7716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4914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Finding Dependent </a:t>
            </a:r>
            <a:r>
              <a:rPr lang="en-US" altLang="zh-CN" sz="39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sz="3900" dirty="0">
                <a:latin typeface="Arial" panose="020B0604020202020204" pitchFamily="34" charset="0"/>
                <a:cs typeface="Arial" panose="020B0604020202020204" pitchFamily="34" charset="0"/>
              </a:rPr>
              <a:t> Packages</a:t>
            </a:r>
          </a:p>
          <a:p>
            <a:pPr marL="0" indent="0">
              <a:buNone/>
            </a:pP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		Specifies which other </a:t>
            </a:r>
            <a:r>
              <a:rPr lang="en-US" altLang="zh-CN" sz="30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 packages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		that need to be found to build our project.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3000" b="0" i="0" dirty="0">
                <a:effectLst/>
                <a:latin typeface="Helvetica Neue"/>
              </a:rPr>
              <a:t>There is always at least one </a:t>
            </a:r>
            <a:r>
              <a:rPr lang="en-US" altLang="zh-CN" sz="3000" b="0" i="0" dirty="0" err="1">
                <a:effectLst/>
                <a:latin typeface="Helvetica Neue"/>
              </a:rPr>
              <a:t>dependen</a:t>
            </a:r>
            <a:r>
              <a:rPr lang="en-US" altLang="zh-CN" sz="3000" b="0" i="0" dirty="0">
                <a:effectLst/>
                <a:latin typeface="Helvetica Neue"/>
              </a:rPr>
              <a:t>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000" b="0" i="0" dirty="0">
                <a:effectLst/>
                <a:latin typeface="Helvetica Neue"/>
              </a:rPr>
              <a:t>		cy on catkin: catkin REQUIRED</a:t>
            </a: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23EE35-38BF-495B-9A06-2DBAF862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13" y="2243115"/>
            <a:ext cx="6279700" cy="3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6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Finding Dependent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Packages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Example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4BBA9-3524-4ED6-9175-7BB9CE87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876536"/>
            <a:ext cx="10768304" cy="10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Message, service, action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The three types of files require 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special preprocessor build step: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add_message_files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add_service_files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add_action_files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53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Message, service, action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e. g.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DBC527-0EEE-41AD-A3CF-9F9DFA47E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46" y="2768312"/>
            <a:ext cx="5093443" cy="23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535DD0-B800-417C-A78D-297D1D3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982981"/>
            <a:ext cx="1015746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Message, service, action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After former macros called, the following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macro should be called.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2925D6-F602-44B3-BFB6-021BD2AE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54" y="3429000"/>
            <a:ext cx="422789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1024</Words>
  <Application>Microsoft Office PowerPoint</Application>
  <PresentationFormat>宽屏</PresentationFormat>
  <Paragraphs>176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Helvetica Neue</vt:lpstr>
      <vt:lpstr>Microsoft YaHei</vt:lpstr>
      <vt:lpstr>SimHei</vt:lpstr>
      <vt:lpstr>宋体</vt:lpstr>
      <vt:lpstr>Arial</vt:lpstr>
      <vt:lpstr>Office 主题​​</vt:lpstr>
      <vt:lpstr>ROS培训 I</vt:lpstr>
      <vt:lpstr>PowerPoint 演示文稿</vt:lpstr>
      <vt:lpstr>PowerPoint 演示文稿</vt:lpstr>
      <vt:lpstr>Package name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Package.xml结构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ROS培训</dc:title>
  <dc:creator>张 震科</dc:creator>
  <cp:lastModifiedBy>张 震科</cp:lastModifiedBy>
  <cp:revision>91</cp:revision>
  <dcterms:created xsi:type="dcterms:W3CDTF">2021-03-24T04:42:10Z</dcterms:created>
  <dcterms:modified xsi:type="dcterms:W3CDTF">2021-03-28T09:09:08Z</dcterms:modified>
</cp:coreProperties>
</file>