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  <p:sldId id="267" r:id="rId11"/>
    <p:sldId id="268" r:id="rId12"/>
    <p:sldId id="265" r:id="rId13"/>
    <p:sldId id="266" r:id="rId14"/>
    <p:sldId id="269" r:id="rId15"/>
    <p:sldId id="270" r:id="rId16"/>
    <p:sldId id="274" r:id="rId17"/>
    <p:sldId id="279" r:id="rId18"/>
    <p:sldId id="277" r:id="rId19"/>
    <p:sldId id="278" r:id="rId20"/>
    <p:sldId id="273" r:id="rId21"/>
    <p:sldId id="275" r:id="rId22"/>
    <p:sldId id="271" r:id="rId23"/>
    <p:sldId id="272" r:id="rId24"/>
    <p:sldId id="27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93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yi li" userId="69c8ccc395c7f181" providerId="LiveId" clId="{F8F27C89-631D-42AB-88EA-2B7DDEF07132}"/>
    <pc:docChg chg="undo redo custSel addSld modSld sldOrd">
      <pc:chgData name="zhengyi li" userId="69c8ccc395c7f181" providerId="LiveId" clId="{F8F27C89-631D-42AB-88EA-2B7DDEF07132}" dt="2024-03-14T03:11:14.551" v="2423" actId="6549"/>
      <pc:docMkLst>
        <pc:docMk/>
      </pc:docMkLst>
      <pc:sldChg chg="modSp new mod modNotesTx">
        <pc:chgData name="zhengyi li" userId="69c8ccc395c7f181" providerId="LiveId" clId="{F8F27C89-631D-42AB-88EA-2B7DDEF07132}" dt="2024-03-13T13:10:38.057" v="2274"/>
        <pc:sldMkLst>
          <pc:docMk/>
          <pc:sldMk cId="1283703617" sldId="256"/>
        </pc:sldMkLst>
        <pc:spChg chg="mod">
          <ac:chgData name="zhengyi li" userId="69c8ccc395c7f181" providerId="LiveId" clId="{F8F27C89-631D-42AB-88EA-2B7DDEF07132}" dt="2024-03-13T09:43:42.926" v="1575" actId="20577"/>
          <ac:spMkLst>
            <pc:docMk/>
            <pc:sldMk cId="1283703617" sldId="256"/>
            <ac:spMk id="2" creationId="{FA741B44-691A-3190-F3AD-F8C24183A56A}"/>
          </ac:spMkLst>
        </pc:spChg>
      </pc:sldChg>
      <pc:sldChg chg="addSp delSp modSp new mod">
        <pc:chgData name="zhengyi li" userId="69c8ccc395c7f181" providerId="LiveId" clId="{F8F27C89-631D-42AB-88EA-2B7DDEF07132}" dt="2024-03-14T01:13:00.902" v="2278"/>
        <pc:sldMkLst>
          <pc:docMk/>
          <pc:sldMk cId="4007149434" sldId="257"/>
        </pc:sldMkLst>
        <pc:spChg chg="mod">
          <ac:chgData name="zhengyi li" userId="69c8ccc395c7f181" providerId="LiveId" clId="{F8F27C89-631D-42AB-88EA-2B7DDEF07132}" dt="2024-03-14T01:13:00.902" v="2278"/>
          <ac:spMkLst>
            <pc:docMk/>
            <pc:sldMk cId="4007149434" sldId="257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13:10:49.639" v="2275" actId="400"/>
          <ac:spMkLst>
            <pc:docMk/>
            <pc:sldMk cId="4007149434" sldId="257"/>
            <ac:spMk id="3" creationId="{620EAED4-2DCD-B45A-0993-9B05E8638163}"/>
          </ac:spMkLst>
        </pc:spChg>
        <pc:spChg chg="add del mod">
          <ac:chgData name="zhengyi li" userId="69c8ccc395c7f181" providerId="LiveId" clId="{F8F27C89-631D-42AB-88EA-2B7DDEF07132}" dt="2024-03-13T02:16:03.260" v="79" actId="478"/>
          <ac:spMkLst>
            <pc:docMk/>
            <pc:sldMk cId="4007149434" sldId="257"/>
            <ac:spMk id="5" creationId="{49C54FF6-2C91-F187-5DA2-FBC7A7147F40}"/>
          </ac:spMkLst>
        </pc:spChg>
        <pc:picChg chg="add del mod">
          <ac:chgData name="zhengyi li" userId="69c8ccc395c7f181" providerId="LiveId" clId="{F8F27C89-631D-42AB-88EA-2B7DDEF07132}" dt="2024-03-13T09:43:54.760" v="1578" actId="478"/>
          <ac:picMkLst>
            <pc:docMk/>
            <pc:sldMk cId="4007149434" sldId="257"/>
            <ac:picMk id="7" creationId="{88E9A61A-1BA7-887A-D155-E4567D9BBB50}"/>
          </ac:picMkLst>
        </pc:picChg>
        <pc:picChg chg="add del mod">
          <ac:chgData name="zhengyi li" userId="69c8ccc395c7f181" providerId="LiveId" clId="{F8F27C89-631D-42AB-88EA-2B7DDEF07132}" dt="2024-03-13T09:43:52.752" v="1577" actId="478"/>
          <ac:picMkLst>
            <pc:docMk/>
            <pc:sldMk cId="4007149434" sldId="257"/>
            <ac:picMk id="9" creationId="{9601D601-1C1A-4995-57D1-C3606454078C}"/>
          </ac:picMkLst>
        </pc:picChg>
        <pc:picChg chg="add mod">
          <ac:chgData name="zhengyi li" userId="69c8ccc395c7f181" providerId="LiveId" clId="{F8F27C89-631D-42AB-88EA-2B7DDEF07132}" dt="2024-03-13T02:20:47.651" v="89"/>
          <ac:picMkLst>
            <pc:docMk/>
            <pc:sldMk cId="4007149434" sldId="257"/>
            <ac:picMk id="10" creationId="{913EA6C0-B1E4-B3DC-C7D2-8AA6FB106C17}"/>
          </ac:picMkLst>
        </pc:picChg>
      </pc:sldChg>
      <pc:sldChg chg="addSp delSp modSp add mod modNotesTx">
        <pc:chgData name="zhengyi li" userId="69c8ccc395c7f181" providerId="LiveId" clId="{F8F27C89-631D-42AB-88EA-2B7DDEF07132}" dt="2024-03-14T01:18:32.563" v="2301" actId="20577"/>
        <pc:sldMkLst>
          <pc:docMk/>
          <pc:sldMk cId="2238333880" sldId="258"/>
        </pc:sldMkLst>
        <pc:spChg chg="mod">
          <ac:chgData name="zhengyi li" userId="69c8ccc395c7f181" providerId="LiveId" clId="{F8F27C89-631D-42AB-88EA-2B7DDEF07132}" dt="2024-03-13T09:46:50.169" v="1757" actId="20577"/>
          <ac:spMkLst>
            <pc:docMk/>
            <pc:sldMk cId="2238333880" sldId="258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09:46:55.466" v="1765" actId="20577"/>
          <ac:spMkLst>
            <pc:docMk/>
            <pc:sldMk cId="2238333880" sldId="258"/>
            <ac:spMk id="3" creationId="{620EAED4-2DCD-B45A-0993-9B05E8638163}"/>
          </ac:spMkLst>
        </pc:spChg>
        <pc:spChg chg="add">
          <ac:chgData name="zhengyi li" userId="69c8ccc395c7f181" providerId="LiveId" clId="{F8F27C89-631D-42AB-88EA-2B7DDEF07132}" dt="2024-03-13T02:27:15.469" v="112"/>
          <ac:spMkLst>
            <pc:docMk/>
            <pc:sldMk cId="2238333880" sldId="258"/>
            <ac:spMk id="6" creationId="{F94519E3-0AAC-41A6-20D0-3FB3A73BA7A3}"/>
          </ac:spMkLst>
        </pc:spChg>
        <pc:spChg chg="add">
          <ac:chgData name="zhengyi li" userId="69c8ccc395c7f181" providerId="LiveId" clId="{F8F27C89-631D-42AB-88EA-2B7DDEF07132}" dt="2024-03-13T02:27:22.079" v="113"/>
          <ac:spMkLst>
            <pc:docMk/>
            <pc:sldMk cId="2238333880" sldId="258"/>
            <ac:spMk id="8" creationId="{B54286DE-BBDF-D5DA-1CAE-1BE68EC7171B}"/>
          </ac:spMkLst>
        </pc:spChg>
        <pc:picChg chg="add mod">
          <ac:chgData name="zhengyi li" userId="69c8ccc395c7f181" providerId="LiveId" clId="{F8F27C89-631D-42AB-88EA-2B7DDEF07132}" dt="2024-03-13T02:26:51.452" v="109" actId="14100"/>
          <ac:picMkLst>
            <pc:docMk/>
            <pc:sldMk cId="2238333880" sldId="258"/>
            <ac:picMk id="5" creationId="{3BCBB2A1-2BC6-1922-821B-1A8165DF7370}"/>
          </ac:picMkLst>
        </pc:picChg>
        <pc:picChg chg="del">
          <ac:chgData name="zhengyi li" userId="69c8ccc395c7f181" providerId="LiveId" clId="{F8F27C89-631D-42AB-88EA-2B7DDEF07132}" dt="2024-03-13T02:20:50.091" v="92" actId="478"/>
          <ac:picMkLst>
            <pc:docMk/>
            <pc:sldMk cId="2238333880" sldId="258"/>
            <ac:picMk id="7" creationId="{88E9A61A-1BA7-887A-D155-E4567D9BBB50}"/>
          </ac:picMkLst>
        </pc:picChg>
        <pc:picChg chg="del">
          <ac:chgData name="zhengyi li" userId="69c8ccc395c7f181" providerId="LiveId" clId="{F8F27C89-631D-42AB-88EA-2B7DDEF07132}" dt="2024-03-13T02:20:49.693" v="91" actId="478"/>
          <ac:picMkLst>
            <pc:docMk/>
            <pc:sldMk cId="2238333880" sldId="258"/>
            <ac:picMk id="9" creationId="{9601D601-1C1A-4995-57D1-C3606454078C}"/>
          </ac:picMkLst>
        </pc:picChg>
        <pc:picChg chg="add">
          <ac:chgData name="zhengyi li" userId="69c8ccc395c7f181" providerId="LiveId" clId="{F8F27C89-631D-42AB-88EA-2B7DDEF07132}" dt="2024-03-13T02:27:15.469" v="112"/>
          <ac:picMkLst>
            <pc:docMk/>
            <pc:sldMk cId="2238333880" sldId="258"/>
            <ac:picMk id="1026" creationId="{A6451A2C-C8E0-0DBD-BE46-0750D940E620}"/>
          </ac:picMkLst>
        </pc:picChg>
        <pc:picChg chg="add">
          <ac:chgData name="zhengyi li" userId="69c8ccc395c7f181" providerId="LiveId" clId="{F8F27C89-631D-42AB-88EA-2B7DDEF07132}" dt="2024-03-13T02:27:22.079" v="113"/>
          <ac:picMkLst>
            <pc:docMk/>
            <pc:sldMk cId="2238333880" sldId="258"/>
            <ac:picMk id="1028" creationId="{38FA890F-0EF6-7485-7171-9F28EFDB304F}"/>
          </ac:picMkLst>
        </pc:picChg>
      </pc:sldChg>
      <pc:sldChg chg="delSp modSp add mod">
        <pc:chgData name="zhengyi li" userId="69c8ccc395c7f181" providerId="LiveId" clId="{F8F27C89-631D-42AB-88EA-2B7DDEF07132}" dt="2024-03-13T09:49:30.490" v="1791" actId="207"/>
        <pc:sldMkLst>
          <pc:docMk/>
          <pc:sldMk cId="2654211981" sldId="259"/>
        </pc:sldMkLst>
        <pc:spChg chg="mod">
          <ac:chgData name="zhengyi li" userId="69c8ccc395c7f181" providerId="LiveId" clId="{F8F27C89-631D-42AB-88EA-2B7DDEF07132}" dt="2024-03-13T09:49:24.249" v="1790"/>
          <ac:spMkLst>
            <pc:docMk/>
            <pc:sldMk cId="2654211981" sldId="259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09:49:30.490" v="1791" actId="207"/>
          <ac:spMkLst>
            <pc:docMk/>
            <pc:sldMk cId="2654211981" sldId="259"/>
            <ac:spMk id="3" creationId="{620EAED4-2DCD-B45A-0993-9B05E8638163}"/>
          </ac:spMkLst>
        </pc:spChg>
        <pc:picChg chg="del">
          <ac:chgData name="zhengyi li" userId="69c8ccc395c7f181" providerId="LiveId" clId="{F8F27C89-631D-42AB-88EA-2B7DDEF07132}" dt="2024-03-13T02:46:00.427" v="120" actId="478"/>
          <ac:picMkLst>
            <pc:docMk/>
            <pc:sldMk cId="2654211981" sldId="259"/>
            <ac:picMk id="5" creationId="{3BCBB2A1-2BC6-1922-821B-1A8165DF7370}"/>
          </ac:picMkLst>
        </pc:picChg>
      </pc:sldChg>
      <pc:sldChg chg="addSp delSp modSp add mod modNotesTx">
        <pc:chgData name="zhengyi li" userId="69c8ccc395c7f181" providerId="LiveId" clId="{F8F27C89-631D-42AB-88EA-2B7DDEF07132}" dt="2024-03-13T09:48:28.988" v="1785" actId="20577"/>
        <pc:sldMkLst>
          <pc:docMk/>
          <pc:sldMk cId="2758373810" sldId="260"/>
        </pc:sldMkLst>
        <pc:spChg chg="mod">
          <ac:chgData name="zhengyi li" userId="69c8ccc395c7f181" providerId="LiveId" clId="{F8F27C89-631D-42AB-88EA-2B7DDEF07132}" dt="2024-03-13T09:48:26.250" v="1781"/>
          <ac:spMkLst>
            <pc:docMk/>
            <pc:sldMk cId="2758373810" sldId="260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09:48:28.988" v="1785" actId="20577"/>
          <ac:spMkLst>
            <pc:docMk/>
            <pc:sldMk cId="2758373810" sldId="260"/>
            <ac:spMk id="3" creationId="{620EAED4-2DCD-B45A-0993-9B05E8638163}"/>
          </ac:spMkLst>
        </pc:spChg>
        <pc:picChg chg="del">
          <ac:chgData name="zhengyi li" userId="69c8ccc395c7f181" providerId="LiveId" clId="{F8F27C89-631D-42AB-88EA-2B7DDEF07132}" dt="2024-03-13T02:47:25.577" v="214" actId="478"/>
          <ac:picMkLst>
            <pc:docMk/>
            <pc:sldMk cId="2758373810" sldId="260"/>
            <ac:picMk id="5" creationId="{3BCBB2A1-2BC6-1922-821B-1A8165DF7370}"/>
          </ac:picMkLst>
        </pc:picChg>
        <pc:picChg chg="add mod">
          <ac:chgData name="zhengyi li" userId="69c8ccc395c7f181" providerId="LiveId" clId="{F8F27C89-631D-42AB-88EA-2B7DDEF07132}" dt="2024-03-13T02:48:03.871" v="233" actId="1076"/>
          <ac:picMkLst>
            <pc:docMk/>
            <pc:sldMk cId="2758373810" sldId="260"/>
            <ac:picMk id="6" creationId="{4092ACC3-229F-E653-DB20-C8CEFD1030AC}"/>
          </ac:picMkLst>
        </pc:picChg>
      </pc:sldChg>
      <pc:sldChg chg="addSp delSp modSp add mod modNotesTx">
        <pc:chgData name="zhengyi li" userId="69c8ccc395c7f181" providerId="LiveId" clId="{F8F27C89-631D-42AB-88EA-2B7DDEF07132}" dt="2024-03-13T09:49:14.724" v="1786"/>
        <pc:sldMkLst>
          <pc:docMk/>
          <pc:sldMk cId="1735436164" sldId="261"/>
        </pc:sldMkLst>
        <pc:spChg chg="mod">
          <ac:chgData name="zhengyi li" userId="69c8ccc395c7f181" providerId="LiveId" clId="{F8F27C89-631D-42AB-88EA-2B7DDEF07132}" dt="2024-03-13T09:49:14.724" v="1786"/>
          <ac:spMkLst>
            <pc:docMk/>
            <pc:sldMk cId="1735436164" sldId="261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03:00:38.518" v="506" actId="20577"/>
          <ac:spMkLst>
            <pc:docMk/>
            <pc:sldMk cId="1735436164" sldId="261"/>
            <ac:spMk id="3" creationId="{620EAED4-2DCD-B45A-0993-9B05E8638163}"/>
          </ac:spMkLst>
        </pc:spChg>
        <pc:picChg chg="add mod">
          <ac:chgData name="zhengyi li" userId="69c8ccc395c7f181" providerId="LiveId" clId="{F8F27C89-631D-42AB-88EA-2B7DDEF07132}" dt="2024-03-13T03:03:25.440" v="566" actId="1076"/>
          <ac:picMkLst>
            <pc:docMk/>
            <pc:sldMk cId="1735436164" sldId="261"/>
            <ac:picMk id="5" creationId="{37B62401-8105-3361-78EE-125DEBB8AE83}"/>
          </ac:picMkLst>
        </pc:picChg>
        <pc:picChg chg="del">
          <ac:chgData name="zhengyi li" userId="69c8ccc395c7f181" providerId="LiveId" clId="{F8F27C89-631D-42AB-88EA-2B7DDEF07132}" dt="2024-03-13T03:00:18.937" v="496" actId="478"/>
          <ac:picMkLst>
            <pc:docMk/>
            <pc:sldMk cId="1735436164" sldId="261"/>
            <ac:picMk id="6" creationId="{4092ACC3-229F-E653-DB20-C8CEFD1030AC}"/>
          </ac:picMkLst>
        </pc:picChg>
      </pc:sldChg>
      <pc:sldChg chg="addSp delSp modSp add mod">
        <pc:chgData name="zhengyi li" userId="69c8ccc395c7f181" providerId="LiveId" clId="{F8F27C89-631D-42AB-88EA-2B7DDEF07132}" dt="2024-03-13T09:49:17.074" v="1787"/>
        <pc:sldMkLst>
          <pc:docMk/>
          <pc:sldMk cId="429694682" sldId="262"/>
        </pc:sldMkLst>
        <pc:spChg chg="mod">
          <ac:chgData name="zhengyi li" userId="69c8ccc395c7f181" providerId="LiveId" clId="{F8F27C89-631D-42AB-88EA-2B7DDEF07132}" dt="2024-03-13T09:49:17.074" v="1787"/>
          <ac:spMkLst>
            <pc:docMk/>
            <pc:sldMk cId="429694682" sldId="262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03:02:23.976" v="539" actId="20577"/>
          <ac:spMkLst>
            <pc:docMk/>
            <pc:sldMk cId="429694682" sldId="262"/>
            <ac:spMk id="3" creationId="{620EAED4-2DCD-B45A-0993-9B05E8638163}"/>
          </ac:spMkLst>
        </pc:spChg>
        <pc:picChg chg="del">
          <ac:chgData name="zhengyi li" userId="69c8ccc395c7f181" providerId="LiveId" clId="{F8F27C89-631D-42AB-88EA-2B7DDEF07132}" dt="2024-03-13T03:02:33.863" v="540" actId="478"/>
          <ac:picMkLst>
            <pc:docMk/>
            <pc:sldMk cId="429694682" sldId="262"/>
            <ac:picMk id="5" creationId="{37B62401-8105-3361-78EE-125DEBB8AE83}"/>
          </ac:picMkLst>
        </pc:picChg>
        <pc:picChg chg="add mod">
          <ac:chgData name="zhengyi li" userId="69c8ccc395c7f181" providerId="LiveId" clId="{F8F27C89-631D-42AB-88EA-2B7DDEF07132}" dt="2024-03-13T03:03:29.749" v="567" actId="108"/>
          <ac:picMkLst>
            <pc:docMk/>
            <pc:sldMk cId="429694682" sldId="262"/>
            <ac:picMk id="6" creationId="{E25A85CC-A4C1-5DD5-D7F1-86738D544589}"/>
          </ac:picMkLst>
        </pc:picChg>
        <pc:picChg chg="add mod">
          <ac:chgData name="zhengyi li" userId="69c8ccc395c7f181" providerId="LiveId" clId="{F8F27C89-631D-42AB-88EA-2B7DDEF07132}" dt="2024-03-13T03:05:28.345" v="570"/>
          <ac:picMkLst>
            <pc:docMk/>
            <pc:sldMk cId="429694682" sldId="262"/>
            <ac:picMk id="7" creationId="{03DA80B7-4B8B-19E6-061A-BE8C3E9FD73A}"/>
          </ac:picMkLst>
        </pc:picChg>
      </pc:sldChg>
      <pc:sldChg chg="addSp delSp modSp add mod">
        <pc:chgData name="zhengyi li" userId="69c8ccc395c7f181" providerId="LiveId" clId="{F8F27C89-631D-42AB-88EA-2B7DDEF07132}" dt="2024-03-13T09:49:21.828" v="1789"/>
        <pc:sldMkLst>
          <pc:docMk/>
          <pc:sldMk cId="3428737937" sldId="263"/>
        </pc:sldMkLst>
        <pc:spChg chg="mod">
          <ac:chgData name="zhengyi li" userId="69c8ccc395c7f181" providerId="LiveId" clId="{F8F27C89-631D-42AB-88EA-2B7DDEF07132}" dt="2024-03-13T09:49:21.828" v="1789"/>
          <ac:spMkLst>
            <pc:docMk/>
            <pc:sldMk cId="3428737937" sldId="263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03:02:48.226" v="546" actId="20577"/>
          <ac:spMkLst>
            <pc:docMk/>
            <pc:sldMk cId="3428737937" sldId="263"/>
            <ac:spMk id="3" creationId="{620EAED4-2DCD-B45A-0993-9B05E8638163}"/>
          </ac:spMkLst>
        </pc:spChg>
        <pc:picChg chg="add mod">
          <ac:chgData name="zhengyi li" userId="69c8ccc395c7f181" providerId="LiveId" clId="{F8F27C89-631D-42AB-88EA-2B7DDEF07132}" dt="2024-03-13T03:03:31.505" v="568" actId="108"/>
          <ac:picMkLst>
            <pc:docMk/>
            <pc:sldMk cId="3428737937" sldId="263"/>
            <ac:picMk id="5" creationId="{BCADC9A6-1005-D8F7-B488-4CF2C7B335A2}"/>
          </ac:picMkLst>
        </pc:picChg>
        <pc:picChg chg="del">
          <ac:chgData name="zhengyi li" userId="69c8ccc395c7f181" providerId="LiveId" clId="{F8F27C89-631D-42AB-88EA-2B7DDEF07132}" dt="2024-03-13T03:02:58.365" v="547" actId="478"/>
          <ac:picMkLst>
            <pc:docMk/>
            <pc:sldMk cId="3428737937" sldId="263"/>
            <ac:picMk id="6" creationId="{E25A85CC-A4C1-5DD5-D7F1-86738D544589}"/>
          </ac:picMkLst>
        </pc:picChg>
      </pc:sldChg>
      <pc:sldChg chg="addSp delSp modSp add mod">
        <pc:chgData name="zhengyi li" userId="69c8ccc395c7f181" providerId="LiveId" clId="{F8F27C89-631D-42AB-88EA-2B7DDEF07132}" dt="2024-03-14T01:21:48.865" v="2302" actId="1036"/>
        <pc:sldMkLst>
          <pc:docMk/>
          <pc:sldMk cId="218930307" sldId="264"/>
        </pc:sldMkLst>
        <pc:spChg chg="mod">
          <ac:chgData name="zhengyi li" userId="69c8ccc395c7f181" providerId="LiveId" clId="{F8F27C89-631D-42AB-88EA-2B7DDEF07132}" dt="2024-03-13T09:49:18.967" v="1788"/>
          <ac:spMkLst>
            <pc:docMk/>
            <pc:sldMk cId="218930307" sldId="264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03:28:12.300" v="626"/>
          <ac:spMkLst>
            <pc:docMk/>
            <pc:sldMk cId="218930307" sldId="264"/>
            <ac:spMk id="3" creationId="{620EAED4-2DCD-B45A-0993-9B05E8638163}"/>
          </ac:spMkLst>
        </pc:spChg>
        <pc:spChg chg="add mod">
          <ac:chgData name="zhengyi li" userId="69c8ccc395c7f181" providerId="LiveId" clId="{F8F27C89-631D-42AB-88EA-2B7DDEF07132}" dt="2024-03-13T03:27:10.029" v="603" actId="1076"/>
          <ac:spMkLst>
            <pc:docMk/>
            <pc:sldMk cId="218930307" sldId="264"/>
            <ac:spMk id="5" creationId="{DE1AA647-CC47-4DF0-3EC0-50286F0C8639}"/>
          </ac:spMkLst>
        </pc:spChg>
        <pc:picChg chg="del">
          <ac:chgData name="zhengyi li" userId="69c8ccc395c7f181" providerId="LiveId" clId="{F8F27C89-631D-42AB-88EA-2B7DDEF07132}" dt="2024-03-13T03:26:57.240" v="600" actId="478"/>
          <ac:picMkLst>
            <pc:docMk/>
            <pc:sldMk cId="218930307" sldId="264"/>
            <ac:picMk id="6" creationId="{E25A85CC-A4C1-5DD5-D7F1-86738D544589}"/>
          </ac:picMkLst>
        </pc:picChg>
        <pc:picChg chg="add mod">
          <ac:chgData name="zhengyi li" userId="69c8ccc395c7f181" providerId="LiveId" clId="{F8F27C89-631D-42AB-88EA-2B7DDEF07132}" dt="2024-03-14T01:21:48.865" v="2302" actId="1036"/>
          <ac:picMkLst>
            <pc:docMk/>
            <pc:sldMk cId="218930307" sldId="264"/>
            <ac:picMk id="8" creationId="{7508B693-33FD-2234-349E-2823C4EACF25}"/>
          </ac:picMkLst>
        </pc:picChg>
      </pc:sldChg>
      <pc:sldChg chg="addSp modSp add mod">
        <pc:chgData name="zhengyi li" userId="69c8ccc395c7f181" providerId="LiveId" clId="{F8F27C89-631D-42AB-88EA-2B7DDEF07132}" dt="2024-03-13T10:00:57.321" v="1799" actId="207"/>
        <pc:sldMkLst>
          <pc:docMk/>
          <pc:sldMk cId="20893058" sldId="265"/>
        </pc:sldMkLst>
        <pc:spChg chg="mod">
          <ac:chgData name="zhengyi li" userId="69c8ccc395c7f181" providerId="LiveId" clId="{F8F27C89-631D-42AB-88EA-2B7DDEF07132}" dt="2024-03-13T03:43:39.941" v="633"/>
          <ac:spMkLst>
            <pc:docMk/>
            <pc:sldMk cId="20893058" sldId="265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10:00:57.321" v="1799" actId="207"/>
          <ac:spMkLst>
            <pc:docMk/>
            <pc:sldMk cId="20893058" sldId="265"/>
            <ac:spMk id="3" creationId="{620EAED4-2DCD-B45A-0993-9B05E8638163}"/>
          </ac:spMkLst>
        </pc:spChg>
        <pc:picChg chg="add mod">
          <ac:chgData name="zhengyi li" userId="69c8ccc395c7f181" providerId="LiveId" clId="{F8F27C89-631D-42AB-88EA-2B7DDEF07132}" dt="2024-03-13T03:46:31.060" v="678" actId="1076"/>
          <ac:picMkLst>
            <pc:docMk/>
            <pc:sldMk cId="20893058" sldId="265"/>
            <ac:picMk id="5" creationId="{E05EDCA5-505E-CAC4-0CA5-B1E6F32CD891}"/>
          </ac:picMkLst>
        </pc:picChg>
      </pc:sldChg>
      <pc:sldChg chg="addSp delSp modSp add mod">
        <pc:chgData name="zhengyi li" userId="69c8ccc395c7f181" providerId="LiveId" clId="{F8F27C89-631D-42AB-88EA-2B7DDEF07132}" dt="2024-03-13T07:40:41.983" v="868" actId="20577"/>
        <pc:sldMkLst>
          <pc:docMk/>
          <pc:sldMk cId="2986782709" sldId="266"/>
        </pc:sldMkLst>
        <pc:spChg chg="mod">
          <ac:chgData name="zhengyi li" userId="69c8ccc395c7f181" providerId="LiveId" clId="{F8F27C89-631D-42AB-88EA-2B7DDEF07132}" dt="2024-03-13T07:40:41.983" v="868" actId="20577"/>
          <ac:spMkLst>
            <pc:docMk/>
            <pc:sldMk cId="2986782709" sldId="266"/>
            <ac:spMk id="3" creationId="{620EAED4-2DCD-B45A-0993-9B05E8638163}"/>
          </ac:spMkLst>
        </pc:spChg>
        <pc:picChg chg="del">
          <ac:chgData name="zhengyi li" userId="69c8ccc395c7f181" providerId="LiveId" clId="{F8F27C89-631D-42AB-88EA-2B7DDEF07132}" dt="2024-03-13T07:11:52.284" v="749" actId="478"/>
          <ac:picMkLst>
            <pc:docMk/>
            <pc:sldMk cId="2986782709" sldId="266"/>
            <ac:picMk id="5" creationId="{E05EDCA5-505E-CAC4-0CA5-B1E6F32CD891}"/>
          </ac:picMkLst>
        </pc:picChg>
        <pc:picChg chg="add mod">
          <ac:chgData name="zhengyi li" userId="69c8ccc395c7f181" providerId="LiveId" clId="{F8F27C89-631D-42AB-88EA-2B7DDEF07132}" dt="2024-03-13T07:11:53.545" v="751" actId="1076"/>
          <ac:picMkLst>
            <pc:docMk/>
            <pc:sldMk cId="2986782709" sldId="266"/>
            <ac:picMk id="6" creationId="{8045EF26-FB87-0C1F-95ED-7C6CF64D746A}"/>
          </ac:picMkLst>
        </pc:picChg>
      </pc:sldChg>
      <pc:sldChg chg="delSp modSp add mod ord">
        <pc:chgData name="zhengyi li" userId="69c8ccc395c7f181" providerId="LiveId" clId="{F8F27C89-631D-42AB-88EA-2B7DDEF07132}" dt="2024-03-13T09:49:35.842" v="1792" actId="207"/>
        <pc:sldMkLst>
          <pc:docMk/>
          <pc:sldMk cId="3370965729" sldId="267"/>
        </pc:sldMkLst>
        <pc:spChg chg="mod">
          <ac:chgData name="zhengyi li" userId="69c8ccc395c7f181" providerId="LiveId" clId="{F8F27C89-631D-42AB-88EA-2B7DDEF07132}" dt="2024-03-13T09:49:35.842" v="1792" actId="207"/>
          <ac:spMkLst>
            <pc:docMk/>
            <pc:sldMk cId="3370965729" sldId="267"/>
            <ac:spMk id="3" creationId="{620EAED4-2DCD-B45A-0993-9B05E8638163}"/>
          </ac:spMkLst>
        </pc:spChg>
        <pc:picChg chg="del">
          <ac:chgData name="zhengyi li" userId="69c8ccc395c7f181" providerId="LiveId" clId="{F8F27C89-631D-42AB-88EA-2B7DDEF07132}" dt="2024-03-13T07:11:35.830" v="748" actId="478"/>
          <ac:picMkLst>
            <pc:docMk/>
            <pc:sldMk cId="3370965729" sldId="267"/>
            <ac:picMk id="5" creationId="{E05EDCA5-505E-CAC4-0CA5-B1E6F32CD891}"/>
          </ac:picMkLst>
        </pc:picChg>
      </pc:sldChg>
      <pc:sldChg chg="addSp delSp modSp add mod ord modNotesTx">
        <pc:chgData name="zhengyi li" userId="69c8ccc395c7f181" providerId="LiveId" clId="{F8F27C89-631D-42AB-88EA-2B7DDEF07132}" dt="2024-03-14T01:22:28.470" v="2304"/>
        <pc:sldMkLst>
          <pc:docMk/>
          <pc:sldMk cId="1358245097" sldId="268"/>
        </pc:sldMkLst>
        <pc:picChg chg="add mod">
          <ac:chgData name="zhengyi li" userId="69c8ccc395c7f181" providerId="LiveId" clId="{F8F27C89-631D-42AB-88EA-2B7DDEF07132}" dt="2024-03-13T07:54:36.052" v="872" actId="1076"/>
          <ac:picMkLst>
            <pc:docMk/>
            <pc:sldMk cId="1358245097" sldId="268"/>
            <ac:picMk id="5" creationId="{03C78DE7-0DBC-F6F8-E0DA-B89C3150F477}"/>
          </ac:picMkLst>
        </pc:picChg>
        <pc:picChg chg="del">
          <ac:chgData name="zhengyi li" userId="69c8ccc395c7f181" providerId="LiveId" clId="{F8F27C89-631D-42AB-88EA-2B7DDEF07132}" dt="2024-03-13T07:54:33.598" v="870" actId="478"/>
          <ac:picMkLst>
            <pc:docMk/>
            <pc:sldMk cId="1358245097" sldId="268"/>
            <ac:picMk id="6" creationId="{8045EF26-FB87-0C1F-95ED-7C6CF64D746A}"/>
          </ac:picMkLst>
        </pc:picChg>
      </pc:sldChg>
      <pc:sldChg chg="addSp delSp modSp add mod modNotesTx">
        <pc:chgData name="zhengyi li" userId="69c8ccc395c7f181" providerId="LiveId" clId="{F8F27C89-631D-42AB-88EA-2B7DDEF07132}" dt="2024-03-13T11:03:40.560" v="1829" actId="20577"/>
        <pc:sldMkLst>
          <pc:docMk/>
          <pc:sldMk cId="1144437732" sldId="269"/>
        </pc:sldMkLst>
        <pc:spChg chg="mod">
          <ac:chgData name="zhengyi li" userId="69c8ccc395c7f181" providerId="LiveId" clId="{F8F27C89-631D-42AB-88EA-2B7DDEF07132}" dt="2024-03-13T11:03:40.560" v="1829" actId="20577"/>
          <ac:spMkLst>
            <pc:docMk/>
            <pc:sldMk cId="1144437732" sldId="269"/>
            <ac:spMk id="3" creationId="{620EAED4-2DCD-B45A-0993-9B05E8638163}"/>
          </ac:spMkLst>
        </pc:spChg>
        <pc:picChg chg="del">
          <ac:chgData name="zhengyi li" userId="69c8ccc395c7f181" providerId="LiveId" clId="{F8F27C89-631D-42AB-88EA-2B7DDEF07132}" dt="2024-03-13T08:05:39.013" v="876" actId="478"/>
          <ac:picMkLst>
            <pc:docMk/>
            <pc:sldMk cId="1144437732" sldId="269"/>
            <ac:picMk id="5" creationId="{03C78DE7-0DBC-F6F8-E0DA-B89C3150F477}"/>
          </ac:picMkLst>
        </pc:picChg>
        <pc:picChg chg="add mod">
          <ac:chgData name="zhengyi li" userId="69c8ccc395c7f181" providerId="LiveId" clId="{F8F27C89-631D-42AB-88EA-2B7DDEF07132}" dt="2024-03-13T08:06:05.185" v="895" actId="1076"/>
          <ac:picMkLst>
            <pc:docMk/>
            <pc:sldMk cId="1144437732" sldId="269"/>
            <ac:picMk id="6" creationId="{202E9FF8-2CE4-8BE6-76EE-05C90E32D1DF}"/>
          </ac:picMkLst>
        </pc:picChg>
      </pc:sldChg>
      <pc:sldChg chg="addSp delSp modSp add mod modNotesTx">
        <pc:chgData name="zhengyi li" userId="69c8ccc395c7f181" providerId="LiveId" clId="{F8F27C89-631D-42AB-88EA-2B7DDEF07132}" dt="2024-03-13T08:13:44.162" v="1008"/>
        <pc:sldMkLst>
          <pc:docMk/>
          <pc:sldMk cId="779907279" sldId="270"/>
        </pc:sldMkLst>
        <pc:spChg chg="del mod">
          <ac:chgData name="zhengyi li" userId="69c8ccc395c7f181" providerId="LiveId" clId="{F8F27C89-631D-42AB-88EA-2B7DDEF07132}" dt="2024-03-13T08:12:22.775" v="1003" actId="478"/>
          <ac:spMkLst>
            <pc:docMk/>
            <pc:sldMk cId="779907279" sldId="270"/>
            <ac:spMk id="3" creationId="{620EAED4-2DCD-B45A-0993-9B05E8638163}"/>
          </ac:spMkLst>
        </pc:spChg>
        <pc:spChg chg="add del mod">
          <ac:chgData name="zhengyi li" userId="69c8ccc395c7f181" providerId="LiveId" clId="{F8F27C89-631D-42AB-88EA-2B7DDEF07132}" dt="2024-03-13T08:12:24.701" v="1004" actId="22"/>
          <ac:spMkLst>
            <pc:docMk/>
            <pc:sldMk cId="779907279" sldId="270"/>
            <ac:spMk id="5" creationId="{242611C1-DF83-2984-636D-6834B1C64856}"/>
          </ac:spMkLst>
        </pc:spChg>
        <pc:picChg chg="del mod">
          <ac:chgData name="zhengyi li" userId="69c8ccc395c7f181" providerId="LiveId" clId="{F8F27C89-631D-42AB-88EA-2B7DDEF07132}" dt="2024-03-13T08:07:38.703" v="972" actId="478"/>
          <ac:picMkLst>
            <pc:docMk/>
            <pc:sldMk cId="779907279" sldId="270"/>
            <ac:picMk id="6" creationId="{202E9FF8-2CE4-8BE6-76EE-05C90E32D1DF}"/>
          </ac:picMkLst>
        </pc:picChg>
        <pc:picChg chg="add mod ord">
          <ac:chgData name="zhengyi li" userId="69c8ccc395c7f181" providerId="LiveId" clId="{F8F27C89-631D-42AB-88EA-2B7DDEF07132}" dt="2024-03-13T08:12:24.701" v="1004" actId="22"/>
          <ac:picMkLst>
            <pc:docMk/>
            <pc:sldMk cId="779907279" sldId="270"/>
            <ac:picMk id="8" creationId="{DE9F3C1E-662A-E68C-2231-F7EDFC9E510D}"/>
          </ac:picMkLst>
        </pc:picChg>
      </pc:sldChg>
      <pc:sldChg chg="addSp delSp modSp add mod modNotesTx">
        <pc:chgData name="zhengyi li" userId="69c8ccc395c7f181" providerId="LiveId" clId="{F8F27C89-631D-42AB-88EA-2B7DDEF07132}" dt="2024-03-13T13:09:21.202" v="2259" actId="20577"/>
        <pc:sldMkLst>
          <pc:docMk/>
          <pc:sldMk cId="108213320" sldId="271"/>
        </pc:sldMkLst>
        <pc:spChg chg="mod">
          <ac:chgData name="zhengyi li" userId="69c8ccc395c7f181" providerId="LiveId" clId="{F8F27C89-631D-42AB-88EA-2B7DDEF07132}" dt="2024-03-13T08:36:45.177" v="1022"/>
          <ac:spMkLst>
            <pc:docMk/>
            <pc:sldMk cId="108213320" sldId="271"/>
            <ac:spMk id="2" creationId="{26E6CEBD-4CDC-9522-AF56-4EAD480051CE}"/>
          </ac:spMkLst>
        </pc:spChg>
        <pc:spChg chg="add mod">
          <ac:chgData name="zhengyi li" userId="69c8ccc395c7f181" providerId="LiveId" clId="{F8F27C89-631D-42AB-88EA-2B7DDEF07132}" dt="2024-03-13T13:09:21.202" v="2259" actId="20577"/>
          <ac:spMkLst>
            <pc:docMk/>
            <pc:sldMk cId="108213320" sldId="271"/>
            <ac:spMk id="4" creationId="{68631F88-2CDD-0F5B-4BDA-42FFFF91B5F8}"/>
          </ac:spMkLst>
        </pc:spChg>
        <pc:picChg chg="add mod">
          <ac:chgData name="zhengyi li" userId="69c8ccc395c7f181" providerId="LiveId" clId="{F8F27C89-631D-42AB-88EA-2B7DDEF07132}" dt="2024-03-13T11:55:23.040" v="1881" actId="1076"/>
          <ac:picMkLst>
            <pc:docMk/>
            <pc:sldMk cId="108213320" sldId="271"/>
            <ac:picMk id="6" creationId="{DAFA3889-5459-CD70-1E64-590C243D9DCF}"/>
          </ac:picMkLst>
        </pc:picChg>
        <pc:picChg chg="del">
          <ac:chgData name="zhengyi li" userId="69c8ccc395c7f181" providerId="LiveId" clId="{F8F27C89-631D-42AB-88EA-2B7DDEF07132}" dt="2024-03-13T08:36:46.834" v="1023" actId="478"/>
          <ac:picMkLst>
            <pc:docMk/>
            <pc:sldMk cId="108213320" sldId="271"/>
            <ac:picMk id="8" creationId="{DE9F3C1E-662A-E68C-2231-F7EDFC9E510D}"/>
          </ac:picMkLst>
        </pc:picChg>
      </pc:sldChg>
      <pc:sldChg chg="addSp modSp add mod modNotesTx">
        <pc:chgData name="zhengyi li" userId="69c8ccc395c7f181" providerId="LiveId" clId="{F8F27C89-631D-42AB-88EA-2B7DDEF07132}" dt="2024-03-14T02:39:33.252" v="2358" actId="20578"/>
        <pc:sldMkLst>
          <pc:docMk/>
          <pc:sldMk cId="4166460848" sldId="272"/>
        </pc:sldMkLst>
        <pc:spChg chg="mod">
          <ac:chgData name="zhengyi li" userId="69c8ccc395c7f181" providerId="LiveId" clId="{F8F27C89-631D-42AB-88EA-2B7DDEF07132}" dt="2024-03-14T02:39:33.252" v="2358" actId="20578"/>
          <ac:spMkLst>
            <pc:docMk/>
            <pc:sldMk cId="4166460848" sldId="272"/>
            <ac:spMk id="4" creationId="{68631F88-2CDD-0F5B-4BDA-42FFFF91B5F8}"/>
          </ac:spMkLst>
        </pc:spChg>
        <pc:grpChg chg="add mod">
          <ac:chgData name="zhengyi li" userId="69c8ccc395c7f181" providerId="LiveId" clId="{F8F27C89-631D-42AB-88EA-2B7DDEF07132}" dt="2024-03-13T08:57:18.252" v="1211" actId="164"/>
          <ac:grpSpMkLst>
            <pc:docMk/>
            <pc:sldMk cId="4166460848" sldId="272"/>
            <ac:grpSpMk id="8" creationId="{EA7C4B23-EAAD-695D-765E-DFE62FE0DAD1}"/>
          </ac:grpSpMkLst>
        </pc:grpChg>
        <pc:picChg chg="add mod">
          <ac:chgData name="zhengyi li" userId="69c8ccc395c7f181" providerId="LiveId" clId="{F8F27C89-631D-42AB-88EA-2B7DDEF07132}" dt="2024-03-13T08:57:18.252" v="1211" actId="164"/>
          <ac:picMkLst>
            <pc:docMk/>
            <pc:sldMk cId="4166460848" sldId="272"/>
            <ac:picMk id="5" creationId="{296D937A-7E9A-D596-90D8-D89BB1FC37AB}"/>
          </ac:picMkLst>
        </pc:picChg>
        <pc:picChg chg="add mod">
          <ac:chgData name="zhengyi li" userId="69c8ccc395c7f181" providerId="LiveId" clId="{F8F27C89-631D-42AB-88EA-2B7DDEF07132}" dt="2024-03-13T08:57:18.252" v="1211" actId="164"/>
          <ac:picMkLst>
            <pc:docMk/>
            <pc:sldMk cId="4166460848" sldId="272"/>
            <ac:picMk id="7" creationId="{3A508312-D8ED-B411-FF8D-1490B882F852}"/>
          </ac:picMkLst>
        </pc:picChg>
      </pc:sldChg>
      <pc:sldChg chg="addSp delSp modSp add mod ord">
        <pc:chgData name="zhengyi li" userId="69c8ccc395c7f181" providerId="LiveId" clId="{F8F27C89-631D-42AB-88EA-2B7DDEF07132}" dt="2024-03-14T03:09:17.451" v="2408"/>
        <pc:sldMkLst>
          <pc:docMk/>
          <pc:sldMk cId="882327327" sldId="273"/>
        </pc:sldMkLst>
        <pc:spChg chg="mod">
          <ac:chgData name="zhengyi li" userId="69c8ccc395c7f181" providerId="LiveId" clId="{F8F27C89-631D-42AB-88EA-2B7DDEF07132}" dt="2024-03-13T09:19:16.125" v="1368"/>
          <ac:spMkLst>
            <pc:docMk/>
            <pc:sldMk cId="882327327" sldId="273"/>
            <ac:spMk id="2" creationId="{26E6CEBD-4CDC-9522-AF56-4EAD480051CE}"/>
          </ac:spMkLst>
        </pc:spChg>
        <pc:spChg chg="add mod">
          <ac:chgData name="zhengyi li" userId="69c8ccc395c7f181" providerId="LiveId" clId="{F8F27C89-631D-42AB-88EA-2B7DDEF07132}" dt="2024-03-14T03:09:17.451" v="2408"/>
          <ac:spMkLst>
            <pc:docMk/>
            <pc:sldMk cId="882327327" sldId="273"/>
            <ac:spMk id="4" creationId="{F85026E0-C098-3AE4-FC2D-4CD6705A2759}"/>
          </ac:spMkLst>
        </pc:spChg>
        <pc:picChg chg="del">
          <ac:chgData name="zhengyi li" userId="69c8ccc395c7f181" providerId="LiveId" clId="{F8F27C89-631D-42AB-88EA-2B7DDEF07132}" dt="2024-03-13T09:19:20.709" v="1369" actId="478"/>
          <ac:picMkLst>
            <pc:docMk/>
            <pc:sldMk cId="882327327" sldId="273"/>
            <ac:picMk id="8" creationId="{DE9F3C1E-662A-E68C-2231-F7EDFC9E510D}"/>
          </ac:picMkLst>
        </pc:picChg>
      </pc:sldChg>
      <pc:sldChg chg="addSp delSp modSp add mod ord">
        <pc:chgData name="zhengyi li" userId="69c8ccc395c7f181" providerId="LiveId" clId="{F8F27C89-631D-42AB-88EA-2B7DDEF07132}" dt="2024-03-14T03:03:23.433" v="2395" actId="20577"/>
        <pc:sldMkLst>
          <pc:docMk/>
          <pc:sldMk cId="1193346088" sldId="274"/>
        </pc:sldMkLst>
        <pc:spChg chg="add del mod">
          <ac:chgData name="zhengyi li" userId="69c8ccc395c7f181" providerId="LiveId" clId="{F8F27C89-631D-42AB-88EA-2B7DDEF07132}" dt="2024-03-14T03:03:23.433" v="2395" actId="20577"/>
          <ac:spMkLst>
            <pc:docMk/>
            <pc:sldMk cId="1193346088" sldId="274"/>
            <ac:spMk id="4" creationId="{F85026E0-C098-3AE4-FC2D-4CD6705A2759}"/>
          </ac:spMkLst>
        </pc:spChg>
        <pc:picChg chg="add del mod ord">
          <ac:chgData name="zhengyi li" userId="69c8ccc395c7f181" providerId="LiveId" clId="{F8F27C89-631D-42AB-88EA-2B7DDEF07132}" dt="2024-03-14T03:02:30.085" v="2370" actId="22"/>
          <ac:picMkLst>
            <pc:docMk/>
            <pc:sldMk cId="1193346088" sldId="274"/>
            <ac:picMk id="5" creationId="{706644F1-7CEC-0C90-E8F0-9C27B33AE5B8}"/>
          </ac:picMkLst>
        </pc:picChg>
        <pc:picChg chg="add mod">
          <ac:chgData name="zhengyi li" userId="69c8ccc395c7f181" providerId="LiveId" clId="{F8F27C89-631D-42AB-88EA-2B7DDEF07132}" dt="2024-03-14T03:02:55.783" v="2381" actId="1076"/>
          <ac:picMkLst>
            <pc:docMk/>
            <pc:sldMk cId="1193346088" sldId="274"/>
            <ac:picMk id="7" creationId="{506F9A9B-2B54-B8CC-3163-201C4E10C382}"/>
          </ac:picMkLst>
        </pc:picChg>
      </pc:sldChg>
      <pc:sldChg chg="modSp add mod ord">
        <pc:chgData name="zhengyi li" userId="69c8ccc395c7f181" providerId="LiveId" clId="{F8F27C89-631D-42AB-88EA-2B7DDEF07132}" dt="2024-03-13T12:51:06.104" v="2034"/>
        <pc:sldMkLst>
          <pc:docMk/>
          <pc:sldMk cId="3481695205" sldId="275"/>
        </pc:sldMkLst>
        <pc:spChg chg="mod">
          <ac:chgData name="zhengyi li" userId="69c8ccc395c7f181" providerId="LiveId" clId="{F8F27C89-631D-42AB-88EA-2B7DDEF07132}" dt="2024-03-13T09:46:34.066" v="1750"/>
          <ac:spMkLst>
            <pc:docMk/>
            <pc:sldMk cId="3481695205" sldId="275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3T09:46:39.948" v="1752" actId="14"/>
          <ac:spMkLst>
            <pc:docMk/>
            <pc:sldMk cId="3481695205" sldId="275"/>
            <ac:spMk id="3" creationId="{620EAED4-2DCD-B45A-0993-9B05E8638163}"/>
          </ac:spMkLst>
        </pc:spChg>
        <pc:picChg chg="mod">
          <ac:chgData name="zhengyi li" userId="69c8ccc395c7f181" providerId="LiveId" clId="{F8F27C89-631D-42AB-88EA-2B7DDEF07132}" dt="2024-03-13T09:46:42.664" v="1753" actId="1076"/>
          <ac:picMkLst>
            <pc:docMk/>
            <pc:sldMk cId="3481695205" sldId="275"/>
            <ac:picMk id="9" creationId="{9601D601-1C1A-4995-57D1-C3606454078C}"/>
          </ac:picMkLst>
        </pc:picChg>
      </pc:sldChg>
      <pc:sldChg chg="delSp modSp add mod modNotesTx">
        <pc:chgData name="zhengyi li" userId="69c8ccc395c7f181" providerId="LiveId" clId="{F8F27C89-631D-42AB-88EA-2B7DDEF07132}" dt="2024-03-14T03:11:14.551" v="2423" actId="6549"/>
        <pc:sldMkLst>
          <pc:docMk/>
          <pc:sldMk cId="791213863" sldId="276"/>
        </pc:sldMkLst>
        <pc:spChg chg="mod">
          <ac:chgData name="zhengyi li" userId="69c8ccc395c7f181" providerId="LiveId" clId="{F8F27C89-631D-42AB-88EA-2B7DDEF07132}" dt="2024-03-13T11:59:08.972" v="1891" actId="20577"/>
          <ac:spMkLst>
            <pc:docMk/>
            <pc:sldMk cId="791213863" sldId="276"/>
            <ac:spMk id="2" creationId="{26E6CEBD-4CDC-9522-AF56-4EAD480051CE}"/>
          </ac:spMkLst>
        </pc:spChg>
        <pc:spChg chg="mod">
          <ac:chgData name="zhengyi li" userId="69c8ccc395c7f181" providerId="LiveId" clId="{F8F27C89-631D-42AB-88EA-2B7DDEF07132}" dt="2024-03-14T03:11:14.551" v="2423" actId="6549"/>
          <ac:spMkLst>
            <pc:docMk/>
            <pc:sldMk cId="791213863" sldId="276"/>
            <ac:spMk id="4" creationId="{68631F88-2CDD-0F5B-4BDA-42FFFF91B5F8}"/>
          </ac:spMkLst>
        </pc:spChg>
        <pc:grpChg chg="del">
          <ac:chgData name="zhengyi li" userId="69c8ccc395c7f181" providerId="LiveId" clId="{F8F27C89-631D-42AB-88EA-2B7DDEF07132}" dt="2024-03-13T11:59:06.053" v="1884" actId="478"/>
          <ac:grpSpMkLst>
            <pc:docMk/>
            <pc:sldMk cId="791213863" sldId="276"/>
            <ac:grpSpMk id="8" creationId="{EA7C4B23-EAAD-695D-765E-DFE62FE0DAD1}"/>
          </ac:grpSpMkLst>
        </pc:grpChg>
      </pc:sldChg>
      <pc:sldChg chg="addSp modSp add mod ord">
        <pc:chgData name="zhengyi li" userId="69c8ccc395c7f181" providerId="LiveId" clId="{F8F27C89-631D-42AB-88EA-2B7DDEF07132}" dt="2024-03-14T03:03:31.295" v="2398" actId="6549"/>
        <pc:sldMkLst>
          <pc:docMk/>
          <pc:sldMk cId="456104323" sldId="277"/>
        </pc:sldMkLst>
        <pc:spChg chg="mod">
          <ac:chgData name="zhengyi li" userId="69c8ccc395c7f181" providerId="LiveId" clId="{F8F27C89-631D-42AB-88EA-2B7DDEF07132}" dt="2024-03-14T03:03:31.295" v="2398" actId="6549"/>
          <ac:spMkLst>
            <pc:docMk/>
            <pc:sldMk cId="456104323" sldId="277"/>
            <ac:spMk id="4" creationId="{F85026E0-C098-3AE4-FC2D-4CD6705A2759}"/>
          </ac:spMkLst>
        </pc:spChg>
        <pc:picChg chg="add mod">
          <ac:chgData name="zhengyi li" userId="69c8ccc395c7f181" providerId="LiveId" clId="{F8F27C89-631D-42AB-88EA-2B7DDEF07132}" dt="2024-03-13T12:49:19.270" v="1987" actId="1076"/>
          <ac:picMkLst>
            <pc:docMk/>
            <pc:sldMk cId="456104323" sldId="277"/>
            <ac:picMk id="5" creationId="{0331523F-FF4E-277A-B747-CE03BBD064D2}"/>
          </ac:picMkLst>
        </pc:picChg>
      </pc:sldChg>
      <pc:sldChg chg="addSp modSp add mod ord">
        <pc:chgData name="zhengyi li" userId="69c8ccc395c7f181" providerId="LiveId" clId="{F8F27C89-631D-42AB-88EA-2B7DDEF07132}" dt="2024-03-13T13:08:57.188" v="2252"/>
        <pc:sldMkLst>
          <pc:docMk/>
          <pc:sldMk cId="3574602241" sldId="278"/>
        </pc:sldMkLst>
        <pc:spChg chg="mod">
          <ac:chgData name="zhengyi li" userId="69c8ccc395c7f181" providerId="LiveId" clId="{F8F27C89-631D-42AB-88EA-2B7DDEF07132}" dt="2024-03-13T12:58:15.393" v="2181" actId="14100"/>
          <ac:spMkLst>
            <pc:docMk/>
            <pc:sldMk cId="3574602241" sldId="278"/>
            <ac:spMk id="4" creationId="{F85026E0-C098-3AE4-FC2D-4CD6705A2759}"/>
          </ac:spMkLst>
        </pc:spChg>
        <pc:picChg chg="add mod">
          <ac:chgData name="zhengyi li" userId="69c8ccc395c7f181" providerId="LiveId" clId="{F8F27C89-631D-42AB-88EA-2B7DDEF07132}" dt="2024-03-13T12:58:16.814" v="2182" actId="1076"/>
          <ac:picMkLst>
            <pc:docMk/>
            <pc:sldMk cId="3574602241" sldId="278"/>
            <ac:picMk id="5" creationId="{A48BAC8A-DC47-3A6B-A5D6-1EE77F14AC84}"/>
          </ac:picMkLst>
        </pc:picChg>
      </pc:sldChg>
      <pc:sldChg chg="add">
        <pc:chgData name="zhengyi li" userId="69c8ccc395c7f181" providerId="LiveId" clId="{F8F27C89-631D-42AB-88EA-2B7DDEF07132}" dt="2024-03-14T03:02:18.338" v="2367" actId="2890"/>
        <pc:sldMkLst>
          <pc:docMk/>
          <pc:sldMk cId="223555092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5CEAC-9FA3-433D-B120-558983299DD2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A44BC-EEAC-495C-A719-B3FFAFE68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Survey of Vulnerabilities in Large Language Models Revealed by Adversarial Attacks</a:t>
            </a:r>
          </a:p>
          <a:p>
            <a:r>
              <a:rPr lang="en-US" altLang="zh-CN" dirty="0"/>
              <a:t>Breaking Down the Defenses: A Comparative Survey of Attacks on Large Language Models</a:t>
            </a:r>
          </a:p>
          <a:p>
            <a:r>
              <a:rPr lang="en-US" altLang="zh-CN" dirty="0"/>
              <a:t>Security and Privacy Challenges of Large Language Models: A Survey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Prompt Injection attack against LLM-integrated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2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Prompt Injection attack against LLM-integrated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969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Prompt Injection attack against LLM-integrated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92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Prompt Injection attack against LLM-integrated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9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Prompt Injection attack against LLM-integrated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0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Prompt Injection attack against LLM-integrated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4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4F4F4F"/>
                </a:solidFill>
                <a:effectLst/>
                <a:latin typeface="PingFang SC"/>
              </a:rPr>
              <a:t>MasterKey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: Automated Jailbreak Across Multiple Large Language Model Chatbots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4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AUTODAN: GENERATING STEALTHY JAILBREAK PROMPTS ON ALIGNED LARGE LANGUAGE MODELS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3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5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 anything now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5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Pretending: </a:t>
            </a:r>
            <a:r>
              <a:rPr lang="zh-CN" altLang="en-US" dirty="0"/>
              <a:t>角色扮演</a:t>
            </a:r>
            <a:endParaRPr lang="en-US" altLang="zh-CN" dirty="0"/>
          </a:p>
          <a:p>
            <a:r>
              <a:rPr lang="en-US" altLang="zh-CN" dirty="0"/>
              <a:t>Attention shifting: </a:t>
            </a:r>
            <a:r>
              <a:rPr lang="zh-CN" altLang="en-US" dirty="0"/>
              <a:t>让模型更关注优化目标中的</a:t>
            </a:r>
            <a:r>
              <a:rPr lang="en-US" altLang="zh-CN" dirty="0"/>
              <a:t>answer</a:t>
            </a:r>
            <a:r>
              <a:rPr lang="zh-CN" altLang="en-US" dirty="0"/>
              <a:t>而不是</a:t>
            </a:r>
            <a:r>
              <a:rPr lang="en-US" altLang="zh-CN" dirty="0"/>
              <a:t>alignment</a:t>
            </a:r>
          </a:p>
          <a:p>
            <a:r>
              <a:rPr lang="en-US" altLang="zh-CN" dirty="0"/>
              <a:t>Privilege escalation: </a:t>
            </a:r>
            <a:r>
              <a:rPr lang="zh-CN" altLang="en-US" dirty="0"/>
              <a:t>开</a:t>
            </a:r>
            <a:r>
              <a:rPr lang="en-US" altLang="zh-CN" dirty="0" err="1"/>
              <a:t>sudo</a:t>
            </a:r>
            <a:r>
              <a:rPr lang="zh-CN" altLang="en-US" dirty="0"/>
              <a:t>，让模型觉得自己可以跳过安全约束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Jailbreaking ChatGPT via Prompt Engineering: An Empirical Study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6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Pretending: </a:t>
            </a:r>
            <a:r>
              <a:rPr lang="zh-CN" altLang="en-US" dirty="0"/>
              <a:t>角色扮演</a:t>
            </a:r>
            <a:endParaRPr lang="en-US" altLang="zh-CN" dirty="0"/>
          </a:p>
          <a:p>
            <a:r>
              <a:rPr lang="en-US" altLang="zh-CN" dirty="0"/>
              <a:t>Attention shifting: </a:t>
            </a:r>
            <a:r>
              <a:rPr lang="zh-CN" altLang="en-US" dirty="0"/>
              <a:t>让模型更关注优化目标中的</a:t>
            </a:r>
            <a:r>
              <a:rPr lang="en-US" altLang="zh-CN" dirty="0"/>
              <a:t>answer</a:t>
            </a:r>
            <a:r>
              <a:rPr lang="zh-CN" altLang="en-US" dirty="0"/>
              <a:t>而不是</a:t>
            </a:r>
            <a:r>
              <a:rPr lang="en-US" altLang="zh-CN" dirty="0"/>
              <a:t>alignment</a:t>
            </a:r>
          </a:p>
          <a:p>
            <a:r>
              <a:rPr lang="en-US" altLang="zh-CN" dirty="0"/>
              <a:t>Privilege escalation: </a:t>
            </a:r>
            <a:r>
              <a:rPr lang="zh-CN" altLang="en-US" dirty="0"/>
              <a:t>开</a:t>
            </a:r>
            <a:r>
              <a:rPr lang="en-US" altLang="zh-CN" dirty="0" err="1"/>
              <a:t>sudo</a:t>
            </a:r>
            <a:r>
              <a:rPr lang="zh-CN" altLang="en-US" dirty="0"/>
              <a:t>，让模型觉得自己可以跳过安全约束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Jailbreaking ChatGPT via Prompt Engineering: An Empirical Study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8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Pretending: </a:t>
            </a:r>
            <a:r>
              <a:rPr lang="zh-CN" altLang="en-US" dirty="0"/>
              <a:t>角色扮演</a:t>
            </a:r>
            <a:endParaRPr lang="en-US" altLang="zh-CN" dirty="0"/>
          </a:p>
          <a:p>
            <a:r>
              <a:rPr lang="en-US" altLang="zh-CN" dirty="0"/>
              <a:t>Attention shifting: </a:t>
            </a:r>
            <a:r>
              <a:rPr lang="zh-CN" altLang="en-US" dirty="0"/>
              <a:t>让模型更关注优化目标中的</a:t>
            </a:r>
            <a:r>
              <a:rPr lang="en-US" altLang="zh-CN" dirty="0"/>
              <a:t>answer</a:t>
            </a:r>
            <a:r>
              <a:rPr lang="zh-CN" altLang="en-US" dirty="0"/>
              <a:t>而不是</a:t>
            </a:r>
            <a:r>
              <a:rPr lang="en-US" altLang="zh-CN" dirty="0"/>
              <a:t>alignment</a:t>
            </a:r>
          </a:p>
          <a:p>
            <a:r>
              <a:rPr lang="en-US" altLang="zh-CN" dirty="0"/>
              <a:t>Privilege escalation: </a:t>
            </a:r>
            <a:r>
              <a:rPr lang="zh-CN" altLang="en-US" dirty="0"/>
              <a:t>开</a:t>
            </a:r>
            <a:r>
              <a:rPr lang="en-US" altLang="zh-CN" dirty="0" err="1"/>
              <a:t>sudo</a:t>
            </a:r>
            <a:r>
              <a:rPr lang="zh-CN" altLang="en-US" dirty="0"/>
              <a:t>，让模型觉得自己可以跳过安全约束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Jailbreaking ChatGPT via Prompt Engineering: An Empirical Study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8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Pretending: </a:t>
            </a:r>
            <a:r>
              <a:rPr lang="zh-CN" altLang="en-US" dirty="0"/>
              <a:t>角色扮演</a:t>
            </a:r>
            <a:endParaRPr lang="en-US" altLang="zh-CN" dirty="0"/>
          </a:p>
          <a:p>
            <a:r>
              <a:rPr lang="en-US" altLang="zh-CN" dirty="0"/>
              <a:t>Attention shifting: </a:t>
            </a:r>
            <a:r>
              <a:rPr lang="zh-CN" altLang="en-US" dirty="0"/>
              <a:t>让模型更关注优化目标中的</a:t>
            </a:r>
            <a:r>
              <a:rPr lang="en-US" altLang="zh-CN" dirty="0"/>
              <a:t>answer</a:t>
            </a:r>
            <a:r>
              <a:rPr lang="zh-CN" altLang="en-US" dirty="0"/>
              <a:t>而不是</a:t>
            </a:r>
            <a:r>
              <a:rPr lang="en-US" altLang="zh-CN" dirty="0"/>
              <a:t>alignment</a:t>
            </a:r>
          </a:p>
          <a:p>
            <a:r>
              <a:rPr lang="en-US" altLang="zh-CN" dirty="0"/>
              <a:t>Privilege escalation: </a:t>
            </a:r>
            <a:r>
              <a:rPr lang="zh-CN" altLang="en-US" dirty="0"/>
              <a:t>开</a:t>
            </a:r>
            <a:r>
              <a:rPr lang="en-US" altLang="zh-CN" dirty="0" err="1"/>
              <a:t>sudo</a:t>
            </a:r>
            <a:r>
              <a:rPr lang="zh-CN" altLang="en-US" dirty="0"/>
              <a:t>，让模型觉得自己可以跳过安全约束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Jailbreaking ChatGPT via Prompt Engineering: An Empirical Study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1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Pretending: </a:t>
            </a:r>
            <a:r>
              <a:rPr lang="zh-CN" altLang="en-US" dirty="0"/>
              <a:t>角色扮演</a:t>
            </a:r>
            <a:endParaRPr lang="en-US" altLang="zh-CN" dirty="0"/>
          </a:p>
          <a:p>
            <a:r>
              <a:rPr lang="en-US" altLang="zh-CN" dirty="0"/>
              <a:t>Attention shifting: </a:t>
            </a:r>
            <a:r>
              <a:rPr lang="zh-CN" altLang="en-US" dirty="0"/>
              <a:t>让模型更关注优化目标中的</a:t>
            </a:r>
            <a:r>
              <a:rPr lang="en-US" altLang="zh-CN" dirty="0"/>
              <a:t>answer</a:t>
            </a:r>
            <a:r>
              <a:rPr lang="zh-CN" altLang="en-US" dirty="0"/>
              <a:t>而不是</a:t>
            </a:r>
            <a:r>
              <a:rPr lang="en-US" altLang="zh-CN" dirty="0"/>
              <a:t>alignment</a:t>
            </a:r>
          </a:p>
          <a:p>
            <a:r>
              <a:rPr lang="en-US" altLang="zh-CN" dirty="0"/>
              <a:t>Privilege escalation: </a:t>
            </a:r>
            <a:r>
              <a:rPr lang="zh-CN" altLang="en-US" dirty="0"/>
              <a:t>开</a:t>
            </a:r>
            <a:r>
              <a:rPr lang="en-US" altLang="zh-CN" dirty="0" err="1"/>
              <a:t>sudo</a:t>
            </a:r>
            <a:r>
              <a:rPr lang="zh-CN" altLang="en-US" dirty="0"/>
              <a:t>，让模型觉得自己可以跳过安全约束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Jailbreaking ChatGPT via Prompt Engineering: An Empirical Study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3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https://twitter.com/marvinvonhagen/status/1657060506371346432/photo/1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3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Prompt Injection attack against LLM-integrated Applications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A44BC-EEAC-495C-A719-B3FFAFE689F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1CB5F-A59D-DCD8-A861-5D6886A65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1A6DF-A30E-EACB-7913-218DD31C7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312-75B0-4756-91E7-31DEA163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D3B71-0712-A974-F485-4E67E0A3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9BE36-F8E9-B2FC-64C7-578E3FED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7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AD94D-69BF-5FFB-95E9-789B5C40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B807C-ED89-4EFB-0A27-0F70F06B0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B0117-1003-BCEF-74A4-AAACCE39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F0E28-1799-9EBB-716D-F5EE75AD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A609E-C0EA-4A27-EF29-B05E8F0D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1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427723-5540-1554-1FED-EAF9B35A7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0188D9-DF59-D1D1-7C89-393A49CED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2243-15FD-03AD-8253-A55114C0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AC52C-5651-75FD-5E9A-3E56D7FE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ACE75-405A-253D-6D81-EE5D6891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7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9D530-36F7-598F-D1B9-D6D34BF0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31B16-63E6-D113-AF92-A319FD50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3FCB8-D806-AE11-1F1A-4C1BA9D8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FC337-37AA-5ED3-ACEF-70B428AC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125C5-9A54-181E-7186-B488DFA2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4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D233-D3FF-5742-9EF5-62A611F8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879D2-7F84-5AB2-C2F7-E2A637A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A38BA-B42A-715A-D4D5-6AC1AA6C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3C3B6-3768-F12F-9EBE-71765E74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0716F-5321-99D6-6E99-94FA8D44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CEF24-9125-91F8-E254-A3AF8BD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7EFE-96BA-01C2-1F3B-9607D667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305C09-CD19-900F-AA4E-00159D0A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D5FC0-7E9A-3A93-ECD9-A8D85151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55AD1-2D5A-14F7-28F1-009DE121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FE2E41-CB2A-0A01-BAFE-05526D1A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A7C2A-8A2F-7E6F-F5F1-A30D0CE1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F1136-1194-283A-3DBC-D465CFF6B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85525-EE66-30CE-018F-EFA27DB3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268832-A769-7158-754A-DDF590E22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DD9279-E69D-1215-C8B1-070BDDC58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12D7EB-8EF6-5719-2131-F6187EDD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FBF023-5ACB-3F9B-4186-2239EC92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5510CD-CAD4-B3DD-E205-DDC3D9F0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5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0E05-F11E-DE81-1961-6AFFBB4C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8554AD-CA93-96BA-7D61-74EA08A4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F410F-0D3E-1823-3A8A-646B92BE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AD431-8AF6-1C40-04F2-E2E1F80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1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40A71C-AB60-9F42-88CB-A0736CB2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DF8F9F-5C1F-4C94-DBBB-9240BEA9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8D1F23-5569-1E1D-648F-220544C8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4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89542-5749-5827-D4AE-0DF77696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CF8F6-F51F-9BCD-C4DA-A7DDC1DF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1D500-2422-F542-6269-B9588993A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C7E31-7315-FB69-BF9D-CDC4E68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A8A547-8681-480E-FED2-EA8B8E8B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F7065A-2169-23D5-B425-C5285D9A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4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ED45B-0F8B-0397-70BA-66B0D568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883E6-221D-3B7E-10CF-5F7D4D9A4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95F10A-5A81-D84A-5466-1A668ECA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8CD5B-DB32-4B4F-5C92-E10D913C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59F74-CBEA-61C0-9EAB-7BA7B495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172E8-DEDC-0770-B705-BC20F2CD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0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36756E-FB58-16FC-B417-471D994F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3F7E6-1210-FA66-5C06-A23F8039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5214C-DB97-E634-51FC-19418F4CF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1C70-B8AA-4492-88AC-AAE82169954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22194-F346-19B8-D64C-28BC06359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788E-021B-ABE0-53C7-A30626507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CC7B-14D4-4875-8CDA-F80895B7F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4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41B44-691A-3190-F3AD-F8C24183A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Attack and Defense in Large Language Models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F377D-A176-D793-C1DB-686DA33D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0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Manipulating LLMs for specific outputs</a:t>
            </a:r>
          </a:p>
          <a:p>
            <a:pPr lvl="1"/>
            <a:r>
              <a:rPr lang="en-US" altLang="zh-CN" dirty="0"/>
              <a:t>Goal hijack</a:t>
            </a:r>
          </a:p>
          <a:p>
            <a:pPr lvl="1"/>
            <a:r>
              <a:rPr lang="en-US" altLang="zh-CN" dirty="0"/>
              <a:t>Prompt leakage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96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Prompt Leaking: </a:t>
            </a:r>
            <a:r>
              <a:rPr lang="en-US" altLang="zh-CN" dirty="0" err="1"/>
              <a:t>Github</a:t>
            </a:r>
            <a:r>
              <a:rPr lang="en-US" altLang="zh-CN" dirty="0"/>
              <a:t> Copilot Chat, Bing Chat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C78DE7-0DBC-F6F8-E0DA-B89C3150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0" y="1555462"/>
            <a:ext cx="11118544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4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Goal Hijack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5EDCA5-505E-CAC4-0CA5-B1E6F32C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3071542"/>
            <a:ext cx="10821338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Prompt Leaking: </a:t>
            </a:r>
            <a:r>
              <a:rPr lang="en-US" altLang="zh-CN" dirty="0" err="1"/>
              <a:t>Github</a:t>
            </a:r>
            <a:r>
              <a:rPr lang="en-US" altLang="zh-CN" dirty="0"/>
              <a:t> Copilot Chat, Bing Chat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45EF26-FB87-0C1F-95ED-7C6CF64D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" y="2964884"/>
            <a:ext cx="10775614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8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General workflow</a:t>
            </a:r>
            <a:r>
              <a:rPr lang="zh-CN" altLang="en-US" dirty="0"/>
              <a:t>（</a:t>
            </a:r>
            <a:r>
              <a:rPr lang="en-US" altLang="zh-CN" dirty="0" err="1"/>
              <a:t>HouYi</a:t>
            </a:r>
            <a:r>
              <a:rPr lang="en-US" altLang="zh-CN" dirty="0"/>
              <a:t> </a:t>
            </a:r>
            <a:r>
              <a:rPr lang="en-US" altLang="zh-CN" dirty="0" err="1"/>
              <a:t>Arxiv</a:t>
            </a:r>
            <a:r>
              <a:rPr lang="en-US" altLang="zh-CN" dirty="0"/>
              <a:t>  2023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E9FF8-2CE4-8BE6-76EE-05C90E32D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35" y="2815601"/>
            <a:ext cx="10181202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 Injection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E9F3C1E-662A-E68C-2231-F7EDFC9E5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089" y="2686730"/>
            <a:ext cx="10409822" cy="2629128"/>
          </a:xfrm>
        </p:spPr>
      </p:pic>
    </p:spTree>
    <p:extLst>
      <p:ext uri="{BB962C8B-B14F-4D97-AF65-F5344CB8AC3E}">
        <p14:creationId xmlns:p14="http://schemas.microsoft.com/office/powerpoint/2010/main" val="77990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Defense strategies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026E0-C098-3AE4-FC2D-4CD6705A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Llama 2</a:t>
            </a:r>
            <a:r>
              <a:rPr lang="zh-CN" altLang="en-US" dirty="0"/>
              <a:t>（</a:t>
            </a:r>
            <a:r>
              <a:rPr lang="en-US" altLang="zh-CN" dirty="0" err="1"/>
              <a:t>Arxiv</a:t>
            </a:r>
            <a:r>
              <a:rPr lang="en-US" altLang="zh-CN" dirty="0"/>
              <a:t> 2023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6F9A9B-2B54-B8CC-3163-201C4E10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598090"/>
            <a:ext cx="113347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Defense strategies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026E0-C098-3AE4-FC2D-4CD6705A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training/fine-tuning</a:t>
            </a:r>
          </a:p>
          <a:p>
            <a:pPr lvl="1"/>
            <a:r>
              <a:rPr lang="en-US" altLang="zh-CN" dirty="0"/>
              <a:t>Fine-tune to refuse known adversarial prompt</a:t>
            </a:r>
          </a:p>
          <a:p>
            <a:pPr lvl="1"/>
            <a:r>
              <a:rPr lang="en-US" altLang="zh-CN" dirty="0"/>
              <a:t>Fine-tune to tailor known safe prompt</a:t>
            </a:r>
          </a:p>
        </p:txBody>
      </p:sp>
    </p:spTree>
    <p:extLst>
      <p:ext uri="{BB962C8B-B14F-4D97-AF65-F5344CB8AC3E}">
        <p14:creationId xmlns:p14="http://schemas.microsoft.com/office/powerpoint/2010/main" val="223555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Defense strategies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026E0-C098-3AE4-FC2D-4CD6705A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9142" cy="4351338"/>
          </a:xfrm>
        </p:spPr>
        <p:txBody>
          <a:bodyPr/>
          <a:lstStyle/>
          <a:p>
            <a:r>
              <a:rPr lang="en-US" altLang="zh-CN" dirty="0"/>
              <a:t>Model training/fine-tuning</a:t>
            </a:r>
          </a:p>
          <a:p>
            <a:pPr lvl="1"/>
            <a:r>
              <a:rPr lang="en-US" altLang="zh-CN" dirty="0"/>
              <a:t>Reinforcement learning via human feedback (RLHF)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 reward model to score the safety.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31523F-FF4E-277A-B747-CE03BBD0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027" y="562120"/>
            <a:ext cx="6081287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0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Defense strategies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026E0-C098-3AE4-FC2D-4CD6705A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0165" cy="4351338"/>
          </a:xfrm>
        </p:spPr>
        <p:txBody>
          <a:bodyPr/>
          <a:lstStyle/>
          <a:p>
            <a:r>
              <a:rPr lang="en-US" altLang="zh-CN" dirty="0"/>
              <a:t>Model training/fine-tuning</a:t>
            </a:r>
          </a:p>
          <a:p>
            <a:pPr lvl="1"/>
            <a:r>
              <a:rPr lang="en-US" altLang="zh-CN" dirty="0"/>
              <a:t> Safety context distillation</a:t>
            </a:r>
            <a:r>
              <a:rPr lang="zh-CN" altLang="en-US" dirty="0"/>
              <a:t>（</a:t>
            </a:r>
            <a:r>
              <a:rPr lang="en-US" altLang="zh-CN" dirty="0"/>
              <a:t>Llama 2 </a:t>
            </a:r>
            <a:r>
              <a:rPr lang="en-US" altLang="zh-CN" dirty="0" err="1"/>
              <a:t>Arxiv</a:t>
            </a:r>
            <a:r>
              <a:rPr lang="en-US" altLang="zh-CN" dirty="0"/>
              <a:t> 2023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Collect response of safe </a:t>
            </a:r>
            <a:r>
              <a:rPr lang="en-US" altLang="zh-CN" dirty="0" err="1"/>
              <a:t>preprompt+adversarial</a:t>
            </a:r>
            <a:r>
              <a:rPr lang="en-US" altLang="zh-CN" dirty="0"/>
              <a:t> prompts</a:t>
            </a:r>
          </a:p>
          <a:p>
            <a:pPr lvl="2"/>
            <a:r>
              <a:rPr lang="en-US" altLang="zh-CN" dirty="0"/>
              <a:t>Finetune using adversarial </a:t>
            </a:r>
            <a:r>
              <a:rPr lang="en-US" altLang="zh-CN" dirty="0" err="1"/>
              <a:t>prompts+response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8BAC8A-DC47-3A6B-A5D6-1EE77F14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37" y="1917014"/>
            <a:ext cx="5456393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Attacks Goals</a:t>
            </a:r>
          </a:p>
          <a:p>
            <a:pPr lvl="1"/>
            <a:r>
              <a:rPr lang="en-US" altLang="zh-CN" dirty="0"/>
              <a:t>Jailbreak</a:t>
            </a:r>
          </a:p>
          <a:p>
            <a:pPr lvl="1"/>
            <a:r>
              <a:rPr lang="en-US" altLang="zh-CN" dirty="0"/>
              <a:t>Prompt Injection</a:t>
            </a:r>
          </a:p>
          <a:p>
            <a:pPr lvl="2"/>
            <a:r>
              <a:rPr lang="en-US" altLang="zh-CN" dirty="0"/>
              <a:t>Goal hijack</a:t>
            </a:r>
          </a:p>
          <a:p>
            <a:pPr lvl="2"/>
            <a:r>
              <a:rPr lang="en-US" altLang="zh-CN" dirty="0"/>
              <a:t>Prompt leakage</a:t>
            </a:r>
          </a:p>
          <a:p>
            <a:pPr lvl="1"/>
            <a:r>
              <a:rPr lang="en-US" altLang="zh-CN" strike="sngStrike" dirty="0"/>
              <a:t>Data Poisoning</a:t>
            </a:r>
          </a:p>
          <a:p>
            <a:r>
              <a:rPr lang="en-US" altLang="zh-CN" dirty="0"/>
              <a:t>Defense from Attacks</a:t>
            </a:r>
          </a:p>
          <a:p>
            <a:pPr lvl="1"/>
            <a:r>
              <a:rPr lang="en-US" altLang="zh-CN" dirty="0"/>
              <a:t>Input/Output Filtering</a:t>
            </a:r>
          </a:p>
          <a:p>
            <a:pPr lvl="1"/>
            <a:r>
              <a:rPr lang="en-US" altLang="zh-CN" dirty="0"/>
              <a:t>Model Training/Finetuning</a:t>
            </a:r>
          </a:p>
          <a:p>
            <a:r>
              <a:rPr lang="en-US" altLang="zh-CN" dirty="0"/>
              <a:t>Automated Attack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14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Defense strategies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026E0-C098-3AE4-FC2D-4CD6705A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Input/Output filter</a:t>
            </a:r>
          </a:p>
          <a:p>
            <a:pPr lvl="1"/>
            <a:r>
              <a:rPr lang="en-US" altLang="zh-CN" dirty="0"/>
              <a:t>Keyword rule</a:t>
            </a:r>
          </a:p>
          <a:p>
            <a:pPr lvl="2"/>
            <a:r>
              <a:rPr lang="en-US" altLang="zh-CN" dirty="0" err="1"/>
              <a:t>NeMo</a:t>
            </a:r>
            <a:r>
              <a:rPr lang="en-US" altLang="zh-CN" dirty="0"/>
              <a:t>-Guardrails</a:t>
            </a:r>
            <a:r>
              <a:rPr lang="zh-CN" altLang="en-US" dirty="0"/>
              <a:t>（</a:t>
            </a:r>
            <a:r>
              <a:rPr lang="en-US" altLang="zh-CN" dirty="0" err="1"/>
              <a:t>Arxiv</a:t>
            </a:r>
            <a:r>
              <a:rPr lang="en-US" altLang="zh-CN" dirty="0"/>
              <a:t> 2023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 Machine learning-based filter</a:t>
            </a:r>
          </a:p>
          <a:p>
            <a:pPr lvl="2"/>
            <a:r>
              <a:rPr lang="en-US" altLang="zh-CN" dirty="0"/>
              <a:t>Llama guard</a:t>
            </a:r>
            <a:r>
              <a:rPr lang="zh-CN" altLang="en-US" dirty="0"/>
              <a:t>（</a:t>
            </a:r>
            <a:r>
              <a:rPr lang="en-US" altLang="zh-CN" dirty="0" err="1"/>
              <a:t>Arxiv</a:t>
            </a:r>
            <a:r>
              <a:rPr lang="en-US" altLang="zh-CN" dirty="0"/>
              <a:t> 2023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Moderation Endpoint</a:t>
            </a:r>
            <a:r>
              <a:rPr lang="zh-CN" altLang="en-US" dirty="0"/>
              <a:t>（</a:t>
            </a:r>
            <a:r>
              <a:rPr lang="en-US" altLang="zh-CN" dirty="0"/>
              <a:t>OpenAI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232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Defense strategies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OpenAI: moderation endpoint</a:t>
            </a:r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E9A61A-1BA7-887A-D155-E4567D9B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47" y="0"/>
            <a:ext cx="5921253" cy="6828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01D601-1C1A-4995-57D1-C3606454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3" y="3033881"/>
            <a:ext cx="5949797" cy="24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9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Automated attacks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31F88-2CDD-0F5B-4BDA-42FFFF91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Defense reverse engineer </a:t>
            </a:r>
            <a:r>
              <a:rPr lang="zh-CN" altLang="en-US" dirty="0"/>
              <a:t>（</a:t>
            </a:r>
            <a:r>
              <a:rPr lang="en-US" altLang="zh-CN" dirty="0" err="1"/>
              <a:t>MasterKey</a:t>
            </a:r>
            <a:r>
              <a:rPr lang="en-US" altLang="zh-CN" dirty="0"/>
              <a:t> NDSS 2024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发现相应时间和句长是正相关的</a:t>
            </a:r>
            <a:endParaRPr lang="en-US" altLang="zh-CN" dirty="0"/>
          </a:p>
          <a:p>
            <a:pPr lvl="1"/>
            <a:r>
              <a:rPr lang="zh-CN" altLang="en-US" dirty="0"/>
              <a:t>判断检查时对于输入还是输出。</a:t>
            </a:r>
          </a:p>
          <a:p>
            <a:pPr lvl="1"/>
            <a:r>
              <a:rPr lang="zh-CN" altLang="en-US" dirty="0"/>
              <a:t>判断基于关键字的过滤防御。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FA3889-5459-CD70-1E64-590C243D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42" y="3888746"/>
            <a:ext cx="10127567" cy="20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Automated attacks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31F88-2CDD-0F5B-4BDA-42FFFF91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Prompt generation</a:t>
            </a:r>
          </a:p>
          <a:p>
            <a:pPr lvl="1"/>
            <a:r>
              <a:rPr lang="zh-CN" altLang="en-US" dirty="0"/>
              <a:t>初始化</a:t>
            </a:r>
            <a:r>
              <a:rPr lang="en-US" altLang="zh-CN" dirty="0"/>
              <a:t>jailbreak prompt</a:t>
            </a:r>
          </a:p>
          <a:p>
            <a:pPr lvl="1"/>
            <a:r>
              <a:rPr lang="en-US" altLang="zh-CN" dirty="0"/>
              <a:t>Define the loss function</a:t>
            </a:r>
            <a:r>
              <a:rPr lang="zh-CN" altLang="en-US" dirty="0"/>
              <a:t>：比如利用</a:t>
            </a:r>
            <a:r>
              <a:rPr lang="en-US" altLang="zh-CN" dirty="0"/>
              <a:t>Here is the answer</a:t>
            </a:r>
            <a:r>
              <a:rPr lang="zh-CN" altLang="en-US" dirty="0"/>
              <a:t>当作关键词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生成</a:t>
            </a:r>
            <a:r>
              <a:rPr lang="en-US" altLang="zh-CN" dirty="0"/>
              <a:t>prompt</a:t>
            </a:r>
            <a:r>
              <a:rPr lang="zh-CN" altLang="en-US" dirty="0"/>
              <a:t>：离散的优化问题</a:t>
            </a:r>
            <a:endParaRPr lang="en-US" altLang="zh-CN" dirty="0"/>
          </a:p>
          <a:p>
            <a:pPr lvl="2"/>
            <a:r>
              <a:rPr lang="zh-CN" altLang="en-US" dirty="0"/>
              <a:t>最小化损失函数对输入</a:t>
            </a:r>
            <a:r>
              <a:rPr lang="en-US" altLang="zh-CN" dirty="0"/>
              <a:t>embedding</a:t>
            </a:r>
            <a:r>
              <a:rPr lang="zh-CN" altLang="en-US" dirty="0"/>
              <a:t>的梯度（</a:t>
            </a:r>
            <a:r>
              <a:rPr lang="en-US" altLang="zh-CN" dirty="0">
                <a:solidFill>
                  <a:srgbClr val="FF0000"/>
                </a:solidFill>
              </a:rPr>
              <a:t>White box </a:t>
            </a:r>
            <a:r>
              <a:rPr lang="en-US" altLang="zh-CN" dirty="0"/>
              <a:t>Universal and transferable adversarial attacks on aligned language models </a:t>
            </a:r>
            <a:r>
              <a:rPr lang="en-US" altLang="zh-CN" dirty="0" err="1"/>
              <a:t>Arxiv</a:t>
            </a:r>
            <a:r>
              <a:rPr lang="en-US" altLang="zh-CN" dirty="0"/>
              <a:t> 2023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遗传算法（</a:t>
            </a:r>
            <a:r>
              <a:rPr lang="en-US" altLang="zh-CN" dirty="0" err="1"/>
              <a:t>AutoDan</a:t>
            </a:r>
            <a:r>
              <a:rPr lang="en-US" altLang="zh-CN" dirty="0"/>
              <a:t> ICLR 2024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A7C4B23-EAAD-695D-765E-DFE62FE0DAD1}"/>
              </a:ext>
            </a:extLst>
          </p:cNvPr>
          <p:cNvGrpSpPr/>
          <p:nvPr/>
        </p:nvGrpSpPr>
        <p:grpSpPr>
          <a:xfrm>
            <a:off x="2876271" y="3108932"/>
            <a:ext cx="6439458" cy="1109034"/>
            <a:chOff x="2876271" y="3108932"/>
            <a:chExt cx="6439458" cy="11090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96D937A-7E9A-D596-90D8-D89BB1FC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271" y="3108932"/>
              <a:ext cx="6439458" cy="64013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A508312-D8ED-B411-FF8D-1490B882F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553" y="3852174"/>
              <a:ext cx="4016088" cy="365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460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8631F88-2CDD-0F5B-4BDA-42FFFF91B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LLM</a:t>
                </a:r>
                <a:r>
                  <a:rPr lang="zh-CN" altLang="en-US" dirty="0"/>
                  <a:t>的攻击</a:t>
                </a:r>
                <a14:m>
                  <m:oMath xmlns:m="http://schemas.openxmlformats.org/officeDocument/2006/math"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dirty="0"/>
                  <a:t>对抗样本攻击</a:t>
                </a:r>
                <a:endParaRPr lang="en-US" altLang="zh-CN" dirty="0"/>
              </a:p>
              <a:p>
                <a:r>
                  <a:rPr lang="en-US" altLang="zh-CN" dirty="0"/>
                  <a:t>Prompt engineering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对</a:t>
                </a:r>
                <a:r>
                  <a:rPr lang="en-US" altLang="zh-CN" dirty="0"/>
                  <a:t>LLM</a:t>
                </a:r>
                <a:r>
                  <a:rPr lang="zh-CN" altLang="en-US" dirty="0"/>
                  <a:t>的攻击更直接：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生成式模型的输出具有明确含义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VS model inversion attack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对</a:t>
                </a:r>
                <a:r>
                  <a:rPr lang="en-US" altLang="zh-CN" dirty="0"/>
                  <a:t>LLM</a:t>
                </a:r>
                <a:r>
                  <a:rPr lang="zh-CN" altLang="en-US" dirty="0"/>
                  <a:t>的攻击难度更高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训练代理模型困难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离散输入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8631F88-2CDD-0F5B-4BDA-42FFFF91B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21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Jailbreak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JailbreakChat</a:t>
            </a:r>
            <a:r>
              <a:rPr lang="en-US" altLang="zh-CN" dirty="0">
                <a:solidFill>
                  <a:srgbClr val="FF0000"/>
                </a:solidFill>
              </a:rPr>
              <a:t>:  </a:t>
            </a:r>
            <a:r>
              <a:rPr lang="en-US" altLang="zh-CN" dirty="0"/>
              <a:t>https://www.jailbreakchat.com/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BB2A1-2BC6-1922-821B-1A8165DF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85" y="2591472"/>
            <a:ext cx="7290029" cy="37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3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Jailbreak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87795" cy="4351338"/>
          </a:xfrm>
        </p:spPr>
        <p:txBody>
          <a:bodyPr/>
          <a:lstStyle/>
          <a:p>
            <a:r>
              <a:rPr lang="en-US" altLang="zh-CN" dirty="0"/>
              <a:t>Multi-step Prompt</a:t>
            </a:r>
            <a:r>
              <a:rPr lang="zh-CN" altLang="en-US" dirty="0"/>
              <a:t>（</a:t>
            </a:r>
            <a:r>
              <a:rPr lang="en-US" altLang="zh-CN" dirty="0" err="1"/>
              <a:t>Arxiv</a:t>
            </a:r>
            <a:r>
              <a:rPr lang="en-US" altLang="zh-CN" dirty="0"/>
              <a:t> 2023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Jailbreak context</a:t>
            </a:r>
          </a:p>
          <a:p>
            <a:pPr lvl="1"/>
            <a:r>
              <a:rPr lang="en-US" altLang="zh-CN" dirty="0"/>
              <a:t>Pretending</a:t>
            </a:r>
            <a:r>
              <a:rPr lang="zh-CN" altLang="en-US" dirty="0"/>
              <a:t>（</a:t>
            </a:r>
            <a:r>
              <a:rPr lang="en-US" altLang="zh-CN" dirty="0"/>
              <a:t>90%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Attention shifting</a:t>
            </a:r>
          </a:p>
          <a:p>
            <a:pPr lvl="1"/>
            <a:r>
              <a:rPr lang="en-US" altLang="zh-CN" dirty="0"/>
              <a:t>Privilege escalation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92ACC3-229F-E653-DB20-C8CEFD10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94" y="1273097"/>
            <a:ext cx="7178662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7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Jailbreak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Pretending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62401-8105-3361-78EE-125DEBB8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52" y="2907528"/>
            <a:ext cx="7363495" cy="2187532"/>
          </a:xfrm>
          <a:prstGeom prst="rect">
            <a:avLst/>
          </a:prstGeom>
          <a:ln w="476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543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Jailbreak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Attention shifting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5A85CC-A4C1-5DD5-D7F1-86738D544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50" y="2751117"/>
            <a:ext cx="6613099" cy="2851029"/>
          </a:xfrm>
          <a:prstGeom prst="rect">
            <a:avLst/>
          </a:prstGeom>
          <a:ln w="476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69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Jailbreak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Attention shifting</a:t>
            </a:r>
          </a:p>
          <a:p>
            <a:r>
              <a:rPr lang="en-US" altLang="zh-CN" dirty="0" err="1"/>
              <a:t>CipherChat</a:t>
            </a:r>
            <a:endParaRPr lang="en-US" altLang="zh-CN" dirty="0"/>
          </a:p>
          <a:p>
            <a:r>
              <a:rPr lang="en-US" altLang="zh-CN" dirty="0"/>
              <a:t>50%</a:t>
            </a:r>
            <a:r>
              <a:rPr lang="zh-CN" altLang="en-US" dirty="0"/>
              <a:t>成功率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1AA647-CC47-4DF0-3EC0-50286F0C8639}"/>
              </a:ext>
            </a:extLst>
          </p:cNvPr>
          <p:cNvSpPr txBox="1"/>
          <p:nvPr/>
        </p:nvSpPr>
        <p:spPr>
          <a:xfrm>
            <a:off x="433991" y="6535256"/>
            <a:ext cx="11324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GPT-4 IS TOO SMART TO BE SAFE: STEALTHY CHAT WITH LLMS VIA CIPHER (ICLR 2024)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08B693-33FD-2234-349E-2823C4EA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76" y="1192850"/>
            <a:ext cx="7704488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Jailbreak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Privilege Escalation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ADC9A6-1005-D8F7-B488-4CF2C7B3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278" y="3253507"/>
            <a:ext cx="8667132" cy="1727762"/>
          </a:xfrm>
          <a:prstGeom prst="rect">
            <a:avLst/>
          </a:prstGeom>
          <a:ln w="476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873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6CEBD-4CDC-9522-AF56-4EAD4800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Jailbreak Attack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AED4-2DCD-B45A-0993-9B05E863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2275" cy="4351338"/>
          </a:xfrm>
        </p:spPr>
        <p:txBody>
          <a:bodyPr/>
          <a:lstStyle/>
          <a:p>
            <a:r>
              <a:rPr lang="en-US" altLang="zh-CN" dirty="0"/>
              <a:t>Reason:</a:t>
            </a:r>
          </a:p>
          <a:p>
            <a:pPr lvl="1"/>
            <a:r>
              <a:rPr lang="en-US" altLang="zh-CN" dirty="0"/>
              <a:t>Competing optimization objective</a:t>
            </a:r>
          </a:p>
          <a:p>
            <a:pPr lvl="1"/>
            <a:r>
              <a:rPr lang="en-US" altLang="zh-CN" dirty="0"/>
              <a:t>Failure of Alignment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1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748</Words>
  <Application>Microsoft Office PowerPoint</Application>
  <PresentationFormat>宽屏</PresentationFormat>
  <Paragraphs>157</Paragraphs>
  <Slides>24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PingFang SC</vt:lpstr>
      <vt:lpstr>等线</vt:lpstr>
      <vt:lpstr>等线 Light</vt:lpstr>
      <vt:lpstr>Arial</vt:lpstr>
      <vt:lpstr>Cambria Math</vt:lpstr>
      <vt:lpstr>Office 主题​​</vt:lpstr>
      <vt:lpstr>Attack and Defense in Large Language Models</vt:lpstr>
      <vt:lpstr>Outline</vt:lpstr>
      <vt:lpstr>Jailbreak Attack</vt:lpstr>
      <vt:lpstr>Jailbreak Attack</vt:lpstr>
      <vt:lpstr>Jailbreak Attack</vt:lpstr>
      <vt:lpstr>Jailbreak Attack</vt:lpstr>
      <vt:lpstr>Jailbreak Attack</vt:lpstr>
      <vt:lpstr>Jailbreak Attack</vt:lpstr>
      <vt:lpstr>Jailbreak Attack</vt:lpstr>
      <vt:lpstr>Prompt Injection</vt:lpstr>
      <vt:lpstr>Prompt Injection</vt:lpstr>
      <vt:lpstr>Prompt Injection</vt:lpstr>
      <vt:lpstr>Prompt Injection</vt:lpstr>
      <vt:lpstr>Prompt Injection</vt:lpstr>
      <vt:lpstr>Prompt Injection</vt:lpstr>
      <vt:lpstr>Defense strategies</vt:lpstr>
      <vt:lpstr>Defense strategies</vt:lpstr>
      <vt:lpstr>Defense strategies</vt:lpstr>
      <vt:lpstr>Defense strategies</vt:lpstr>
      <vt:lpstr>Defense strategies</vt:lpstr>
      <vt:lpstr>Defense strategies</vt:lpstr>
      <vt:lpstr>Automated attacks</vt:lpstr>
      <vt:lpstr>Automated attacks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and Defense in Large Language Models</dc:title>
  <dc:creator>zhengyi li</dc:creator>
  <cp:lastModifiedBy>zhengyi li</cp:lastModifiedBy>
  <cp:revision>1</cp:revision>
  <dcterms:created xsi:type="dcterms:W3CDTF">2024-03-13T02:12:49Z</dcterms:created>
  <dcterms:modified xsi:type="dcterms:W3CDTF">2024-03-14T03:20:11Z</dcterms:modified>
</cp:coreProperties>
</file>