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007" r:id="rId2"/>
    <p:sldId id="1993" r:id="rId3"/>
    <p:sldId id="2001" r:id="rId4"/>
    <p:sldId id="1997" r:id="rId5"/>
    <p:sldId id="1994" r:id="rId6"/>
    <p:sldId id="2004" r:id="rId7"/>
    <p:sldId id="2002" r:id="rId8"/>
    <p:sldId id="2003" r:id="rId9"/>
    <p:sldId id="2010" r:id="rId10"/>
    <p:sldId id="2009" r:id="rId11"/>
    <p:sldId id="1986" r:id="rId12"/>
    <p:sldId id="1989" r:id="rId13"/>
    <p:sldId id="1990" r:id="rId14"/>
    <p:sldId id="2008" r:id="rId15"/>
    <p:sldId id="1998" r:id="rId16"/>
    <p:sldId id="1980" r:id="rId17"/>
    <p:sldId id="2006" r:id="rId18"/>
    <p:sldId id="2005" r:id="rId19"/>
    <p:sldId id="1892" r:id="rId20"/>
    <p:sldId id="1893" r:id="rId21"/>
    <p:sldId id="18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7A3E94-EAA5-4895-BBDF-2FA30F509F19}">
          <p14:sldIdLst>
            <p14:sldId id="2007"/>
            <p14:sldId id="1993"/>
            <p14:sldId id="2001"/>
            <p14:sldId id="1997"/>
            <p14:sldId id="1994"/>
            <p14:sldId id="2004"/>
            <p14:sldId id="2002"/>
            <p14:sldId id="2003"/>
            <p14:sldId id="2010"/>
            <p14:sldId id="2009"/>
          </p14:sldIdLst>
        </p14:section>
        <p14:section name="第二部分" id="{76937930-7F35-47E8-9912-C06C28B02513}">
          <p14:sldIdLst>
            <p14:sldId id="1986"/>
            <p14:sldId id="1989"/>
            <p14:sldId id="1990"/>
            <p14:sldId id="2008"/>
            <p14:sldId id="1998"/>
          </p14:sldIdLst>
        </p14:section>
        <p14:section name="实验" id="{B22E08A7-6B1D-448F-BC9A-1D7951D015DC}">
          <p14:sldIdLst>
            <p14:sldId id="1980"/>
            <p14:sldId id="2006"/>
          </p14:sldIdLst>
        </p14:section>
        <p14:section name="backup" id="{A81F6473-35C2-496A-B242-52A722F8BF14}">
          <p14:sldIdLst>
            <p14:sldId id="2005"/>
            <p14:sldId id="1892"/>
            <p14:sldId id="1893"/>
            <p14:sldId id="18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80"/>
    <a:srgbClr val="D5E7D4"/>
    <a:srgbClr val="A5CA5B"/>
    <a:srgbClr val="FE1924"/>
    <a:srgbClr val="FF001C"/>
    <a:srgbClr val="79D45E"/>
    <a:srgbClr val="C0B855"/>
    <a:srgbClr val="E78244"/>
    <a:srgbClr val="F94532"/>
    <a:srgbClr val="FF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0" autoAdjust="0"/>
    <p:restoredTop sz="93265" autoAdjust="0"/>
  </p:normalViewPr>
  <p:slideViewPr>
    <p:cSldViewPr snapToGrid="0">
      <p:cViewPr>
        <p:scale>
          <a:sx n="80" d="100"/>
          <a:sy n="80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engyi" userId="69c8ccc395c7f181" providerId="LiveId" clId="{9D680BD0-4893-4452-8BB3-9740C170E71B}"/>
    <pc:docChg chg="custSel addSld delSld modSld sldOrd modSection">
      <pc:chgData name="li zhengyi" userId="69c8ccc395c7f181" providerId="LiveId" clId="{9D680BD0-4893-4452-8BB3-9740C170E71B}" dt="2023-04-11T09:42:57.849" v="31" actId="1076"/>
      <pc:docMkLst>
        <pc:docMk/>
      </pc:docMkLst>
      <pc:sldChg chg="addSp modSp">
        <pc:chgData name="li zhengyi" userId="69c8ccc395c7f181" providerId="LiveId" clId="{9D680BD0-4893-4452-8BB3-9740C170E71B}" dt="2023-04-11T09:42:46.573" v="29"/>
        <pc:sldMkLst>
          <pc:docMk/>
          <pc:sldMk cId="3804872812" sldId="1983"/>
        </pc:sldMkLst>
        <pc:spChg chg="add 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37" creationId="{68747524-2165-453C-91EA-71C0D13EBCC9}"/>
          </ac:spMkLst>
        </pc:spChg>
        <pc:spChg chg="add 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40" creationId="{0230F6DD-066C-4739-8719-35875A97E3B2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43" creationId="{ADE89C06-EED2-468F-9F13-1D4EA8D4450F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47" creationId="{3D509758-4D4F-4179-B772-B0BDA5335922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49" creationId="{2FE30584-FA36-4098-8651-A4525D3C1EFA}"/>
          </ac:spMkLst>
        </pc:spChg>
        <pc:spChg chg="add 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50" creationId="{CFD1E072-5BAF-43B1-A582-57BEFF8D7197}"/>
          </ac:spMkLst>
        </pc:spChg>
        <pc:spChg chg="add 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52" creationId="{7FBC6CF4-23D2-4F2B-B364-4B2D45BC0EC1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55" creationId="{9AD713D4-C9F1-4644-963C-95D5C0DA4684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58" creationId="{EDCD52A4-FAAE-4577-8D30-F4C5238FCC97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60" creationId="{4EB8D80E-CFCA-4B64-87BE-508FFED3CAFE}"/>
          </ac:spMkLst>
        </pc:spChg>
        <pc:spChg chg="add 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62" creationId="{A940B3C2-72F3-4D5F-A510-81C212CA4A39}"/>
          </ac:spMkLst>
        </pc:spChg>
        <pc:spChg chg="mod">
          <ac:chgData name="li zhengyi" userId="69c8ccc395c7f181" providerId="LiveId" clId="{9D680BD0-4893-4452-8BB3-9740C170E71B}" dt="2023-04-11T09:42:46.573" v="29"/>
          <ac:spMkLst>
            <pc:docMk/>
            <pc:sldMk cId="3804872812" sldId="1983"/>
            <ac:spMk id="65" creationId="{744E85DB-B1B0-4F95-9149-A94E6C6C732E}"/>
          </ac:spMkLst>
        </pc:spChg>
        <pc:grpChg chg="add 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41" creationId="{35590D4E-09A5-42C8-A76A-2D3A88F91B1D}"/>
          </ac:grpSpMkLst>
        </pc:grpChg>
        <pc:grpChg chg="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42" creationId="{449968DC-85D6-45B8-8D2F-459BFFED1D57}"/>
          </ac:grpSpMkLst>
        </pc:grpChg>
        <pc:grpChg chg="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44" creationId="{C81F6D39-B377-44EE-B640-67ABA006E1C1}"/>
          </ac:grpSpMkLst>
        </pc:grpChg>
        <pc:grpChg chg="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45" creationId="{B6C8DC63-49E3-4951-83D8-4DC8F5E3DFDF}"/>
          </ac:grpSpMkLst>
        </pc:grpChg>
        <pc:grpChg chg="add 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53" creationId="{E7255F3A-EC40-431E-A858-92F6C477E4CD}"/>
          </ac:grpSpMkLst>
        </pc:grpChg>
        <pc:grpChg chg="add 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56" creationId="{882D2AC7-0D0B-42F1-ACC8-8A0D1B5713AE}"/>
          </ac:grpSpMkLst>
        </pc:grpChg>
        <pc:grpChg chg="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57" creationId="{48F58781-0AD2-4E64-ABBA-2CF615FD87B0}"/>
          </ac:grpSpMkLst>
        </pc:grpChg>
        <pc:grpChg chg="add mod">
          <ac:chgData name="li zhengyi" userId="69c8ccc395c7f181" providerId="LiveId" clId="{9D680BD0-4893-4452-8BB3-9740C170E71B}" dt="2023-04-11T09:42:46.573" v="29"/>
          <ac:grpSpMkLst>
            <pc:docMk/>
            <pc:sldMk cId="3804872812" sldId="1983"/>
            <ac:grpSpMk id="64" creationId="{E4C5C8BF-BB3B-4B37-88FB-24578BBDAB55}"/>
          </ac:grpSpMkLst>
        </pc:grpChg>
        <pc:picChg chg="mod">
          <ac:chgData name="li zhengyi" userId="69c8ccc395c7f181" providerId="LiveId" clId="{9D680BD0-4893-4452-8BB3-9740C170E71B}" dt="2023-04-11T09:42:46.573" v="29"/>
          <ac:picMkLst>
            <pc:docMk/>
            <pc:sldMk cId="3804872812" sldId="1983"/>
            <ac:picMk id="46" creationId="{904AB4BA-F4BB-41E4-981D-2CF39A462A12}"/>
          </ac:picMkLst>
        </pc:picChg>
        <pc:picChg chg="mod">
          <ac:chgData name="li zhengyi" userId="69c8ccc395c7f181" providerId="LiveId" clId="{9D680BD0-4893-4452-8BB3-9740C170E71B}" dt="2023-04-11T09:42:46.573" v="29"/>
          <ac:picMkLst>
            <pc:docMk/>
            <pc:sldMk cId="3804872812" sldId="1983"/>
            <ac:picMk id="48" creationId="{3E8BF15A-2B40-4453-9E9A-E01B8462F2AA}"/>
          </ac:picMkLst>
        </pc:picChg>
        <pc:picChg chg="mod">
          <ac:chgData name="li zhengyi" userId="69c8ccc395c7f181" providerId="LiveId" clId="{9D680BD0-4893-4452-8BB3-9740C170E71B}" dt="2023-04-11T09:42:46.573" v="29"/>
          <ac:picMkLst>
            <pc:docMk/>
            <pc:sldMk cId="3804872812" sldId="1983"/>
            <ac:picMk id="54" creationId="{D774C8C3-9B78-4DA4-9E1F-BB97965AD690}"/>
          </ac:picMkLst>
        </pc:picChg>
        <pc:picChg chg="mod">
          <ac:chgData name="li zhengyi" userId="69c8ccc395c7f181" providerId="LiveId" clId="{9D680BD0-4893-4452-8BB3-9740C170E71B}" dt="2023-04-11T09:42:46.573" v="29"/>
          <ac:picMkLst>
            <pc:docMk/>
            <pc:sldMk cId="3804872812" sldId="1983"/>
            <ac:picMk id="59" creationId="{8EDAAA36-BEE8-41E9-B70C-2AEE5B83BCF4}"/>
          </ac:picMkLst>
        </pc:picChg>
        <pc:picChg chg="mod">
          <ac:chgData name="li zhengyi" userId="69c8ccc395c7f181" providerId="LiveId" clId="{9D680BD0-4893-4452-8BB3-9740C170E71B}" dt="2023-04-11T09:42:46.573" v="29"/>
          <ac:picMkLst>
            <pc:docMk/>
            <pc:sldMk cId="3804872812" sldId="1983"/>
            <ac:picMk id="66" creationId="{F18C35BE-8200-451D-BE05-EFAA3FA4637F}"/>
          </ac:picMkLst>
        </pc:pic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35" creationId="{27FD4ABD-521E-4C10-80E5-685694895259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36" creationId="{AABF1109-E4E3-4FD4-9098-5004F6EAFF6B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38" creationId="{F4A37BB1-90A9-4431-96A4-3B7E3010F5E3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39" creationId="{F9787153-B587-436F-83C9-0B0EE6EB4B80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51" creationId="{7910BA3C-60FD-4BE7-9532-D4136E67454A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61" creationId="{62239697-519A-4DFC-B1DB-7BB3029173B8}"/>
          </ac:cxnSpMkLst>
        </pc:cxnChg>
        <pc:cxnChg chg="add mod">
          <ac:chgData name="li zhengyi" userId="69c8ccc395c7f181" providerId="LiveId" clId="{9D680BD0-4893-4452-8BB3-9740C170E71B}" dt="2023-04-11T09:42:46.573" v="29"/>
          <ac:cxnSpMkLst>
            <pc:docMk/>
            <pc:sldMk cId="3804872812" sldId="1983"/>
            <ac:cxnSpMk id="63" creationId="{13896D61-52DF-4F3B-AF27-E4615CC76EF3}"/>
          </ac:cxnSpMkLst>
        </pc:cxnChg>
      </pc:sldChg>
      <pc:sldChg chg="del">
        <pc:chgData name="li zhengyi" userId="69c8ccc395c7f181" providerId="LiveId" clId="{9D680BD0-4893-4452-8BB3-9740C170E71B}" dt="2023-04-11T09:37:09.711" v="6" actId="47"/>
        <pc:sldMkLst>
          <pc:docMk/>
          <pc:sldMk cId="1873875151" sldId="1985"/>
        </pc:sldMkLst>
      </pc:sldChg>
      <pc:sldChg chg="del">
        <pc:chgData name="li zhengyi" userId="69c8ccc395c7f181" providerId="LiveId" clId="{9D680BD0-4893-4452-8BB3-9740C170E71B}" dt="2023-04-11T09:42:31.675" v="28" actId="47"/>
        <pc:sldMkLst>
          <pc:docMk/>
          <pc:sldMk cId="2795050332" sldId="1992"/>
        </pc:sldMkLst>
      </pc:sldChg>
      <pc:sldChg chg="ord">
        <pc:chgData name="li zhengyi" userId="69c8ccc395c7f181" providerId="LiveId" clId="{9D680BD0-4893-4452-8BB3-9740C170E71B}" dt="2023-04-11T09:42:09.596" v="25"/>
        <pc:sldMkLst>
          <pc:docMk/>
          <pc:sldMk cId="1225138549" sldId="1993"/>
        </pc:sldMkLst>
      </pc:sldChg>
      <pc:sldChg chg="addSp modSp mod">
        <pc:chgData name="li zhengyi" userId="69c8ccc395c7f181" providerId="LiveId" clId="{9D680BD0-4893-4452-8BB3-9740C170E71B}" dt="2023-04-11T09:42:29.296" v="27" actId="1076"/>
        <pc:sldMkLst>
          <pc:docMk/>
          <pc:sldMk cId="2976313429" sldId="1994"/>
        </pc:sldMkLst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6" creationId="{B83F79CD-BDB3-498F-89C9-8D04310BCAEE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7" creationId="{EB8617F2-F5F8-4552-9462-03C01920EFC2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8" creationId="{81FD2867-7A32-4DF3-AD97-84D89176E5FE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23" creationId="{8DE7ACE8-8101-4B96-B6E1-EF227448BDD4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27" creationId="{E1ECD8A8-A943-435D-8AF7-719079BC9E05}"/>
          </ac:spMkLst>
        </pc:spChg>
        <pc:spChg chg="mod">
          <ac:chgData name="li zhengyi" userId="69c8ccc395c7f181" providerId="LiveId" clId="{9D680BD0-4893-4452-8BB3-9740C170E71B}" dt="2023-04-11T09:42:21.255" v="26"/>
          <ac:spMkLst>
            <pc:docMk/>
            <pc:sldMk cId="2976313429" sldId="1994"/>
            <ac:spMk id="29" creationId="{A75FFB32-60DA-4552-989A-3F384BCC19C7}"/>
          </ac:spMkLst>
        </pc:spChg>
        <pc:spChg chg="mod">
          <ac:chgData name="li zhengyi" userId="69c8ccc395c7f181" providerId="LiveId" clId="{9D680BD0-4893-4452-8BB3-9740C170E71B}" dt="2023-04-11T09:42:21.255" v="26"/>
          <ac:spMkLst>
            <pc:docMk/>
            <pc:sldMk cId="2976313429" sldId="1994"/>
            <ac:spMk id="30" creationId="{D319A69E-7D4B-43A2-B950-626C49CFE0C2}"/>
          </ac:spMkLst>
        </pc:spChg>
        <pc:spChg chg="mod">
          <ac:chgData name="li zhengyi" userId="69c8ccc395c7f181" providerId="LiveId" clId="{9D680BD0-4893-4452-8BB3-9740C170E71B}" dt="2023-04-11T09:42:21.255" v="26"/>
          <ac:spMkLst>
            <pc:docMk/>
            <pc:sldMk cId="2976313429" sldId="1994"/>
            <ac:spMk id="31" creationId="{7CD41DB5-2A1A-4E98-9092-C51964682F9E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32" creationId="{98B23977-FD2E-4589-BA91-1F9195C03946}"/>
          </ac:spMkLst>
        </pc:spChg>
        <pc:spChg chg="add 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37" creationId="{607F018F-8AD7-48BC-859B-5D173FFD0971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55" creationId="{136D9F0A-EA77-4F11-8A67-5784FB2AF75B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56" creationId="{1027CDD9-5A7A-42BB-9BA2-D5B239FD0A14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57" creationId="{46E3682A-C8EB-4733-B55C-2471F5F62673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80" creationId="{056E4F72-8755-4C18-9A61-E98914306AF8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01" creationId="{C001F5C2-616A-4169-8018-8C416A943E68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02" creationId="{885E558C-FA52-4742-960C-B65EBDB4A00D}"/>
          </ac:spMkLst>
        </pc:spChg>
        <pc:spChg chg="mod">
          <ac:chgData name="li zhengyi" userId="69c8ccc395c7f181" providerId="LiveId" clId="{9D680BD0-4893-4452-8BB3-9740C170E71B}" dt="2023-04-11T09:42:29.296" v="27" actId="1076"/>
          <ac:spMkLst>
            <pc:docMk/>
            <pc:sldMk cId="2976313429" sldId="1994"/>
            <ac:spMk id="125" creationId="{D03A8AD5-1AE9-4C3B-A4C7-D070CCE35DB5}"/>
          </ac:spMkLst>
        </pc:spChg>
        <pc:grpChg chg="add mod">
          <ac:chgData name="li zhengyi" userId="69c8ccc395c7f181" providerId="LiveId" clId="{9D680BD0-4893-4452-8BB3-9740C170E71B}" dt="2023-04-11T09:42:29.296" v="27" actId="1076"/>
          <ac:grpSpMkLst>
            <pc:docMk/>
            <pc:sldMk cId="2976313429" sldId="1994"/>
            <ac:grpSpMk id="28" creationId="{982552E1-A952-44AB-9A4E-47E0BBE9DFCE}"/>
          </ac:grpSpMkLst>
        </pc:grpChg>
        <pc:picChg chg="add mod">
          <ac:chgData name="li zhengyi" userId="69c8ccc395c7f181" providerId="LiveId" clId="{9D680BD0-4893-4452-8BB3-9740C170E71B}" dt="2023-04-11T09:42:29.296" v="27" actId="1076"/>
          <ac:picMkLst>
            <pc:docMk/>
            <pc:sldMk cId="2976313429" sldId="1994"/>
            <ac:picMk id="25" creationId="{54234580-D995-42D3-B013-C82F63896817}"/>
          </ac:picMkLst>
        </pc:picChg>
        <pc:picChg chg="add mod">
          <ac:chgData name="li zhengyi" userId="69c8ccc395c7f181" providerId="LiveId" clId="{9D680BD0-4893-4452-8BB3-9740C170E71B}" dt="2023-04-11T09:42:29.296" v="27" actId="1076"/>
          <ac:picMkLst>
            <pc:docMk/>
            <pc:sldMk cId="2976313429" sldId="1994"/>
            <ac:picMk id="26" creationId="{EEE5BDB8-A7FD-4435-ACE8-CD1CA61C4B44}"/>
          </ac:picMkLst>
        </pc:picChg>
        <pc:picChg chg="mod">
          <ac:chgData name="li zhengyi" userId="69c8ccc395c7f181" providerId="LiveId" clId="{9D680BD0-4893-4452-8BB3-9740C170E71B}" dt="2023-04-11T09:42:29.296" v="27" actId="1076"/>
          <ac:picMkLst>
            <pc:docMk/>
            <pc:sldMk cId="2976313429" sldId="1994"/>
            <ac:picMk id="82" creationId="{1EAF233B-1801-4BFE-A49B-0659B98692F8}"/>
          </ac:picMkLst>
        </pc:picChg>
        <pc:picChg chg="mod">
          <ac:chgData name="li zhengyi" userId="69c8ccc395c7f181" providerId="LiveId" clId="{9D680BD0-4893-4452-8BB3-9740C170E71B}" dt="2023-04-11T09:42:29.296" v="27" actId="1076"/>
          <ac:picMkLst>
            <pc:docMk/>
            <pc:sldMk cId="2976313429" sldId="1994"/>
            <ac:picMk id="83" creationId="{0F15EBE1-3D94-430D-8116-A8C6C2810E5C}"/>
          </ac:picMkLst>
        </pc:pic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19" creationId="{AB326CB6-7655-40D1-963B-794D3FE70663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20" creationId="{9DC37D3F-29D4-4584-A08D-D41E27EE5E3A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21" creationId="{9A32B24B-2FFF-424E-84B0-E3D91886AC83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22" creationId="{CA0BA694-8CF9-4D21-9529-C20BC84BE6B1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24" creationId="{7CFC3E08-2C0E-487F-AF63-FAD7A2EB5A50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33" creationId="{99D20C7C-DF44-48B6-B618-7290C8F445C5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34" creationId="{AC84C5C3-DBD4-4138-B358-B823EA258475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35" creationId="{FFBEF71F-446F-4424-B4F8-274A9F7C9FA6}"/>
          </ac:cxnSpMkLst>
        </pc:cxnChg>
        <pc:cxnChg chg="add 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36" creationId="{92948BF2-9867-4BD0-A4F3-C6652BECF9A5}"/>
          </ac:cxnSpMkLst>
        </pc:cxnChg>
        <pc:cxnChg chg="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67" creationId="{9A6D52C5-6B0E-407E-A8C5-DC92ED4F7986}"/>
          </ac:cxnSpMkLst>
        </pc:cxnChg>
        <pc:cxnChg chg="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68" creationId="{788559EA-6A58-4AF5-AB09-A5BFD48B55BC}"/>
          </ac:cxnSpMkLst>
        </pc:cxnChg>
        <pc:cxnChg chg="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78" creationId="{A98AE8C2-A8B1-4082-9AE4-21A907907687}"/>
          </ac:cxnSpMkLst>
        </pc:cxnChg>
        <pc:cxnChg chg="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79" creationId="{7FB178F4-C9A2-4C4C-9FDA-9B2A39013DF6}"/>
          </ac:cxnSpMkLst>
        </pc:cxnChg>
        <pc:cxnChg chg="mod">
          <ac:chgData name="li zhengyi" userId="69c8ccc395c7f181" providerId="LiveId" clId="{9D680BD0-4893-4452-8BB3-9740C170E71B}" dt="2023-04-11T09:42:29.296" v="27" actId="1076"/>
          <ac:cxnSpMkLst>
            <pc:docMk/>
            <pc:sldMk cId="2976313429" sldId="1994"/>
            <ac:cxnSpMk id="81" creationId="{3064A278-711C-469C-AE1B-64874B61D800}"/>
          </ac:cxnSpMkLst>
        </pc:cxnChg>
      </pc:sldChg>
      <pc:sldChg chg="modSp mod">
        <pc:chgData name="li zhengyi" userId="69c8ccc395c7f181" providerId="LiveId" clId="{9D680BD0-4893-4452-8BB3-9740C170E71B}" dt="2023-04-11T09:42:57.849" v="31" actId="1076"/>
        <pc:sldMkLst>
          <pc:docMk/>
          <pc:sldMk cId="848672002" sldId="1995"/>
        </pc:sldMkLst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3" creationId="{6D7EF30B-F572-4D1C-912D-A5D75AF02A53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99" creationId="{AAE7B3D5-876B-4C4F-9FAC-2C26DB8A6337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13" creationId="{B8A6BF90-28CC-48B9-BB78-1B2B35935339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16" creationId="{E5E2E776-CC71-4925-A3DD-984894F6F6DC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17" creationId="{ADB67FC4-EE78-4ABF-B17D-01B61E59C083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72" creationId="{53152358-AE4B-476C-A25A-753E82D25A5E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73" creationId="{CDAC6745-AB3D-48E5-BCB8-6A8218956AA0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74" creationId="{52B1E303-7A21-48B7-AABA-44CF1E71EE9E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79" creationId="{82540168-DA5A-438B-BA87-34D6A88221BC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80" creationId="{4C5469B8-4B60-4A3A-8CAE-9EE922C91BA2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81" creationId="{8275136F-AFF2-45BD-8875-B76EE3E2C25D}"/>
          </ac:spMkLst>
        </pc:spChg>
        <pc:spChg chg="mod">
          <ac:chgData name="li zhengyi" userId="69c8ccc395c7f181" providerId="LiveId" clId="{9D680BD0-4893-4452-8BB3-9740C170E71B}" dt="2023-04-11T09:42:57.849" v="31" actId="1076"/>
          <ac:spMkLst>
            <pc:docMk/>
            <pc:sldMk cId="848672002" sldId="1995"/>
            <ac:spMk id="182" creationId="{C86B8D20-6E4D-4956-84D7-03B87B22ECF2}"/>
          </ac:spMkLst>
        </pc:s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16" creationId="{3B95C2AC-2272-4CCF-889D-661632B65AEC}"/>
          </ac:grpSpMkLst>
        </pc:gr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71" creationId="{1799BC91-91B0-4EDE-8C7C-09B2DE193AD6}"/>
          </ac:grpSpMkLst>
        </pc:gr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105" creationId="{52832641-15B3-4184-B4BC-80DF6C5EF388}"/>
          </ac:grpSpMkLst>
        </pc:gr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112" creationId="{3E061CD0-4C98-4718-A8EB-ED4C487E2699}"/>
          </ac:grpSpMkLst>
        </pc:gr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175" creationId="{0CC43602-4ABE-4FBC-9B46-3EF9AFD75155}"/>
          </ac:grpSpMkLst>
        </pc:grpChg>
        <pc:grpChg chg="mod">
          <ac:chgData name="li zhengyi" userId="69c8ccc395c7f181" providerId="LiveId" clId="{9D680BD0-4893-4452-8BB3-9740C170E71B}" dt="2023-04-11T09:42:57.849" v="31" actId="1076"/>
          <ac:grpSpMkLst>
            <pc:docMk/>
            <pc:sldMk cId="848672002" sldId="1995"/>
            <ac:grpSpMk id="185" creationId="{101FAA47-6B8C-4DB0-B2B8-05E5D74C7C9F}"/>
          </ac:grpSpMkLst>
        </pc:grpChg>
        <pc:cxnChg chg="mod">
          <ac:chgData name="li zhengyi" userId="69c8ccc395c7f181" providerId="LiveId" clId="{9D680BD0-4893-4452-8BB3-9740C170E71B}" dt="2023-04-11T09:42:57.849" v="31" actId="1076"/>
          <ac:cxnSpMkLst>
            <pc:docMk/>
            <pc:sldMk cId="848672002" sldId="1995"/>
            <ac:cxnSpMk id="68" creationId="{D7F9B49C-8E1E-451A-B373-74837995860F}"/>
          </ac:cxnSpMkLst>
        </pc:cxnChg>
        <pc:cxnChg chg="mod">
          <ac:chgData name="li zhengyi" userId="69c8ccc395c7f181" providerId="LiveId" clId="{9D680BD0-4893-4452-8BB3-9740C170E71B}" dt="2023-04-11T09:42:57.849" v="31" actId="1076"/>
          <ac:cxnSpMkLst>
            <pc:docMk/>
            <pc:sldMk cId="848672002" sldId="1995"/>
            <ac:cxnSpMk id="69" creationId="{C7DAF951-4EF2-49E7-94E1-B596E09C08D2}"/>
          </ac:cxnSpMkLst>
        </pc:cxnChg>
        <pc:cxnChg chg="mod">
          <ac:chgData name="li zhengyi" userId="69c8ccc395c7f181" providerId="LiveId" clId="{9D680BD0-4893-4452-8BB3-9740C170E71B}" dt="2023-04-11T09:42:57.849" v="31" actId="1076"/>
          <ac:cxnSpMkLst>
            <pc:docMk/>
            <pc:sldMk cId="848672002" sldId="1995"/>
            <ac:cxnSpMk id="100" creationId="{C49B1329-192C-4AB4-B9D2-B2CF0076E0FF}"/>
          </ac:cxnSpMkLst>
        </pc:cxnChg>
        <pc:cxnChg chg="mod">
          <ac:chgData name="li zhengyi" userId="69c8ccc395c7f181" providerId="LiveId" clId="{9D680BD0-4893-4452-8BB3-9740C170E71B}" dt="2023-04-11T09:42:57.849" v="31" actId="1076"/>
          <ac:cxnSpMkLst>
            <pc:docMk/>
            <pc:sldMk cId="848672002" sldId="1995"/>
            <ac:cxnSpMk id="103" creationId="{F4737021-79B6-403B-8D9D-66521E58B6D4}"/>
          </ac:cxnSpMkLst>
        </pc:cxnChg>
        <pc:cxnChg chg="mod">
          <ac:chgData name="li zhengyi" userId="69c8ccc395c7f181" providerId="LiveId" clId="{9D680BD0-4893-4452-8BB3-9740C170E71B}" dt="2023-04-11T09:42:57.849" v="31" actId="1076"/>
          <ac:cxnSpMkLst>
            <pc:docMk/>
            <pc:sldMk cId="848672002" sldId="1995"/>
            <ac:cxnSpMk id="135" creationId="{FAB76F85-06C5-49E2-A247-5BBCEDF2953A}"/>
          </ac:cxnSpMkLst>
        </pc:cxnChg>
      </pc:sldChg>
      <pc:sldChg chg="del">
        <pc:chgData name="li zhengyi" userId="69c8ccc395c7f181" providerId="LiveId" clId="{9D680BD0-4893-4452-8BB3-9740C170E71B}" dt="2023-04-11T09:42:49.412" v="30" actId="47"/>
        <pc:sldMkLst>
          <pc:docMk/>
          <pc:sldMk cId="3080918094" sldId="1996"/>
        </pc:sldMkLst>
      </pc:sldChg>
      <pc:sldChg chg="delSp mod">
        <pc:chgData name="li zhengyi" userId="69c8ccc395c7f181" providerId="LiveId" clId="{9D680BD0-4893-4452-8BB3-9740C170E71B}" dt="2023-04-11T09:37:06.631" v="5" actId="478"/>
        <pc:sldMkLst>
          <pc:docMk/>
          <pc:sldMk cId="1524036146" sldId="1997"/>
        </pc:sldMkLst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07" creationId="{5AAF558A-96B2-4A14-8A8C-10CBF827D0DE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3" creationId="{707EF7FE-F243-45BD-9A7E-FCD7B0B71A18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4" creationId="{6F7AD457-A4DD-4764-906D-3742CA896938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5" creationId="{A11BA562-507F-4543-B905-C977D3FA55D9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6" creationId="{53F2D37E-407B-446A-B2FB-F231E4927221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7" creationId="{07B82AD9-0646-4E35-B2BA-B9508AEAC699}"/>
          </ac:spMkLst>
        </pc:spChg>
        <pc:spChg chg="del">
          <ac:chgData name="li zhengyi" userId="69c8ccc395c7f181" providerId="LiveId" clId="{9D680BD0-4893-4452-8BB3-9740C170E71B}" dt="2023-04-11T09:37:06.631" v="5" actId="478"/>
          <ac:spMkLst>
            <pc:docMk/>
            <pc:sldMk cId="1524036146" sldId="1997"/>
            <ac:spMk id="518" creationId="{F87ECFFF-DDD3-4A9D-A3E4-E02FE48DDF45}"/>
          </ac:spMkLst>
        </pc:s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339" creationId="{D48A5ED8-05BA-4F86-A210-1569C0288705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342" creationId="{F626DD84-6C8C-48D1-AEA1-FA54EFCBD5BC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510" creationId="{B888AE90-718D-431B-9E13-5344E722D4CA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532" creationId="{68467FCF-2EAE-482B-8F38-A26D8B48FF7B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543" creationId="{4B00D96A-5D02-479C-B0B3-BAF07D16A8BB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546" creationId="{C419287E-3A51-4EFD-9273-4222B3ED1098}"/>
          </ac:grpSpMkLst>
        </pc:grpChg>
        <pc:grpChg chg="del">
          <ac:chgData name="li zhengyi" userId="69c8ccc395c7f181" providerId="LiveId" clId="{9D680BD0-4893-4452-8BB3-9740C170E71B}" dt="2023-04-11T09:37:06.631" v="5" actId="478"/>
          <ac:grpSpMkLst>
            <pc:docMk/>
            <pc:sldMk cId="1524036146" sldId="1997"/>
            <ac:grpSpMk id="553" creationId="{9E4E19AB-5C65-4343-81E5-FFFEF745DCFB}"/>
          </ac:grpSpMkLst>
        </pc:grpChg>
        <pc:picChg chg="del">
          <ac:chgData name="li zhengyi" userId="69c8ccc395c7f181" providerId="LiveId" clId="{9D680BD0-4893-4452-8BB3-9740C170E71B}" dt="2023-04-11T09:37:06.631" v="5" actId="478"/>
          <ac:picMkLst>
            <pc:docMk/>
            <pc:sldMk cId="1524036146" sldId="1997"/>
            <ac:picMk id="3" creationId="{62409E5F-B90B-BE69-DAFD-9A8655CCF15C}"/>
          </ac:picMkLst>
        </pc:picChg>
      </pc:sldChg>
      <pc:sldChg chg="delSp mod ord">
        <pc:chgData name="li zhengyi" userId="69c8ccc395c7f181" providerId="LiveId" clId="{9D680BD0-4893-4452-8BB3-9740C170E71B}" dt="2023-04-11T09:36:54.343" v="4" actId="478"/>
        <pc:sldMkLst>
          <pc:docMk/>
          <pc:sldMk cId="2788374737" sldId="1999"/>
        </pc:sldMkLst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07" creationId="{5AAF558A-96B2-4A14-8A8C-10CBF827D0DE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3" creationId="{707EF7FE-F243-45BD-9A7E-FCD7B0B71A18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4" creationId="{6F7AD457-A4DD-4764-906D-3742CA896938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5" creationId="{A11BA562-507F-4543-B905-C977D3FA55D9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6" creationId="{53F2D37E-407B-446A-B2FB-F231E4927221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7" creationId="{07B82AD9-0646-4E35-B2BA-B9508AEAC699}"/>
          </ac:spMkLst>
        </pc:spChg>
        <pc:spChg chg="del">
          <ac:chgData name="li zhengyi" userId="69c8ccc395c7f181" providerId="LiveId" clId="{9D680BD0-4893-4452-8BB3-9740C170E71B}" dt="2023-04-11T09:36:42.557" v="0" actId="478"/>
          <ac:spMkLst>
            <pc:docMk/>
            <pc:sldMk cId="2788374737" sldId="1999"/>
            <ac:spMk id="518" creationId="{F87ECFFF-DDD3-4A9D-A3E4-E02FE48DDF45}"/>
          </ac:spMkLst>
        </pc:s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339" creationId="{D48A5ED8-05BA-4F86-A210-1569C0288705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342" creationId="{F626DD84-6C8C-48D1-AEA1-FA54EFCBD5BC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510" creationId="{B888AE90-718D-431B-9E13-5344E722D4CA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532" creationId="{68467FCF-2EAE-482B-8F38-A26D8B48FF7B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543" creationId="{4B00D96A-5D02-479C-B0B3-BAF07D16A8BB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546" creationId="{C419287E-3A51-4EFD-9273-4222B3ED1098}"/>
          </ac:grpSpMkLst>
        </pc:grpChg>
        <pc:grpChg chg="del">
          <ac:chgData name="li zhengyi" userId="69c8ccc395c7f181" providerId="LiveId" clId="{9D680BD0-4893-4452-8BB3-9740C170E71B}" dt="2023-04-11T09:36:42.557" v="0" actId="478"/>
          <ac:grpSpMkLst>
            <pc:docMk/>
            <pc:sldMk cId="2788374737" sldId="1999"/>
            <ac:grpSpMk id="553" creationId="{9E4E19AB-5C65-4343-81E5-FFFEF745DCFB}"/>
          </ac:grpSpMkLst>
        </pc:grpChg>
        <pc:grpChg chg="del">
          <ac:chgData name="li zhengyi" userId="69c8ccc395c7f181" providerId="LiveId" clId="{9D680BD0-4893-4452-8BB3-9740C170E71B}" dt="2023-04-11T09:36:53.716" v="3" actId="478"/>
          <ac:grpSpMkLst>
            <pc:docMk/>
            <pc:sldMk cId="2788374737" sldId="1999"/>
            <ac:grpSpMk id="570" creationId="{02B2687F-2C6E-4516-A1B2-458C14775AD9}"/>
          </ac:grpSpMkLst>
        </pc:grpChg>
        <pc:grpChg chg="del">
          <ac:chgData name="li zhengyi" userId="69c8ccc395c7f181" providerId="LiveId" clId="{9D680BD0-4893-4452-8BB3-9740C170E71B}" dt="2023-04-11T09:36:54.343" v="4" actId="478"/>
          <ac:grpSpMkLst>
            <pc:docMk/>
            <pc:sldMk cId="2788374737" sldId="1999"/>
            <ac:grpSpMk id="573" creationId="{E8E98409-E537-4B63-924D-AD1A05F9A4E6}"/>
          </ac:grpSpMkLst>
        </pc:grpChg>
        <pc:picChg chg="del">
          <ac:chgData name="li zhengyi" userId="69c8ccc395c7f181" providerId="LiveId" clId="{9D680BD0-4893-4452-8BB3-9740C170E71B}" dt="2023-04-11T09:36:42.557" v="0" actId="478"/>
          <ac:picMkLst>
            <pc:docMk/>
            <pc:sldMk cId="2788374737" sldId="1999"/>
            <ac:picMk id="3" creationId="{62409E5F-B90B-BE69-DAFD-9A8655CCF15C}"/>
          </ac:picMkLst>
        </pc:picChg>
      </pc:sldChg>
      <pc:sldChg chg="addSp delSp modSp add mod ord">
        <pc:chgData name="li zhengyi" userId="69c8ccc395c7f181" providerId="LiveId" clId="{9D680BD0-4893-4452-8BB3-9740C170E71B}" dt="2023-04-11T09:42:02.783" v="23"/>
        <pc:sldMkLst>
          <pc:docMk/>
          <pc:sldMk cId="450449565" sldId="2000"/>
        </pc:sldMkLst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43" creationId="{1E732F6B-2484-422E-8A26-88339729CCDA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44" creationId="{A190129B-B3EF-4D95-B5A3-69E39DAE7B4C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87" creationId="{A5AAE8B2-8134-448A-9D19-E0A55D8ABD78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88" creationId="{EFF0642E-850E-4570-B9FE-AB838C705EBA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93" creationId="{6FA3A253-1F8B-4CB4-8D8F-E92A259826D6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94" creationId="{933A99E3-E036-4ABE-9CEB-A9E314195E9B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08" creationId="{57D9B188-518E-4575-AE15-FC8DCD505D32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09" creationId="{DBB0A3DB-E1CD-4A0F-96A8-116378E5CA0E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11" creationId="{96AE7F63-E666-4408-A288-F5AB97E78CBB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12" creationId="{5FFBECB8-6F6F-47D4-B7BE-7232A05C09B3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13" creationId="{F2369B03-C9AB-4F72-BC8D-06BF724315AC}"/>
          </ac:spMkLst>
        </pc:spChg>
        <pc:spChg chg="del">
          <ac:chgData name="li zhengyi" userId="69c8ccc395c7f181" providerId="LiveId" clId="{9D680BD0-4893-4452-8BB3-9740C170E71B}" dt="2023-04-11T09:40:44.790" v="8" actId="478"/>
          <ac:spMkLst>
            <pc:docMk/>
            <pc:sldMk cId="450449565" sldId="2000"/>
            <ac:spMk id="114" creationId="{BDF89332-5184-4878-986A-A0CDFCCCB864}"/>
          </ac:spMkLst>
        </pc:spChg>
        <pc:graphicFrameChg chg="add del mod">
          <ac:chgData name="li zhengyi" userId="69c8ccc395c7f181" providerId="LiveId" clId="{9D680BD0-4893-4452-8BB3-9740C170E71B}" dt="2023-04-11T09:40:55.284" v="13" actId="478"/>
          <ac:graphicFrameMkLst>
            <pc:docMk/>
            <pc:sldMk cId="450449565" sldId="2000"/>
            <ac:graphicFrameMk id="2" creationId="{D122C077-EEFF-47E9-8E29-DBDCF5C765E6}"/>
          </ac:graphicFrameMkLst>
        </pc:graphicFrameChg>
        <pc:graphicFrameChg chg="add del mod">
          <ac:chgData name="li zhengyi" userId="69c8ccc395c7f181" providerId="LiveId" clId="{9D680BD0-4893-4452-8BB3-9740C170E71B}" dt="2023-04-11T09:41:29.656" v="17" actId="478"/>
          <ac:graphicFrameMkLst>
            <pc:docMk/>
            <pc:sldMk cId="450449565" sldId="2000"/>
            <ac:graphicFrameMk id="3" creationId="{45255A0D-DC50-4BBB-BC68-59C54D32A50D}"/>
          </ac:graphicFrameMkLst>
        </pc:graphicFrameChg>
        <pc:picChg chg="add mod">
          <ac:chgData name="li zhengyi" userId="69c8ccc395c7f181" providerId="LiveId" clId="{9D680BD0-4893-4452-8BB3-9740C170E71B}" dt="2023-04-11T09:41:51.333" v="21" actId="1076"/>
          <ac:picMkLst>
            <pc:docMk/>
            <pc:sldMk cId="450449565" sldId="2000"/>
            <ac:picMk id="5" creationId="{D6302BD9-806C-4809-81EC-23FFA8AF6E7B}"/>
          </ac:picMkLst>
        </pc:pic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46" creationId="{7CDDD802-3C13-4CE3-B51F-3FFD19C9E52B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49" creationId="{8B781443-C7B4-4B7E-8DCE-3070BF2752B4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85" creationId="{8DA4CFD1-F2FA-4003-B654-F7697DEA0236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86" creationId="{179CACF2-7E15-48A3-9792-9A0D38A26397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89" creationId="{69C9041B-8485-41F2-94CA-502DB52CE455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0" creationId="{F56ADBB0-C3EB-4A4E-8A58-B9FC40697FC0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1" creationId="{FA71A76C-BC94-40E8-80EE-18D1CFA54954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2" creationId="{7F8FD288-A453-4E68-A039-274FABA7D560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5" creationId="{F6428F2F-18A7-4EA6-B8B4-DCAE981B29EB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6" creationId="{29F34C67-F3DF-4360-9E47-53CDF4B84011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7" creationId="{9F91ABDF-4434-4EDD-894C-BD8BD30297A0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98" creationId="{5D5F7AB8-1045-4CF0-A639-36364B085663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103" creationId="{AB5D193C-7487-436C-A0BA-C2FAE0DDC0C3}"/>
          </ac:cxnSpMkLst>
        </pc:cxnChg>
        <pc:cxnChg chg="del">
          <ac:chgData name="li zhengyi" userId="69c8ccc395c7f181" providerId="LiveId" clId="{9D680BD0-4893-4452-8BB3-9740C170E71B}" dt="2023-04-11T09:40:44.790" v="8" actId="478"/>
          <ac:cxnSpMkLst>
            <pc:docMk/>
            <pc:sldMk cId="450449565" sldId="2000"/>
            <ac:cxnSpMk id="104" creationId="{E4ABFEB9-01FD-428C-9A92-A733D7C71F98}"/>
          </ac:cxnSpMkLst>
        </pc:cxnChg>
      </pc:sldChg>
    </pc:docChg>
  </pc:docChgLst>
  <pc:docChgLst>
    <pc:chgData name="li zhengyi" userId="69c8ccc395c7f181" providerId="LiveId" clId="{756B188B-6F0B-4E1B-A24E-811CD4D0246A}"/>
    <pc:docChg chg="undo redo custSel addSld delSld modSld sldOrd modSection">
      <pc:chgData name="li zhengyi" userId="69c8ccc395c7f181" providerId="LiveId" clId="{756B188B-6F0B-4E1B-A24E-811CD4D0246A}" dt="2023-04-13T04:49:40.646" v="534" actId="1035"/>
      <pc:docMkLst>
        <pc:docMk/>
      </pc:docMkLst>
      <pc:sldChg chg="addSp delSp modSp mod">
        <pc:chgData name="li zhengyi" userId="69c8ccc395c7f181" providerId="LiveId" clId="{756B188B-6F0B-4E1B-A24E-811CD4D0246A}" dt="2023-04-13T01:42:57.504" v="75" actId="20577"/>
        <pc:sldMkLst>
          <pc:docMk/>
          <pc:sldMk cId="1397537271" sldId="1980"/>
        </pc:sldMkLst>
        <pc:spChg chg="add mod">
          <ac:chgData name="li zhengyi" userId="69c8ccc395c7f181" providerId="LiveId" clId="{756B188B-6F0B-4E1B-A24E-811CD4D0246A}" dt="2023-04-12T15:22:55.778" v="35" actId="403"/>
          <ac:spMkLst>
            <pc:docMk/>
            <pc:sldMk cId="1397537271" sldId="1980"/>
            <ac:spMk id="6" creationId="{CDDDB8CB-98CD-2414-E32C-358BC1915175}"/>
          </ac:spMkLst>
        </pc:spChg>
        <pc:spChg chg="add del mod">
          <ac:chgData name="li zhengyi" userId="69c8ccc395c7f181" providerId="LiveId" clId="{756B188B-6F0B-4E1B-A24E-811CD4D0246A}" dt="2023-04-12T15:23:22.339" v="42" actId="478"/>
          <ac:spMkLst>
            <pc:docMk/>
            <pc:sldMk cId="1397537271" sldId="1980"/>
            <ac:spMk id="7" creationId="{71B3DD05-C298-67F9-D19C-55DAA62E31F3}"/>
          </ac:spMkLst>
        </pc:spChg>
        <pc:spChg chg="add mod">
          <ac:chgData name="li zhengyi" userId="69c8ccc395c7f181" providerId="LiveId" clId="{756B188B-6F0B-4E1B-A24E-811CD4D0246A}" dt="2023-04-12T15:23:31.148" v="51" actId="20577"/>
          <ac:spMkLst>
            <pc:docMk/>
            <pc:sldMk cId="1397537271" sldId="1980"/>
            <ac:spMk id="8" creationId="{9B6F9AAB-6F34-EA26-5F1E-0887F8899F19}"/>
          </ac:spMkLst>
        </pc:spChg>
        <pc:spChg chg="mod">
          <ac:chgData name="li zhengyi" userId="69c8ccc395c7f181" providerId="LiveId" clId="{756B188B-6F0B-4E1B-A24E-811CD4D0246A}" dt="2023-04-13T01:42:57.504" v="75" actId="20577"/>
          <ac:spMkLst>
            <pc:docMk/>
            <pc:sldMk cId="1397537271" sldId="1980"/>
            <ac:spMk id="54" creationId="{22CB1A29-6A6F-4F34-A0AA-1542604ACD52}"/>
          </ac:spMkLst>
        </pc:spChg>
        <pc:picChg chg="mod modCrop">
          <ac:chgData name="li zhengyi" userId="69c8ccc395c7f181" providerId="LiveId" clId="{756B188B-6F0B-4E1B-A24E-811CD4D0246A}" dt="2023-04-12T15:22:07.905" v="22" actId="732"/>
          <ac:picMkLst>
            <pc:docMk/>
            <pc:sldMk cId="1397537271" sldId="1980"/>
            <ac:picMk id="3" creationId="{A8995135-3ACC-400E-96B2-1A630C95F09F}"/>
          </ac:picMkLst>
        </pc:picChg>
        <pc:picChg chg="add mod">
          <ac:chgData name="li zhengyi" userId="69c8ccc395c7f181" providerId="LiveId" clId="{756B188B-6F0B-4E1B-A24E-811CD4D0246A}" dt="2023-04-12T15:22:15.207" v="23" actId="1076"/>
          <ac:picMkLst>
            <pc:docMk/>
            <pc:sldMk cId="1397537271" sldId="1980"/>
            <ac:picMk id="4" creationId="{9DCC3820-3056-C1AB-9BBD-1E08AB24C2CA}"/>
          </ac:picMkLst>
        </pc:picChg>
        <pc:picChg chg="mod">
          <ac:chgData name="li zhengyi" userId="69c8ccc395c7f181" providerId="LiveId" clId="{756B188B-6F0B-4E1B-A24E-811CD4D0246A}" dt="2023-04-13T01:42:31.303" v="61" actId="14100"/>
          <ac:picMkLst>
            <pc:docMk/>
            <pc:sldMk cId="1397537271" sldId="1980"/>
            <ac:picMk id="5" creationId="{F2AF20B6-1432-4E32-A408-39C3CD9B925E}"/>
          </ac:picMkLst>
        </pc:picChg>
        <pc:picChg chg="add mod">
          <ac:chgData name="li zhengyi" userId="69c8ccc395c7f181" providerId="LiveId" clId="{756B188B-6F0B-4E1B-A24E-811CD4D0246A}" dt="2023-04-13T01:42:30.537" v="59" actId="1076"/>
          <ac:picMkLst>
            <pc:docMk/>
            <pc:sldMk cId="1397537271" sldId="1980"/>
            <ac:picMk id="10" creationId="{C0617B80-2BC2-0C0D-5B1D-26E867937238}"/>
          </ac:picMkLst>
        </pc:picChg>
      </pc:sldChg>
      <pc:sldChg chg="modSp del mod">
        <pc:chgData name="li zhengyi" userId="69c8ccc395c7f181" providerId="LiveId" clId="{756B188B-6F0B-4E1B-A24E-811CD4D0246A}" dt="2023-04-13T02:13:38.962" v="197" actId="2696"/>
        <pc:sldMkLst>
          <pc:docMk/>
          <pc:sldMk cId="3804872812" sldId="1983"/>
        </pc:sldMkLst>
        <pc:spChg chg="mod">
          <ac:chgData name="li zhengyi" userId="69c8ccc395c7f181" providerId="LiveId" clId="{756B188B-6F0B-4E1B-A24E-811CD4D0246A}" dt="2023-04-13T02:13:28.840" v="195" actId="21"/>
          <ac:spMkLst>
            <pc:docMk/>
            <pc:sldMk cId="3804872812" sldId="1983"/>
            <ac:spMk id="72" creationId="{E68566BD-7C13-4590-AFB2-2DFAC829E5D9}"/>
          </ac:spMkLst>
        </pc:spChg>
      </pc:sldChg>
      <pc:sldChg chg="addSp delSp modSp add del mod ord">
        <pc:chgData name="li zhengyi" userId="69c8ccc395c7f181" providerId="LiveId" clId="{756B188B-6F0B-4E1B-A24E-811CD4D0246A}" dt="2023-04-13T03:06:22.494" v="510" actId="47"/>
        <pc:sldMkLst>
          <pc:docMk/>
          <pc:sldMk cId="4172062185" sldId="1983"/>
        </pc:sldMkLst>
        <pc:spChg chg="mod">
          <ac:chgData name="li zhengyi" userId="69c8ccc395c7f181" providerId="LiveId" clId="{756B188B-6F0B-4E1B-A24E-811CD4D0246A}" dt="2023-04-13T02:13:46.668" v="200" actId="1076"/>
          <ac:spMkLst>
            <pc:docMk/>
            <pc:sldMk cId="4172062185" sldId="1983"/>
            <ac:spMk id="72" creationId="{E68566BD-7C13-4590-AFB2-2DFAC829E5D9}"/>
          </ac:spMkLst>
        </pc:spChg>
        <pc:spChg chg="mod">
          <ac:chgData name="li zhengyi" userId="69c8ccc395c7f181" providerId="LiveId" clId="{756B188B-6F0B-4E1B-A24E-811CD4D0246A}" dt="2023-04-13T02:13:49.162" v="201" actId="164"/>
          <ac:spMkLst>
            <pc:docMk/>
            <pc:sldMk cId="4172062185" sldId="1983"/>
            <ac:spMk id="106" creationId="{7C7BF211-85F8-4348-B9AF-23E9D8F29529}"/>
          </ac:spMkLst>
        </pc:spChg>
        <pc:spChg chg="mod">
          <ac:chgData name="li zhengyi" userId="69c8ccc395c7f181" providerId="LiveId" clId="{756B188B-6F0B-4E1B-A24E-811CD4D0246A}" dt="2023-04-13T02:13:49.162" v="201" actId="164"/>
          <ac:spMkLst>
            <pc:docMk/>
            <pc:sldMk cId="4172062185" sldId="1983"/>
            <ac:spMk id="107" creationId="{3DAFD2B4-92A6-44A8-89D5-CC6C16E59B72}"/>
          </ac:spMkLst>
        </pc:spChg>
        <pc:spChg chg="mod">
          <ac:chgData name="li zhengyi" userId="69c8ccc395c7f181" providerId="LiveId" clId="{756B188B-6F0B-4E1B-A24E-811CD4D0246A}" dt="2023-04-13T02:13:49.162" v="201" actId="164"/>
          <ac:spMkLst>
            <pc:docMk/>
            <pc:sldMk cId="4172062185" sldId="1983"/>
            <ac:spMk id="108" creationId="{C9666CF7-D996-4392-9274-62E567FDE404}"/>
          </ac:spMkLst>
        </pc:spChg>
        <pc:grpChg chg="add del mod">
          <ac:chgData name="li zhengyi" userId="69c8ccc395c7f181" providerId="LiveId" clId="{756B188B-6F0B-4E1B-A24E-811CD4D0246A}" dt="2023-04-13T02:14:20.240" v="206" actId="21"/>
          <ac:grpSpMkLst>
            <pc:docMk/>
            <pc:sldMk cId="4172062185" sldId="1983"/>
            <ac:grpSpMk id="2" creationId="{B81DA85D-05A1-8B0E-4EF3-BAB9494941DE}"/>
          </ac:grpSpMkLst>
        </pc:grpChg>
        <pc:grpChg chg="mod">
          <ac:chgData name="li zhengyi" userId="69c8ccc395c7f181" providerId="LiveId" clId="{756B188B-6F0B-4E1B-A24E-811CD4D0246A}" dt="2023-04-13T02:13:49.162" v="201" actId="164"/>
          <ac:grpSpMkLst>
            <pc:docMk/>
            <pc:sldMk cId="4172062185" sldId="1983"/>
            <ac:grpSpMk id="82" creationId="{F0576D6F-477C-4539-9234-19B05FA55680}"/>
          </ac:grpSpMkLst>
        </pc:grpChg>
      </pc:sldChg>
      <pc:sldChg chg="addSp modSp mod modNotesTx">
        <pc:chgData name="li zhengyi" userId="69c8ccc395c7f181" providerId="LiveId" clId="{756B188B-6F0B-4E1B-A24E-811CD4D0246A}" dt="2023-04-13T04:14:17.388" v="532" actId="20577"/>
        <pc:sldMkLst>
          <pc:docMk/>
          <pc:sldMk cId="2563707376" sldId="1986"/>
        </pc:sldMkLst>
        <pc:spChg chg="add mod">
          <ac:chgData name="li zhengyi" userId="69c8ccc395c7f181" providerId="LiveId" clId="{756B188B-6F0B-4E1B-A24E-811CD4D0246A}" dt="2023-04-13T03:00:28.631" v="487" actId="12"/>
          <ac:spMkLst>
            <pc:docMk/>
            <pc:sldMk cId="2563707376" sldId="1986"/>
            <ac:spMk id="8" creationId="{9E5AEEEE-D3AE-F1B2-1F35-A543DAEF0B4D}"/>
          </ac:spMkLst>
        </pc:spChg>
        <pc:spChg chg="mod">
          <ac:chgData name="li zhengyi" userId="69c8ccc395c7f181" providerId="LiveId" clId="{756B188B-6F0B-4E1B-A24E-811CD4D0246A}" dt="2023-04-13T04:14:17.388" v="532" actId="20577"/>
          <ac:spMkLst>
            <pc:docMk/>
            <pc:sldMk cId="2563707376" sldId="1986"/>
            <ac:spMk id="155" creationId="{26125F65-739F-4EF4-A02D-8095491307C7}"/>
          </ac:spMkLst>
        </pc:spChg>
        <pc:spChg chg="mod">
          <ac:chgData name="li zhengyi" userId="69c8ccc395c7f181" providerId="LiveId" clId="{756B188B-6F0B-4E1B-A24E-811CD4D0246A}" dt="2023-04-13T02:45:28.047" v="403" actId="1076"/>
          <ac:spMkLst>
            <pc:docMk/>
            <pc:sldMk cId="2563707376" sldId="1986"/>
            <ac:spMk id="165" creationId="{C8C04073-E320-4EF5-AABA-ABC5008762A9}"/>
          </ac:spMkLst>
        </pc:spChg>
        <pc:cxnChg chg="mod">
          <ac:chgData name="li zhengyi" userId="69c8ccc395c7f181" providerId="LiveId" clId="{756B188B-6F0B-4E1B-A24E-811CD4D0246A}" dt="2023-04-13T02:45:28.047" v="403" actId="1076"/>
          <ac:cxnSpMkLst>
            <pc:docMk/>
            <pc:sldMk cId="2563707376" sldId="1986"/>
            <ac:cxnSpMk id="164" creationId="{43DDD805-FA77-4A9C-A223-6727BB3E2385}"/>
          </ac:cxnSpMkLst>
        </pc:cxnChg>
        <pc:cxnChg chg="mod">
          <ac:chgData name="li zhengyi" userId="69c8ccc395c7f181" providerId="LiveId" clId="{756B188B-6F0B-4E1B-A24E-811CD4D0246A}" dt="2023-04-13T02:45:28.047" v="403" actId="1076"/>
          <ac:cxnSpMkLst>
            <pc:docMk/>
            <pc:sldMk cId="2563707376" sldId="1986"/>
            <ac:cxnSpMk id="166" creationId="{EAECFFAE-F836-413A-8837-A1F2298A6775}"/>
          </ac:cxnSpMkLst>
        </pc:cxnChg>
      </pc:sldChg>
      <pc:sldChg chg="addSp delSp modSp mod">
        <pc:chgData name="li zhengyi" userId="69c8ccc395c7f181" providerId="LiveId" clId="{756B188B-6F0B-4E1B-A24E-811CD4D0246A}" dt="2023-04-13T02:47:47.033" v="407" actId="1076"/>
        <pc:sldMkLst>
          <pc:docMk/>
          <pc:sldMk cId="3663144324" sldId="1989"/>
        </pc:sldMkLst>
        <pc:spChg chg="mod">
          <ac:chgData name="li zhengyi" userId="69c8ccc395c7f181" providerId="LiveId" clId="{756B188B-6F0B-4E1B-A24E-811CD4D0246A}" dt="2023-04-13T02:47:31.610" v="405" actId="1076"/>
          <ac:spMkLst>
            <pc:docMk/>
            <pc:sldMk cId="3663144324" sldId="1989"/>
            <ac:spMk id="2" creationId="{B77583A4-A8F0-482B-BFA5-FD1FF175EDD7}"/>
          </ac:spMkLst>
        </pc:spChg>
        <pc:grpChg chg="del">
          <ac:chgData name="li zhengyi" userId="69c8ccc395c7f181" providerId="LiveId" clId="{756B188B-6F0B-4E1B-A24E-811CD4D0246A}" dt="2023-04-13T02:47:25.226" v="404" actId="478"/>
          <ac:grpSpMkLst>
            <pc:docMk/>
            <pc:sldMk cId="3663144324" sldId="1989"/>
            <ac:grpSpMk id="345" creationId="{8F218026-0207-4684-9434-DB4C5BB7B043}"/>
          </ac:grpSpMkLst>
        </pc:grpChg>
        <pc:grpChg chg="del">
          <ac:chgData name="li zhengyi" userId="69c8ccc395c7f181" providerId="LiveId" clId="{756B188B-6F0B-4E1B-A24E-811CD4D0246A}" dt="2023-04-13T02:47:25.226" v="404" actId="478"/>
          <ac:grpSpMkLst>
            <pc:docMk/>
            <pc:sldMk cId="3663144324" sldId="1989"/>
            <ac:grpSpMk id="348" creationId="{9C718CE7-104A-4C3B-89F9-25CBD74DF038}"/>
          </ac:grpSpMkLst>
        </pc:grpChg>
        <pc:grpChg chg="del">
          <ac:chgData name="li zhengyi" userId="69c8ccc395c7f181" providerId="LiveId" clId="{756B188B-6F0B-4E1B-A24E-811CD4D0246A}" dt="2023-04-13T02:47:25.226" v="404" actId="478"/>
          <ac:grpSpMkLst>
            <pc:docMk/>
            <pc:sldMk cId="3663144324" sldId="1989"/>
            <ac:grpSpMk id="351" creationId="{84EC70C5-D932-4C07-808C-9039E899A556}"/>
          </ac:grpSpMkLst>
        </pc:grpChg>
        <pc:picChg chg="add mod">
          <ac:chgData name="li zhengyi" userId="69c8ccc395c7f181" providerId="LiveId" clId="{756B188B-6F0B-4E1B-A24E-811CD4D0246A}" dt="2023-04-13T02:47:47.033" v="407" actId="1076"/>
          <ac:picMkLst>
            <pc:docMk/>
            <pc:sldMk cId="3663144324" sldId="1989"/>
            <ac:picMk id="4" creationId="{777D828A-64E4-40DE-3D02-1F8B2CC7FA21}"/>
          </ac:picMkLst>
        </pc:picChg>
      </pc:sldChg>
      <pc:sldChg chg="addSp modSp mod">
        <pc:chgData name="li zhengyi" userId="69c8ccc395c7f181" providerId="LiveId" clId="{756B188B-6F0B-4E1B-A24E-811CD4D0246A}" dt="2023-04-13T02:21:57.040" v="400" actId="1076"/>
        <pc:sldMkLst>
          <pc:docMk/>
          <pc:sldMk cId="1225138549" sldId="1993"/>
        </pc:sldMkLst>
        <pc:spChg chg="add mod">
          <ac:chgData name="li zhengyi" userId="69c8ccc395c7f181" providerId="LiveId" clId="{756B188B-6F0B-4E1B-A24E-811CD4D0246A}" dt="2023-04-13T02:21:57.040" v="400" actId="1076"/>
          <ac:spMkLst>
            <pc:docMk/>
            <pc:sldMk cId="1225138549" sldId="1993"/>
            <ac:spMk id="2" creationId="{53C144C0-7675-B35C-12F5-EC663EBC5C23}"/>
          </ac:spMkLst>
        </pc:spChg>
        <pc:picChg chg="mod">
          <ac:chgData name="li zhengyi" userId="69c8ccc395c7f181" providerId="LiveId" clId="{756B188B-6F0B-4E1B-A24E-811CD4D0246A}" dt="2023-04-13T01:47:07.369" v="86" actId="1076"/>
          <ac:picMkLst>
            <pc:docMk/>
            <pc:sldMk cId="1225138549" sldId="1993"/>
            <ac:picMk id="12" creationId="{AEF19D4D-34B6-4CF3-994C-4CE635CC9839}"/>
          </ac:picMkLst>
        </pc:picChg>
      </pc:sldChg>
      <pc:sldChg chg="modSp mod">
        <pc:chgData name="li zhengyi" userId="69c8ccc395c7f181" providerId="LiveId" clId="{756B188B-6F0B-4E1B-A24E-811CD4D0246A}" dt="2023-04-13T02:28:32.952" v="401" actId="1076"/>
        <pc:sldMkLst>
          <pc:docMk/>
          <pc:sldMk cId="2976313429" sldId="1994"/>
        </pc:sldMkLst>
        <pc:spChg chg="mod">
          <ac:chgData name="li zhengyi" userId="69c8ccc395c7f181" providerId="LiveId" clId="{756B188B-6F0B-4E1B-A24E-811CD4D0246A}" dt="2023-04-13T02:28:32.952" v="401" actId="1076"/>
          <ac:spMkLst>
            <pc:docMk/>
            <pc:sldMk cId="2976313429" sldId="1994"/>
            <ac:spMk id="41" creationId="{1CBB5809-D6F1-4581-96B8-D481DE83AC29}"/>
          </ac:spMkLst>
        </pc:spChg>
        <pc:spChg chg="mod">
          <ac:chgData name="li zhengyi" userId="69c8ccc395c7f181" providerId="LiveId" clId="{756B188B-6F0B-4E1B-A24E-811CD4D0246A}" dt="2023-04-13T02:11:33.195" v="192" actId="1076"/>
          <ac:spMkLst>
            <pc:docMk/>
            <pc:sldMk cId="2976313429" sldId="1994"/>
            <ac:spMk id="45" creationId="{F74686E3-5893-4524-AD7A-91C967B5E163}"/>
          </ac:spMkLst>
        </pc:spChg>
        <pc:picChg chg="mod">
          <ac:chgData name="li zhengyi" userId="69c8ccc395c7f181" providerId="LiveId" clId="{756B188B-6F0B-4E1B-A24E-811CD4D0246A}" dt="2023-04-13T02:11:27.673" v="191" actId="1076"/>
          <ac:picMkLst>
            <pc:docMk/>
            <pc:sldMk cId="2976313429" sldId="1994"/>
            <ac:picMk id="38" creationId="{36151447-07F2-470C-87D9-8C169F95667A}"/>
          </ac:picMkLst>
        </pc:picChg>
        <pc:cxnChg chg="mod">
          <ac:chgData name="li zhengyi" userId="69c8ccc395c7f181" providerId="LiveId" clId="{756B188B-6F0B-4E1B-A24E-811CD4D0246A}" dt="2023-04-13T02:11:26.193" v="190" actId="1076"/>
          <ac:cxnSpMkLst>
            <pc:docMk/>
            <pc:sldMk cId="2976313429" sldId="1994"/>
            <ac:cxnSpMk id="39" creationId="{7A9747D6-D505-4189-803B-D77F8630826C}"/>
          </ac:cxnSpMkLst>
        </pc:cxnChg>
      </pc:sldChg>
      <pc:sldChg chg="modSp mod">
        <pc:chgData name="li zhengyi" userId="69c8ccc395c7f181" providerId="LiveId" clId="{756B188B-6F0B-4E1B-A24E-811CD4D0246A}" dt="2023-04-13T04:49:40.646" v="534" actId="1035"/>
        <pc:sldMkLst>
          <pc:docMk/>
          <pc:sldMk cId="1524036146" sldId="1997"/>
        </pc:sldMkLst>
        <pc:spChg chg="mod">
          <ac:chgData name="li zhengyi" userId="69c8ccc395c7f181" providerId="LiveId" clId="{756B188B-6F0B-4E1B-A24E-811CD4D0246A}" dt="2023-04-13T02:32:07.945" v="402" actId="1076"/>
          <ac:spMkLst>
            <pc:docMk/>
            <pc:sldMk cId="1524036146" sldId="1997"/>
            <ac:spMk id="306" creationId="{4C5BB22F-E928-4C14-9F36-290F529EB7E4}"/>
          </ac:spMkLst>
        </pc:spChg>
        <pc:grpChg chg="mod">
          <ac:chgData name="li zhengyi" userId="69c8ccc395c7f181" providerId="LiveId" clId="{756B188B-6F0B-4E1B-A24E-811CD4D0246A}" dt="2023-04-13T04:49:40.646" v="534" actId="1035"/>
          <ac:grpSpMkLst>
            <pc:docMk/>
            <pc:sldMk cId="1524036146" sldId="1997"/>
            <ac:grpSpMk id="349" creationId="{96376C8B-C4C4-4328-A0D2-F84BD1362764}"/>
          </ac:grpSpMkLst>
        </pc:grpChg>
      </pc:sldChg>
      <pc:sldChg chg="addSp modSp mod">
        <pc:chgData name="li zhengyi" userId="69c8ccc395c7f181" providerId="LiveId" clId="{756B188B-6F0B-4E1B-A24E-811CD4D0246A}" dt="2023-04-13T02:20:14.514" v="240" actId="1076"/>
        <pc:sldMkLst>
          <pc:docMk/>
          <pc:sldMk cId="3754654073" sldId="2001"/>
        </pc:sldMkLst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54" creationId="{8163BC3F-4569-4D65-850B-F07C169BEF32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55" creationId="{8FBE43EA-AF88-41F0-87EC-5868BE096E07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56" creationId="{53918797-C306-45A4-9B42-AF7FF0D3A338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58" creationId="{238303ED-172F-49A5-9F2D-FF07EDEC8EC8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59" creationId="{112572B1-82DE-4BF7-80FE-AA008F96FAFE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62" creationId="{D9D1D5DC-D49E-4E93-92CD-B89A3053348E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63" creationId="{8EA160AC-37F7-4FF5-B11B-E1377D68F0E4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64" creationId="{3BDD5F03-2CAB-43F2-9A0F-C8857A5044A6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68" creationId="{3509204A-A703-40B7-B17E-42102CFDD380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69" creationId="{0F715150-DC78-445F-9E8D-AD9CF2899A02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1" creationId="{CEDCAC72-F173-4A61-9B14-C9FCE846EBAA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2" creationId="{88B4AE6E-6D74-4C68-AAE7-D3CA50A0B827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3" creationId="{967E74B1-55DB-4CFC-8634-FA5D03446CC0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4" creationId="{60E14B95-55BE-4EAF-BD5C-2D1E9E3A1793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5" creationId="{C7B825F8-B66F-462C-801C-490BA0E1BC8E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6" creationId="{50C9197B-807E-4C33-972F-274139BED4FD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7" creationId="{CEE42863-0CEB-4CA8-A604-C53ABBB26D43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8" creationId="{7AF44232-7A04-4B3A-A46F-E05F6B071B7B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79" creationId="{1090C6C7-D183-4E41-9054-64DA43D4CEFB}"/>
          </ac:spMkLst>
        </pc:spChg>
        <pc:spChg chg="mod">
          <ac:chgData name="li zhengyi" userId="69c8ccc395c7f181" providerId="LiveId" clId="{756B188B-6F0B-4E1B-A24E-811CD4D0246A}" dt="2023-04-13T02:20:09.940" v="239" actId="1037"/>
          <ac:spMkLst>
            <pc:docMk/>
            <pc:sldMk cId="3754654073" sldId="2001"/>
            <ac:spMk id="188" creationId="{3727417D-A045-4FE0-A947-B96E97190431}"/>
          </ac:spMkLst>
        </pc:spChg>
        <pc:spChg chg="mod">
          <ac:chgData name="li zhengyi" userId="69c8ccc395c7f181" providerId="LiveId" clId="{756B188B-6F0B-4E1B-A24E-811CD4D0246A}" dt="2023-04-13T01:55:05.901" v="178" actId="20577"/>
          <ac:spMkLst>
            <pc:docMk/>
            <pc:sldMk cId="3754654073" sldId="2001"/>
            <ac:spMk id="189" creationId="{9766C1FB-AFF5-4C83-9C41-3A99646A94C7}"/>
          </ac:spMkLst>
        </pc:spChg>
        <pc:picChg chg="add mod">
          <ac:chgData name="li zhengyi" userId="69c8ccc395c7f181" providerId="LiveId" clId="{756B188B-6F0B-4E1B-A24E-811CD4D0246A}" dt="2023-04-13T02:20:14.514" v="240" actId="1076"/>
          <ac:picMkLst>
            <pc:docMk/>
            <pc:sldMk cId="3754654073" sldId="2001"/>
            <ac:picMk id="2" creationId="{2317DFD5-D868-934A-1A05-0FC727F19BDD}"/>
          </ac:picMkLst>
        </pc:pic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57" creationId="{7235F244-3F3E-47E3-AAB2-E09E664CDFF0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60" creationId="{9C816E6D-7863-43D4-914A-A2086A0AC35A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61" creationId="{D5059CA0-45CA-4205-9CBD-CAC339C358C2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65" creationId="{43F406C6-E8FE-4298-887B-F96F05506A0A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66" creationId="{B01320EF-6A8E-438B-92F0-7C32892E50B5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67" creationId="{91628766-302A-42C4-9C45-D19452F31CFB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70" creationId="{2B14F7F3-CE6B-4DAB-B97C-388E869CBBF4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0" creationId="{16FA1B44-3BF9-42D1-AAB9-8028429480B9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1" creationId="{AEA19941-1A51-46AA-BDD0-7B16E1E5C84A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2" creationId="{D8F30D2E-0FCF-4D16-9776-B8514881B98F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3" creationId="{55D13AB0-FEAE-4DB0-BDC3-A76993ECC546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4" creationId="{B7021BCE-4F04-4F8F-9C4A-495B11841AC2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5" creationId="{B0BB9259-263D-4705-A792-9D2760D83DB4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6" creationId="{02AE43EF-B7E2-47B1-A593-5AA2F81D9B9A}"/>
          </ac:cxnSpMkLst>
        </pc:cxnChg>
        <pc:cxnChg chg="mod">
          <ac:chgData name="li zhengyi" userId="69c8ccc395c7f181" providerId="LiveId" clId="{756B188B-6F0B-4E1B-A24E-811CD4D0246A}" dt="2023-04-13T02:20:09.940" v="239" actId="1037"/>
          <ac:cxnSpMkLst>
            <pc:docMk/>
            <pc:sldMk cId="3754654073" sldId="2001"/>
            <ac:cxnSpMk id="187" creationId="{558AA43D-E126-476D-8F05-E5B8415757BA}"/>
          </ac:cxnSpMkLst>
        </pc:cxnChg>
      </pc:sldChg>
      <pc:sldChg chg="addSp delSp modSp mod">
        <pc:chgData name="li zhengyi" userId="69c8ccc395c7f181" providerId="LiveId" clId="{756B188B-6F0B-4E1B-A24E-811CD4D0246A}" dt="2023-04-13T03:06:20.487" v="509" actId="20577"/>
        <pc:sldMkLst>
          <pc:docMk/>
          <pc:sldMk cId="2159616464" sldId="2004"/>
        </pc:sldMkLst>
        <pc:spChg chg="mod">
          <ac:chgData name="li zhengyi" userId="69c8ccc395c7f181" providerId="LiveId" clId="{756B188B-6F0B-4E1B-A24E-811CD4D0246A}" dt="2023-04-13T03:06:20.487" v="509" actId="20577"/>
          <ac:spMkLst>
            <pc:docMk/>
            <pc:sldMk cId="2159616464" sldId="2004"/>
            <ac:spMk id="72" creationId="{E68566BD-7C13-4590-AFB2-2DFAC829E5D9}"/>
          </ac:spMkLst>
        </pc:spChg>
        <pc:picChg chg="add del">
          <ac:chgData name="li zhengyi" userId="69c8ccc395c7f181" providerId="LiveId" clId="{756B188B-6F0B-4E1B-A24E-811CD4D0246A}" dt="2023-04-13T02:56:33.119" v="423" actId="478"/>
          <ac:picMkLst>
            <pc:docMk/>
            <pc:sldMk cId="2159616464" sldId="2004"/>
            <ac:picMk id="3" creationId="{15BE4289-1C22-4D86-9424-ED7A5B1B1C8B}"/>
          </ac:picMkLst>
        </pc:picChg>
      </pc:sldChg>
      <pc:sldChg chg="addSp delSp modSp add mod ord">
        <pc:chgData name="li zhengyi" userId="69c8ccc395c7f181" providerId="LiveId" clId="{756B188B-6F0B-4E1B-A24E-811CD4D0246A}" dt="2023-04-13T03:06:42.818" v="514"/>
        <pc:sldMkLst>
          <pc:docMk/>
          <pc:sldMk cId="1063121331" sldId="2009"/>
        </pc:sldMkLst>
        <pc:spChg chg="mod">
          <ac:chgData name="li zhengyi" userId="69c8ccc395c7f181" providerId="LiveId" clId="{756B188B-6F0B-4E1B-A24E-811CD4D0246A}" dt="2023-04-13T02:14:22.442" v="209" actId="27636"/>
          <ac:spMkLst>
            <pc:docMk/>
            <pc:sldMk cId="1063121331" sldId="2009"/>
            <ac:spMk id="5" creationId="{0FADE39D-A9C3-C371-F21F-C48416A6ECD5}"/>
          </ac:spMkLst>
        </pc:spChg>
        <pc:spChg chg="mod">
          <ac:chgData name="li zhengyi" userId="69c8ccc395c7f181" providerId="LiveId" clId="{756B188B-6F0B-4E1B-A24E-811CD4D0246A}" dt="2023-04-13T02:59:02.022" v="425" actId="27636"/>
          <ac:spMkLst>
            <pc:docMk/>
            <pc:sldMk cId="1063121331" sldId="2009"/>
            <ac:spMk id="6" creationId="{5DE1F7FE-C2D7-C36C-2BFF-9BCDDF1AC9BD}"/>
          </ac:spMkLst>
        </pc:spChg>
        <pc:spChg chg="mod">
          <ac:chgData name="li zhengyi" userId="69c8ccc395c7f181" providerId="LiveId" clId="{756B188B-6F0B-4E1B-A24E-811CD4D0246A}" dt="2023-04-13T02:59:02.024" v="426" actId="27636"/>
          <ac:spMkLst>
            <pc:docMk/>
            <pc:sldMk cId="1063121331" sldId="2009"/>
            <ac:spMk id="7" creationId="{3DE153D5-2E74-C405-753E-1D5372134890}"/>
          </ac:spMkLst>
        </pc:spChg>
        <pc:spChg chg="mod">
          <ac:chgData name="li zhengyi" userId="69c8ccc395c7f181" providerId="LiveId" clId="{756B188B-6F0B-4E1B-A24E-811CD4D0246A}" dt="2023-04-13T02:13:31.638" v="196"/>
          <ac:spMkLst>
            <pc:docMk/>
            <pc:sldMk cId="1063121331" sldId="2009"/>
            <ac:spMk id="72" creationId="{E68566BD-7C13-4590-AFB2-2DFAC829E5D9}"/>
          </ac:spMkLst>
        </pc:spChg>
        <pc:grpChg chg="add mod">
          <ac:chgData name="li zhengyi" userId="69c8ccc395c7f181" providerId="LiveId" clId="{756B188B-6F0B-4E1B-A24E-811CD4D0246A}" dt="2023-04-13T02:14:32.023" v="213" actId="1076"/>
          <ac:grpSpMkLst>
            <pc:docMk/>
            <pc:sldMk cId="1063121331" sldId="2009"/>
            <ac:grpSpMk id="2" creationId="{3F167928-261E-4571-4EB8-54816C734E8B}"/>
          </ac:grpSpMkLst>
        </pc:grpChg>
        <pc:grpChg chg="mod">
          <ac:chgData name="li zhengyi" userId="69c8ccc395c7f181" providerId="LiveId" clId="{756B188B-6F0B-4E1B-A24E-811CD4D0246A}" dt="2023-04-13T02:14:22.321" v="207"/>
          <ac:grpSpMkLst>
            <pc:docMk/>
            <pc:sldMk cId="1063121331" sldId="2009"/>
            <ac:grpSpMk id="4" creationId="{423A0B04-0FCC-D9A5-FFD4-049013D7180C}"/>
          </ac:grpSpMkLst>
        </pc:grpChg>
        <pc:picChg chg="del">
          <ac:chgData name="li zhengyi" userId="69c8ccc395c7f181" providerId="LiveId" clId="{756B188B-6F0B-4E1B-A24E-811CD4D0246A}" dt="2023-04-13T02:13:24.450" v="194" actId="478"/>
          <ac:picMkLst>
            <pc:docMk/>
            <pc:sldMk cId="1063121331" sldId="2009"/>
            <ac:picMk id="3" creationId="{15BE4289-1C22-4D86-9424-ED7A5B1B1C8B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8" creationId="{6DF10A54-71D4-3977-C34A-B266503D586B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9" creationId="{F6412EA3-A380-A4DC-9CAC-EAB1AD5616D9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0" creationId="{8C521B4F-AF70-6090-085B-9DDB8DE615E5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1" creationId="{53EE3E45-6DF6-86CE-871D-42F77A937102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2" creationId="{8AD4BF71-B9C4-2F81-C497-81919DC6C2B5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3" creationId="{B78D3394-19DB-E592-EC8D-82F5306F80A7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4" creationId="{A37FC0DF-2633-8D50-9A5B-59D0F05BF820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5" creationId="{E47622B6-43AF-F8CB-CB9E-5947FDD1EF52}"/>
          </ac:picMkLst>
        </pc:picChg>
        <pc:picChg chg="mod">
          <ac:chgData name="li zhengyi" userId="69c8ccc395c7f181" providerId="LiveId" clId="{756B188B-6F0B-4E1B-A24E-811CD4D0246A}" dt="2023-04-13T02:14:22.321" v="207"/>
          <ac:picMkLst>
            <pc:docMk/>
            <pc:sldMk cId="1063121331" sldId="2009"/>
            <ac:picMk id="16" creationId="{75BEDB99-5424-27FD-79C1-5C37BC5F15DE}"/>
          </ac:picMkLst>
        </pc:picChg>
      </pc:sldChg>
      <pc:sldChg chg="add ord">
        <pc:chgData name="li zhengyi" userId="69c8ccc395c7f181" providerId="LiveId" clId="{756B188B-6F0B-4E1B-A24E-811CD4D0246A}" dt="2023-04-13T02:56:28.425" v="422"/>
        <pc:sldMkLst>
          <pc:docMk/>
          <pc:sldMk cId="94980571" sldId="2010"/>
        </pc:sldMkLst>
      </pc:sldChg>
    </pc:docChg>
  </pc:docChgLst>
  <pc:docChgLst>
    <pc:chgData name="li zhengyi" userId="69c8ccc395c7f181" providerId="LiveId" clId="{E89BA6A2-82A2-4809-A6CE-DE325982F8E9}"/>
    <pc:docChg chg="undo redo custSel addSld delSld modSld modSection">
      <pc:chgData name="li zhengyi" userId="69c8ccc395c7f181" providerId="LiveId" clId="{E89BA6A2-82A2-4809-A6CE-DE325982F8E9}" dt="2023-04-11T07:14:33.242" v="2471" actId="207"/>
      <pc:docMkLst>
        <pc:docMk/>
      </pc:docMkLst>
      <pc:sldChg chg="addSp delSp modSp mod">
        <pc:chgData name="li zhengyi" userId="69c8ccc395c7f181" providerId="LiveId" clId="{E89BA6A2-82A2-4809-A6CE-DE325982F8E9}" dt="2023-04-11T04:25:32.754" v="1280" actId="1076"/>
        <pc:sldMkLst>
          <pc:docMk/>
          <pc:sldMk cId="1873875151" sldId="1985"/>
        </pc:sldMkLst>
        <pc:spChg chg="add del mod">
          <ac:chgData name="li zhengyi" userId="69c8ccc395c7f181" providerId="LiveId" clId="{E89BA6A2-82A2-4809-A6CE-DE325982F8E9}" dt="2023-04-07T05:05:08.519" v="376" actId="478"/>
          <ac:spMkLst>
            <pc:docMk/>
            <pc:sldMk cId="1873875151" sldId="1985"/>
            <ac:spMk id="2" creationId="{60FD727A-9F27-4A65-AA12-4750CFDC35A5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" creationId="{83ECA268-BA60-4AD9-9A9F-3E324155B0DC}"/>
          </ac:spMkLst>
        </pc:spChg>
        <pc:spChg chg="del mod topLvl">
          <ac:chgData name="li zhengyi" userId="69c8ccc395c7f181" providerId="LiveId" clId="{E89BA6A2-82A2-4809-A6CE-DE325982F8E9}" dt="2023-04-11T03:30:35.129" v="1037" actId="478"/>
          <ac:spMkLst>
            <pc:docMk/>
            <pc:sldMk cId="1873875151" sldId="1985"/>
            <ac:spMk id="5" creationId="{C4DBD02F-A95C-4B73-B192-9A3509C8AC30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7" creationId="{5C894C7E-1C90-4382-AAB4-D3C858E5C01A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0" creationId="{07FB90CE-E6FC-4825-BB43-C4CC49B00874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2" creationId="{DB74D8CB-F4C1-4701-9C29-52B934FBE19E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5" creationId="{4DF131E1-E3A9-424F-947E-815D92C9239B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7" creationId="{71A04975-EAC1-4E7A-92EF-B52A01E5BE4E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8" creationId="{5772AE9A-1D3D-4005-8DE0-4905D1124490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19" creationId="{C04258D0-79ED-446F-9A8F-2B798888387A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20" creationId="{4B0CD700-82E3-420E-B103-BBE7A82BFC07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25" creationId="{B226D437-179D-464F-8451-E655854A58EB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26" creationId="{A965A577-D55E-4397-AC71-776F222D7B60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27" creationId="{CB5DA14E-0C4E-45C6-8AAC-F405E8171A88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30" creationId="{AA099C77-1815-4C4A-B3EF-C2D050318984}"/>
          </ac:spMkLst>
        </pc:spChg>
        <pc:spChg chg="mod">
          <ac:chgData name="li zhengyi" userId="69c8ccc395c7f181" providerId="LiveId" clId="{E89BA6A2-82A2-4809-A6CE-DE325982F8E9}" dt="2023-04-11T03:43:00.727" v="1081" actId="164"/>
          <ac:spMkLst>
            <pc:docMk/>
            <pc:sldMk cId="1873875151" sldId="1985"/>
            <ac:spMk id="32" creationId="{B126513D-54A7-4A0C-B977-79190C1C3006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35" creationId="{8EAE81BE-BE00-45EE-9912-9E2AFA3DE530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37" creationId="{8D3AF2A8-5CA2-4DD0-8595-23284831E716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0" creationId="{1E6A37AE-DD66-4CA5-B53C-B7FBDC472DEE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2" creationId="{FCD72D2A-CA10-493B-815D-23DB7808C702}"/>
          </ac:spMkLst>
        </pc:spChg>
        <pc:spChg chg="add mod ord">
          <ac:chgData name="li zhengyi" userId="69c8ccc395c7f181" providerId="LiveId" clId="{E89BA6A2-82A2-4809-A6CE-DE325982F8E9}" dt="2023-04-11T03:43:01.704" v="1085" actId="165"/>
          <ac:spMkLst>
            <pc:docMk/>
            <pc:sldMk cId="1873875151" sldId="1985"/>
            <ac:spMk id="44" creationId="{86B0C643-B6CF-4FF4-829C-EDE66B96409A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5" creationId="{BFBF272E-F0F1-4BD4-9EE6-932F712536A5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7" creationId="{0F94AB61-84F0-4F99-9BE9-02CA9A537784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8" creationId="{B5B78584-A066-4C1A-AF71-83A1852E5490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49" creationId="{1AC6C416-255B-4AA6-9346-8E72B70B6D37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50" creationId="{E3005236-D553-4E8A-B1B0-DF644CC6EEA5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55" creationId="{F6A3EB6A-7F17-4B43-B092-E9E7BA91D036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56" creationId="{74CA64CD-6934-4BF9-ABD5-DE551DC59396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57" creationId="{8911A275-718A-4BBC-9B7F-EF1BAC4B27AC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60" creationId="{64278E22-5D55-4FF8-B2C8-8347B612DCAD}"/>
          </ac:spMkLst>
        </pc:spChg>
        <pc:spChg chg="mod">
          <ac:chgData name="li zhengyi" userId="69c8ccc395c7f181" providerId="LiveId" clId="{E89BA6A2-82A2-4809-A6CE-DE325982F8E9}" dt="2023-04-07T02:52:38.930" v="8"/>
          <ac:spMkLst>
            <pc:docMk/>
            <pc:sldMk cId="1873875151" sldId="1985"/>
            <ac:spMk id="62" creationId="{4B120B26-D5CD-4E54-8F2E-376E185D576C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65" creationId="{2287CF2C-BD92-420F-9F47-F11799E684D7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67" creationId="{15E773F7-94D7-49D2-A5EC-E4400BF2D63D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0" creationId="{0E66D846-2605-4766-BA2F-01BBDCE57067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2" creationId="{3B15D133-4875-44F4-BA6D-E79060D8E03C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5" creationId="{515F2185-2D67-4A8C-9151-B386B3B3FE55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7" creationId="{78EAF9C9-0220-4C83-AD11-D8AB8D95A694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8" creationId="{E836A468-5D91-488C-B049-166E057CDAED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79" creationId="{488695EE-6443-41CE-B727-224AFE6EA26E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80" creationId="{2A2D4259-8D27-4B1F-992F-BD725F7FB544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85" creationId="{22354E2A-E8D8-4453-8564-3D39E977244D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86" creationId="{E4503AB8-25B6-4C1A-BF2E-408F888360BC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87" creationId="{15EDCE55-1F3F-42C1-ACA3-1318B0DC55C1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90" creationId="{BEC2C189-ED3E-4845-9C3B-F567C24F8C55}"/>
          </ac:spMkLst>
        </pc:spChg>
        <pc:spChg chg="mod">
          <ac:chgData name="li zhengyi" userId="69c8ccc395c7f181" providerId="LiveId" clId="{E89BA6A2-82A2-4809-A6CE-DE325982F8E9}" dt="2023-04-07T02:52:43.806" v="10"/>
          <ac:spMkLst>
            <pc:docMk/>
            <pc:sldMk cId="1873875151" sldId="1985"/>
            <ac:spMk id="92" creationId="{232543DC-FC8A-4B66-87AA-D7D64FC7ED17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95" creationId="{0D4271C2-EDA6-46B5-8F9B-174C72B263DE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97" creationId="{752E130D-E46D-4B88-B8B4-FCA4E4D38022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0" creationId="{A4ACE455-3286-4BB6-AAAD-0051840FC5A8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2" creationId="{0B08E0FF-298E-436D-97DD-78B7E80143F8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5" creationId="{9F66B02F-4F7C-43BC-9F22-3E7C12120742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7" creationId="{5DA71B10-AB8D-46FF-9B8A-A8185870E8A0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8" creationId="{07D70CC0-4DCE-4D37-A5B3-433FE709C6BC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09" creationId="{055D059B-0C31-4969-AAC1-AAF0250D14B7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10" creationId="{39BCF2CB-D97D-498F-BFD0-3F80621DA8F5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15" creationId="{EE84C9CD-E609-4E10-8F4E-ADF90F1A6432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16" creationId="{0F7250B0-93D8-4A4C-92F6-6881529F3A67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17" creationId="{317FFD16-A62B-4305-B550-B8F5284D937B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20" creationId="{FA5BF7E5-FD90-4592-9CDD-4D31C0994CEE}"/>
          </ac:spMkLst>
        </pc:spChg>
        <pc:spChg chg="mod">
          <ac:chgData name="li zhengyi" userId="69c8ccc395c7f181" providerId="LiveId" clId="{E89BA6A2-82A2-4809-A6CE-DE325982F8E9}" dt="2023-04-07T02:52:44.219" v="11"/>
          <ac:spMkLst>
            <pc:docMk/>
            <pc:sldMk cId="1873875151" sldId="1985"/>
            <ac:spMk id="122" creationId="{2FB93895-DDFB-4F26-A18A-863B005A59FF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25" creationId="{DE43DFDD-A382-4F17-A771-681B96812BF9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27" creationId="{98CEBF12-75E5-47F5-8B87-43589B39868C}"/>
          </ac:spMkLst>
        </pc:spChg>
        <pc:spChg chg="mod">
          <ac:chgData name="li zhengyi" userId="69c8ccc395c7f181" providerId="LiveId" clId="{E89BA6A2-82A2-4809-A6CE-DE325982F8E9}" dt="2023-04-07T02:52:34.679" v="7" actId="1076"/>
          <ac:spMkLst>
            <pc:docMk/>
            <pc:sldMk cId="1873875151" sldId="1985"/>
            <ac:spMk id="128" creationId="{1F1D4497-DAC9-4B4A-98B1-0546EB47C34D}"/>
          </ac:spMkLst>
        </pc:spChg>
        <pc:spChg chg="mod">
          <ac:chgData name="li zhengyi" userId="69c8ccc395c7f181" providerId="LiveId" clId="{E89BA6A2-82A2-4809-A6CE-DE325982F8E9}" dt="2023-04-07T02:52:34.679" v="7" actId="1076"/>
          <ac:spMkLst>
            <pc:docMk/>
            <pc:sldMk cId="1873875151" sldId="1985"/>
            <ac:spMk id="129" creationId="{1AE317F4-F987-4C40-A934-7957F113147C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32" creationId="{12B643FA-12AC-4CD1-B536-1C0E9A34E680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34" creationId="{7A1468D2-9C80-4599-9F80-C595ECAD3A61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37" creationId="{EEA67C80-962A-4032-8D02-585DBB3503B3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39" creationId="{90176B75-5B8D-43F1-8E16-92DE42CB2D7A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0" creationId="{D52C8FEE-9BE7-4C07-923C-022EF4E0D25A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1" creationId="{025F4F06-4033-476D-AC39-48FFB79B00A3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2" creationId="{E0DD61D3-29A7-4791-B2EE-7AA5F27DF967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7" creationId="{BF9304CA-0964-4C56-8937-2C6D20CE8B9F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8" creationId="{A970B8D7-7794-48E1-95CD-2453A4347C7D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49" creationId="{49FA8838-0F04-4012-A9E3-4C9AEBB3691F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52" creationId="{C4E568C7-4AD3-4F39-9035-93F0796C691B}"/>
          </ac:spMkLst>
        </pc:spChg>
        <pc:spChg chg="mod">
          <ac:chgData name="li zhengyi" userId="69c8ccc395c7f181" providerId="LiveId" clId="{E89BA6A2-82A2-4809-A6CE-DE325982F8E9}" dt="2023-04-07T02:52:44.604" v="12"/>
          <ac:spMkLst>
            <pc:docMk/>
            <pc:sldMk cId="1873875151" sldId="1985"/>
            <ac:spMk id="154" creationId="{DE926069-D56D-406B-BC48-7F83FFE6B651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57" creationId="{71B73901-1B73-44AA-BD9F-6628B1F31EBA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59" creationId="{D8C97D3F-32C2-4378-AF45-F6A9F3622F7A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62" creationId="{F8C3535D-E256-4E43-B51E-BC2CEA2D4141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64" creationId="{79F1EA53-FC8B-41AC-8523-0E5C54B6CC53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67" creationId="{BC401FAB-EF5E-428A-8FF2-C870E9D49281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69" creationId="{F844A6C3-C50B-4A38-9317-B04F375115F9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0" creationId="{BEA9AE2C-FB8C-4157-9EC1-8970902C3B8F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1" creationId="{6B48E63A-03EF-40AD-855F-4CCF8CB1A4FE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2" creationId="{4C28E1B3-58A8-4074-9188-16BC975DAC5E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7" creationId="{80D81F31-1386-455D-AE22-7F3E76E357AB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8" creationId="{434C9535-01D9-415D-93C1-CECA4584BADC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79" creationId="{7E7AEBE7-C480-4C4B-BD6A-F75296FAA1E0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82" creationId="{2C81ED21-78E5-4DA8-A9B4-B59F4B0712DC}"/>
          </ac:spMkLst>
        </pc:spChg>
        <pc:spChg chg="mod">
          <ac:chgData name="li zhengyi" userId="69c8ccc395c7f181" providerId="LiveId" clId="{E89BA6A2-82A2-4809-A6CE-DE325982F8E9}" dt="2023-04-07T02:52:45.029" v="13"/>
          <ac:spMkLst>
            <pc:docMk/>
            <pc:sldMk cId="1873875151" sldId="1985"/>
            <ac:spMk id="184" creationId="{051303A5-D34C-4176-B792-CA93E80EB92B}"/>
          </ac:spMkLst>
        </pc:spChg>
        <pc:spChg chg="add del mod topLvl">
          <ac:chgData name="li zhengyi" userId="69c8ccc395c7f181" providerId="LiveId" clId="{E89BA6A2-82A2-4809-A6CE-DE325982F8E9}" dt="2023-04-11T03:43:00.660" v="1080" actId="478"/>
          <ac:spMkLst>
            <pc:docMk/>
            <pc:sldMk cId="1873875151" sldId="1985"/>
            <ac:spMk id="187" creationId="{A59180D3-9DD0-45DE-9B31-18782612BD8D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189" creationId="{94EA3235-C9AE-48CF-8C33-6E06BCB93265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192" creationId="{85610FC9-062C-45C2-8EB8-9FFD95A90D3C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194" creationId="{F6EBE638-19E9-4B24-A8BC-25902B4E7242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197" creationId="{828DF035-9E60-4FF9-AA88-166273AB18AC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199" creationId="{17C0C364-B4E0-4EB2-89EB-15FD3D5893D0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0" creationId="{2DC566A4-320D-4596-926E-4D54157086D5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1" creationId="{FB41C1F9-3DEB-475A-9653-7C244CEABB84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2" creationId="{0FC7D2B4-F305-45B5-9929-480C4FE75167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7" creationId="{94D30A37-732A-42A4-8AE9-43B84173D73E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8" creationId="{E25EC67E-40E4-4AED-BEEB-F336704CEFE6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09" creationId="{AD338640-CE48-4A65-BCA4-11B2F9CA70BB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12" creationId="{ECEAA368-8595-4919-A41B-09A6D898DD29}"/>
          </ac:spMkLst>
        </pc:spChg>
        <pc:spChg chg="mod">
          <ac:chgData name="li zhengyi" userId="69c8ccc395c7f181" providerId="LiveId" clId="{E89BA6A2-82A2-4809-A6CE-DE325982F8E9}" dt="2023-04-07T02:53:09.379" v="68"/>
          <ac:spMkLst>
            <pc:docMk/>
            <pc:sldMk cId="1873875151" sldId="1985"/>
            <ac:spMk id="214" creationId="{458F974F-70D7-4BBF-B965-99E74264CAE8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17" creationId="{BC82AFAC-EFE3-450F-9635-D7F657DF1507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19" creationId="{BFB6C6B2-678F-485B-B665-1F4371B5921F}"/>
          </ac:spMkLst>
        </pc:spChg>
        <pc:spChg chg="mod">
          <ac:chgData name="li zhengyi" userId="69c8ccc395c7f181" providerId="LiveId" clId="{E89BA6A2-82A2-4809-A6CE-DE325982F8E9}" dt="2023-04-07T05:21:06.203" v="551" actId="692"/>
          <ac:spMkLst>
            <pc:docMk/>
            <pc:sldMk cId="1873875151" sldId="1985"/>
            <ac:spMk id="222" creationId="{3C2B926D-B730-454B-A10F-F7A94224B2DF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24" creationId="{63B7757C-8AA1-42CF-962D-B1F5D3FDF4D8}"/>
          </ac:spMkLst>
        </pc:spChg>
        <pc:spChg chg="mod">
          <ac:chgData name="li zhengyi" userId="69c8ccc395c7f181" providerId="LiveId" clId="{E89BA6A2-82A2-4809-A6CE-DE325982F8E9}" dt="2023-04-07T05:21:06.203" v="551" actId="692"/>
          <ac:spMkLst>
            <pc:docMk/>
            <pc:sldMk cId="1873875151" sldId="1985"/>
            <ac:spMk id="227" creationId="{590F341B-187C-4D98-A7E7-FFD215B3245A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29" creationId="{B1396B4D-D2B2-4C8D-BD57-91DF98B66DD7}"/>
          </ac:spMkLst>
        </pc:spChg>
        <pc:spChg chg="mod">
          <ac:chgData name="li zhengyi" userId="69c8ccc395c7f181" providerId="LiveId" clId="{E89BA6A2-82A2-4809-A6CE-DE325982F8E9}" dt="2023-04-07T05:21:06.203" v="551" actId="692"/>
          <ac:spMkLst>
            <pc:docMk/>
            <pc:sldMk cId="1873875151" sldId="1985"/>
            <ac:spMk id="230" creationId="{D61C28B3-A535-4E37-B59D-901AB2DFC490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31" creationId="{6589011B-7ED2-4E16-AC19-34055AF89B5A}"/>
          </ac:spMkLst>
        </pc:spChg>
        <pc:spChg chg="mod">
          <ac:chgData name="li zhengyi" userId="69c8ccc395c7f181" providerId="LiveId" clId="{E89BA6A2-82A2-4809-A6CE-DE325982F8E9}" dt="2023-04-07T05:21:06.203" v="551" actId="692"/>
          <ac:spMkLst>
            <pc:docMk/>
            <pc:sldMk cId="1873875151" sldId="1985"/>
            <ac:spMk id="232" creationId="{445099F6-00EE-49C9-80F6-96AD28445360}"/>
          </ac:spMkLst>
        </pc:spChg>
        <pc:spChg chg="mod">
          <ac:chgData name="li zhengyi" userId="69c8ccc395c7f181" providerId="LiveId" clId="{E89BA6A2-82A2-4809-A6CE-DE325982F8E9}" dt="2023-04-07T05:21:06.203" v="551" actId="692"/>
          <ac:spMkLst>
            <pc:docMk/>
            <pc:sldMk cId="1873875151" sldId="1985"/>
            <ac:spMk id="237" creationId="{C8854728-9B08-4B58-A58D-14B067DACEB1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38" creationId="{322649C8-9664-4682-90DE-993C37E2EDEE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39" creationId="{1B24E460-6453-4AA3-8B1E-740ADF56D426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42" creationId="{5A433FB7-A987-433C-9B5D-3C982CD5983E}"/>
          </ac:spMkLst>
        </pc:spChg>
        <pc:spChg chg="mod">
          <ac:chgData name="li zhengyi" userId="69c8ccc395c7f181" providerId="LiveId" clId="{E89BA6A2-82A2-4809-A6CE-DE325982F8E9}" dt="2023-04-07T02:53:17.728" v="71"/>
          <ac:spMkLst>
            <pc:docMk/>
            <pc:sldMk cId="1873875151" sldId="1985"/>
            <ac:spMk id="244" creationId="{42B8D5BC-567E-48DB-8BCC-A877656AF5F2}"/>
          </ac:spMkLst>
        </pc:spChg>
        <pc:spChg chg="mod topLvl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47" creationId="{FF3A563B-E60D-4E15-98DE-424306BEE700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49" creationId="{01B08EC3-51BC-4EFE-BDEC-E7F9E7CECF15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52" creationId="{DC4AE4CB-5F1E-4CAD-8EEE-CC1AEE17BC15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54" creationId="{EEAF2FDA-D0FE-49B3-9F74-2EC70F113771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57" creationId="{7CD893A1-B123-4C37-BF43-59117BB4D269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59" creationId="{F4DE3EA0-47E2-4EFA-84D8-9FFBE0192CBB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0" creationId="{7DD097E9-A92C-4F71-A618-A115F22BBABE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1" creationId="{2B7D341C-DA46-4661-89B0-E25CD4365DAC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2" creationId="{064DD94E-1E55-4D2F-85BA-BE96DA9F0799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7" creationId="{6DD4F39E-6199-497B-81C5-5833F249292D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8" creationId="{B7814173-5CAE-413C-B432-D4F2279C1119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69" creationId="{93C77F88-F108-4734-A63E-EBBFE8ABD517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72" creationId="{9597EDA1-83B6-4BB3-9E31-588BDDBB82AA}"/>
          </ac:spMkLst>
        </pc:spChg>
        <pc:spChg chg="mod">
          <ac:chgData name="li zhengyi" userId="69c8ccc395c7f181" providerId="LiveId" clId="{E89BA6A2-82A2-4809-A6CE-DE325982F8E9}" dt="2023-04-11T03:19:14.778" v="920" actId="165"/>
          <ac:spMkLst>
            <pc:docMk/>
            <pc:sldMk cId="1873875151" sldId="1985"/>
            <ac:spMk id="274" creationId="{7CFE0BB5-2FEB-45BF-A447-3B132EC1AAB0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77" creationId="{7DCA011F-2BEA-4024-A2E8-16A9E045B6C1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79" creationId="{61026147-DFBA-4CEF-A63E-92D9CCDD62C5}"/>
          </ac:spMkLst>
        </pc:spChg>
        <pc:spChg chg="mod">
          <ac:chgData name="li zhengyi" userId="69c8ccc395c7f181" providerId="LiveId" clId="{E89BA6A2-82A2-4809-A6CE-DE325982F8E9}" dt="2023-04-07T05:21:21.930" v="553"/>
          <ac:spMkLst>
            <pc:docMk/>
            <pc:sldMk cId="1873875151" sldId="1985"/>
            <ac:spMk id="282" creationId="{37C9279C-832B-48C2-B4FE-C01AD664F8D7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84" creationId="{3D7B81A9-F551-4F5E-8D05-E53BF7D7F695}"/>
          </ac:spMkLst>
        </pc:spChg>
        <pc:spChg chg="mod">
          <ac:chgData name="li zhengyi" userId="69c8ccc395c7f181" providerId="LiveId" clId="{E89BA6A2-82A2-4809-A6CE-DE325982F8E9}" dt="2023-04-07T05:21:21.930" v="553"/>
          <ac:spMkLst>
            <pc:docMk/>
            <pc:sldMk cId="1873875151" sldId="1985"/>
            <ac:spMk id="287" creationId="{CA589EAE-AA56-4F24-B020-255E9AB3BA67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89" creationId="{AF8F4076-8C6A-4557-8DB5-11C4BEF578EF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90" creationId="{E6127039-C074-46DA-B81D-24826D640540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91" creationId="{29F6D424-13A8-4409-BBBD-8187350A15A8}"/>
          </ac:spMkLst>
        </pc:spChg>
        <pc:spChg chg="mod">
          <ac:chgData name="li zhengyi" userId="69c8ccc395c7f181" providerId="LiveId" clId="{E89BA6A2-82A2-4809-A6CE-DE325982F8E9}" dt="2023-04-07T05:21:21.930" v="553"/>
          <ac:spMkLst>
            <pc:docMk/>
            <pc:sldMk cId="1873875151" sldId="1985"/>
            <ac:spMk id="292" creationId="{3D4177BC-5BA1-4E47-A241-5C32DF0C015B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97" creationId="{C1F01390-DFAF-4417-92CB-9D7A7F3C9D6F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98" creationId="{433BEC70-0F65-4A0E-8529-614DA8789B55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299" creationId="{63CBE9EE-BAD0-4979-BE34-2D62557949AC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02" creationId="{83D15CD5-26E4-4626-8CD7-C62443BDC380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04" creationId="{3DC475E7-F833-4B2E-B1C7-1BE7333C7A10}"/>
          </ac:spMkLst>
        </pc:spChg>
        <pc:spChg chg="mod">
          <ac:chgData name="li zhengyi" userId="69c8ccc395c7f181" providerId="LiveId" clId="{E89BA6A2-82A2-4809-A6CE-DE325982F8E9}" dt="2023-04-07T05:20:05.062" v="531" actId="207"/>
          <ac:spMkLst>
            <pc:docMk/>
            <pc:sldMk cId="1873875151" sldId="1985"/>
            <ac:spMk id="307" creationId="{8128FFDF-DE2F-4E47-9853-12F56B19F179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09" creationId="{DF7D03DE-ACB2-456E-97AC-F39489D6C21D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12" creationId="{CE4266DF-D1A5-44CB-AD44-056D2C05C386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14" creationId="{65A641A1-E98F-41B2-86BE-4D7DE23A9E53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17" creationId="{BB648FCE-3241-44C4-AA37-F50B131B2A53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19" creationId="{3F0A8970-9B8E-4381-B392-5D68AA8E1F55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0" creationId="{6707ED57-26BA-4E30-8A82-D1E47B839AFE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1" creationId="{1CC1DB60-BECE-4781-AC0F-FE8823596EF2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2" creationId="{6B62D8FF-1F87-4740-B9F6-1B0EE1CEF7F1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7" creationId="{E0ADE11B-DC99-4AD0-9D2F-4475DEE1328D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8" creationId="{0908D375-BA93-4FD8-A595-498385C564B8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29" creationId="{ED6A487B-128E-45F5-A408-964A97F25AA9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32" creationId="{0E77313A-9980-4B67-9885-B35937C7C969}"/>
          </ac:spMkLst>
        </pc:spChg>
        <pc:spChg chg="mod">
          <ac:chgData name="li zhengyi" userId="69c8ccc395c7f181" providerId="LiveId" clId="{E89BA6A2-82A2-4809-A6CE-DE325982F8E9}" dt="2023-04-07T02:53:20.223" v="73"/>
          <ac:spMkLst>
            <pc:docMk/>
            <pc:sldMk cId="1873875151" sldId="1985"/>
            <ac:spMk id="334" creationId="{B7E1E7E7-B161-439E-BB89-719CF0046495}"/>
          </ac:spMkLst>
        </pc:spChg>
        <pc:spChg chg="add mod">
          <ac:chgData name="li zhengyi" userId="69c8ccc395c7f181" providerId="LiveId" clId="{E89BA6A2-82A2-4809-A6CE-DE325982F8E9}" dt="2023-04-11T03:15:32.559" v="726" actId="164"/>
          <ac:spMkLst>
            <pc:docMk/>
            <pc:sldMk cId="1873875151" sldId="1985"/>
            <ac:spMk id="336" creationId="{D4D4EEE6-DE68-4894-B8A4-6C73207BA350}"/>
          </ac:spMkLst>
        </pc:spChg>
        <pc:spChg chg="del mod topLvl">
          <ac:chgData name="li zhengyi" userId="69c8ccc395c7f181" providerId="LiveId" clId="{E89BA6A2-82A2-4809-A6CE-DE325982F8E9}" dt="2023-04-07T06:14:02.488" v="647" actId="478"/>
          <ac:spMkLst>
            <pc:docMk/>
            <pc:sldMk cId="1873875151" sldId="1985"/>
            <ac:spMk id="337" creationId="{646AA9EF-28AF-4DE5-B848-D75A0C540A50}"/>
          </ac:spMkLst>
        </pc:spChg>
        <pc:spChg chg="add mod">
          <ac:chgData name="li zhengyi" userId="69c8ccc395c7f181" providerId="LiveId" clId="{E89BA6A2-82A2-4809-A6CE-DE325982F8E9}" dt="2023-04-11T03:15:32.559" v="726" actId="164"/>
          <ac:spMkLst>
            <pc:docMk/>
            <pc:sldMk cId="1873875151" sldId="1985"/>
            <ac:spMk id="337" creationId="{A87E5F1C-1C5C-4BD1-AF55-A6AACF36AB6C}"/>
          </ac:spMkLst>
        </pc:spChg>
        <pc:spChg chg="mod topLvl">
          <ac:chgData name="li zhengyi" userId="69c8ccc395c7f181" providerId="LiveId" clId="{E89BA6A2-82A2-4809-A6CE-DE325982F8E9}" dt="2023-04-11T03:21:26.457" v="952" actId="14100"/>
          <ac:spMkLst>
            <pc:docMk/>
            <pc:sldMk cId="1873875151" sldId="1985"/>
            <ac:spMk id="338" creationId="{F96356D5-42A6-4559-9831-15FFA751B022}"/>
          </ac:spMkLst>
        </pc:spChg>
        <pc:spChg chg="mod">
          <ac:chgData name="li zhengyi" userId="69c8ccc395c7f181" providerId="LiveId" clId="{E89BA6A2-82A2-4809-A6CE-DE325982F8E9}" dt="2023-04-07T02:54:31.481" v="74"/>
          <ac:spMkLst>
            <pc:docMk/>
            <pc:sldMk cId="1873875151" sldId="1985"/>
            <ac:spMk id="340" creationId="{04BCE13F-1753-4CA0-927B-783CD904ADE8}"/>
          </ac:spMkLst>
        </pc:spChg>
        <pc:spChg chg="mod">
          <ac:chgData name="li zhengyi" userId="69c8ccc395c7f181" providerId="LiveId" clId="{E89BA6A2-82A2-4809-A6CE-DE325982F8E9}" dt="2023-04-07T02:54:31.481" v="74"/>
          <ac:spMkLst>
            <pc:docMk/>
            <pc:sldMk cId="1873875151" sldId="1985"/>
            <ac:spMk id="341" creationId="{A0851924-B087-4A98-8220-4AF960B03D8A}"/>
          </ac:spMkLst>
        </pc:spChg>
        <pc:spChg chg="mod">
          <ac:chgData name="li zhengyi" userId="69c8ccc395c7f181" providerId="LiveId" clId="{E89BA6A2-82A2-4809-A6CE-DE325982F8E9}" dt="2023-04-07T02:54:31.481" v="74"/>
          <ac:spMkLst>
            <pc:docMk/>
            <pc:sldMk cId="1873875151" sldId="1985"/>
            <ac:spMk id="343" creationId="{6544461E-2166-4A31-B6F9-E507F4FD86E2}"/>
          </ac:spMkLst>
        </pc:spChg>
        <pc:spChg chg="mod">
          <ac:chgData name="li zhengyi" userId="69c8ccc395c7f181" providerId="LiveId" clId="{E89BA6A2-82A2-4809-A6CE-DE325982F8E9}" dt="2023-04-07T02:54:31.481" v="74"/>
          <ac:spMkLst>
            <pc:docMk/>
            <pc:sldMk cId="1873875151" sldId="1985"/>
            <ac:spMk id="344" creationId="{4D546AD7-2C24-42F3-9534-BB9FE64C6BA9}"/>
          </ac:spMkLst>
        </pc:spChg>
        <pc:spChg chg="mod">
          <ac:chgData name="li zhengyi" userId="69c8ccc395c7f181" providerId="LiveId" clId="{E89BA6A2-82A2-4809-A6CE-DE325982F8E9}" dt="2023-04-11T03:15:43.404" v="730"/>
          <ac:spMkLst>
            <pc:docMk/>
            <pc:sldMk cId="1873875151" sldId="1985"/>
            <ac:spMk id="346" creationId="{4938A286-1853-4378-AEF4-DEC1CEF11A6F}"/>
          </ac:spMkLst>
        </pc:spChg>
        <pc:spChg chg="mod">
          <ac:chgData name="li zhengyi" userId="69c8ccc395c7f181" providerId="LiveId" clId="{E89BA6A2-82A2-4809-A6CE-DE325982F8E9}" dt="2023-04-07T05:49:22.226" v="613" actId="207"/>
          <ac:spMkLst>
            <pc:docMk/>
            <pc:sldMk cId="1873875151" sldId="1985"/>
            <ac:spMk id="346" creationId="{E32BF477-5AB5-4CD8-8226-78DD45CBFD34}"/>
          </ac:spMkLst>
        </pc:spChg>
        <pc:spChg chg="mod">
          <ac:chgData name="li zhengyi" userId="69c8ccc395c7f181" providerId="LiveId" clId="{E89BA6A2-82A2-4809-A6CE-DE325982F8E9}" dt="2023-04-07T02:55:17.683" v="105"/>
          <ac:spMkLst>
            <pc:docMk/>
            <pc:sldMk cId="1873875151" sldId="1985"/>
            <ac:spMk id="347" creationId="{049D0579-7B9E-4DB9-90B6-2EB06340A130}"/>
          </ac:spMkLst>
        </pc:spChg>
        <pc:spChg chg="mod">
          <ac:chgData name="li zhengyi" userId="69c8ccc395c7f181" providerId="LiveId" clId="{E89BA6A2-82A2-4809-A6CE-DE325982F8E9}" dt="2023-04-11T03:15:47.637" v="737" actId="20577"/>
          <ac:spMkLst>
            <pc:docMk/>
            <pc:sldMk cId="1873875151" sldId="1985"/>
            <ac:spMk id="347" creationId="{1E37154F-793A-4405-B0D1-DE98D52809B4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48" creationId="{319DCC2E-E84D-4711-9078-221F0619F116}"/>
          </ac:spMkLst>
        </pc:spChg>
        <pc:spChg chg="add mod">
          <ac:chgData name="li zhengyi" userId="69c8ccc395c7f181" providerId="LiveId" clId="{E89BA6A2-82A2-4809-A6CE-DE325982F8E9}" dt="2023-04-11T03:21:57.781" v="970" actId="164"/>
          <ac:spMkLst>
            <pc:docMk/>
            <pc:sldMk cId="1873875151" sldId="1985"/>
            <ac:spMk id="348" creationId="{D37AF6FA-CD77-4CD0-8293-920EFCEDD20D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49" creationId="{92627D4C-09EB-4FD9-A8A7-FB16AA45D6E4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0" creationId="{8F20986F-B61F-4A6F-A8D0-45C08F2E0DDF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50" creationId="{8FEBAAC7-4FD1-4D39-AF9E-8B9F17590225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1" creationId="{4932CFCE-D18D-4948-8D02-0CC58ED22B78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2" creationId="{963B1315-3323-494F-8A89-0C0A957D892B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52" creationId="{D9802111-F22F-4D34-B830-28A043020DBE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3" creationId="{81F93EF3-0696-49DA-8F4D-0E143CC7C6C7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4" creationId="{3A8EE546-7016-452A-9311-B81EA7335BC5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55" creationId="{604DDC6F-61B9-419D-853F-6AC9630DAD67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5" creationId="{7DD99650-ACA9-45C3-A10C-459B7C0912A5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6" creationId="{29E3BB0C-45B0-407D-85CF-6A47EB897576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57" creationId="{1275DDD2-8EAA-4593-80F9-36DF1DF898AA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7" creationId="{AF85B7F9-F9B8-49BA-AD79-9E45A42A5275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8" creationId="{B1BA864A-E4DB-421E-A42D-0616C0728B32}"/>
          </ac:spMkLst>
        </pc:spChg>
        <pc:spChg chg="mod">
          <ac:chgData name="li zhengyi" userId="69c8ccc395c7f181" providerId="LiveId" clId="{E89BA6A2-82A2-4809-A6CE-DE325982F8E9}" dt="2023-04-07T04:19:45.309" v="119"/>
          <ac:spMkLst>
            <pc:docMk/>
            <pc:sldMk cId="1873875151" sldId="1985"/>
            <ac:spMk id="359" creationId="{2538244C-C5FA-4871-821A-A5711B65623A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0" creationId="{913B5B6D-D511-4551-91BA-C0D5F9FE08DE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60" creationId="{DCDF011E-A632-4739-922F-7364B71234FE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1" creationId="{EFE2600B-607C-4D55-A18D-E9F21138A51A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2" creationId="{399F172E-780D-455E-83BB-4258D343A2CD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62" creationId="{F83CA725-EC93-4C02-8519-4A95A15D975B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63" creationId="{08957E0E-B1CC-42AF-B428-B8FA81F53BEC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3" creationId="{4838F0C2-12F9-4409-8A1A-3FF3868296FC}"/>
          </ac:spMkLst>
        </pc:spChg>
        <pc:spChg chg="add del mod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4" creationId="{D56ED5A6-D058-4B46-A979-FB90D0E8677B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64" creationId="{F782A1DB-53D0-4A3A-94A8-AD551DD29384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65" creationId="{B320D67D-3A5E-4C98-94CA-C1877352AF96}"/>
          </ac:spMkLst>
        </pc:spChg>
        <pc:spChg chg="add del mod ord topLvl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5" creationId="{F7763709-121E-4C0E-80EE-7E954209B91F}"/>
          </ac:spMkLst>
        </pc:spChg>
        <pc:spChg chg="add del mod topLvl">
          <ac:chgData name="li zhengyi" userId="69c8ccc395c7f181" providerId="LiveId" clId="{E89BA6A2-82A2-4809-A6CE-DE325982F8E9}" dt="2023-04-07T04:51:50.915" v="328"/>
          <ac:spMkLst>
            <pc:docMk/>
            <pc:sldMk cId="1873875151" sldId="1985"/>
            <ac:spMk id="366" creationId="{CF0DF63A-447B-4920-A3C3-ECE3F8D7F3C8}"/>
          </ac:spMkLst>
        </pc:spChg>
        <pc:spChg chg="add del mod">
          <ac:chgData name="li zhengyi" userId="69c8ccc395c7f181" providerId="LiveId" clId="{E89BA6A2-82A2-4809-A6CE-DE325982F8E9}" dt="2023-04-07T05:18:58.921" v="528" actId="478"/>
          <ac:spMkLst>
            <pc:docMk/>
            <pc:sldMk cId="1873875151" sldId="1985"/>
            <ac:spMk id="368" creationId="{990F18B5-6FB1-4A07-A227-49EB69AEC939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70" creationId="{6DE43ABD-8376-4031-B60B-27E447615D2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1" creationId="{D7069B7A-4868-47F4-9401-CDCA57C92750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71" creationId="{FEC88CEF-A6BF-4C18-B705-A3FC2047BC9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2" creationId="{030DF4A5-537C-4798-86F8-DE27B9F69C65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72" creationId="{4BA70234-A9C3-440D-9F0A-08E584BC3C6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3" creationId="{E8FAA706-7870-426E-AC9D-68507012BFB1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4" creationId="{7220A5B7-54D6-44ED-B9EC-C9D88FF3E86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5" creationId="{2420B46C-4A02-4917-A7B6-EF698EFEC670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75" creationId="{850A5EFF-D449-418A-A07D-143C9622EC1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6" creationId="{1DAAD49C-21BA-44CF-96F7-A8F31661199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7" creationId="{6B8A8283-47F6-4821-BE7B-97A607CBA920}"/>
          </ac:spMkLst>
        </pc:spChg>
        <pc:spChg chg="mod">
          <ac:chgData name="li zhengyi" userId="69c8ccc395c7f181" providerId="LiveId" clId="{E89BA6A2-82A2-4809-A6CE-DE325982F8E9}" dt="2023-04-11T03:18:56.234" v="917"/>
          <ac:spMkLst>
            <pc:docMk/>
            <pc:sldMk cId="1873875151" sldId="1985"/>
            <ac:spMk id="377" creationId="{95E95DCE-9C48-4A0E-9E0A-A1120B96C3E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8" creationId="{62CEAFD9-84FF-4039-AF59-22B2E3C4D85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79" creationId="{10C74984-7AC4-48F4-B20B-6C801B012C76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0" creationId="{667B3654-F333-4E75-82DB-2DAA7BA3852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1" creationId="{4C9D8383-D707-4149-8D04-5DC0FD5D80D2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2" creationId="{47B1BEC1-B1E2-4B85-A093-1527DC981BB7}"/>
          </ac:spMkLst>
        </pc:spChg>
        <pc:spChg chg="add mod ord">
          <ac:chgData name="li zhengyi" userId="69c8ccc395c7f181" providerId="LiveId" clId="{E89BA6A2-82A2-4809-A6CE-DE325982F8E9}" dt="2023-04-11T03:19:39.193" v="931" actId="164"/>
          <ac:spMkLst>
            <pc:docMk/>
            <pc:sldMk cId="1873875151" sldId="1985"/>
            <ac:spMk id="382" creationId="{C44C1FBF-6A76-4C30-B1A2-31AA06720722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3" creationId="{46976DAB-53CD-4FC7-BDFC-1ACF53B71B6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4" creationId="{9327AEDB-63E0-4403-BD92-6ED6AC90C5BD}"/>
          </ac:spMkLst>
        </pc:spChg>
        <pc:spChg chg="add mod">
          <ac:chgData name="li zhengyi" userId="69c8ccc395c7f181" providerId="LiveId" clId="{E89BA6A2-82A2-4809-A6CE-DE325982F8E9}" dt="2023-04-11T03:21:57.781" v="970" actId="164"/>
          <ac:spMkLst>
            <pc:docMk/>
            <pc:sldMk cId="1873875151" sldId="1985"/>
            <ac:spMk id="384" creationId="{9F1BF93C-9FC9-45F6-A8CE-DF710B01E6ED}"/>
          </ac:spMkLst>
        </pc:spChg>
        <pc:spChg chg="add mod topLvl">
          <ac:chgData name="li zhengyi" userId="69c8ccc395c7f181" providerId="LiveId" clId="{E89BA6A2-82A2-4809-A6CE-DE325982F8E9}" dt="2023-04-11T03:43:01.704" v="1085" actId="165"/>
          <ac:spMkLst>
            <pc:docMk/>
            <pc:sldMk cId="1873875151" sldId="1985"/>
            <ac:spMk id="385" creationId="{02303D18-364E-4CD6-B2C2-9A5F75F761E0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5" creationId="{704173F0-7328-4F71-8DE1-D0E72636240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6" creationId="{00D6F781-09E5-4597-84E5-C7C7B42B279D}"/>
          </ac:spMkLst>
        </pc:spChg>
        <pc:spChg chg="add del mod">
          <ac:chgData name="li zhengyi" userId="69c8ccc395c7f181" providerId="LiveId" clId="{E89BA6A2-82A2-4809-A6CE-DE325982F8E9}" dt="2023-04-11T03:43:14.497" v="1090" actId="478"/>
          <ac:spMkLst>
            <pc:docMk/>
            <pc:sldMk cId="1873875151" sldId="1985"/>
            <ac:spMk id="386" creationId="{AE403FB0-55AC-4910-82C5-F8A9C448F1B4}"/>
          </ac:spMkLst>
        </pc:spChg>
        <pc:spChg chg="add del mod">
          <ac:chgData name="li zhengyi" userId="69c8ccc395c7f181" providerId="LiveId" clId="{E89BA6A2-82A2-4809-A6CE-DE325982F8E9}" dt="2023-04-11T03:43:11.986" v="1088" actId="478"/>
          <ac:spMkLst>
            <pc:docMk/>
            <pc:sldMk cId="1873875151" sldId="1985"/>
            <ac:spMk id="387" creationId="{2447053C-CE2F-43CE-AEDB-C3727F7762B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7" creationId="{A6CCA8E9-BF47-4F22-B1C5-6CE923A7035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8" creationId="{7D638F37-B95B-440C-AD12-3E6C87115809}"/>
          </ac:spMkLst>
        </pc:spChg>
        <pc:spChg chg="add del mod ord">
          <ac:chgData name="li zhengyi" userId="69c8ccc395c7f181" providerId="LiveId" clId="{E89BA6A2-82A2-4809-A6CE-DE325982F8E9}" dt="2023-04-11T03:31:09.798" v="1041" actId="478"/>
          <ac:spMkLst>
            <pc:docMk/>
            <pc:sldMk cId="1873875151" sldId="1985"/>
            <ac:spMk id="388" creationId="{8A535A55-4026-4AE9-9EF9-9A7C2FCABE8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89" creationId="{768E6626-F633-43CA-982F-2CBF0ACB3D69}"/>
          </ac:spMkLst>
        </pc:spChg>
        <pc:spChg chg="mod">
          <ac:chgData name="li zhengyi" userId="69c8ccc395c7f181" providerId="LiveId" clId="{E89BA6A2-82A2-4809-A6CE-DE325982F8E9}" dt="2023-04-11T03:40:13.365" v="1045"/>
          <ac:spMkLst>
            <pc:docMk/>
            <pc:sldMk cId="1873875151" sldId="1985"/>
            <ac:spMk id="390" creationId="{3F9036BD-3A2A-4AF4-99EA-24615967D5D0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0" creationId="{C3229EEA-D8FA-4F0F-BA14-DC21C9AD993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1" creationId="{43BAC1A4-9BEB-4549-A1C8-8159EC7035D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2" creationId="{4EC3A21A-33F5-47D0-A1C4-616679C09E15}"/>
          </ac:spMkLst>
        </pc:spChg>
        <pc:spChg chg="mod">
          <ac:chgData name="li zhengyi" userId="69c8ccc395c7f181" providerId="LiveId" clId="{E89BA6A2-82A2-4809-A6CE-DE325982F8E9}" dt="2023-04-11T03:42:59.634" v="1075" actId="14100"/>
          <ac:spMkLst>
            <pc:docMk/>
            <pc:sldMk cId="1873875151" sldId="1985"/>
            <ac:spMk id="392" creationId="{6A533547-5E6E-4CFF-8061-4C73CD1310A3}"/>
          </ac:spMkLst>
        </pc:spChg>
        <pc:spChg chg="mod modVis">
          <ac:chgData name="li zhengyi" userId="69c8ccc395c7f181" providerId="LiveId" clId="{E89BA6A2-82A2-4809-A6CE-DE325982F8E9}" dt="2023-04-11T03:42:59.769" v="1078" actId="20577"/>
          <ac:spMkLst>
            <pc:docMk/>
            <pc:sldMk cId="1873875151" sldId="1985"/>
            <ac:spMk id="393" creationId="{A51903BE-420E-4CFB-AC60-C1088ADC0C5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3" creationId="{BC3C0B9B-9BBC-4EB1-AF15-9C57BEE03864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4" creationId="{02657B5E-91E5-469D-A162-ED7E1138A43E}"/>
          </ac:spMkLst>
        </pc:spChg>
        <pc:spChg chg="add mod ord">
          <ac:chgData name="li zhengyi" userId="69c8ccc395c7f181" providerId="LiveId" clId="{E89BA6A2-82A2-4809-A6CE-DE325982F8E9}" dt="2023-04-11T03:43:28.435" v="1095" actId="1076"/>
          <ac:spMkLst>
            <pc:docMk/>
            <pc:sldMk cId="1873875151" sldId="1985"/>
            <ac:spMk id="394" creationId="{41C7E3AA-FCD4-4BD3-9454-49C75F66377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5" creationId="{1E2F33C0-A60D-43EA-A369-6D48359E709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6" creationId="{AD5571DD-772E-4136-BF5E-EA85CA312F3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7" creationId="{700A2832-908D-4679-BE9A-B3DDE914A5E1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8" creationId="{BD310A35-0B2B-42D3-BC27-5CA83722F5C6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399" creationId="{33562F11-89A8-449C-8E3C-1CB138E4AC0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0" creationId="{477B61F1-0C15-40A6-AD38-1CEF77CF4D3C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1" creationId="{FB3358D3-B47B-4416-ABEC-ED37ED52C622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2" creationId="{DF935DDE-AA43-45A9-9D29-D39564102A1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3" creationId="{2EDF6C22-4189-418E-B34A-4E7149214B6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4" creationId="{AB3B99D3-3E00-4420-9B3D-EBF3888C3AE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5" creationId="{32F0478E-F138-49C1-8D44-5CEB6A98CEE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6" creationId="{949BAB95-AA40-477A-8B0D-ABC67A99DEF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7" creationId="{47DAB3D4-44D7-4CC8-90F1-BBD205EF478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8" creationId="{6C354493-E81B-481C-BE53-CCDA407D9F2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09" creationId="{D7005A42-3AD5-4106-BA01-DC79588AD354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0" creationId="{EF749C8F-3AF2-45C0-9488-DB3DD7A25F91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1" creationId="{84D4021A-AB25-4AB1-BD14-2838366A8E8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2" creationId="{41DA7D41-BFE0-4543-B5E1-C0D7244C1F1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3" creationId="{C6512377-810E-4463-8866-B5A051FECAA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4" creationId="{216E8C6B-0A52-4FEE-9F82-84F84719917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5" creationId="{7E8C9425-9443-495A-A9A2-7F640FA48F3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6" creationId="{E4887846-E39C-4953-8F79-6B1F76B2A0D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7" creationId="{EE972715-974D-43A2-8FAD-DF843FFF295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8" creationId="{1A1E96A4-C2C5-49FB-981E-2E657983E55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19" creationId="{6E22CE77-7C17-46C8-96C2-2ADF0673412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0" creationId="{984F7387-4302-4F3E-ABC3-B7A2D3BC24B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1" creationId="{F2503C48-130F-445A-98D0-7971C6732DF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2" creationId="{EDDDF064-920E-491A-BDBD-563E9DD0F66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3" creationId="{E6D1995F-0E8E-4C90-8DA4-E885B165F94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4" creationId="{863C180C-DF88-4560-96B3-CAC2A22D9F4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5" creationId="{81EBDD7F-D30F-4995-812F-50993D7C7A3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6" creationId="{EDC122A7-AA0C-48B7-B648-A5617DE2857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7" creationId="{154836A4-E4E9-4A16-8F9B-5A5C05EF214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8" creationId="{A5AC0BEC-EC68-48BC-B834-97603C5BF3B4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29" creationId="{CEA1C828-740B-4568-8B19-287CD63A008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0" creationId="{73EA1291-572A-4F27-B599-90445251CEE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1" creationId="{BEB0765D-EA79-44FC-AE86-AC8C821BD8F2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2" creationId="{D250659A-CCD2-452C-807D-3C2F59215D40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3" creationId="{9135D918-7AF5-4993-A6D9-3AEEA4D4B21E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4" creationId="{51687055-D10F-47B8-8C3B-95A0E8E8F8A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5" creationId="{C28D4A1F-3D5D-43F9-9667-ECDF4A78B6D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6" creationId="{95C0C76C-E91F-4012-AA3F-6FAA8715D50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7" creationId="{414BC81C-2060-4847-8EA8-6F60BEADCF51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8" creationId="{475B6146-AB41-46F8-9780-44ECC7E6700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39" creationId="{2FD5A313-6FE0-4C61-965B-8A6100104E8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0" creationId="{B04349E0-4917-4C97-B264-6D064C06CBD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1" creationId="{4E8C3A5F-7E69-47EA-B774-C0980F21C43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2" creationId="{B860FA9B-6785-46C5-B022-EFAC306415B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3" creationId="{6780F656-EBD8-44B9-B303-679E70AC351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4" creationId="{371DDFDE-02DD-4B2B-8348-8CFB4353DDD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5" creationId="{36DE9A34-B615-47B4-A020-7325A191147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6" creationId="{056DC46B-70E6-4C4B-9503-5BF9DAEDC676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7" creationId="{84A5C116-79A7-44F2-867F-A52299FC448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8" creationId="{F19866E7-C378-433F-A91B-EE6F28F278C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49" creationId="{26893AFE-5C0C-4185-94BE-CF8CBFD299E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0" creationId="{3E1FE427-8195-466C-9589-270FE2BD72D7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1" creationId="{5FC93846-3983-4FDA-A8D4-414EDB0428F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2" creationId="{3C45C730-CFE9-4516-8E14-E909663388D0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3" creationId="{8967D286-7C99-4241-B065-C7A8D31B9CE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4" creationId="{8241C4C1-C97F-4C5B-98C6-AAFC0481557C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5" creationId="{E8D0F46F-725E-438F-85EE-E742FD39443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6" creationId="{F979E917-2FE6-43FE-8303-C6D5B12532F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7" creationId="{59B242FF-179B-4EE1-AA55-FB093AC55A44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8" creationId="{0471AFD1-AAEE-4256-B83F-C90CF82E820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59" creationId="{C4382081-1C3E-402D-9219-6819E1683DF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0" creationId="{486C3E42-38E2-44B2-9C15-68ECDDCEF28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1" creationId="{95DA5E20-83FE-40B1-94E1-CEE3A0DC489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2" creationId="{10FAEBB2-9091-433B-83E4-9D1A60BBB92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3" creationId="{5B028A41-09CC-42BD-B1B6-D2C8095F41A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4" creationId="{2856ADC1-4E47-4862-93E1-1A69E95D063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5" creationId="{AE00669F-6FD5-4148-8A7F-1B7FAF33D5B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6" creationId="{6BF44C42-BDE6-4003-BE43-5F60BAD16F3B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7" creationId="{6E75E214-03A4-4A54-860D-86F0D23B2FE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8" creationId="{F714E0AE-A0B1-4474-8672-ACEE4833D0B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69" creationId="{DCEA8794-A11A-4C2D-B802-DAF11ECCB9ED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0" creationId="{28F31E0C-F426-476D-B823-889DCDE75E7F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1" creationId="{F4231C92-3263-440A-8D87-5D76BAD2EE41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2" creationId="{FB9356B2-D681-46D6-BE7E-7DA874600CF3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3" creationId="{42CD0903-1C31-4511-A9E4-EFA4748FFF3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4" creationId="{7CFC5B1E-0BD0-4B0F-98AE-1760DD13FDAA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5" creationId="{1E0C3DF4-9704-4A91-A2A5-BB8F570F3F62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6" creationId="{DEA241F8-D847-4B76-9731-060A0FFB215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7" creationId="{A2501672-8A5F-4BF8-A450-EEF7B52062F5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8" creationId="{DAA4C0EC-0E8C-46C6-B679-275B93DA627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79" creationId="{2CD438FC-29B5-4374-BD77-88E135471B89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80" creationId="{A9988ED7-5FD3-417A-B187-B89F9DFD43F8}"/>
          </ac:spMkLst>
        </pc:spChg>
        <pc:spChg chg="mod">
          <ac:chgData name="li zhengyi" userId="69c8ccc395c7f181" providerId="LiveId" clId="{E89BA6A2-82A2-4809-A6CE-DE325982F8E9}" dt="2023-04-07T04:43:27.636" v="190"/>
          <ac:spMkLst>
            <pc:docMk/>
            <pc:sldMk cId="1873875151" sldId="1985"/>
            <ac:spMk id="481" creationId="{6E5D7B61-C1C3-4BDF-BAB9-623347F4BC7A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4" creationId="{D534F9CA-ECD7-4C95-94AE-F19E7E9C393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5" creationId="{8959105B-F684-4CEF-8498-6CEE37374DC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6" creationId="{1AE60B10-DBE6-4BB1-BEDE-AE007D7931F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7" creationId="{A5B0377F-B84E-457F-BF05-A6B2A53112B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8" creationId="{46806CDE-8C2B-478D-A82E-D31D6613BFEB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89" creationId="{F6E4C413-8ADD-4659-BFEA-2669089C9715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0" creationId="{06905F78-9A45-45A3-BB00-B46E6C2D346A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1" creationId="{FA6E1BD8-961A-4C69-A95E-9EFB0B3D858B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2" creationId="{9C30A5C9-B543-4825-B434-7A06B1B131E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3" creationId="{314CC704-9FD6-42B3-A498-CAACDF1C53FB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4" creationId="{EA67EB9D-0704-438A-8E84-4B75CE4062F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5" creationId="{333F8F7E-0DED-4B68-9431-B7571948A9A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6" creationId="{EAE11CF5-F66A-40CE-B714-79C07AAF290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7" creationId="{4CBE37D6-E128-4A3D-B7B3-DC9FEA90DC8B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8" creationId="{4E3E142F-B49E-4E5F-92F6-4373F02693A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499" creationId="{AB894721-26D6-440F-A27B-3ECBE4B1FCC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0" creationId="{1063150F-6612-42F5-927E-82AE7A7356A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1" creationId="{07F84BB1-6ADF-42CC-8933-325E1A32EDC1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2" creationId="{15896E41-0340-4137-8CFB-1050F8232C8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3" creationId="{E8E5CFD4-554C-487E-A044-B2F6B0477D95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4" creationId="{D2D078EE-B6CF-4068-81BE-D773AD833905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5" creationId="{C447132E-E87B-44B5-BBFD-7B15463A50B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6" creationId="{9A57758D-4868-400F-875E-7021560CBE6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7" creationId="{65908EDF-3FD6-4E70-8091-951037A0D55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8" creationId="{17B02365-8D10-4A4E-BBE9-A9EC5F2617B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09" creationId="{5CCFB5F3-6712-467D-BA4E-0CD81E62A46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0" creationId="{D1F7C110-94A6-4AD3-8EC1-1774E57997E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1" creationId="{AF5AA3F8-30BF-41C5-BF26-FF58BFF821C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2" creationId="{4585E8A6-4B1F-4D20-908F-08EEE0634E3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3" creationId="{6038704A-1CFD-4BB0-97A2-3F16D14C77B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4" creationId="{2A754B2E-B9D8-4E9D-81DF-47E6E725C5B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5" creationId="{C973BB3F-5D7B-451A-BBAF-3B478F0B9BF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6" creationId="{0301C88A-5E6C-4380-8220-1CC5D11A1A3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7" creationId="{E5BD984D-0D65-4A4F-A542-CF53AA1E4BEA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8" creationId="{F9DAF8B3-4BFF-4858-8798-E15FBFA774B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19" creationId="{2E74022B-C59E-4289-902B-9262349B1F5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0" creationId="{BE52C1EB-27E5-4A1F-9E27-A3F84D361B4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1" creationId="{C1818C50-9060-4ABB-9BB8-43810352C38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2" creationId="{71DF0AEF-BAD7-415E-BF7B-74206610886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3" creationId="{E6BFFA29-72BD-41A6-A9A0-8856D79D6B8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4" creationId="{D4E413BD-91AA-4EA2-8D93-98A57689E70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5" creationId="{592C04FF-3252-4856-A46B-2B37201C3352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6" creationId="{55154EEE-35BC-44D5-8A71-FFE27732D62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7" creationId="{106B4BC0-54B9-4393-90F2-92A57F4E1631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28" creationId="{7B4E43AC-1AE5-40B8-825D-7BFDFA87D00D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29" creationId="{E617128E-84B6-4492-AF92-62C30FE01EF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0" creationId="{C33C9434-F248-420B-8D13-9D58987E6E5A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31" creationId="{D248112D-54DA-474C-AD73-37D6D83E38E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2" creationId="{2CA915EF-F616-4784-89A7-3032E070A8F2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3" creationId="{51DA88E9-246F-4E32-948E-2D68E26610F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4" creationId="{7639B7F5-861E-41E3-B2CF-C0359BE21DC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5" creationId="{66841535-C3BC-4071-BD1F-8D97E9DF092C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36" creationId="{43F09FB5-F1F3-401B-91FD-8828C04D82C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7" creationId="{67157E9B-68E5-4B53-B60D-C6EE07D8CB0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38" creationId="{6A15675B-D8B4-4B03-9A5A-9C5950E9C96A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39" creationId="{73333DBE-3375-47B8-B61C-2DB4C110FCD9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40" creationId="{C2257F5B-D38C-4DDD-AEB4-E50E447D9352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41" creationId="{9C8AE057-DB6D-408C-8B08-718A83741E4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2" creationId="{EA1FB138-EB46-4615-965D-B667C7F9D9A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3" creationId="{AC7D7B59-7640-4F2A-9B95-04C4A5C061F2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4" creationId="{8FC8DF5A-C23F-4F21-8228-A5851E2F14D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5" creationId="{0A940EA5-B2AC-45EA-94DC-F7A5FFF8205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6" creationId="{E8D834C8-F01B-4D07-A2B8-DA60DC6E98F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7" creationId="{F2F1E095-F645-45C1-9EBC-3C77DA17C25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8" creationId="{E2734E7F-FD0F-46BA-AA00-8AC33252400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49" creationId="{659B7A76-B079-4809-B3A5-4EA5986944C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0" creationId="{04EAD7F9-356E-4E5C-A0D2-4CE6EF1FB6B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1" creationId="{0C9D3D35-CCC0-4FBE-860D-DEA7C96BB7C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2" creationId="{DC3C63D9-3C4F-490B-88FF-4925075A3805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3" creationId="{E069C4C4-A1BA-4390-AF8B-CA78235204C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4" creationId="{4E765D41-D832-4201-97ED-0BD6BB319F1A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5" creationId="{2499F5CB-4C57-41EF-BFE2-02B132956FA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6" creationId="{1C75265B-5E7D-4671-83DC-31805D6301E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7" creationId="{4ECE9CB3-99F2-48DD-AE6C-9BDFAAD6D37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8" creationId="{8AF167DF-D557-4BB3-864B-513203C986B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59" creationId="{EF9DC5F1-1466-4C18-83ED-B4D59EBA073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0" creationId="{6146AB88-CBF7-4D10-8B8D-3B67BA7A38B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1" creationId="{06BEF6B5-EBEC-4761-A871-CF02D297CF8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2" creationId="{41F54681-5375-46A9-963F-200CDC840ED2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3" creationId="{E06A4642-6E42-4639-A9BD-8A19733F557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4" creationId="{9B917074-C1D7-4900-841B-66849C181F46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5" creationId="{1934342C-B155-42E5-8FC1-6CAF6E7BDB5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6" creationId="{9019108F-228D-47DD-85D7-B030EE97CCB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7" creationId="{9A213365-1D13-404A-9D88-C370F295903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8" creationId="{AC05740B-7116-4A45-8AAE-A8F2B4160D1B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69" creationId="{28EA7AF5-680D-4500-B7E0-F7661131CFEA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0" creationId="{656D3FB7-75F7-4565-9C49-19DCDBB3E52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1" creationId="{8EE51EF9-4024-413C-A1F3-A3B5C606D6A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2" creationId="{D2BD0C56-85EE-49B7-8688-7699581B2375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3" creationId="{C0E5A2FB-18BD-4DA0-9BEA-3E6382D1D67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4" creationId="{4697C2B8-3E9B-41AD-B493-F4A3FD1DE66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5" creationId="{A770C043-8D2F-4809-B9D2-D1FCBA717B3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6" creationId="{998DF8A0-30B2-4273-A011-F709CDB73B9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7" creationId="{677C45AB-5C86-438C-8D51-FDDC75ECA513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8" creationId="{BE2A85C5-B2B8-424F-9E8D-691FD9FC17B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79" creationId="{788169B3-FAD0-4EB2-82E5-5FD88516E2F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0" creationId="{A7690E26-2578-4577-AE62-108F15EE9D37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1" creationId="{AA44295B-58AD-4213-8069-06E3E09DC3A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2" creationId="{DDCD97DA-7BF3-4687-8490-3DA8E17790A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3" creationId="{08E105E6-FDA6-4F45-BE9B-D64CE47A9B7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4" creationId="{CAEF50DB-9FA3-45C1-AA9B-F83CE4C6555D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5" creationId="{55DBC101-9E6B-46F9-9443-BE2B6B72233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6" creationId="{F11DDB47-A008-4D1A-9545-9C4B638B6FD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7" creationId="{7C72CE6A-4A88-4CC0-BC37-577730861099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8" creationId="{20C8A426-498D-4A72-9728-18625511B768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89" creationId="{7C844F4B-94DE-498E-8CFB-DEB1C05CF22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90" creationId="{C273E3BC-D61D-4070-97CF-32C2AD8F08AC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91" creationId="{F3B3CF0A-D140-463F-865F-0A35D557F6D4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92" creationId="{882C5FD9-2ABD-4723-8602-6981CA4CE44E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93" creationId="{9D2EAE45-6912-49BC-A1FF-D2807AA2560F}"/>
          </ac:spMkLst>
        </pc:spChg>
        <pc:spChg chg="del mod">
          <ac:chgData name="li zhengyi" userId="69c8ccc395c7f181" providerId="LiveId" clId="{E89BA6A2-82A2-4809-A6CE-DE325982F8E9}" dt="2023-04-07T05:16:11.468" v="491" actId="478"/>
          <ac:spMkLst>
            <pc:docMk/>
            <pc:sldMk cId="1873875151" sldId="1985"/>
            <ac:spMk id="594" creationId="{F1F76214-D8EC-4356-9601-0672753929BB}"/>
          </ac:spMkLst>
        </pc:spChg>
        <pc:spChg chg="add 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96" creationId="{E70364D1-2780-4D03-890F-3AB87F72A679}"/>
          </ac:spMkLst>
        </pc:spChg>
        <pc:spChg chg="add del">
          <ac:chgData name="li zhengyi" userId="69c8ccc395c7f181" providerId="LiveId" clId="{E89BA6A2-82A2-4809-A6CE-DE325982F8E9}" dt="2023-04-07T05:00:39.393" v="341" actId="478"/>
          <ac:spMkLst>
            <pc:docMk/>
            <pc:sldMk cId="1873875151" sldId="1985"/>
            <ac:spMk id="597" creationId="{40FC0566-2A30-4032-AF80-DA5C8102DDE3}"/>
          </ac:spMkLst>
        </pc:spChg>
        <pc:spChg chg="add del mod">
          <ac:chgData name="li zhengyi" userId="69c8ccc395c7f181" providerId="LiveId" clId="{E89BA6A2-82A2-4809-A6CE-DE325982F8E9}" dt="2023-04-07T05:00:37.702" v="340" actId="478"/>
          <ac:spMkLst>
            <pc:docMk/>
            <pc:sldMk cId="1873875151" sldId="1985"/>
            <ac:spMk id="598" creationId="{FCB8456A-2065-48D9-A5A5-717834436A1F}"/>
          </ac:spMkLst>
        </pc:spChg>
        <pc:spChg chg="add 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599" creationId="{DF5615EA-BDD1-422B-BCDF-5C0CE39BAB3A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05" creationId="{C22B27E8-48D1-489C-B2FB-1D7814DB702E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06" creationId="{084854F0-926E-43B3-8B9B-3861278806F4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07" creationId="{B74A0835-00BD-4300-B3C4-385E7B97CC71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08" creationId="{ACC5FAAD-5800-483D-809B-F89C5E954590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09" creationId="{A363ECB2-2196-4791-98CA-F4BCAA30ABFC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10" creationId="{24B363EC-313F-499C-9B01-429FF0C64104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11" creationId="{98AA02C8-0819-45D8-8989-2D7204DB72CA}"/>
          </ac:spMkLst>
        </pc:spChg>
        <pc:spChg chg="mod">
          <ac:chgData name="li zhengyi" userId="69c8ccc395c7f181" providerId="LiveId" clId="{E89BA6A2-82A2-4809-A6CE-DE325982F8E9}" dt="2023-04-07T05:05:03.719" v="374"/>
          <ac:spMkLst>
            <pc:docMk/>
            <pc:sldMk cId="1873875151" sldId="1985"/>
            <ac:spMk id="612" creationId="{71F2D9EA-F62E-4548-90A5-117C36667686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4" creationId="{4235F5FB-491F-4327-8914-F017DB5DA76F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5" creationId="{A9F38C3A-F127-49E4-BC2E-B0B5455414C7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6" creationId="{EBC3BAAB-6026-49AB-91FC-535D589FF82F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7" creationId="{DB2E6AA4-432B-4BC9-8DFA-44123C0890D1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8" creationId="{6194017E-C59B-44E9-BA3E-FE9A38781319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19" creationId="{506CC208-0648-49B6-9C7E-8D47DE8B117A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21" creationId="{9E4EAB99-A384-419E-A363-8318CF6B345B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22" creationId="{84A5A28C-4A70-44B8-BA5F-0B7CEDB315E1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4" creationId="{1701CA27-DB00-429D-8C82-A7E742B1CD52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5" creationId="{A04C1053-5278-48C7-8EF7-A5CBAAB5AD70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6" creationId="{A619E155-D1EB-4239-B51E-894C3F01B4B2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7" creationId="{8C590FC4-BF12-4310-843F-2622CAE781AC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8" creationId="{83287EAE-41AD-4FF7-88A4-ECC84819251E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29" creationId="{7D08BAF7-B186-45C4-8CA6-13787A0AD88A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31" creationId="{3459F5BB-D702-4078-A02E-DFCA54263041}"/>
          </ac:spMkLst>
        </pc:spChg>
        <pc:spChg chg="mod">
          <ac:chgData name="li zhengyi" userId="69c8ccc395c7f181" providerId="LiveId" clId="{E89BA6A2-82A2-4809-A6CE-DE325982F8E9}" dt="2023-04-07T05:09:40.101" v="477"/>
          <ac:spMkLst>
            <pc:docMk/>
            <pc:sldMk cId="1873875151" sldId="1985"/>
            <ac:spMk id="632" creationId="{94BCFFAC-EDD8-451C-A0B1-DD8C1BCCB2EF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4" creationId="{6C697C02-EEBB-477C-92AE-B6E930CA63EE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5" creationId="{5EF5EF18-B0ED-472B-9076-410CFEE8D351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6" creationId="{795ABE10-7DD5-4166-8A92-DE0DD7554E0A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7" creationId="{09B29280-D1E7-4836-BFE8-E41C2B61043D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8" creationId="{4A5CB127-3FBB-4A34-A31F-45448ACD6E93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39" creationId="{09B4114E-0569-4733-8353-FD2052CBA4A8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41" creationId="{C205584A-DFB5-4594-B9BD-53205FBA800D}"/>
          </ac:spMkLst>
        </pc:spChg>
        <pc:spChg chg="mod">
          <ac:chgData name="li zhengyi" userId="69c8ccc395c7f181" providerId="LiveId" clId="{E89BA6A2-82A2-4809-A6CE-DE325982F8E9}" dt="2023-04-07T05:16:40.895" v="497" actId="165"/>
          <ac:spMkLst>
            <pc:docMk/>
            <pc:sldMk cId="1873875151" sldId="1985"/>
            <ac:spMk id="642" creationId="{DBCB107D-F938-45A4-85C6-286C71FFA4BA}"/>
          </ac:spMkLst>
        </pc:spChg>
        <pc:spChg chg="add del mod">
          <ac:chgData name="li zhengyi" userId="69c8ccc395c7f181" providerId="LiveId" clId="{E89BA6A2-82A2-4809-A6CE-DE325982F8E9}" dt="2023-04-11T03:17:26.436" v="898" actId="478"/>
          <ac:spMkLst>
            <pc:docMk/>
            <pc:sldMk cId="1873875151" sldId="1985"/>
            <ac:spMk id="660" creationId="{CADE8963-D1EC-45FD-9202-81F23DD0A969}"/>
          </ac:spMkLst>
        </pc:spChg>
        <pc:spChg chg="add del mod">
          <ac:chgData name="li zhengyi" userId="69c8ccc395c7f181" providerId="LiveId" clId="{E89BA6A2-82A2-4809-A6CE-DE325982F8E9}" dt="2023-04-11T03:17:26.436" v="898" actId="478"/>
          <ac:spMkLst>
            <pc:docMk/>
            <pc:sldMk cId="1873875151" sldId="1985"/>
            <ac:spMk id="661" creationId="{4292B177-652E-4F1D-B902-7DBF5A4786AC}"/>
          </ac:spMkLst>
        </pc:spChg>
        <pc:spChg chg="add mod">
          <ac:chgData name="li zhengyi" userId="69c8ccc395c7f181" providerId="LiveId" clId="{E89BA6A2-82A2-4809-A6CE-DE325982F8E9}" dt="2023-04-07T05:32:15.379" v="592"/>
          <ac:spMkLst>
            <pc:docMk/>
            <pc:sldMk cId="1873875151" sldId="1985"/>
            <ac:spMk id="662" creationId="{E8956964-4B59-4920-9A4F-5F24DB0677F5}"/>
          </ac:spMkLst>
        </pc:spChg>
        <pc:spChg chg="add mod">
          <ac:chgData name="li zhengyi" userId="69c8ccc395c7f181" providerId="LiveId" clId="{E89BA6A2-82A2-4809-A6CE-DE325982F8E9}" dt="2023-04-07T05:32:15.379" v="592"/>
          <ac:spMkLst>
            <pc:docMk/>
            <pc:sldMk cId="1873875151" sldId="1985"/>
            <ac:spMk id="663" creationId="{7512818D-D824-4BAC-8F6A-60E86F7CB768}"/>
          </ac:spMkLst>
        </pc:spChg>
        <pc:spChg chg="add del mod">
          <ac:chgData name="li zhengyi" userId="69c8ccc395c7f181" providerId="LiveId" clId="{E89BA6A2-82A2-4809-A6CE-DE325982F8E9}" dt="2023-04-11T03:17:21.438" v="897" actId="478"/>
          <ac:spMkLst>
            <pc:docMk/>
            <pc:sldMk cId="1873875151" sldId="1985"/>
            <ac:spMk id="664" creationId="{6B31705D-799B-40E3-8CF0-53DC7CB9C4FB}"/>
          </ac:spMkLst>
        </pc:spChg>
        <pc:spChg chg="add del mod">
          <ac:chgData name="li zhengyi" userId="69c8ccc395c7f181" providerId="LiveId" clId="{E89BA6A2-82A2-4809-A6CE-DE325982F8E9}" dt="2023-04-11T03:17:26.436" v="898" actId="478"/>
          <ac:spMkLst>
            <pc:docMk/>
            <pc:sldMk cId="1873875151" sldId="1985"/>
            <ac:spMk id="665" creationId="{C6CAC2F6-45C0-47EB-A148-8B13943E0187}"/>
          </ac:spMkLst>
        </pc:spChg>
        <pc:spChg chg="add del mod">
          <ac:chgData name="li zhengyi" userId="69c8ccc395c7f181" providerId="LiveId" clId="{E89BA6A2-82A2-4809-A6CE-DE325982F8E9}" dt="2023-04-11T03:17:26.436" v="898" actId="478"/>
          <ac:spMkLst>
            <pc:docMk/>
            <pc:sldMk cId="1873875151" sldId="1985"/>
            <ac:spMk id="666" creationId="{2A2BE718-2FB6-479A-8BCE-00108B831828}"/>
          </ac:spMkLst>
        </pc:spChg>
        <pc:spChg chg="add del mod">
          <ac:chgData name="li zhengyi" userId="69c8ccc395c7f181" providerId="LiveId" clId="{E89BA6A2-82A2-4809-A6CE-DE325982F8E9}" dt="2023-04-11T03:17:26.436" v="898" actId="478"/>
          <ac:spMkLst>
            <pc:docMk/>
            <pc:sldMk cId="1873875151" sldId="1985"/>
            <ac:spMk id="667" creationId="{F86A09BA-5730-4B71-8F49-3121BBC29AB5}"/>
          </ac:spMkLst>
        </pc:spChg>
        <pc:spChg chg="add del">
          <ac:chgData name="li zhengyi" userId="69c8ccc395c7f181" providerId="LiveId" clId="{E89BA6A2-82A2-4809-A6CE-DE325982F8E9}" dt="2023-04-07T05:44:03.808" v="606" actId="22"/>
          <ac:spMkLst>
            <pc:docMk/>
            <pc:sldMk cId="1873875151" sldId="1985"/>
            <ac:spMk id="669" creationId="{72E8EE9E-7FFB-4E1D-86F5-91C874B2CD25}"/>
          </ac:spMkLst>
        </pc:spChg>
        <pc:spChg chg="add mod">
          <ac:chgData name="li zhengyi" userId="69c8ccc395c7f181" providerId="LiveId" clId="{E89BA6A2-82A2-4809-A6CE-DE325982F8E9}" dt="2023-04-07T06:15:42.304" v="693" actId="164"/>
          <ac:spMkLst>
            <pc:docMk/>
            <pc:sldMk cId="1873875151" sldId="1985"/>
            <ac:spMk id="684" creationId="{AF6A5A35-72A6-46CE-BC21-B4BD43A1886B}"/>
          </ac:spMkLst>
        </pc:spChg>
        <pc:spChg chg="add mod">
          <ac:chgData name="li zhengyi" userId="69c8ccc395c7f181" providerId="LiveId" clId="{E89BA6A2-82A2-4809-A6CE-DE325982F8E9}" dt="2023-04-11T03:21:23.249" v="951" actId="14100"/>
          <ac:spMkLst>
            <pc:docMk/>
            <pc:sldMk cId="1873875151" sldId="1985"/>
            <ac:spMk id="685" creationId="{01949280-B8FB-4A7D-A056-2FD951162DB8}"/>
          </ac:spMkLst>
        </pc:spChg>
        <pc:spChg chg="add mod">
          <ac:chgData name="li zhengyi" userId="69c8ccc395c7f181" providerId="LiveId" clId="{E89BA6A2-82A2-4809-A6CE-DE325982F8E9}" dt="2023-04-07T06:15:40.436" v="692" actId="164"/>
          <ac:spMkLst>
            <pc:docMk/>
            <pc:sldMk cId="1873875151" sldId="1985"/>
            <ac:spMk id="686" creationId="{B91690A8-A47E-4055-8EFA-7DBB15FEAA20}"/>
          </ac:spMkLst>
        </pc:spChg>
        <pc:spChg chg="add mod">
          <ac:chgData name="li zhengyi" userId="69c8ccc395c7f181" providerId="LiveId" clId="{E89BA6A2-82A2-4809-A6CE-DE325982F8E9}" dt="2023-04-11T03:21:20.780" v="950" actId="14100"/>
          <ac:spMkLst>
            <pc:docMk/>
            <pc:sldMk cId="1873875151" sldId="1985"/>
            <ac:spMk id="687" creationId="{AA055605-05A0-459E-8EE2-910A72A2E38B}"/>
          </ac:spMkLst>
        </pc:spChg>
        <pc:spChg chg="add mod">
          <ac:chgData name="li zhengyi" userId="69c8ccc395c7f181" providerId="LiveId" clId="{E89BA6A2-82A2-4809-A6CE-DE325982F8E9}" dt="2023-04-07T06:15:38.765" v="691" actId="164"/>
          <ac:spMkLst>
            <pc:docMk/>
            <pc:sldMk cId="1873875151" sldId="1985"/>
            <ac:spMk id="688" creationId="{3DC40CBD-3070-444E-8D48-67F958B2DBE3}"/>
          </ac:spMkLst>
        </pc:spChg>
        <pc:grpChg chg="add del mod">
          <ac:chgData name="li zhengyi" userId="69c8ccc395c7f181" providerId="LiveId" clId="{E89BA6A2-82A2-4809-A6CE-DE325982F8E9}" dt="2023-04-11T03:30:35.129" v="1037" actId="478"/>
          <ac:grpSpMkLst>
            <pc:docMk/>
            <pc:sldMk cId="1873875151" sldId="1985"/>
            <ac:grpSpMk id="4" creationId="{2ED344C7-3A1B-41F3-98B1-594867202027}"/>
          </ac:grpSpMkLst>
        </pc:grpChg>
        <pc:grpChg chg="mod topLvl">
          <ac:chgData name="li zhengyi" userId="69c8ccc395c7f181" providerId="LiveId" clId="{E89BA6A2-82A2-4809-A6CE-DE325982F8E9}" dt="2023-04-11T03:43:00.727" v="1081" actId="164"/>
          <ac:grpSpMkLst>
            <pc:docMk/>
            <pc:sldMk cId="1873875151" sldId="1985"/>
            <ac:grpSpMk id="6" creationId="{D1B494AF-E716-4B89-966C-677768BF76B4}"/>
          </ac:grpSpMkLst>
        </pc:grpChg>
        <pc:grpChg chg="add del mod">
          <ac:chgData name="li zhengyi" userId="69c8ccc395c7f181" providerId="LiveId" clId="{E89BA6A2-82A2-4809-A6CE-DE325982F8E9}" dt="2023-04-07T02:53:04.546" v="66" actId="478"/>
          <ac:grpSpMkLst>
            <pc:docMk/>
            <pc:sldMk cId="1873875151" sldId="1985"/>
            <ac:grpSpMk id="34" creationId="{35F8FE4F-7D7B-487E-A72E-B42E59B903D0}"/>
          </ac:grpSpMkLst>
        </pc:grpChg>
        <pc:grpChg chg="add mod">
          <ac:chgData name="li zhengyi" userId="69c8ccc395c7f181" providerId="LiveId" clId="{E89BA6A2-82A2-4809-A6CE-DE325982F8E9}" dt="2023-04-11T03:17:15.104" v="896" actId="1038"/>
          <ac:grpSpMkLst>
            <pc:docMk/>
            <pc:sldMk cId="1873875151" sldId="1985"/>
            <ac:grpSpMk id="35" creationId="{87DC446A-EC9F-4133-8645-A9889C479D1A}"/>
          </ac:grpSpMkLst>
        </pc:grpChg>
        <pc:grpChg chg="add mod">
          <ac:chgData name="li zhengyi" userId="69c8ccc395c7f181" providerId="LiveId" clId="{E89BA6A2-82A2-4809-A6CE-DE325982F8E9}" dt="2023-04-11T03:21:57.781" v="970" actId="164"/>
          <ac:grpSpMkLst>
            <pc:docMk/>
            <pc:sldMk cId="1873875151" sldId="1985"/>
            <ac:grpSpMk id="36" creationId="{288AB4BB-F2C6-4B76-9EA8-3C2C0E694DBE}"/>
          </ac:grpSpMkLst>
        </pc:grpChg>
        <pc:grpChg chg="mod">
          <ac:chgData name="li zhengyi" userId="69c8ccc395c7f181" providerId="LiveId" clId="{E89BA6A2-82A2-4809-A6CE-DE325982F8E9}" dt="2023-04-07T02:52:38.930" v="8"/>
          <ac:grpSpMkLst>
            <pc:docMk/>
            <pc:sldMk cId="1873875151" sldId="1985"/>
            <ac:grpSpMk id="36" creationId="{983739A3-AA5B-4837-931E-847CCE58B8D7}"/>
          </ac:grpSpMkLst>
        </pc:grpChg>
        <pc:grpChg chg="add mod">
          <ac:chgData name="li zhengyi" userId="69c8ccc395c7f181" providerId="LiveId" clId="{E89BA6A2-82A2-4809-A6CE-DE325982F8E9}" dt="2023-04-11T03:22:02.329" v="971" actId="1076"/>
          <ac:grpSpMkLst>
            <pc:docMk/>
            <pc:sldMk cId="1873875151" sldId="1985"/>
            <ac:grpSpMk id="43" creationId="{D8E4B752-9EFC-4013-8495-F3F3A1E0E98A}"/>
          </ac:grpSpMkLst>
        </pc:grpChg>
        <pc:grpChg chg="add del mod topLvl">
          <ac:chgData name="li zhengyi" userId="69c8ccc395c7f181" providerId="LiveId" clId="{E89BA6A2-82A2-4809-A6CE-DE325982F8E9}" dt="2023-04-11T03:43:14.497" v="1090" actId="478"/>
          <ac:grpSpMkLst>
            <pc:docMk/>
            <pc:sldMk cId="1873875151" sldId="1985"/>
            <ac:grpSpMk id="45" creationId="{C0A270D4-DABA-49B9-8A43-686CACEE81AA}"/>
          </ac:grpSpMkLst>
        </pc:grpChg>
        <pc:grpChg chg="add del mod">
          <ac:chgData name="li zhengyi" userId="69c8ccc395c7f181" providerId="LiveId" clId="{E89BA6A2-82A2-4809-A6CE-DE325982F8E9}" dt="2023-04-11T03:28:48.818" v="1017" actId="165"/>
          <ac:grpSpMkLst>
            <pc:docMk/>
            <pc:sldMk cId="1873875151" sldId="1985"/>
            <ac:grpSpMk id="46" creationId="{3F829D08-9F55-4387-A976-00C461EF9F35}"/>
          </ac:grpSpMkLst>
        </pc:grpChg>
        <pc:grpChg chg="add mod">
          <ac:chgData name="li zhengyi" userId="69c8ccc395c7f181" providerId="LiveId" clId="{E89BA6A2-82A2-4809-A6CE-DE325982F8E9}" dt="2023-04-11T03:30:09.489" v="1030" actId="164"/>
          <ac:grpSpMkLst>
            <pc:docMk/>
            <pc:sldMk cId="1873875151" sldId="1985"/>
            <ac:grpSpMk id="47" creationId="{3C537C4D-D5A0-4FF1-98D9-83DDA14D49B3}"/>
          </ac:grpSpMkLst>
        </pc:grpChg>
        <pc:grpChg chg="add del mod">
          <ac:chgData name="li zhengyi" userId="69c8ccc395c7f181" providerId="LiveId" clId="{E89BA6A2-82A2-4809-A6CE-DE325982F8E9}" dt="2023-04-11T03:43:15.594" v="1091" actId="478"/>
          <ac:grpSpMkLst>
            <pc:docMk/>
            <pc:sldMk cId="1873875151" sldId="1985"/>
            <ac:grpSpMk id="48" creationId="{C717A2D6-D0E8-4B68-9E20-24E4DBDA03C3}"/>
          </ac:grpSpMkLst>
        </pc:grpChg>
        <pc:grpChg chg="add mod">
          <ac:chgData name="li zhengyi" userId="69c8ccc395c7f181" providerId="LiveId" clId="{E89BA6A2-82A2-4809-A6CE-DE325982F8E9}" dt="2023-04-11T03:43:01.438" v="1084" actId="164"/>
          <ac:grpSpMkLst>
            <pc:docMk/>
            <pc:sldMk cId="1873875151" sldId="1985"/>
            <ac:grpSpMk id="49" creationId="{32584D6F-2BE9-40CF-A2F6-E2308F395B1B}"/>
          </ac:grpSpMkLst>
        </pc:grpChg>
        <pc:grpChg chg="add mod">
          <ac:chgData name="li zhengyi" userId="69c8ccc395c7f181" providerId="LiveId" clId="{E89BA6A2-82A2-4809-A6CE-DE325982F8E9}" dt="2023-04-11T03:43:00.727" v="1081" actId="164"/>
          <ac:grpSpMkLst>
            <pc:docMk/>
            <pc:sldMk cId="1873875151" sldId="1985"/>
            <ac:grpSpMk id="50" creationId="{5300664E-56E0-4E78-BE07-5D45450B13B9}"/>
          </ac:grpSpMkLst>
        </pc:grpChg>
        <pc:grpChg chg="add del mod">
          <ac:chgData name="li zhengyi" userId="69c8ccc395c7f181" providerId="LiveId" clId="{E89BA6A2-82A2-4809-A6CE-DE325982F8E9}" dt="2023-04-07T02:53:04.546" v="66" actId="478"/>
          <ac:grpSpMkLst>
            <pc:docMk/>
            <pc:sldMk cId="1873875151" sldId="1985"/>
            <ac:grpSpMk id="64" creationId="{70DBAE99-7342-457A-9995-761A9CD615D9}"/>
          </ac:grpSpMkLst>
        </pc:grpChg>
        <pc:grpChg chg="mod">
          <ac:chgData name="li zhengyi" userId="69c8ccc395c7f181" providerId="LiveId" clId="{E89BA6A2-82A2-4809-A6CE-DE325982F8E9}" dt="2023-04-07T02:52:43.806" v="10"/>
          <ac:grpSpMkLst>
            <pc:docMk/>
            <pc:sldMk cId="1873875151" sldId="1985"/>
            <ac:grpSpMk id="66" creationId="{C14C148B-D530-427A-8DC8-A5540E8B88E0}"/>
          </ac:grpSpMkLst>
        </pc:grpChg>
        <pc:grpChg chg="add del mod">
          <ac:chgData name="li zhengyi" userId="69c8ccc395c7f181" providerId="LiveId" clId="{E89BA6A2-82A2-4809-A6CE-DE325982F8E9}" dt="2023-04-07T02:53:04.546" v="66" actId="478"/>
          <ac:grpSpMkLst>
            <pc:docMk/>
            <pc:sldMk cId="1873875151" sldId="1985"/>
            <ac:grpSpMk id="94" creationId="{8B3AC5A6-5068-4A21-B378-F00195734FD0}"/>
          </ac:grpSpMkLst>
        </pc:grpChg>
        <pc:grpChg chg="mod">
          <ac:chgData name="li zhengyi" userId="69c8ccc395c7f181" providerId="LiveId" clId="{E89BA6A2-82A2-4809-A6CE-DE325982F8E9}" dt="2023-04-07T02:52:44.219" v="11"/>
          <ac:grpSpMkLst>
            <pc:docMk/>
            <pc:sldMk cId="1873875151" sldId="1985"/>
            <ac:grpSpMk id="96" creationId="{473D0ECE-ED79-40D9-8BFB-BA78566B3A8E}"/>
          </ac:grpSpMkLst>
        </pc:grpChg>
        <pc:grpChg chg="add del mod">
          <ac:chgData name="li zhengyi" userId="69c8ccc395c7f181" providerId="LiveId" clId="{E89BA6A2-82A2-4809-A6CE-DE325982F8E9}" dt="2023-04-07T02:53:04.546" v="66" actId="478"/>
          <ac:grpSpMkLst>
            <pc:docMk/>
            <pc:sldMk cId="1873875151" sldId="1985"/>
            <ac:grpSpMk id="124" creationId="{20823E02-9EBA-44A5-A1AB-D2613B50AD80}"/>
          </ac:grpSpMkLst>
        </pc:grpChg>
        <pc:grpChg chg="mod">
          <ac:chgData name="li zhengyi" userId="69c8ccc395c7f181" providerId="LiveId" clId="{E89BA6A2-82A2-4809-A6CE-DE325982F8E9}" dt="2023-04-07T02:52:44.604" v="12"/>
          <ac:grpSpMkLst>
            <pc:docMk/>
            <pc:sldMk cId="1873875151" sldId="1985"/>
            <ac:grpSpMk id="126" creationId="{E9538EDB-A36C-48A2-8BEF-A1D079DCD740}"/>
          </ac:grpSpMkLst>
        </pc:grpChg>
        <pc:grpChg chg="add del mod">
          <ac:chgData name="li zhengyi" userId="69c8ccc395c7f181" providerId="LiveId" clId="{E89BA6A2-82A2-4809-A6CE-DE325982F8E9}" dt="2023-04-07T02:53:04.546" v="66" actId="478"/>
          <ac:grpSpMkLst>
            <pc:docMk/>
            <pc:sldMk cId="1873875151" sldId="1985"/>
            <ac:grpSpMk id="156" creationId="{9A99578E-D68F-4B80-9492-23D45815CFBA}"/>
          </ac:grpSpMkLst>
        </pc:grpChg>
        <pc:grpChg chg="mod">
          <ac:chgData name="li zhengyi" userId="69c8ccc395c7f181" providerId="LiveId" clId="{E89BA6A2-82A2-4809-A6CE-DE325982F8E9}" dt="2023-04-07T02:52:45.029" v="13"/>
          <ac:grpSpMkLst>
            <pc:docMk/>
            <pc:sldMk cId="1873875151" sldId="1985"/>
            <ac:grpSpMk id="158" creationId="{04EC687A-A01C-4F69-9B3D-1C67070E9099}"/>
          </ac:grpSpMkLst>
        </pc:grpChg>
        <pc:grpChg chg="add del mod">
          <ac:chgData name="li zhengyi" userId="69c8ccc395c7f181" providerId="LiveId" clId="{E89BA6A2-82A2-4809-A6CE-DE325982F8E9}" dt="2023-04-11T03:43:00.660" v="1080" actId="478"/>
          <ac:grpSpMkLst>
            <pc:docMk/>
            <pc:sldMk cId="1873875151" sldId="1985"/>
            <ac:grpSpMk id="186" creationId="{355857E8-0EC6-4147-A802-6727208F57D4}"/>
          </ac:grpSpMkLst>
        </pc:grpChg>
        <pc:grpChg chg="mod topLvl">
          <ac:chgData name="li zhengyi" userId="69c8ccc395c7f181" providerId="LiveId" clId="{E89BA6A2-82A2-4809-A6CE-DE325982F8E9}" dt="2023-04-11T03:43:00.660" v="1080" actId="478"/>
          <ac:grpSpMkLst>
            <pc:docMk/>
            <pc:sldMk cId="1873875151" sldId="1985"/>
            <ac:grpSpMk id="188" creationId="{21D0AF50-5E5D-42E8-8AE3-63BA2B64B38C}"/>
          </ac:grpSpMkLst>
        </pc:grpChg>
        <pc:grpChg chg="add mod">
          <ac:chgData name="li zhengyi" userId="69c8ccc395c7f181" providerId="LiveId" clId="{E89BA6A2-82A2-4809-A6CE-DE325982F8E9}" dt="2023-04-07T02:55:04.094" v="104" actId="1037"/>
          <ac:grpSpMkLst>
            <pc:docMk/>
            <pc:sldMk cId="1873875151" sldId="1985"/>
            <ac:grpSpMk id="216" creationId="{5FF4574A-6C8E-4D8A-998F-7B248E0A2BCC}"/>
          </ac:grpSpMkLst>
        </pc:grpChg>
        <pc:grpChg chg="mod">
          <ac:chgData name="li zhengyi" userId="69c8ccc395c7f181" providerId="LiveId" clId="{E89BA6A2-82A2-4809-A6CE-DE325982F8E9}" dt="2023-04-07T02:53:17.728" v="71"/>
          <ac:grpSpMkLst>
            <pc:docMk/>
            <pc:sldMk cId="1873875151" sldId="1985"/>
            <ac:grpSpMk id="218" creationId="{98410E57-37F2-4FE3-8BF4-3C21ABC5915E}"/>
          </ac:grpSpMkLst>
        </pc:grpChg>
        <pc:grpChg chg="add del mod">
          <ac:chgData name="li zhengyi" userId="69c8ccc395c7f181" providerId="LiveId" clId="{E89BA6A2-82A2-4809-A6CE-DE325982F8E9}" dt="2023-04-11T03:19:14.778" v="920" actId="165"/>
          <ac:grpSpMkLst>
            <pc:docMk/>
            <pc:sldMk cId="1873875151" sldId="1985"/>
            <ac:grpSpMk id="246" creationId="{CBCB53A3-4433-4E12-A08E-473581E6E643}"/>
          </ac:grpSpMkLst>
        </pc:grpChg>
        <pc:grpChg chg="mod topLvl">
          <ac:chgData name="li zhengyi" userId="69c8ccc395c7f181" providerId="LiveId" clId="{E89BA6A2-82A2-4809-A6CE-DE325982F8E9}" dt="2023-04-11T03:19:14.778" v="920" actId="165"/>
          <ac:grpSpMkLst>
            <pc:docMk/>
            <pc:sldMk cId="1873875151" sldId="1985"/>
            <ac:grpSpMk id="248" creationId="{0D6F0BED-F812-4694-890F-20B10EC0E965}"/>
          </ac:grpSpMkLst>
        </pc:grpChg>
        <pc:grpChg chg="add mod">
          <ac:chgData name="li zhengyi" userId="69c8ccc395c7f181" providerId="LiveId" clId="{E89BA6A2-82A2-4809-A6CE-DE325982F8E9}" dt="2023-04-07T02:55:20.531" v="107" actId="1076"/>
          <ac:grpSpMkLst>
            <pc:docMk/>
            <pc:sldMk cId="1873875151" sldId="1985"/>
            <ac:grpSpMk id="276" creationId="{E7DA78E4-34D9-4B5D-8934-C0F23A8BEC50}"/>
          </ac:grpSpMkLst>
        </pc:grpChg>
        <pc:grpChg chg="mod">
          <ac:chgData name="li zhengyi" userId="69c8ccc395c7f181" providerId="LiveId" clId="{E89BA6A2-82A2-4809-A6CE-DE325982F8E9}" dt="2023-04-07T02:53:20.223" v="73"/>
          <ac:grpSpMkLst>
            <pc:docMk/>
            <pc:sldMk cId="1873875151" sldId="1985"/>
            <ac:grpSpMk id="278" creationId="{7A5D4C6B-DF67-463C-B179-8F7CEE6A7032}"/>
          </ac:grpSpMkLst>
        </pc:grpChg>
        <pc:grpChg chg="add mod">
          <ac:chgData name="li zhengyi" userId="69c8ccc395c7f181" providerId="LiveId" clId="{E89BA6A2-82A2-4809-A6CE-DE325982F8E9}" dt="2023-04-07T02:55:04.094" v="104" actId="1037"/>
          <ac:grpSpMkLst>
            <pc:docMk/>
            <pc:sldMk cId="1873875151" sldId="1985"/>
            <ac:grpSpMk id="306" creationId="{DC161010-84B6-4814-BE83-952D9CB7F297}"/>
          </ac:grpSpMkLst>
        </pc:grpChg>
        <pc:grpChg chg="mod">
          <ac:chgData name="li zhengyi" userId="69c8ccc395c7f181" providerId="LiveId" clId="{E89BA6A2-82A2-4809-A6CE-DE325982F8E9}" dt="2023-04-07T02:53:20.223" v="73"/>
          <ac:grpSpMkLst>
            <pc:docMk/>
            <pc:sldMk cId="1873875151" sldId="1985"/>
            <ac:grpSpMk id="308" creationId="{9742DDCF-4C7D-464E-AB88-EFD98D0482C3}"/>
          </ac:grpSpMkLst>
        </pc:grpChg>
        <pc:grpChg chg="add del mod">
          <ac:chgData name="li zhengyi" userId="69c8ccc395c7f181" providerId="LiveId" clId="{E89BA6A2-82A2-4809-A6CE-DE325982F8E9}" dt="2023-04-07T06:13:55.662" v="644" actId="165"/>
          <ac:grpSpMkLst>
            <pc:docMk/>
            <pc:sldMk cId="1873875151" sldId="1985"/>
            <ac:grpSpMk id="336" creationId="{64F81B79-BF12-4411-9EB9-CE6E81594903}"/>
          </ac:grpSpMkLst>
        </pc:grpChg>
        <pc:grpChg chg="add mod">
          <ac:chgData name="li zhengyi" userId="69c8ccc395c7f181" providerId="LiveId" clId="{E89BA6A2-82A2-4809-A6CE-DE325982F8E9}" dt="2023-04-07T02:54:33.522" v="75" actId="1076"/>
          <ac:grpSpMkLst>
            <pc:docMk/>
            <pc:sldMk cId="1873875151" sldId="1985"/>
            <ac:grpSpMk id="339" creationId="{D48A5ED8-05BA-4F86-A210-1569C0288705}"/>
          </ac:grpSpMkLst>
        </pc:grpChg>
        <pc:grpChg chg="add mod">
          <ac:chgData name="li zhengyi" userId="69c8ccc395c7f181" providerId="LiveId" clId="{E89BA6A2-82A2-4809-A6CE-DE325982F8E9}" dt="2023-04-07T02:54:33.522" v="75" actId="1076"/>
          <ac:grpSpMkLst>
            <pc:docMk/>
            <pc:sldMk cId="1873875151" sldId="1985"/>
            <ac:grpSpMk id="342" creationId="{F626DD84-6C8C-48D1-AEA1-FA54EFCBD5BC}"/>
          </ac:grpSpMkLst>
        </pc:grpChg>
        <pc:grpChg chg="add del mod">
          <ac:chgData name="li zhengyi" userId="69c8ccc395c7f181" providerId="LiveId" clId="{E89BA6A2-82A2-4809-A6CE-DE325982F8E9}" dt="2023-04-07T05:49:57.724" v="616" actId="478"/>
          <ac:grpSpMkLst>
            <pc:docMk/>
            <pc:sldMk cId="1873875151" sldId="1985"/>
            <ac:grpSpMk id="345" creationId="{8F66829A-87A0-4070-B3BA-0E9198E4EC9A}"/>
          </ac:grpSpMkLst>
        </pc:grpChg>
        <pc:grpChg chg="add mod">
          <ac:chgData name="li zhengyi" userId="69c8ccc395c7f181" providerId="LiveId" clId="{E89BA6A2-82A2-4809-A6CE-DE325982F8E9}" dt="2023-04-11T03:17:15.104" v="896" actId="1038"/>
          <ac:grpSpMkLst>
            <pc:docMk/>
            <pc:sldMk cId="1873875151" sldId="1985"/>
            <ac:grpSpMk id="345" creationId="{A33BAA26-4727-48C7-A63C-F0BBA9DB50CA}"/>
          </ac:grpSpMkLst>
        </pc:grpChg>
        <pc:grpChg chg="add del mod">
          <ac:chgData name="li zhengyi" userId="69c8ccc395c7f181" providerId="LiveId" clId="{E89BA6A2-82A2-4809-A6CE-DE325982F8E9}" dt="2023-04-11T03:18:59.702" v="918"/>
          <ac:grpSpMkLst>
            <pc:docMk/>
            <pc:sldMk cId="1873875151" sldId="1985"/>
            <ac:grpSpMk id="349" creationId="{BF2543AF-D2CF-40B1-879D-419FAE7A2CBB}"/>
          </ac:grpSpMkLst>
        </pc:grpChg>
        <pc:grpChg chg="mod">
          <ac:chgData name="li zhengyi" userId="69c8ccc395c7f181" providerId="LiveId" clId="{E89BA6A2-82A2-4809-A6CE-DE325982F8E9}" dt="2023-04-11T03:18:56.234" v="917"/>
          <ac:grpSpMkLst>
            <pc:docMk/>
            <pc:sldMk cId="1873875151" sldId="1985"/>
            <ac:grpSpMk id="351" creationId="{4C902E11-DD85-4198-AF27-4276D0D52C8C}"/>
          </ac:grpSpMkLst>
        </pc:grpChg>
        <pc:grpChg chg="add del mod ord">
          <ac:chgData name="li zhengyi" userId="69c8ccc395c7f181" providerId="LiveId" clId="{E89BA6A2-82A2-4809-A6CE-DE325982F8E9}" dt="2023-04-07T04:40:47.529" v="179" actId="165"/>
          <ac:grpSpMkLst>
            <pc:docMk/>
            <pc:sldMk cId="1873875151" sldId="1985"/>
            <ac:grpSpMk id="367" creationId="{628CA7B9-47CF-457C-9F8B-FB412658E6B6}"/>
          </ac:grpSpMkLst>
        </pc:grpChg>
        <pc:grpChg chg="add del mod">
          <ac:chgData name="li zhengyi" userId="69c8ccc395c7f181" providerId="LiveId" clId="{E89BA6A2-82A2-4809-A6CE-DE325982F8E9}" dt="2023-04-11T03:43:00.874" v="1083"/>
          <ac:grpSpMkLst>
            <pc:docMk/>
            <pc:sldMk cId="1873875151" sldId="1985"/>
            <ac:grpSpMk id="389" creationId="{81410B3C-CCBC-46D1-91E9-1574DB518D72}"/>
          </ac:grpSpMkLst>
        </pc:grpChg>
        <pc:grpChg chg="mod">
          <ac:chgData name="li zhengyi" userId="69c8ccc395c7f181" providerId="LiveId" clId="{E89BA6A2-82A2-4809-A6CE-DE325982F8E9}" dt="2023-04-11T03:40:13.365" v="1045"/>
          <ac:grpSpMkLst>
            <pc:docMk/>
            <pc:sldMk cId="1873875151" sldId="1985"/>
            <ac:grpSpMk id="391" creationId="{953D45D4-2FB6-4ECE-BB95-928436B196A3}"/>
          </ac:grpSpMkLst>
        </pc:grpChg>
        <pc:grpChg chg="add mod topLvl">
          <ac:chgData name="li zhengyi" userId="69c8ccc395c7f181" providerId="LiveId" clId="{E89BA6A2-82A2-4809-A6CE-DE325982F8E9}" dt="2023-04-07T05:18:18.189" v="522" actId="164"/>
          <ac:grpSpMkLst>
            <pc:docMk/>
            <pc:sldMk cId="1873875151" sldId="1985"/>
            <ac:grpSpMk id="595" creationId="{D9C430F6-6FA6-4BCD-A114-C832330F5529}"/>
          </ac:grpSpMkLst>
        </pc:grpChg>
        <pc:grpChg chg="add mod topLvl">
          <ac:chgData name="li zhengyi" userId="69c8ccc395c7f181" providerId="LiveId" clId="{E89BA6A2-82A2-4809-A6CE-DE325982F8E9}" dt="2023-04-07T05:18:18.189" v="522" actId="164"/>
          <ac:grpSpMkLst>
            <pc:docMk/>
            <pc:sldMk cId="1873875151" sldId="1985"/>
            <ac:grpSpMk id="600" creationId="{20827850-D8D6-405A-B8DD-58A060E6C1ED}"/>
          </ac:grpSpMkLst>
        </pc:grpChg>
        <pc:grpChg chg="add del mod">
          <ac:chgData name="li zhengyi" userId="69c8ccc395c7f181" providerId="LiveId" clId="{E89BA6A2-82A2-4809-A6CE-DE325982F8E9}" dt="2023-04-07T05:06:07.458" v="382" actId="165"/>
          <ac:grpSpMkLst>
            <pc:docMk/>
            <pc:sldMk cId="1873875151" sldId="1985"/>
            <ac:grpSpMk id="601" creationId="{B4B17375-8BA0-4BF4-AB6A-BF80102BE0F8}"/>
          </ac:grpSpMkLst>
        </pc:grpChg>
        <pc:grpChg chg="add del mod">
          <ac:chgData name="li zhengyi" userId="69c8ccc395c7f181" providerId="LiveId" clId="{E89BA6A2-82A2-4809-A6CE-DE325982F8E9}" dt="2023-04-07T05:16:12.630" v="492" actId="478"/>
          <ac:grpSpMkLst>
            <pc:docMk/>
            <pc:sldMk cId="1873875151" sldId="1985"/>
            <ac:grpSpMk id="602" creationId="{0C7DA1A6-5B83-4DBE-963C-CFC9B48DF344}"/>
          </ac:grpSpMkLst>
        </pc:grpChg>
        <pc:grpChg chg="mod">
          <ac:chgData name="li zhengyi" userId="69c8ccc395c7f181" providerId="LiveId" clId="{E89BA6A2-82A2-4809-A6CE-DE325982F8E9}" dt="2023-04-07T05:05:03.719" v="374"/>
          <ac:grpSpMkLst>
            <pc:docMk/>
            <pc:sldMk cId="1873875151" sldId="1985"/>
            <ac:grpSpMk id="603" creationId="{6929F49A-54A8-447B-8333-8C9411FEC8CF}"/>
          </ac:grpSpMkLst>
        </pc:grpChg>
        <pc:grpChg chg="mod">
          <ac:chgData name="li zhengyi" userId="69c8ccc395c7f181" providerId="LiveId" clId="{E89BA6A2-82A2-4809-A6CE-DE325982F8E9}" dt="2023-04-07T05:05:03.719" v="374"/>
          <ac:grpSpMkLst>
            <pc:docMk/>
            <pc:sldMk cId="1873875151" sldId="1985"/>
            <ac:grpSpMk id="604" creationId="{FFE163C1-FC41-4B8A-9C82-707EDF8FF72C}"/>
          </ac:grpSpMkLst>
        </pc:grpChg>
        <pc:grpChg chg="add mod topLvl">
          <ac:chgData name="li zhengyi" userId="69c8ccc395c7f181" providerId="LiveId" clId="{E89BA6A2-82A2-4809-A6CE-DE325982F8E9}" dt="2023-04-07T05:18:19.538" v="523" actId="164"/>
          <ac:grpSpMkLst>
            <pc:docMk/>
            <pc:sldMk cId="1873875151" sldId="1985"/>
            <ac:grpSpMk id="613" creationId="{3DD42361-17BC-43D2-9EB0-3B61ECCE39EC}"/>
          </ac:grpSpMkLst>
        </pc:grpChg>
        <pc:grpChg chg="add mod topLvl">
          <ac:chgData name="li zhengyi" userId="69c8ccc395c7f181" providerId="LiveId" clId="{E89BA6A2-82A2-4809-A6CE-DE325982F8E9}" dt="2023-04-07T05:18:19.538" v="523" actId="164"/>
          <ac:grpSpMkLst>
            <pc:docMk/>
            <pc:sldMk cId="1873875151" sldId="1985"/>
            <ac:grpSpMk id="620" creationId="{55B78F85-C459-405B-ADEC-E543F083290E}"/>
          </ac:grpSpMkLst>
        </pc:grpChg>
        <pc:grpChg chg="add mod">
          <ac:chgData name="li zhengyi" userId="69c8ccc395c7f181" providerId="LiveId" clId="{E89BA6A2-82A2-4809-A6CE-DE325982F8E9}" dt="2023-04-07T05:09:40.101" v="477"/>
          <ac:grpSpMkLst>
            <pc:docMk/>
            <pc:sldMk cId="1873875151" sldId="1985"/>
            <ac:grpSpMk id="623" creationId="{5DE1FF2A-1547-421F-9D95-39DD39BD0551}"/>
          </ac:grpSpMkLst>
        </pc:grpChg>
        <pc:grpChg chg="add mod">
          <ac:chgData name="li zhengyi" userId="69c8ccc395c7f181" providerId="LiveId" clId="{E89BA6A2-82A2-4809-A6CE-DE325982F8E9}" dt="2023-04-07T05:09:40.101" v="477"/>
          <ac:grpSpMkLst>
            <pc:docMk/>
            <pc:sldMk cId="1873875151" sldId="1985"/>
            <ac:grpSpMk id="630" creationId="{039539C1-F391-4F3C-A4E4-A3EBF437A5A1}"/>
          </ac:grpSpMkLst>
        </pc:grpChg>
        <pc:grpChg chg="add mod topLvl">
          <ac:chgData name="li zhengyi" userId="69c8ccc395c7f181" providerId="LiveId" clId="{E89BA6A2-82A2-4809-A6CE-DE325982F8E9}" dt="2023-04-07T05:18:20.501" v="524" actId="164"/>
          <ac:grpSpMkLst>
            <pc:docMk/>
            <pc:sldMk cId="1873875151" sldId="1985"/>
            <ac:grpSpMk id="633" creationId="{045E30F7-B458-43DD-AB03-80ACB4EC0D58}"/>
          </ac:grpSpMkLst>
        </pc:grpChg>
        <pc:grpChg chg="add mod topLvl">
          <ac:chgData name="li zhengyi" userId="69c8ccc395c7f181" providerId="LiveId" clId="{E89BA6A2-82A2-4809-A6CE-DE325982F8E9}" dt="2023-04-07T05:18:20.501" v="524" actId="164"/>
          <ac:grpSpMkLst>
            <pc:docMk/>
            <pc:sldMk cId="1873875151" sldId="1985"/>
            <ac:grpSpMk id="640" creationId="{E70CA145-32DB-4BEB-B0CF-15D0FFC4FD7D}"/>
          </ac:grpSpMkLst>
        </pc:grpChg>
        <pc:grpChg chg="add del mod">
          <ac:chgData name="li zhengyi" userId="69c8ccc395c7f181" providerId="LiveId" clId="{E89BA6A2-82A2-4809-A6CE-DE325982F8E9}" dt="2023-04-07T05:16:40.895" v="497" actId="165"/>
          <ac:grpSpMkLst>
            <pc:docMk/>
            <pc:sldMk cId="1873875151" sldId="1985"/>
            <ac:grpSpMk id="643" creationId="{88977D10-4C8F-45FB-9FB4-740E92F9A657}"/>
          </ac:grpSpMkLst>
        </pc:grpChg>
        <pc:grpChg chg="add del mod">
          <ac:chgData name="li zhengyi" userId="69c8ccc395c7f181" providerId="LiveId" clId="{E89BA6A2-82A2-4809-A6CE-DE325982F8E9}" dt="2023-04-07T05:16:40.895" v="497" actId="165"/>
          <ac:grpSpMkLst>
            <pc:docMk/>
            <pc:sldMk cId="1873875151" sldId="1985"/>
            <ac:grpSpMk id="644" creationId="{8FAAAB75-FC21-4BC8-839F-23C41BBBF996}"/>
          </ac:grpSpMkLst>
        </pc:grpChg>
        <pc:grpChg chg="add del mod">
          <ac:chgData name="li zhengyi" userId="69c8ccc395c7f181" providerId="LiveId" clId="{E89BA6A2-82A2-4809-A6CE-DE325982F8E9}" dt="2023-04-07T05:16:40.895" v="497" actId="165"/>
          <ac:grpSpMkLst>
            <pc:docMk/>
            <pc:sldMk cId="1873875151" sldId="1985"/>
            <ac:grpSpMk id="645" creationId="{6340E3D9-5831-4812-9F51-506C4F900183}"/>
          </ac:grpSpMkLst>
        </pc:grpChg>
        <pc:grpChg chg="add mod">
          <ac:chgData name="li zhengyi" userId="69c8ccc395c7f181" providerId="LiveId" clId="{E89BA6A2-82A2-4809-A6CE-DE325982F8E9}" dt="2023-04-07T06:00:30.461" v="637" actId="12789"/>
          <ac:grpSpMkLst>
            <pc:docMk/>
            <pc:sldMk cId="1873875151" sldId="1985"/>
            <ac:grpSpMk id="646" creationId="{A84FFC74-BD2E-4EF6-A138-809A31436C07}"/>
          </ac:grpSpMkLst>
        </pc:grpChg>
        <pc:grpChg chg="add mod">
          <ac:chgData name="li zhengyi" userId="69c8ccc395c7f181" providerId="LiveId" clId="{E89BA6A2-82A2-4809-A6CE-DE325982F8E9}" dt="2023-04-07T06:00:30.461" v="637" actId="12789"/>
          <ac:grpSpMkLst>
            <pc:docMk/>
            <pc:sldMk cId="1873875151" sldId="1985"/>
            <ac:grpSpMk id="647" creationId="{CE7577B5-6B66-45DD-820F-42861096AB29}"/>
          </ac:grpSpMkLst>
        </pc:grpChg>
        <pc:grpChg chg="add mod">
          <ac:chgData name="li zhengyi" userId="69c8ccc395c7f181" providerId="LiveId" clId="{E89BA6A2-82A2-4809-A6CE-DE325982F8E9}" dt="2023-04-07T06:00:30.461" v="637" actId="12789"/>
          <ac:grpSpMkLst>
            <pc:docMk/>
            <pc:sldMk cId="1873875151" sldId="1985"/>
            <ac:grpSpMk id="648" creationId="{AA2CA71A-22B9-4527-B937-ECDE7742B0B8}"/>
          </ac:grpSpMkLst>
        </pc:grpChg>
        <pc:grpChg chg="add mod">
          <ac:chgData name="li zhengyi" userId="69c8ccc395c7f181" providerId="LiveId" clId="{E89BA6A2-82A2-4809-A6CE-DE325982F8E9}" dt="2023-04-11T03:21:17.744" v="949" actId="14100"/>
          <ac:grpSpMkLst>
            <pc:docMk/>
            <pc:sldMk cId="1873875151" sldId="1985"/>
            <ac:grpSpMk id="689" creationId="{8691CB89-BF34-4D59-8929-C501765C18AC}"/>
          </ac:grpSpMkLst>
        </pc:grpChg>
        <pc:grpChg chg="add mod">
          <ac:chgData name="li zhengyi" userId="69c8ccc395c7f181" providerId="LiveId" clId="{E89BA6A2-82A2-4809-A6CE-DE325982F8E9}" dt="2023-04-11T03:18:20.827" v="904" actId="1076"/>
          <ac:grpSpMkLst>
            <pc:docMk/>
            <pc:sldMk cId="1873875151" sldId="1985"/>
            <ac:grpSpMk id="690" creationId="{593559F5-16E5-4944-9473-C8005562498B}"/>
          </ac:grpSpMkLst>
        </pc:grpChg>
        <pc:grpChg chg="add mod">
          <ac:chgData name="li zhengyi" userId="69c8ccc395c7f181" providerId="LiveId" clId="{E89BA6A2-82A2-4809-A6CE-DE325982F8E9}" dt="2023-04-11T03:17:15.104" v="896" actId="1038"/>
          <ac:grpSpMkLst>
            <pc:docMk/>
            <pc:sldMk cId="1873875151" sldId="1985"/>
            <ac:grpSpMk id="691" creationId="{87E14D96-6DBF-40F8-B5D3-81BC32C7FAC6}"/>
          </ac:grpSpMkLst>
        </pc:grpChg>
        <pc:picChg chg="add del mod">
          <ac:chgData name="li zhengyi" userId="69c8ccc395c7f181" providerId="LiveId" clId="{E89BA6A2-82A2-4809-A6CE-DE325982F8E9}" dt="2023-04-11T03:18:59.702" v="918"/>
          <ac:picMkLst>
            <pc:docMk/>
            <pc:sldMk cId="1873875151" sldId="1985"/>
            <ac:picMk id="379" creationId="{7EC046F8-DAE9-4A25-B3AB-53477E24B957}"/>
          </ac:picMkLst>
        </pc:picChg>
        <pc:picChg chg="add mod">
          <ac:chgData name="li zhengyi" userId="69c8ccc395c7f181" providerId="LiveId" clId="{E89BA6A2-82A2-4809-A6CE-DE325982F8E9}" dt="2023-04-11T03:19:39.193" v="931" actId="164"/>
          <ac:picMkLst>
            <pc:docMk/>
            <pc:sldMk cId="1873875151" sldId="1985"/>
            <ac:picMk id="380" creationId="{B2FE5887-3BA9-4B24-95B5-12EB04DB7ACE}"/>
          </ac:picMkLst>
        </pc:picChg>
        <pc:picChg chg="add del mod">
          <ac:chgData name="li zhengyi" userId="69c8ccc395c7f181" providerId="LiveId" clId="{E89BA6A2-82A2-4809-A6CE-DE325982F8E9}" dt="2023-04-11T03:19:26.888" v="926"/>
          <ac:picMkLst>
            <pc:docMk/>
            <pc:sldMk cId="1873875151" sldId="1985"/>
            <ac:picMk id="381" creationId="{0A94F520-2C23-4A70-A31A-7E3DCF51867D}"/>
          </ac:picMkLst>
        </pc:picChg>
        <pc:picChg chg="add del mod">
          <ac:chgData name="li zhengyi" userId="69c8ccc395c7f181" providerId="LiveId" clId="{E89BA6A2-82A2-4809-A6CE-DE325982F8E9}" dt="2023-04-11T04:25:28.348" v="1278" actId="478"/>
          <ac:picMkLst>
            <pc:docMk/>
            <pc:sldMk cId="1873875151" sldId="1985"/>
            <ac:picMk id="395" creationId="{E6833947-F64C-4DA3-AF0B-BDA20A852267}"/>
          </ac:picMkLst>
        </pc:picChg>
        <pc:picChg chg="add mod">
          <ac:chgData name="li zhengyi" userId="69c8ccc395c7f181" providerId="LiveId" clId="{E89BA6A2-82A2-4809-A6CE-DE325982F8E9}" dt="2023-04-11T04:25:32.754" v="1280" actId="1076"/>
          <ac:picMkLst>
            <pc:docMk/>
            <pc:sldMk cId="1873875151" sldId="1985"/>
            <ac:picMk id="396" creationId="{7B8683C6-62A6-45B2-B9CD-53665740344B}"/>
          </ac:picMkLst>
        </pc:picChg>
        <pc:picChg chg="add mod">
          <ac:chgData name="li zhengyi" userId="69c8ccc395c7f181" providerId="LiveId" clId="{E89BA6A2-82A2-4809-A6CE-DE325982F8E9}" dt="2023-04-07T05:22:00.741" v="555" actId="1076"/>
          <ac:picMkLst>
            <pc:docMk/>
            <pc:sldMk cId="1873875151" sldId="1985"/>
            <ac:picMk id="649" creationId="{F9F445A3-CEBF-4F51-B86A-49FC34CF9C43}"/>
          </ac:picMkLst>
        </pc:picChg>
        <pc:picChg chg="add mod">
          <ac:chgData name="li zhengyi" userId="69c8ccc395c7f181" providerId="LiveId" clId="{E89BA6A2-82A2-4809-A6CE-DE325982F8E9}" dt="2023-04-07T05:22:04.938" v="557" actId="1076"/>
          <ac:picMkLst>
            <pc:docMk/>
            <pc:sldMk cId="1873875151" sldId="1985"/>
            <ac:picMk id="650" creationId="{760D9990-1EF3-4D3C-9798-F767860047A4}"/>
          </ac:picMkLst>
        </pc:picChg>
        <pc:picChg chg="add mod">
          <ac:chgData name="li zhengyi" userId="69c8ccc395c7f181" providerId="LiveId" clId="{E89BA6A2-82A2-4809-A6CE-DE325982F8E9}" dt="2023-04-07T05:22:07.561" v="559" actId="1076"/>
          <ac:picMkLst>
            <pc:docMk/>
            <pc:sldMk cId="1873875151" sldId="1985"/>
            <ac:picMk id="651" creationId="{F6494FEF-7A65-4299-883D-D9B016EAA73A}"/>
          </ac:picMkLst>
        </pc:picChg>
        <pc:picChg chg="add mod">
          <ac:chgData name="li zhengyi" userId="69c8ccc395c7f181" providerId="LiveId" clId="{E89BA6A2-82A2-4809-A6CE-DE325982F8E9}" dt="2023-04-07T05:22:14.385" v="561" actId="1076"/>
          <ac:picMkLst>
            <pc:docMk/>
            <pc:sldMk cId="1873875151" sldId="1985"/>
            <ac:picMk id="652" creationId="{57AC7E58-9692-4BC2-8244-C050085F84F6}"/>
          </ac:picMkLst>
        </pc:picChg>
        <pc:picChg chg="add mod">
          <ac:chgData name="li zhengyi" userId="69c8ccc395c7f181" providerId="LiveId" clId="{E89BA6A2-82A2-4809-A6CE-DE325982F8E9}" dt="2023-04-07T05:22:18.797" v="563" actId="1076"/>
          <ac:picMkLst>
            <pc:docMk/>
            <pc:sldMk cId="1873875151" sldId="1985"/>
            <ac:picMk id="653" creationId="{8E91A2EA-3104-4817-954E-413AD9DC0B77}"/>
          </ac:picMkLst>
        </pc:picChg>
        <pc:picChg chg="add mod">
          <ac:chgData name="li zhengyi" userId="69c8ccc395c7f181" providerId="LiveId" clId="{E89BA6A2-82A2-4809-A6CE-DE325982F8E9}" dt="2023-04-07T05:30:04.731" v="573" actId="1076"/>
          <ac:picMkLst>
            <pc:docMk/>
            <pc:sldMk cId="1873875151" sldId="1985"/>
            <ac:picMk id="654" creationId="{717CA453-00E0-4278-B1B3-8E799FC927EE}"/>
          </ac:picMkLst>
        </pc:picChg>
        <pc:picChg chg="add mod">
          <ac:chgData name="li zhengyi" userId="69c8ccc395c7f181" providerId="LiveId" clId="{E89BA6A2-82A2-4809-A6CE-DE325982F8E9}" dt="2023-04-07T05:30:16.662" v="575" actId="1076"/>
          <ac:picMkLst>
            <pc:docMk/>
            <pc:sldMk cId="1873875151" sldId="1985"/>
            <ac:picMk id="655" creationId="{D7D0A344-38D2-4698-9FDE-8160E83656E6}"/>
          </ac:picMkLst>
        </pc:picChg>
        <pc:picChg chg="add mod">
          <ac:chgData name="li zhengyi" userId="69c8ccc395c7f181" providerId="LiveId" clId="{E89BA6A2-82A2-4809-A6CE-DE325982F8E9}" dt="2023-04-07T05:30:38.044" v="578" actId="1076"/>
          <ac:picMkLst>
            <pc:docMk/>
            <pc:sldMk cId="1873875151" sldId="1985"/>
            <ac:picMk id="656" creationId="{77DE98F4-E799-40BD-8E8B-F6FBC232522F}"/>
          </ac:picMkLst>
        </pc:picChg>
        <pc:picChg chg="add mod">
          <ac:chgData name="li zhengyi" userId="69c8ccc395c7f181" providerId="LiveId" clId="{E89BA6A2-82A2-4809-A6CE-DE325982F8E9}" dt="2023-04-07T05:30:08.071" v="574" actId="1076"/>
          <ac:picMkLst>
            <pc:docMk/>
            <pc:sldMk cId="1873875151" sldId="1985"/>
            <ac:picMk id="657" creationId="{DEC48549-9448-44D8-884C-001E2E147A7B}"/>
          </ac:picMkLst>
        </pc:picChg>
        <pc:picChg chg="add mod">
          <ac:chgData name="li zhengyi" userId="69c8ccc395c7f181" providerId="LiveId" clId="{E89BA6A2-82A2-4809-A6CE-DE325982F8E9}" dt="2023-04-07T05:30:27.264" v="577" actId="1076"/>
          <ac:picMkLst>
            <pc:docMk/>
            <pc:sldMk cId="1873875151" sldId="1985"/>
            <ac:picMk id="658" creationId="{610F7493-F16C-4992-A187-CDE116673519}"/>
          </ac:picMkLst>
        </pc:picChg>
        <pc:picChg chg="add mod">
          <ac:chgData name="li zhengyi" userId="69c8ccc395c7f181" providerId="LiveId" clId="{E89BA6A2-82A2-4809-A6CE-DE325982F8E9}" dt="2023-04-07T05:30:50.138" v="580" actId="1076"/>
          <ac:picMkLst>
            <pc:docMk/>
            <pc:sldMk cId="1873875151" sldId="1985"/>
            <ac:picMk id="659" creationId="{BD5CDB62-7662-4CE9-94CF-7AFE2AE122F6}"/>
          </ac:picMkLst>
        </pc:picChg>
        <pc:picChg chg="add del mod">
          <ac:chgData name="li zhengyi" userId="69c8ccc395c7f181" providerId="LiveId" clId="{E89BA6A2-82A2-4809-A6CE-DE325982F8E9}" dt="2023-04-07T05:49:56.660" v="615" actId="478"/>
          <ac:picMkLst>
            <pc:docMk/>
            <pc:sldMk cId="1873875151" sldId="1985"/>
            <ac:picMk id="671" creationId="{8FCC2FB6-D431-44B2-BB7D-6B342BD82846}"/>
          </ac:picMkLst>
        </pc:picChg>
        <pc:picChg chg="add del mod">
          <ac:chgData name="li zhengyi" userId="69c8ccc395c7f181" providerId="LiveId" clId="{E89BA6A2-82A2-4809-A6CE-DE325982F8E9}" dt="2023-04-07T05:49:55.723" v="614" actId="478"/>
          <ac:picMkLst>
            <pc:docMk/>
            <pc:sldMk cId="1873875151" sldId="1985"/>
            <ac:picMk id="673" creationId="{EAFA38C3-C6B7-4257-B31F-B2514DB79069}"/>
          </ac:picMkLst>
        </pc:picChg>
        <pc:picChg chg="add del mod">
          <ac:chgData name="li zhengyi" userId="69c8ccc395c7f181" providerId="LiveId" clId="{E89BA6A2-82A2-4809-A6CE-DE325982F8E9}" dt="2023-04-11T04:25:27.465" v="1277" actId="478"/>
          <ac:picMkLst>
            <pc:docMk/>
            <pc:sldMk cId="1873875151" sldId="1985"/>
            <ac:picMk id="675" creationId="{AF574470-B8E6-46C5-993B-4CEFD667382E}"/>
          </ac:picMkLst>
        </pc:picChg>
        <pc:picChg chg="add mod">
          <ac:chgData name="li zhengyi" userId="69c8ccc395c7f181" providerId="LiveId" clId="{E89BA6A2-82A2-4809-A6CE-DE325982F8E9}" dt="2023-04-11T03:43:43.590" v="1098" actId="14100"/>
          <ac:picMkLst>
            <pc:docMk/>
            <pc:sldMk cId="1873875151" sldId="1985"/>
            <ac:picMk id="677" creationId="{0ED5BC44-49AA-4493-999C-2D226A0FE7DA}"/>
          </ac:picMkLst>
        </pc:picChg>
        <pc:picChg chg="add mod">
          <ac:chgData name="li zhengyi" userId="69c8ccc395c7f181" providerId="LiveId" clId="{E89BA6A2-82A2-4809-A6CE-DE325982F8E9}" dt="2023-04-07T06:00:30.461" v="637" actId="12789"/>
          <ac:picMkLst>
            <pc:docMk/>
            <pc:sldMk cId="1873875151" sldId="1985"/>
            <ac:picMk id="678" creationId="{743A1C76-A895-44A7-A349-D006D25A3492}"/>
          </ac:picMkLst>
        </pc:picChg>
        <pc:picChg chg="add del mod">
          <ac:chgData name="li zhengyi" userId="69c8ccc395c7f181" providerId="LiveId" clId="{E89BA6A2-82A2-4809-A6CE-DE325982F8E9}" dt="2023-04-07T05:50:48.373" v="633" actId="478"/>
          <ac:picMkLst>
            <pc:docMk/>
            <pc:sldMk cId="1873875151" sldId="1985"/>
            <ac:picMk id="679" creationId="{667BA500-B203-4735-BD71-61F2EEF154FE}"/>
          </ac:picMkLst>
        </pc:picChg>
        <pc:picChg chg="add mod">
          <ac:chgData name="li zhengyi" userId="69c8ccc395c7f181" providerId="LiveId" clId="{E89BA6A2-82A2-4809-A6CE-DE325982F8E9}" dt="2023-04-11T03:14:21.577" v="710" actId="1076"/>
          <ac:picMkLst>
            <pc:docMk/>
            <pc:sldMk cId="1873875151" sldId="1985"/>
            <ac:picMk id="680" creationId="{CE4ECE6D-E14D-4B2E-8903-9BBABF1DB258}"/>
          </ac:picMkLst>
        </pc:picChg>
        <pc:picChg chg="add del mod">
          <ac:chgData name="li zhengyi" userId="69c8ccc395c7f181" providerId="LiveId" clId="{E89BA6A2-82A2-4809-A6CE-DE325982F8E9}" dt="2023-04-07T05:50:47.799" v="632" actId="478"/>
          <ac:picMkLst>
            <pc:docMk/>
            <pc:sldMk cId="1873875151" sldId="1985"/>
            <ac:picMk id="681" creationId="{D7CDD109-35E8-4B38-B905-BD3FAA25A4EF}"/>
          </ac:picMkLst>
        </pc:picChg>
        <pc:picChg chg="add mod">
          <ac:chgData name="li zhengyi" userId="69c8ccc395c7f181" providerId="LiveId" clId="{E89BA6A2-82A2-4809-A6CE-DE325982F8E9}" dt="2023-04-07T06:00:30.461" v="637" actId="12789"/>
          <ac:picMkLst>
            <pc:docMk/>
            <pc:sldMk cId="1873875151" sldId="1985"/>
            <ac:picMk id="682" creationId="{47923A4F-AF1A-4102-8A1A-A49733ECFC8C}"/>
          </ac:picMkLst>
        </pc:picChg>
        <pc:picChg chg="add mod">
          <ac:chgData name="li zhengyi" userId="69c8ccc395c7f181" providerId="LiveId" clId="{E89BA6A2-82A2-4809-A6CE-DE325982F8E9}" dt="2023-04-07T06:00:30.461" v="637" actId="12789"/>
          <ac:picMkLst>
            <pc:docMk/>
            <pc:sldMk cId="1873875151" sldId="1985"/>
            <ac:picMk id="683" creationId="{3A9BAEA3-DB73-44D6-A854-EE3C9A9B5ED8}"/>
          </ac:picMkLst>
        </pc:pic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8" creationId="{8E3C39D1-17DA-4F4D-A1B8-BB7E9E322B8D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9" creationId="{F134F2E0-2F86-4CAF-893F-9BCE7D2380B2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11" creationId="{3D1AC1E7-A846-43A7-8662-5BD19CC40913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13" creationId="{1F81B68C-00EA-4BF0-8626-50B504C4B8CA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14" creationId="{E9FFF7AE-2800-4287-B56C-E45B29296BD5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16" creationId="{1AFE45A6-C800-4135-811C-331CBD7AD897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1" creationId="{E3D47F11-DB0A-4812-AF6E-7E690943B236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2" creationId="{D0520BE4-A867-4F7F-A9C4-D8504ABBA71F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3" creationId="{17B6F8B1-8A97-4AF0-9618-CD8AD0173BF4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4" creationId="{756DB546-EDC1-4EB1-A049-271D33B5FE64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8" creationId="{0943941D-1D9B-4531-9A58-98C7996D2F6F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29" creationId="{0C272BFC-5D6A-4788-9FDC-2770B099E2CB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31" creationId="{95CF33A4-6980-4ED9-ABCF-52C091C46DBD}"/>
          </ac:cxnSpMkLst>
        </pc:cxnChg>
        <pc:cxnChg chg="mod">
          <ac:chgData name="li zhengyi" userId="69c8ccc395c7f181" providerId="LiveId" clId="{E89BA6A2-82A2-4809-A6CE-DE325982F8E9}" dt="2023-04-11T03:43:00.727" v="1081" actId="164"/>
          <ac:cxnSpMkLst>
            <pc:docMk/>
            <pc:sldMk cId="1873875151" sldId="1985"/>
            <ac:cxnSpMk id="33" creationId="{F44BCAE0-F4F1-44BB-A44B-9C7585B21151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38" creationId="{CBFEC708-E58D-4938-B8AA-DC801FEDB8D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39" creationId="{9344D2DE-FC34-4911-9811-090D4AB64951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41" creationId="{082F6CF9-2E86-408A-BE83-1DBEAC126B6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43" creationId="{1E7BD6CE-75BC-472F-8130-D0B4DE96E60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44" creationId="{EB9838D5-D268-4BEB-B6E7-A6B188F8DAF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46" creationId="{D492AB9C-2022-418E-88FE-33372B9B9A0A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1" creationId="{D71BAA32-28E5-42B3-AEA9-FD214E3E67E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2" creationId="{CF8DD81B-0F54-4CE4-AACD-8D2ACA21D9C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3" creationId="{C63FDB30-C122-4083-ACE8-FA9AEA4E960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4" creationId="{7AF0C70D-9176-4AC1-BA96-AB532827E48F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8" creationId="{15D54479-A65D-4477-ABED-92D9F938F22C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59" creationId="{F0BBC661-13E1-4EEA-9907-6EB433BC9C5B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61" creationId="{C9B83173-C4B0-415F-B35C-64018F1E9CF6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63" creationId="{1521DCDB-38EF-41F6-9FC7-75586B64569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68" creationId="{4F05E594-BD1C-435F-8D73-BEC5F2D72B4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69" creationId="{7645BC8D-33B3-408D-85CE-3F3B9A540187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71" creationId="{20BBCA33-175E-4608-9F38-A183ADF0481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73" creationId="{CA691A1C-870B-4806-9849-BB6BF9579FC3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74" creationId="{8530832A-D88D-40F7-866F-8A11DD6D24F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76" creationId="{C208B8F4-1361-49B0-9A5F-41ED2DFC92F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1" creationId="{5BDF23C2-DEE1-460F-B6AD-5B256036284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2" creationId="{02042146-D7D7-4C30-AE43-06B9700D0626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3" creationId="{AF9B1348-323B-4F06-8190-9DD6F426842C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4" creationId="{0044488E-E673-4889-AD4E-33EF948DF877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8" creationId="{AE2BCA07-AEDE-48C0-9E2F-984C16C50B4D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89" creationId="{6F96BE3A-E9DF-4AA3-AB57-C6F48C000329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91" creationId="{3A081CA1-5F19-455F-9C0D-BDBA713274A9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93" creationId="{673397AC-0D99-4E10-86E4-EEA54A181FE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98" creationId="{452AABDF-9660-48B2-A0A8-9C75A92AB6B5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99" creationId="{0D1C0072-B958-42F6-A937-DB9DD8C3E563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01" creationId="{F21FC64A-1002-4A72-A89E-2D7FF555F732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03" creationId="{271461CC-D4F9-4F19-97F0-BF6A04E9ED1A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04" creationId="{BAF61BD3-6061-4EAE-8A2E-524C1F0C172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06" creationId="{ED530B16-1DB7-4020-BBCB-0F6A2A490429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1" creationId="{89B24F87-5BE2-4405-8DE3-80789CF9A32D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2" creationId="{F7AC7C21-11E6-4304-9D59-B8C387CAC4D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3" creationId="{B450A545-FE9D-4EB6-B313-3A8F8BD9761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4" creationId="{AE214805-F683-46DE-BFA8-898EB580814A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8" creationId="{CF85CCC2-64F8-4149-8FB8-43F7208D81B0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19" creationId="{C7A8DDF9-67B1-439B-85FC-D7BAF6C1FD36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21" creationId="{ED6E3E28-5973-4E81-B6BA-CD3C034E31D5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23" creationId="{D5D2F2EA-E26C-4959-A7F7-7C429F68C68C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0" creationId="{BCEEC7EF-079A-4545-A36D-427F2C18239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1" creationId="{181CDF0E-F243-4392-AC4D-32D4F8EAD457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3" creationId="{CD1285EB-1F76-4708-B650-699A47B427E7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5" creationId="{6FDFF4B3-3A41-49BF-BB3C-BD20435E0719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6" creationId="{8B22817D-3DD1-4522-B060-BB8C71C4330D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38" creationId="{62EC5913-88FC-41A5-B163-C42050CB20BB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43" creationId="{91D4F537-8E22-41E8-8328-B4B8CDA89D70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44" creationId="{D37675E8-CF2C-4E5D-9B79-214D8DB3F7E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45" creationId="{34AE1B8C-CC5A-42D7-8CF0-E6AAC0F77F3D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46" creationId="{ED9A683D-1CF9-4202-AA95-00E34572919A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50" creationId="{25059C80-0E09-4290-8064-230D9716075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51" creationId="{005EA2B4-C281-4FE1-847F-80E21E297560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53" creationId="{78D92363-59A5-4C91-9FC5-7C252998935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55" creationId="{3968EDF9-7F73-4140-81AC-DC70DE46C988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0" creationId="{7A5C799A-B680-40F1-9B35-985CB74BC413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1" creationId="{4EB8B15C-EBEB-400F-86B8-BD7959165B39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3" creationId="{95F1113E-5068-48CF-9FC7-423498D2436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5" creationId="{1408B228-65D9-469A-9715-705FB643F503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6" creationId="{83EE5C7C-9015-4C20-8DDC-3E0D8ADC6AA0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68" creationId="{1606E4A7-663D-4F00-9565-311057AAC661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73" creationId="{0A33DC6F-E6E4-4DED-B2A8-5E32D1494F61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74" creationId="{18333749-F83E-425C-B620-12955F16F8C4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75" creationId="{AF8F27A2-EF79-4049-9894-A5E2E35B09B0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76" creationId="{8770F2EE-B1A3-4FD9-88D3-CBDD7B852D8B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80" creationId="{42432464-D97F-483D-BA58-F33EBB8B984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81" creationId="{3DC4DF09-9388-4112-83E6-30312ED7FA1E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83" creationId="{B8F2D2B4-A24E-45F1-AC2F-D1A1383D2975}"/>
          </ac:cxnSpMkLst>
        </pc:cxnChg>
        <pc:cxnChg chg="mod">
          <ac:chgData name="li zhengyi" userId="69c8ccc395c7f181" providerId="LiveId" clId="{E89BA6A2-82A2-4809-A6CE-DE325982F8E9}" dt="2023-04-07T02:53:04.546" v="66" actId="478"/>
          <ac:cxnSpMkLst>
            <pc:docMk/>
            <pc:sldMk cId="1873875151" sldId="1985"/>
            <ac:cxnSpMk id="185" creationId="{B70F8005-21E6-49D1-A9C5-FD7693973462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0" creationId="{E1771E3C-E796-4564-A5A0-5D628B922091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1" creationId="{9C18E5D7-EB65-42CA-A254-061AA14674DF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3" creationId="{68380200-D581-45F5-AA1C-922590907D88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5" creationId="{31A1022F-2762-4511-A15B-B4283A2E084E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6" creationId="{E205E219-8EDE-4AEC-89EC-2A5D60FA5179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198" creationId="{98776CAF-7E24-413A-83CE-500317486556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03" creationId="{E6C52312-6382-4AFA-868A-E31D0D4D3888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04" creationId="{D3E07DAC-0CDB-4405-908F-C6CA62051626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05" creationId="{51046CFD-F464-4919-BB4C-1889BD298588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06" creationId="{6D1352F7-B371-4B47-B591-E49EABEF4B42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10" creationId="{9FF59E7D-565B-4F9B-A73D-7FDA97693E7D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11" creationId="{E0E2C557-C5F2-4A9E-88F9-F768797AEDA3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13" creationId="{3DA13442-B6F8-46B2-8CCB-B27F9B26E6AD}"/>
          </ac:cxnSpMkLst>
        </pc:cxnChg>
        <pc:cxnChg chg="mod">
          <ac:chgData name="li zhengyi" userId="69c8ccc395c7f181" providerId="LiveId" clId="{E89BA6A2-82A2-4809-A6CE-DE325982F8E9}" dt="2023-04-07T02:53:09.379" v="68"/>
          <ac:cxnSpMkLst>
            <pc:docMk/>
            <pc:sldMk cId="1873875151" sldId="1985"/>
            <ac:cxnSpMk id="215" creationId="{44D881B0-D729-484A-A878-3CE57D8A7A29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0" creationId="{FF74CBA4-3A09-4DB7-8E58-19942AA785FB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1" creationId="{64DC0942-05A0-48F4-B6FF-4E098570866A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3" creationId="{1234D369-8891-4C60-9E31-057066E2B850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5" creationId="{79AF905C-21E4-437F-80FD-94CF9ED1CB55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6" creationId="{B8121B9B-C451-4CB3-9C78-A1479650A701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28" creationId="{779C2618-E939-48CB-BB86-16B872F4DE5B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33" creationId="{2C7EA115-0007-43D8-A30B-23050D3EFAAF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34" creationId="{185698AE-44D0-442B-981C-5987DC666BD5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35" creationId="{E80F96CD-67C9-430D-994D-5FFB9F28E59C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36" creationId="{B0A90E4C-A51D-4FD7-9F8A-5029EE062BAD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40" creationId="{14566CD2-2E6F-4041-8F97-FCFDAFB0A9A0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41" creationId="{677DF1B6-91B5-40B6-8385-DB89C5479C61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43" creationId="{AC16ADEB-36AB-4C9D-A75B-D42DFF904F82}"/>
          </ac:cxnSpMkLst>
        </pc:cxnChg>
        <pc:cxnChg chg="mod">
          <ac:chgData name="li zhengyi" userId="69c8ccc395c7f181" providerId="LiveId" clId="{E89BA6A2-82A2-4809-A6CE-DE325982F8E9}" dt="2023-04-07T02:53:17.728" v="71"/>
          <ac:cxnSpMkLst>
            <pc:docMk/>
            <pc:sldMk cId="1873875151" sldId="1985"/>
            <ac:cxnSpMk id="245" creationId="{3598A3FF-5E3F-4634-839C-8BF3AD8275DD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0" creationId="{7D0DC3F1-B0FD-48CA-98CD-8BCA1646346E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1" creationId="{AA78E673-F356-4E34-8C2E-98F6EF20117A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3" creationId="{1BB9B9A6-8E1E-476E-8077-DAF9FBFD1E3E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5" creationId="{8F053FD4-1B12-4B15-886A-F00AB8A9327F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6" creationId="{B064CBC9-80A8-4E4D-8435-136E3036D2D4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58" creationId="{0C738E6F-5710-41B9-BA75-9E45DB8022D2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63" creationId="{DC38A5DE-4AB0-4F5F-8B08-0968D7F22D2E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64" creationId="{FE611CF2-902D-4BA1-88A4-EE0A4C774296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65" creationId="{7D1064DD-FBDB-46BF-ABD3-ED25FD8EFE8C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66" creationId="{DD32F50E-A7C1-4FFB-8A2B-F8784D9B7E0A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70" creationId="{0973447D-A44F-4B3C-9C23-D07B482595BE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71" creationId="{C50AD18C-B2F3-4D9C-82B8-C55D3DE9FC0A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73" creationId="{C56C0CE4-BD74-40A4-8136-DA42B1A95A2B}"/>
          </ac:cxnSpMkLst>
        </pc:cxnChg>
        <pc:cxnChg chg="mod">
          <ac:chgData name="li zhengyi" userId="69c8ccc395c7f181" providerId="LiveId" clId="{E89BA6A2-82A2-4809-A6CE-DE325982F8E9}" dt="2023-04-11T03:19:14.778" v="920" actId="165"/>
          <ac:cxnSpMkLst>
            <pc:docMk/>
            <pc:sldMk cId="1873875151" sldId="1985"/>
            <ac:cxnSpMk id="275" creationId="{93C8C475-4666-4E3C-BE0B-031E46B2D12D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0" creationId="{F1459FA8-08BB-42A0-8362-029478EBDC02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1" creationId="{5DDF5FB3-9975-4FAF-B0E7-BDF9FD9ADBD7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3" creationId="{79237960-AED2-45BC-83C2-44817ED66E54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5" creationId="{880DAC57-34A0-4ECF-945A-07FD16A90F93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6" creationId="{CD41B923-1516-45ED-813C-677592566097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88" creationId="{4D4AE1DC-5157-4183-AD6D-5D67DC262155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93" creationId="{713D6D24-70E4-4546-B108-C7C5326043E6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94" creationId="{1A09E28B-F5DD-495C-89CA-88A5172D8179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95" creationId="{3E1D58A6-FA6E-4B4F-9A89-3D395817CA40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296" creationId="{3A9C1B8F-D10B-4AC4-8D20-92ACD221C319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00" creationId="{69DB0C27-09DE-4FF9-9868-EBB8C4158777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01" creationId="{C0DF0A86-94C1-462E-9FDF-0523392C6C08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03" creationId="{4E0DA2F1-F8AC-46FC-9AFE-1C7D5CDB60FD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05" creationId="{EDF4DCF0-4CE4-480F-ADB4-F1A419936851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0" creationId="{C284D927-179E-480C-9795-44243F834DA7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1" creationId="{E5162B6D-AFE3-4DD8-BC08-80EDC643C618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3" creationId="{B48B1A50-4E5D-4722-A24E-C5B90E71AFCD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5" creationId="{488BA2A7-A68F-4ED6-8355-DA6C657F2D5C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6" creationId="{B46479DD-E5BE-4706-9BC2-DEB1ABA6D5F5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18" creationId="{0E427585-550E-43C4-B45B-14EE5EE169A0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23" creationId="{0BB89E19-A5C8-42AB-B5FB-0750FFF17CF2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24" creationId="{010FF336-9978-40DD-85A6-BCB9AE97836B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25" creationId="{7D22A07C-E6A2-405A-99BC-80548B1D3C0E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26" creationId="{A28348D3-8505-471C-8529-4F2C4B3A8530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30" creationId="{E9384910-860F-477A-B749-D452F14765CD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31" creationId="{9C64427C-0659-49FA-9652-840E3E6174E8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33" creationId="{70FE975A-3D8F-46ED-916F-A782BA3BE074}"/>
          </ac:cxnSpMkLst>
        </pc:cxnChg>
        <pc:cxnChg chg="mod">
          <ac:chgData name="li zhengyi" userId="69c8ccc395c7f181" providerId="LiveId" clId="{E89BA6A2-82A2-4809-A6CE-DE325982F8E9}" dt="2023-04-07T02:53:20.223" v="73"/>
          <ac:cxnSpMkLst>
            <pc:docMk/>
            <pc:sldMk cId="1873875151" sldId="1985"/>
            <ac:cxnSpMk id="335" creationId="{F76F2E6D-A69C-4B66-9782-E03FCEE475C2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53" creationId="{B1F67FC9-7682-4904-80D7-822A0F4032B4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54" creationId="{27AB8915-BBFF-4278-AF70-070EFA0F5CC2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56" creationId="{AF6603B3-D57E-41D1-8F9A-8A92494B747D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58" creationId="{BEB585F4-C4BB-41FC-82BC-F3B906CF233F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59" creationId="{7A6CCA58-7D7E-4E60-865C-F1884D442BEB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61" creationId="{18A589F8-3A62-47F6-BE40-7EE99C8E7848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66" creationId="{0F61C477-1069-491B-A1C5-25C0FAC29E26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67" creationId="{7FAB8167-3CD6-4AB1-89E3-07BDCF2B4607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68" creationId="{A0E660E7-0C11-41B4-8855-F69352E21F05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69" creationId="{5E766ACB-673E-413F-9FE3-4432CF9D32CE}"/>
          </ac:cxnSpMkLst>
        </pc:cxnChg>
        <pc:cxnChg chg="add del">
          <ac:chgData name="li zhengyi" userId="69c8ccc395c7f181" providerId="LiveId" clId="{E89BA6A2-82A2-4809-A6CE-DE325982F8E9}" dt="2023-04-07T04:51:23.965" v="326" actId="478"/>
          <ac:cxnSpMkLst>
            <pc:docMk/>
            <pc:sldMk cId="1873875151" sldId="1985"/>
            <ac:cxnSpMk id="370" creationId="{32934215-1302-412A-91C8-C8ECD00BD5FA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73" creationId="{F57BC052-7F7C-46CD-B754-846FE8495A1B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74" creationId="{6867B7C4-EBAC-434A-939A-F6BA1B133361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76" creationId="{57891A47-A343-4B54-A17A-63BBFC468F12}"/>
          </ac:cxnSpMkLst>
        </pc:cxnChg>
        <pc:cxnChg chg="mod">
          <ac:chgData name="li zhengyi" userId="69c8ccc395c7f181" providerId="LiveId" clId="{E89BA6A2-82A2-4809-A6CE-DE325982F8E9}" dt="2023-04-11T03:18:56.234" v="917"/>
          <ac:cxnSpMkLst>
            <pc:docMk/>
            <pc:sldMk cId="1873875151" sldId="1985"/>
            <ac:cxnSpMk id="378" creationId="{DED7DC39-FCDC-4D69-8D59-E86430A9F694}"/>
          </ac:cxnSpMkLst>
        </pc:cxnChg>
        <pc:cxnChg chg="add mod">
          <ac:chgData name="li zhengyi" userId="69c8ccc395c7f181" providerId="LiveId" clId="{E89BA6A2-82A2-4809-A6CE-DE325982F8E9}" dt="2023-04-11T03:21:57.781" v="970" actId="164"/>
          <ac:cxnSpMkLst>
            <pc:docMk/>
            <pc:sldMk cId="1873875151" sldId="1985"/>
            <ac:cxnSpMk id="383" creationId="{7EE4321C-B1CD-4AF0-9132-F726AF5B6099}"/>
          </ac:cxnSpMkLst>
        </pc:cxnChg>
        <pc:cxnChg chg="add del">
          <ac:chgData name="li zhengyi" userId="69c8ccc395c7f181" providerId="LiveId" clId="{E89BA6A2-82A2-4809-A6CE-DE325982F8E9}" dt="2023-04-07T05:19:00.357" v="529" actId="478"/>
          <ac:cxnSpMkLst>
            <pc:docMk/>
            <pc:sldMk cId="1873875151" sldId="1985"/>
            <ac:cxnSpMk id="483" creationId="{49061A33-2798-4480-9C00-80B27C7ED128}"/>
          </ac:cxnSpMkLst>
        </pc:cxnChg>
      </pc:sldChg>
      <pc:sldChg chg="addSp delSp modSp">
        <pc:chgData name="li zhengyi" userId="69c8ccc395c7f181" providerId="LiveId" clId="{E89BA6A2-82A2-4809-A6CE-DE325982F8E9}" dt="2023-04-07T02:52:18.221" v="2" actId="165"/>
        <pc:sldMkLst>
          <pc:docMk/>
          <pc:sldMk cId="1909658122" sldId="1988"/>
        </pc:sldMkLst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35" creationId="{2F6BB877-1E4C-4BB6-B7A3-DE42334BCD4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52" creationId="{466263EC-C85F-4A6B-9F96-5174FCEA469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54" creationId="{8826116A-9819-4240-8915-67B5E67DD3B8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57" creationId="{3C3C3504-E44D-4190-92E2-1D1B6FA51A74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59" creationId="{0B2BE8A7-AF62-405B-81C2-74B1CC8A1FF5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62" creationId="{40BB1C12-36AE-4AD6-8083-66D35FE96380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64" creationId="{4BF1B259-837C-435E-9ABF-18EA7C5C235C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65" creationId="{F76D2E6C-1F6D-46A5-840E-15B179E41CB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66" creationId="{B8B96BD3-90F1-4D03-B6AA-4459523DCA49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67" creationId="{B8F1A8B9-C189-4EAE-A6BD-1CA621E1937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72" creationId="{E4200BEA-091C-424B-931A-FAFC960898E9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73" creationId="{40B8472D-5AE1-4909-8E5A-2C1372979E58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74" creationId="{DEE901FA-B4BA-445C-9317-AC674973F951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77" creationId="{AD3484D3-D59E-4D8E-BD48-6F5B423B888F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79" creationId="{4A4FC014-596C-4B14-AB35-C6669DE93F0D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82" creationId="{71CF0FDE-8C23-4880-B341-D568A602ED3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84" creationId="{DA4654AF-A78A-4B17-93C8-3A13FF21FAC6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87" creationId="{3A18998C-8458-4839-B528-E4DC5CD5A8FF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89" creationId="{B1E41134-D06C-4C94-BAEC-E8B4904C2B1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92" creationId="{C2829818-4E24-467A-BD24-3D55BFE5DA41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94" creationId="{F1038CB5-E02F-44EF-AF81-63ACE1357AE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95" creationId="{1FD065E9-B319-4CA8-B8A5-93086C52ABC4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96" creationId="{D54EF973-DDAD-427F-BD42-15C99DDCBC73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397" creationId="{2AC2679A-537E-4CB2-9B20-7A9000F2BF4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402" creationId="{B044574E-E157-4A33-B7E4-892705B34B91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403" creationId="{1F0E0D86-9D01-4E85-908D-16C97E87EFD7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404" creationId="{FCA51EA3-0177-4744-B066-39A27DAD87AE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407" creationId="{D9DC996F-4769-4247-823D-21877354DB2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409" creationId="{F76F0A57-9EBE-4CA2-AF83-22D1D3BC2C6A}"/>
          </ac:spMkLst>
        </pc:spChg>
        <pc:spChg chg="add del mod">
          <ac:chgData name="li zhengyi" userId="69c8ccc395c7f181" providerId="LiveId" clId="{E89BA6A2-82A2-4809-A6CE-DE325982F8E9}" dt="2023-04-07T02:52:14.912" v="1"/>
          <ac:spMkLst>
            <pc:docMk/>
            <pc:sldMk cId="1909658122" sldId="1988"/>
            <ac:spMk id="411" creationId="{F6B5003D-C30D-4654-9523-33E140034AEC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27" creationId="{7A9AA1B6-DD23-40AB-A5CA-3AE2C015542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0" creationId="{F8FC98F8-2CC3-4F5D-ABD4-59D1A52E467C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2" creationId="{0FB4E9E8-50C6-48AD-AE57-992D10A88B9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5" creationId="{9AB5B48B-33A0-43F8-BB45-E26E56CD1008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7" creationId="{C027EDAA-CFF7-48D1-9D4B-117DD70CEEB7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8" creationId="{673100D9-A8D1-417C-8E18-2DF679A51A5D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39" creationId="{77F03E23-2A3B-4271-A8D2-E968839E576D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40" creationId="{33A2DE3B-3DD1-49AC-AE71-F0E9113D8B4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45" creationId="{A51A2A3B-F2B9-4E39-8DB9-BF89A392DA23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46" creationId="{8E98963D-A933-4138-8F57-9824FC6D5BA9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47" creationId="{526A88B2-A147-49A1-A6E5-DCA1319C5D0F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50" creationId="{9955A893-AEBC-4940-978B-F85C901F5DDB}"/>
          </ac:spMkLst>
        </pc:spChg>
        <pc:spChg chg="mod">
          <ac:chgData name="li zhengyi" userId="69c8ccc395c7f181" providerId="LiveId" clId="{E89BA6A2-82A2-4809-A6CE-DE325982F8E9}" dt="2023-04-07T02:52:18.221" v="2" actId="165"/>
          <ac:spMkLst>
            <pc:docMk/>
            <pc:sldMk cId="1909658122" sldId="1988"/>
            <ac:spMk id="552" creationId="{E9F18597-9665-4C3B-A50F-9320D3141878}"/>
          </ac:spMkLst>
        </pc:spChg>
        <pc:grpChg chg="del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2" creationId="{188ECB8D-2E3B-4EB3-AA86-8F1E5C950F9A}"/>
          </ac:grpSpMkLst>
        </pc:grpChg>
        <pc:grpChg chg="mod topLvl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64" creationId="{4FFD9DD7-E7D7-4624-AB0F-66DBE23A3A9B}"/>
          </ac:grpSpMkLst>
        </pc:grpChg>
        <pc:grpChg chg="mod topLvl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351" creationId="{6F7A4F01-1052-45E1-9629-064409C8648E}"/>
          </ac:grpSpMkLst>
        </pc:grpChg>
        <pc:grpChg chg="mod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353" creationId="{CD46E38B-9184-4D53-893A-1B8D8430E5F3}"/>
          </ac:grpSpMkLst>
        </pc:grpChg>
        <pc:grpChg chg="mod topLvl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381" creationId="{ED48C4F3-4562-4C9F-BDCE-7EA139B9AC84}"/>
          </ac:grpSpMkLst>
        </pc:grpChg>
        <pc:grpChg chg="mod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383" creationId="{61BAC3C3-6339-4B71-9D26-7E13DA6CE7B4}"/>
          </ac:grpSpMkLst>
        </pc:grpChg>
        <pc:grpChg chg="mod">
          <ac:chgData name="li zhengyi" userId="69c8ccc395c7f181" providerId="LiveId" clId="{E89BA6A2-82A2-4809-A6CE-DE325982F8E9}" dt="2023-04-07T02:52:18.221" v="2" actId="165"/>
          <ac:grpSpMkLst>
            <pc:docMk/>
            <pc:sldMk cId="1909658122" sldId="1988"/>
            <ac:grpSpMk id="526" creationId="{1899A806-3812-44BB-9AA5-EC4FF965E5A2}"/>
          </ac:grpSpMkLst>
        </pc:grp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55" creationId="{CEB7EE02-C65C-4C35-9AD9-C5535833F937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56" creationId="{4BA5198D-D4F4-4EBD-9272-D0DB1E1A0F98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58" creationId="{DF3DD037-FDAA-409B-BD2E-9AC8F4C96831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60" creationId="{A42CBF72-9444-4C09-8B85-A0A35BB05AE3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61" creationId="{BABE5D76-C29B-4304-85B4-77A015EE9268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63" creationId="{22DCB179-BF74-4E8A-9B41-DA26E9292961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68" creationId="{07F04955-CF62-446F-96F4-4DFB60A18B0F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69" creationId="{ACDAB2D4-82AE-4323-875F-2A8642A26515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70" creationId="{058E3C1C-1DDF-4811-8ED7-DEAA99BB8E6A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71" creationId="{0C385071-ED2A-40B0-A4A1-72CC96B50C90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75" creationId="{93FFE23D-0BF0-4AAB-82E2-A21115D598AD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76" creationId="{CF27E516-EEA5-4DC2-86E8-083D27B17687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78" creationId="{691B64D9-EA24-414A-B5B7-0AEB25F21406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80" creationId="{2A90B44F-643F-45D0-B35E-4E60F744A8BD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85" creationId="{70BB319B-74BD-425B-A5AC-B14B15D32F14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86" creationId="{0F3DFF0E-39BF-40E8-9595-97EA23E3AD14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88" creationId="{AE26A15F-EEF3-47C5-BCC6-A3F835E60AA3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90" creationId="{24247B38-3FD4-41CD-8965-F9F29FB066B5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91" creationId="{AE010B04-E7F6-455C-AE65-4C86161B07E3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93" creationId="{B82942AD-4BC1-427E-80AA-71ACAEDCC258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98" creationId="{D12C1EB0-E079-45EC-8A51-700F7EDA0AEF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399" creationId="{EDFFC184-34BC-4C96-B5F7-F631F0A35AE4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00" creationId="{900B79FE-629E-4143-8F57-CB594CF47347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01" creationId="{0BB18C86-9DF9-425D-9272-CDC612BB3B5F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05" creationId="{6C5EA7A8-2F1A-43B8-91E0-47640393EDC6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06" creationId="{9FB59D78-CF0E-4208-88F8-E8E2E59F1816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08" creationId="{D79C7390-A04E-457C-A25A-8329074E33CF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410" creationId="{B874A2B8-58A0-4F06-86EB-4A86277E3E75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28" creationId="{A11D93AD-2519-44EE-833B-F058172548BA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29" creationId="{436965DA-AD93-4616-A156-8DE204D40C77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31" creationId="{A8A71E3B-4A59-49D6-B65D-F6C01A628D76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33" creationId="{0F85C087-E5EB-4716-95A1-5FDD22E68309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34" creationId="{1E090EDD-5F30-4DBC-B295-AE96CE73E778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36" creationId="{7E65BD96-B107-41D2-9407-D2E83AF8F029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1" creationId="{37612ED1-367C-4BC3-8407-4CD3E3419C09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2" creationId="{727541B2-0CDB-445F-9830-32F2A81EE79C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3" creationId="{E5DBDA55-683C-4527-87DC-CB2477683B5C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4" creationId="{ACE7D786-A713-4F5F-A9BA-FFBF00BB2C72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8" creationId="{9D18BF1F-1B4A-402E-8A70-7BA3EAC2EFA6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49" creationId="{11436A46-0E39-4056-95AF-668CB855F5D4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51" creationId="{57D2EE61-86D0-4CA3-9B1B-1977480BE3AF}"/>
          </ac:cxnSpMkLst>
        </pc:cxnChg>
        <pc:cxnChg chg="mod">
          <ac:chgData name="li zhengyi" userId="69c8ccc395c7f181" providerId="LiveId" clId="{E89BA6A2-82A2-4809-A6CE-DE325982F8E9}" dt="2023-04-07T02:52:18.221" v="2" actId="165"/>
          <ac:cxnSpMkLst>
            <pc:docMk/>
            <pc:sldMk cId="1909658122" sldId="1988"/>
            <ac:cxnSpMk id="553" creationId="{6B6E3A8A-9CAC-44BD-B97F-B871D2375F27}"/>
          </ac:cxnSpMkLst>
        </pc:cxnChg>
      </pc:sldChg>
      <pc:sldChg chg="modSp mod">
        <pc:chgData name="li zhengyi" userId="69c8ccc395c7f181" providerId="LiveId" clId="{E89BA6A2-82A2-4809-A6CE-DE325982F8E9}" dt="2023-04-07T07:35:50.105" v="708" actId="14100"/>
        <pc:sldMkLst>
          <pc:docMk/>
          <pc:sldMk cId="4056779538" sldId="1991"/>
        </pc:sldMkLst>
        <pc:spChg chg="mod">
          <ac:chgData name="li zhengyi" userId="69c8ccc395c7f181" providerId="LiveId" clId="{E89BA6A2-82A2-4809-A6CE-DE325982F8E9}" dt="2023-04-07T07:33:44.985" v="694" actId="207"/>
          <ac:spMkLst>
            <pc:docMk/>
            <pc:sldMk cId="4056779538" sldId="1991"/>
            <ac:spMk id="289" creationId="{5A47D7C1-D5D6-40CD-8B26-2FF322303BEE}"/>
          </ac:spMkLst>
        </pc:spChg>
        <pc:spChg chg="mod">
          <ac:chgData name="li zhengyi" userId="69c8ccc395c7f181" providerId="LiveId" clId="{E89BA6A2-82A2-4809-A6CE-DE325982F8E9}" dt="2023-04-07T07:33:49.495" v="695" actId="207"/>
          <ac:spMkLst>
            <pc:docMk/>
            <pc:sldMk cId="4056779538" sldId="1991"/>
            <ac:spMk id="292" creationId="{B912CC54-5D75-4540-9E3D-12088CE2B678}"/>
          </ac:spMkLst>
        </pc:spChg>
        <pc:grpChg chg="mod">
          <ac:chgData name="li zhengyi" userId="69c8ccc395c7f181" providerId="LiveId" clId="{E89BA6A2-82A2-4809-A6CE-DE325982F8E9}" dt="2023-04-07T07:35:37.288" v="706" actId="1036"/>
          <ac:grpSpMkLst>
            <pc:docMk/>
            <pc:sldMk cId="4056779538" sldId="1991"/>
            <ac:grpSpMk id="181" creationId="{C5F49AF5-6856-4C3A-93FF-76480E926232}"/>
          </ac:grpSpMkLst>
        </pc:grpChg>
        <pc:cxnChg chg="mod">
          <ac:chgData name="li zhengyi" userId="69c8ccc395c7f181" providerId="LiveId" clId="{E89BA6A2-82A2-4809-A6CE-DE325982F8E9}" dt="2023-04-07T07:35:10.192" v="696" actId="1076"/>
          <ac:cxnSpMkLst>
            <pc:docMk/>
            <pc:sldMk cId="4056779538" sldId="1991"/>
            <ac:cxnSpMk id="57" creationId="{D7CD2142-9573-FBDB-AC9D-B24A62BE95FE}"/>
          </ac:cxnSpMkLst>
        </pc:cxnChg>
        <pc:cxnChg chg="mod">
          <ac:chgData name="li zhengyi" userId="69c8ccc395c7f181" providerId="LiveId" clId="{E89BA6A2-82A2-4809-A6CE-DE325982F8E9}" dt="2023-04-07T07:35:37.288" v="706" actId="1036"/>
          <ac:cxnSpMkLst>
            <pc:docMk/>
            <pc:sldMk cId="4056779538" sldId="1991"/>
            <ac:cxnSpMk id="2095" creationId="{DA60A4C9-2BF9-4E0D-BEBB-3B524353A2AF}"/>
          </ac:cxnSpMkLst>
        </pc:cxnChg>
        <pc:cxnChg chg="mod">
          <ac:chgData name="li zhengyi" userId="69c8ccc395c7f181" providerId="LiveId" clId="{E89BA6A2-82A2-4809-A6CE-DE325982F8E9}" dt="2023-04-07T07:35:37.288" v="706" actId="1036"/>
          <ac:cxnSpMkLst>
            <pc:docMk/>
            <pc:sldMk cId="4056779538" sldId="1991"/>
            <ac:cxnSpMk id="2126" creationId="{AA7355A7-4526-4FDF-8D4C-4A03A3F94A6F}"/>
          </ac:cxnSpMkLst>
        </pc:cxnChg>
        <pc:cxnChg chg="mod">
          <ac:chgData name="li zhengyi" userId="69c8ccc395c7f181" providerId="LiveId" clId="{E89BA6A2-82A2-4809-A6CE-DE325982F8E9}" dt="2023-04-07T07:35:50.105" v="708" actId="14100"/>
          <ac:cxnSpMkLst>
            <pc:docMk/>
            <pc:sldMk cId="4056779538" sldId="1991"/>
            <ac:cxnSpMk id="2170" creationId="{4F6E36EA-BD8D-4130-903E-8AF2EA138205}"/>
          </ac:cxnSpMkLst>
        </pc:cxnChg>
      </pc:sldChg>
      <pc:sldChg chg="addSp delSp modSp mod">
        <pc:chgData name="li zhengyi" userId="69c8ccc395c7f181" providerId="LiveId" clId="{E89BA6A2-82A2-4809-A6CE-DE325982F8E9}" dt="2023-04-11T03:45:56.180" v="1117" actId="21"/>
        <pc:sldMkLst>
          <pc:docMk/>
          <pc:sldMk cId="1225138549" sldId="1993"/>
        </pc:sldMkLst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29" creationId="{67235D42-9F81-4A7E-9681-C54D93249B8B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32" creationId="{03F3A7AB-F1DA-4CBC-922B-EFED1C179B80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34" creationId="{2E7A2D2F-F1FE-4203-8083-055448058C47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37" creationId="{233EABE7-F499-4BFF-BF09-B9FFA2D4BA12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39" creationId="{6E76E400-5226-42A3-B584-5C06A06CB295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40" creationId="{B1552A51-6A3D-4507-90A9-55C96C21D71E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41" creationId="{079119DC-D97F-4C25-87F4-10566B784C51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42" creationId="{04D1E20E-3408-4C8D-A2D4-3EBF9069B8F1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51" creationId="{9C6B6B91-6F4D-482D-9E9C-55335F072A6F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52" creationId="{80D8E537-2463-4359-AFD6-D1E7CA239B86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53" creationId="{CF07C6DD-05BA-4E52-9DF1-87F5396BA4A0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56" creationId="{73494A0F-FE65-437D-A320-4422AD02A542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58" creationId="{0FD0C155-AC29-4077-8A01-CC547805097D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63" creationId="{53D5476A-B9D2-4901-9D6A-E7A6A5973123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65" creationId="{D40F03F9-E642-473A-B7D1-35D73A5611F6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66" creationId="{43FC49ED-B17E-43B7-BE6A-5478A520D331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67" creationId="{7256BCC6-195A-4D9E-856A-8432DBE9A4DE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0" creationId="{D52BFE2F-7728-4BF8-8DA7-72B0DF184448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2" creationId="{1E5D8300-82A5-4F78-B1BF-E53086DEDC0C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5" creationId="{004695B6-B28F-4B8B-8867-6B8E32673633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7" creationId="{CE35324E-700D-446E-9662-C9E14EB84B0F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8" creationId="{54129720-A548-4A47-B837-98BB7856E693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79" creationId="{E8E1C9BD-7B70-4268-ADE8-01903FB28075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80" creationId="{34A88541-8B25-4E67-8496-41C92178B42F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99" creationId="{C6CB3310-6DF8-4476-A040-B661F9F68E42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00" creationId="{A09DF5BA-07C1-4E2D-A80D-21F6D40BD748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01" creationId="{E8A63D80-AF8B-48B9-8A12-968880E326F8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06" creationId="{097BCA20-0037-44F3-9108-53829DD854C7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10" creationId="{E23106D0-5C02-49B0-A095-45AB5D5B18BA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17" creationId="{EA816DE6-8ED2-45F1-B5E1-5DEDAD0D17E7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19" creationId="{9B92D377-4651-43BC-A228-50DAF848124E}"/>
          </ac:spMkLst>
        </pc:spChg>
        <pc:spChg chg="mod">
          <ac:chgData name="li zhengyi" userId="69c8ccc395c7f181" providerId="LiveId" clId="{E89BA6A2-82A2-4809-A6CE-DE325982F8E9}" dt="2023-04-11T03:43:07.409" v="1087"/>
          <ac:spMkLst>
            <pc:docMk/>
            <pc:sldMk cId="1225138549" sldId="1993"/>
            <ac:spMk id="120" creationId="{F7998B3F-FA1E-4218-98A3-BAA636C5B412}"/>
          </ac:spMkLst>
        </pc:spChg>
        <pc:grpChg chg="add del mod">
          <ac:chgData name="li zhengyi" userId="69c8ccc395c7f181" providerId="LiveId" clId="{E89BA6A2-82A2-4809-A6CE-DE325982F8E9}" dt="2023-04-11T03:45:56.180" v="1117" actId="21"/>
          <ac:grpSpMkLst>
            <pc:docMk/>
            <pc:sldMk cId="1225138549" sldId="1993"/>
            <ac:grpSpMk id="28" creationId="{C6B51735-15A9-4416-B7D1-C732A325D8F0}"/>
          </ac:grpSpMkLst>
        </pc:grpChg>
        <pc:grpChg chg="add del mod">
          <ac:chgData name="li zhengyi" userId="69c8ccc395c7f181" providerId="LiveId" clId="{E89BA6A2-82A2-4809-A6CE-DE325982F8E9}" dt="2023-04-11T03:45:56.180" v="1117" actId="21"/>
          <ac:grpSpMkLst>
            <pc:docMk/>
            <pc:sldMk cId="1225138549" sldId="1993"/>
            <ac:grpSpMk id="60" creationId="{B1FC2AE4-8824-4482-968D-15C305A1CA4B}"/>
          </ac:grpSpMkLst>
        </pc:grpChg>
        <pc:grpChg chg="mod">
          <ac:chgData name="li zhengyi" userId="69c8ccc395c7f181" providerId="LiveId" clId="{E89BA6A2-82A2-4809-A6CE-DE325982F8E9}" dt="2023-04-11T03:43:07.409" v="1087"/>
          <ac:grpSpMkLst>
            <pc:docMk/>
            <pc:sldMk cId="1225138549" sldId="1993"/>
            <ac:grpSpMk id="61" creationId="{1E0D4B3F-5819-4FFB-9936-D458D63C7646}"/>
          </ac:grpSpMkLst>
        </pc:grpChg>
        <pc:grpChg chg="mod">
          <ac:chgData name="li zhengyi" userId="69c8ccc395c7f181" providerId="LiveId" clId="{E89BA6A2-82A2-4809-A6CE-DE325982F8E9}" dt="2023-04-11T03:43:07.409" v="1087"/>
          <ac:grpSpMkLst>
            <pc:docMk/>
            <pc:sldMk cId="1225138549" sldId="1993"/>
            <ac:grpSpMk id="62" creationId="{586BBF9D-1667-46FB-9DB1-C5A544CBB90D}"/>
          </ac:grpSpMkLst>
        </pc:grpChg>
        <pc:grpChg chg="mod">
          <ac:chgData name="li zhengyi" userId="69c8ccc395c7f181" providerId="LiveId" clId="{E89BA6A2-82A2-4809-A6CE-DE325982F8E9}" dt="2023-04-11T03:43:07.409" v="1087"/>
          <ac:grpSpMkLst>
            <pc:docMk/>
            <pc:sldMk cId="1225138549" sldId="1993"/>
            <ac:grpSpMk id="64" creationId="{038EE8C6-8EF5-4BDF-8E86-D28A81A659E8}"/>
          </ac:grpSpMkLst>
        </pc:grpChg>
        <pc:grpChg chg="add del mod">
          <ac:chgData name="li zhengyi" userId="69c8ccc395c7f181" providerId="LiveId" clId="{E89BA6A2-82A2-4809-A6CE-DE325982F8E9}" dt="2023-04-11T03:45:56.180" v="1117" actId="21"/>
          <ac:grpSpMkLst>
            <pc:docMk/>
            <pc:sldMk cId="1225138549" sldId="1993"/>
            <ac:grpSpMk id="116" creationId="{B3F49F28-3D59-4D0D-81C9-93F6F0DA2E74}"/>
          </ac:grpSpMkLst>
        </pc:grpChg>
        <pc:grpChg chg="mod">
          <ac:chgData name="li zhengyi" userId="69c8ccc395c7f181" providerId="LiveId" clId="{E89BA6A2-82A2-4809-A6CE-DE325982F8E9}" dt="2023-04-11T03:43:07.409" v="1087"/>
          <ac:grpSpMkLst>
            <pc:docMk/>
            <pc:sldMk cId="1225138549" sldId="1993"/>
            <ac:grpSpMk id="118" creationId="{CDB35B65-17FE-45A6-A222-AFB7797A1F6E}"/>
          </ac:grpSpMkLst>
        </pc:grpChg>
        <pc:picChg chg="add del mod">
          <ac:chgData name="li zhengyi" userId="69c8ccc395c7f181" providerId="LiveId" clId="{E89BA6A2-82A2-4809-A6CE-DE325982F8E9}" dt="2023-04-11T03:43:56.977" v="1103"/>
          <ac:picMkLst>
            <pc:docMk/>
            <pc:sldMk cId="1225138549" sldId="1993"/>
            <ac:picMk id="121" creationId="{5DFE9FBD-7EB9-479E-BCDB-F3F7C868FBA3}"/>
          </ac:picMkLst>
        </pc:picChg>
        <pc:picChg chg="add del mod">
          <ac:chgData name="li zhengyi" userId="69c8ccc395c7f181" providerId="LiveId" clId="{E89BA6A2-82A2-4809-A6CE-DE325982F8E9}" dt="2023-04-11T03:45:15.228" v="1107" actId="478"/>
          <ac:picMkLst>
            <pc:docMk/>
            <pc:sldMk cId="1225138549" sldId="1993"/>
            <ac:picMk id="122" creationId="{799F5A3E-3520-4550-BC18-E4BAEC93FB1A}"/>
          </ac:picMkLst>
        </pc:picChg>
        <pc:picChg chg="add del mod">
          <ac:chgData name="li zhengyi" userId="69c8ccc395c7f181" providerId="LiveId" clId="{E89BA6A2-82A2-4809-A6CE-DE325982F8E9}" dt="2023-04-11T03:45:16.921" v="1108" actId="478"/>
          <ac:picMkLst>
            <pc:docMk/>
            <pc:sldMk cId="1225138549" sldId="1993"/>
            <ac:picMk id="123" creationId="{E6586F50-E9BA-4E39-AB58-ACDFE9FFAC12}"/>
          </ac:picMkLst>
        </pc:picChg>
        <pc:picChg chg="add del mod">
          <ac:chgData name="li zhengyi" userId="69c8ccc395c7f181" providerId="LiveId" clId="{E89BA6A2-82A2-4809-A6CE-DE325982F8E9}" dt="2023-04-11T03:45:56.180" v="1117" actId="21"/>
          <ac:picMkLst>
            <pc:docMk/>
            <pc:sldMk cId="1225138549" sldId="1993"/>
            <ac:picMk id="124" creationId="{D6102DC5-67FA-4236-ACC3-6AD19E3184B2}"/>
          </ac:picMkLst>
        </pc:picChg>
        <pc:picChg chg="add del mod">
          <ac:chgData name="li zhengyi" userId="69c8ccc395c7f181" providerId="LiveId" clId="{E89BA6A2-82A2-4809-A6CE-DE325982F8E9}" dt="2023-04-11T03:45:56.180" v="1117" actId="21"/>
          <ac:picMkLst>
            <pc:docMk/>
            <pc:sldMk cId="1225138549" sldId="1993"/>
            <ac:picMk id="125" creationId="{9E0CF578-2021-4B9C-BF0E-83B80469C7FC}"/>
          </ac:picMkLst>
        </pc:pic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0" creationId="{4E553312-1625-4C62-8FD3-A9FAFD417B6F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1" creationId="{734081D6-1D7A-481D-90AA-B68E0DE970C7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3" creationId="{6A088798-B059-43AF-A269-61DA4C503882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5" creationId="{699F850A-D535-4F46-AE2E-2C6000C53EE0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6" creationId="{5B683921-569F-44D1-83A8-655B167D75FD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38" creationId="{02427409-BA42-45C3-BE62-94A127A2AD75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45" creationId="{2B8EE16F-29E8-4233-9BAE-D12B94B08756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47" creationId="{CABF7F74-CD0B-46CC-AC26-097EE31563BB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48" creationId="{F38882AC-75DA-4476-9BA2-AAEBCCFC3342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50" creationId="{9DB035E3-4E02-4551-9F3F-EE32EB70C900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54" creationId="{3FDBD860-7183-42DB-8502-15361B6146D3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55" creationId="{5D1FC991-087C-40B3-86FF-FFF2241A3FB1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57" creationId="{CD2CD35C-74C6-4A4F-8C4F-9ECA658992D4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59" creationId="{52F913DB-AD21-45B4-8A82-CF6C6B6BAB1D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68" creationId="{5001AE51-0155-458E-AD2A-CEAAFC18750E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69" creationId="{6E478D66-F993-47D8-82ED-EEC56F639FFC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71" creationId="{F5BB6286-5F3F-4606-9007-8C4801023A16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73" creationId="{94905542-A3A4-4247-920D-01C334E3BC16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74" creationId="{A428420C-8A28-4013-8A45-015220BEFB8F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76" creationId="{7EA73E6A-8A1C-4C7F-8191-C98F9885CB41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81" creationId="{03C86D78-F5A4-4036-B8A3-69C5B591E58A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82" creationId="{5FA09AF3-4B13-42FD-BCD7-074FD3BA1111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83" creationId="{CB372B4A-976A-47B9-9660-9F2863D3EC0A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84" creationId="{654DE3D1-CC3C-4ABE-B2A2-62EDCCB1C435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102" creationId="{994ECBE3-866A-4DB4-9B16-74D43946B70F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105" creationId="{86F49AFC-EF9A-4F36-9046-C63437073AD5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107" creationId="{C058D7DA-6CA6-406B-8F02-0603D246B9A4}"/>
          </ac:cxnSpMkLst>
        </pc:cxnChg>
        <pc:cxnChg chg="mod">
          <ac:chgData name="li zhengyi" userId="69c8ccc395c7f181" providerId="LiveId" clId="{E89BA6A2-82A2-4809-A6CE-DE325982F8E9}" dt="2023-04-11T03:45:56.180" v="1117" actId="21"/>
          <ac:cxnSpMkLst>
            <pc:docMk/>
            <pc:sldMk cId="1225138549" sldId="1993"/>
            <ac:cxnSpMk id="115" creationId="{87AA6DF2-595F-4C1F-9A13-EF3DB9A3FF03}"/>
          </ac:cxnSpMkLst>
        </pc:cxnChg>
      </pc:sldChg>
      <pc:sldChg chg="addSp delSp modSp add mod">
        <pc:chgData name="li zhengyi" userId="69c8ccc395c7f181" providerId="LiveId" clId="{E89BA6A2-82A2-4809-A6CE-DE325982F8E9}" dt="2023-04-11T06:37:23.218" v="2131" actId="1036"/>
        <pc:sldMkLst>
          <pc:docMk/>
          <pc:sldMk cId="1524036146" sldId="1997"/>
        </pc:sldMkLst>
        <pc:spChg chg="del topLvl">
          <ac:chgData name="li zhengyi" userId="69c8ccc395c7f181" providerId="LiveId" clId="{E89BA6A2-82A2-4809-A6CE-DE325982F8E9}" dt="2023-04-11T03:46:20.811" v="1123" actId="478"/>
          <ac:spMkLst>
            <pc:docMk/>
            <pc:sldMk cId="1524036146" sldId="1997"/>
            <ac:spMk id="217" creationId="{BC82AFAC-EFE3-450F-9635-D7F657DF1507}"/>
          </ac:spMkLst>
        </pc:spChg>
        <pc:spChg chg="del topLvl">
          <ac:chgData name="li zhengyi" userId="69c8ccc395c7f181" providerId="LiveId" clId="{E89BA6A2-82A2-4809-A6CE-DE325982F8E9}" dt="2023-04-11T03:46:23.237" v="1124" actId="478"/>
          <ac:spMkLst>
            <pc:docMk/>
            <pc:sldMk cId="1524036146" sldId="1997"/>
            <ac:spMk id="247" creationId="{FF3A563B-E60D-4E15-98DE-424306BEE700}"/>
          </ac:spMkLst>
        </pc:spChg>
        <pc:spChg chg="del topLvl">
          <ac:chgData name="li zhengyi" userId="69c8ccc395c7f181" providerId="LiveId" clId="{E89BA6A2-82A2-4809-A6CE-DE325982F8E9}" dt="2023-04-11T03:46:31.850" v="1125" actId="478"/>
          <ac:spMkLst>
            <pc:docMk/>
            <pc:sldMk cId="1524036146" sldId="1997"/>
            <ac:spMk id="277" creationId="{7DCA011F-2BEA-4024-A2E8-16A9E045B6C1}"/>
          </ac:spMkLst>
        </pc:spChg>
        <pc:spChg chg="del topLvl">
          <ac:chgData name="li zhengyi" userId="69c8ccc395c7f181" providerId="LiveId" clId="{E89BA6A2-82A2-4809-A6CE-DE325982F8E9}" dt="2023-04-11T03:46:33.017" v="1126" actId="478"/>
          <ac:spMkLst>
            <pc:docMk/>
            <pc:sldMk cId="1524036146" sldId="1997"/>
            <ac:spMk id="307" creationId="{8128FFDF-DE2F-4E47-9853-12F56B19F179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50" creationId="{E8EC7321-00A0-4F34-9EF5-FC2BCD33F242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53" creationId="{62F5C2CE-164A-4E01-B085-8CFEE5869E1E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55" creationId="{959002A9-DB50-48AD-BAA4-917B56EF61DD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58" creationId="{CCA080A0-9D87-42B9-8D29-5195E88980CE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0" creationId="{A1B4D46B-8277-4309-A912-B8151832FA3E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1" creationId="{0FA80052-DB14-4061-BE71-BA109643B1E5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2" creationId="{CD555DAE-1C6B-4243-B541-8E907732CE60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3" creationId="{E9F8A386-77FE-44EF-AC71-CC347097A033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8" creationId="{E34E3C12-89BA-4940-AC7A-C69971598D11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69" creationId="{A0CDB98A-E4FF-45EF-B503-263A9FEA47F9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70" creationId="{C25E403E-5FF9-4AD2-9155-FF6DC1684357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73" creationId="{C8857027-3DDD-4959-AE11-475B87AA1741}"/>
          </ac:spMkLst>
        </pc:spChg>
        <pc:spChg chg="mod">
          <ac:chgData name="li zhengyi" userId="69c8ccc395c7f181" providerId="LiveId" clId="{E89BA6A2-82A2-4809-A6CE-DE325982F8E9}" dt="2023-04-11T03:45:57.810" v="1118"/>
          <ac:spMkLst>
            <pc:docMk/>
            <pc:sldMk cId="1524036146" sldId="1997"/>
            <ac:spMk id="375" creationId="{AA0CDBB7-B32F-4C89-A956-238322E379C4}"/>
          </ac:spMkLst>
        </pc:spChg>
        <pc:spChg chg="mod">
          <ac:chgData name="li zhengyi" userId="69c8ccc395c7f181" providerId="LiveId" clId="{E89BA6A2-82A2-4809-A6CE-DE325982F8E9}" dt="2023-04-11T04:38:52.132" v="1341" actId="692"/>
          <ac:spMkLst>
            <pc:docMk/>
            <pc:sldMk cId="1524036146" sldId="1997"/>
            <ac:spMk id="381" creationId="{D8A6522F-09FC-4AB7-8CB8-F35710B9A1A2}"/>
          </ac:spMkLst>
        </pc:spChg>
        <pc:spChg chg="mod">
          <ac:chgData name="li zhengyi" userId="69c8ccc395c7f181" providerId="LiveId" clId="{E89BA6A2-82A2-4809-A6CE-DE325982F8E9}" dt="2023-04-11T05:21:07.377" v="1437" actId="14100"/>
          <ac:spMkLst>
            <pc:docMk/>
            <pc:sldMk cId="1524036146" sldId="1997"/>
            <ac:spMk id="384" creationId="{9F1BF93C-9FC9-45F6-A8CE-DF710B01E6ED}"/>
          </ac:spMkLst>
        </pc:spChg>
        <pc:spChg chg="mod">
          <ac:chgData name="li zhengyi" userId="69c8ccc395c7f181" providerId="LiveId" clId="{E89BA6A2-82A2-4809-A6CE-DE325982F8E9}" dt="2023-04-11T04:34:45.470" v="1317" actId="692"/>
          <ac:spMkLst>
            <pc:docMk/>
            <pc:sldMk cId="1524036146" sldId="1997"/>
            <ac:spMk id="386" creationId="{FD284262-44D6-41C7-8CBD-CA757182A3B1}"/>
          </ac:spMkLst>
        </pc:spChg>
        <pc:spChg chg="mod">
          <ac:chgData name="li zhengyi" userId="69c8ccc395c7f181" providerId="LiveId" clId="{E89BA6A2-82A2-4809-A6CE-DE325982F8E9}" dt="2023-04-11T06:36:07.206" v="2120" actId="14100"/>
          <ac:spMkLst>
            <pc:docMk/>
            <pc:sldMk cId="1524036146" sldId="1997"/>
            <ac:spMk id="387" creationId="{D3E84802-8F50-4082-99DA-CE17621AE5B7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388" creationId="{D4A65ACA-07AF-4790-ABFC-90E10B48DFFC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391" creationId="{9D45CC89-986B-4C1B-8836-2C203296E7FE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393" creationId="{58BBF428-AFA9-4A49-AC31-82638673E645}"/>
          </ac:spMkLst>
        </pc:spChg>
        <pc:spChg chg="del">
          <ac:chgData name="li zhengyi" userId="69c8ccc395c7f181" providerId="LiveId" clId="{E89BA6A2-82A2-4809-A6CE-DE325982F8E9}" dt="2023-04-11T03:45:47.638" v="1116" actId="478"/>
          <ac:spMkLst>
            <pc:docMk/>
            <pc:sldMk cId="1524036146" sldId="1997"/>
            <ac:spMk id="394" creationId="{41C7E3AA-FCD4-4BD3-9454-49C75F66377D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398" creationId="{8CACA8A4-5CFD-4445-A27E-149BB5B989FB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0" creationId="{6ACD858A-CE9E-45AB-ABF8-FFA2C7E79E1B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1" creationId="{B8DD20C8-A42B-4583-8464-878D068CA444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2" creationId="{4CDB4C78-2070-4F7C-BD16-42E2139C77E4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3" creationId="{C50CB7D4-6898-4C66-ACE2-FC95180D68BF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8" creationId="{EE281DFD-E689-479F-B955-2FBA0B7D9E5E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09" creationId="{FE2D1A77-6FDF-4E0D-B82A-FDB990AE9A9B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10" creationId="{96F78645-CAE7-4659-990D-D57899072CDF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13" creationId="{4813DA14-8B01-4228-B133-8480476D714E}"/>
          </ac:spMkLst>
        </pc:spChg>
        <pc:spChg chg="mod">
          <ac:chgData name="li zhengyi" userId="69c8ccc395c7f181" providerId="LiveId" clId="{E89BA6A2-82A2-4809-A6CE-DE325982F8E9}" dt="2023-04-11T03:46:44.379" v="1131" actId="165"/>
          <ac:spMkLst>
            <pc:docMk/>
            <pc:sldMk cId="1524036146" sldId="1997"/>
            <ac:spMk id="415" creationId="{055ED26A-5FD2-44BD-847E-3C7C15D8EAD8}"/>
          </ac:spMkLst>
        </pc:spChg>
        <pc:spChg chg="mod">
          <ac:chgData name="li zhengyi" userId="69c8ccc395c7f181" providerId="LiveId" clId="{E89BA6A2-82A2-4809-A6CE-DE325982F8E9}" dt="2023-04-11T04:38:51.643" v="1339" actId="692"/>
          <ac:spMkLst>
            <pc:docMk/>
            <pc:sldMk cId="1524036146" sldId="1997"/>
            <ac:spMk id="418" creationId="{71A4BB0C-615C-4256-B13F-E3AEC12FDED0}"/>
          </ac:spMkLst>
        </pc:spChg>
        <pc:spChg chg="mod">
          <ac:chgData name="li zhengyi" userId="69c8ccc395c7f181" providerId="LiveId" clId="{E89BA6A2-82A2-4809-A6CE-DE325982F8E9}" dt="2023-04-11T06:36:27.586" v="2123" actId="14100"/>
          <ac:spMkLst>
            <pc:docMk/>
            <pc:sldMk cId="1524036146" sldId="1997"/>
            <ac:spMk id="420" creationId="{9788F258-11F0-4DE1-BEB5-B14CB320890E}"/>
          </ac:spMkLst>
        </pc:spChg>
        <pc:spChg chg="mod">
          <ac:chgData name="li zhengyi" userId="69c8ccc395c7f181" providerId="LiveId" clId="{E89BA6A2-82A2-4809-A6CE-DE325982F8E9}" dt="2023-04-11T06:36:11.209" v="2122"/>
          <ac:spMkLst>
            <pc:docMk/>
            <pc:sldMk cId="1524036146" sldId="1997"/>
            <ac:spMk id="421" creationId="{C5034203-157C-4C8A-A270-A2663088BE72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27" creationId="{5D733686-8570-43DB-AA10-E9B361BEB3EA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29" creationId="{8239E417-4272-428C-978E-0489FBA63E2E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30" creationId="{94418A5F-032B-44D1-9778-6284F4FE2615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31" creationId="{5C0C239E-4C60-4D85-817E-B8728893C005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34" creationId="{29EAFCD2-C9EC-453E-9B6A-3F12C71FB62F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36" creationId="{F3B549EE-FB94-406D-BE35-970744D64629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39" creationId="{1F6F1CAC-AB46-4FB8-A75C-37F1540ADC7B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41" creationId="{D41F6E58-EFE6-4B0F-B8DB-14B90A995B8E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42" creationId="{CF22220F-67DF-471C-A536-7F7D04968BAB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43" creationId="{4B79B2C8-2BDB-460F-B03D-6669E8F5736D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44" creationId="{AC82D728-6741-4060-9190-2D27390B3DF4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49" creationId="{61CAD5EC-B1AD-4819-91A5-D1AB87EF258E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50" creationId="{54B21DC8-B521-4CA4-BC0C-2AA309199F52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51" creationId="{A121E7BF-EEF6-49D3-B492-1C34680FD131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54" creationId="{64F253E5-3A9D-4803-B89C-45A94CE281F3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56" creationId="{2FBB8AAF-F85D-4D70-8FC2-445DA34B8641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59" creationId="{25E7D8D2-7D5E-4940-8F76-869D671130EA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61" creationId="{63ED9BF6-5846-48C9-967F-B8998C766F68}"/>
          </ac:spMkLst>
        </pc:spChg>
        <pc:spChg chg="mod">
          <ac:chgData name="li zhengyi" userId="69c8ccc395c7f181" providerId="LiveId" clId="{E89BA6A2-82A2-4809-A6CE-DE325982F8E9}" dt="2023-04-11T03:46:34.374" v="1127"/>
          <ac:spMkLst>
            <pc:docMk/>
            <pc:sldMk cId="1524036146" sldId="1997"/>
            <ac:spMk id="462" creationId="{A4A10F3C-445F-4662-BEDA-E56E86E67FA6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64" creationId="{6D2AB508-7F14-4350-963B-11A5602E9F26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66" creationId="{E6B119DD-7B79-4FDF-80D5-3468901F433B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67" creationId="{843C304E-2D2B-456A-9A41-CEE78674A400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69" creationId="{C2FF619F-D16C-4E2E-BA69-7CF853CA2F7E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71" creationId="{CF6F759A-7342-4B9C-ADCB-4CFAE763F230}"/>
          </ac:spMkLst>
        </pc:spChg>
        <pc:spChg chg="mod">
          <ac:chgData name="li zhengyi" userId="69c8ccc395c7f181" providerId="LiveId" clId="{E89BA6A2-82A2-4809-A6CE-DE325982F8E9}" dt="2023-04-11T03:46:48.235" v="1132"/>
          <ac:spMkLst>
            <pc:docMk/>
            <pc:sldMk cId="1524036146" sldId="1997"/>
            <ac:spMk id="472" creationId="{D31999EF-52ED-41DC-80AA-C67F9D29A6DB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74" creationId="{5A3A7F11-B639-4E99-BFE0-7A98A8963BB0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76" creationId="{3DBA0216-40FF-4A86-BF0C-6B7606379774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77" creationId="{4B24D443-93C5-4EA9-9CDD-062623714340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79" creationId="{B41762B0-DC80-470F-A9FD-40EA5AD8EFB3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81" creationId="{E568999D-439C-4B5D-BD76-D7FB127887A7}"/>
          </ac:spMkLst>
        </pc:spChg>
        <pc:spChg chg="mod">
          <ac:chgData name="li zhengyi" userId="69c8ccc395c7f181" providerId="LiveId" clId="{E89BA6A2-82A2-4809-A6CE-DE325982F8E9}" dt="2023-04-11T03:46:53.213" v="1135"/>
          <ac:spMkLst>
            <pc:docMk/>
            <pc:sldMk cId="1524036146" sldId="1997"/>
            <ac:spMk id="482" creationId="{40C2A2BF-07F6-44FB-A173-EE62607FF525}"/>
          </ac:spMkLst>
        </pc:spChg>
        <pc:spChg chg="mod">
          <ac:chgData name="li zhengyi" userId="69c8ccc395c7f181" providerId="LiveId" clId="{E89BA6A2-82A2-4809-A6CE-DE325982F8E9}" dt="2023-04-11T04:34:45.470" v="1317" actId="692"/>
          <ac:spMkLst>
            <pc:docMk/>
            <pc:sldMk cId="1524036146" sldId="1997"/>
            <ac:spMk id="484" creationId="{C6306BA5-D591-425D-B0BF-9211641917B6}"/>
          </ac:spMkLst>
        </pc:spChg>
        <pc:spChg chg="mod">
          <ac:chgData name="li zhengyi" userId="69c8ccc395c7f181" providerId="LiveId" clId="{E89BA6A2-82A2-4809-A6CE-DE325982F8E9}" dt="2023-04-11T04:34:45.470" v="1317" actId="692"/>
          <ac:spMkLst>
            <pc:docMk/>
            <pc:sldMk cId="1524036146" sldId="1997"/>
            <ac:spMk id="486" creationId="{56F64506-52C9-4CDB-8E44-965C2DC34CB6}"/>
          </ac:spMkLst>
        </pc:spChg>
        <pc:spChg chg="mod">
          <ac:chgData name="li zhengyi" userId="69c8ccc395c7f181" providerId="LiveId" clId="{E89BA6A2-82A2-4809-A6CE-DE325982F8E9}" dt="2023-04-11T04:34:45.470" v="1317" actId="692"/>
          <ac:spMkLst>
            <pc:docMk/>
            <pc:sldMk cId="1524036146" sldId="1997"/>
            <ac:spMk id="487" creationId="{755CB499-712E-48E4-915B-09ED3E533671}"/>
          </ac:spMkLst>
        </pc:spChg>
        <pc:spChg chg="mod">
          <ac:chgData name="li zhengyi" userId="69c8ccc395c7f181" providerId="LiveId" clId="{E89BA6A2-82A2-4809-A6CE-DE325982F8E9}" dt="2023-04-11T03:46:53.688" v="1136"/>
          <ac:spMkLst>
            <pc:docMk/>
            <pc:sldMk cId="1524036146" sldId="1997"/>
            <ac:spMk id="489" creationId="{C3B34615-BC86-4434-8A07-C2EDC541021E}"/>
          </ac:spMkLst>
        </pc:spChg>
        <pc:spChg chg="mod">
          <ac:chgData name="li zhengyi" userId="69c8ccc395c7f181" providerId="LiveId" clId="{E89BA6A2-82A2-4809-A6CE-DE325982F8E9}" dt="2023-04-11T03:46:53.688" v="1136"/>
          <ac:spMkLst>
            <pc:docMk/>
            <pc:sldMk cId="1524036146" sldId="1997"/>
            <ac:spMk id="491" creationId="{276F203A-DB19-4D21-BF21-4109D88024E6}"/>
          </ac:spMkLst>
        </pc:spChg>
        <pc:spChg chg="mod">
          <ac:chgData name="li zhengyi" userId="69c8ccc395c7f181" providerId="LiveId" clId="{E89BA6A2-82A2-4809-A6CE-DE325982F8E9}" dt="2023-04-11T03:46:53.688" v="1136"/>
          <ac:spMkLst>
            <pc:docMk/>
            <pc:sldMk cId="1524036146" sldId="1997"/>
            <ac:spMk id="492" creationId="{6DFFF645-7730-44EB-B2FF-FE13D5B5941F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494" creationId="{F96EBFB5-A18F-4499-A1F3-9DAE9D6824DF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496" creationId="{14687847-7987-4871-A8ED-3B30DB02E0A3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497" creationId="{D3416E55-7A4C-4B8C-AD3C-0891A4D62253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499" creationId="{C810423D-521B-4910-9051-3647220C0540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501" creationId="{87CC82BD-52CC-4A6C-A7E1-87C4BE7D7B92}"/>
          </ac:spMkLst>
        </pc:spChg>
        <pc:spChg chg="mod">
          <ac:chgData name="li zhengyi" userId="69c8ccc395c7f181" providerId="LiveId" clId="{E89BA6A2-82A2-4809-A6CE-DE325982F8E9}" dt="2023-04-11T03:47:05.509" v="1138"/>
          <ac:spMkLst>
            <pc:docMk/>
            <pc:sldMk cId="1524036146" sldId="1997"/>
            <ac:spMk id="502" creationId="{3C49CBAA-DB4C-4437-9D94-5D9DF9F6A21E}"/>
          </ac:spMkLst>
        </pc:spChg>
        <pc:spChg chg="add mod">
          <ac:chgData name="li zhengyi" userId="69c8ccc395c7f181" providerId="LiveId" clId="{E89BA6A2-82A2-4809-A6CE-DE325982F8E9}" dt="2023-04-11T05:15:32.597" v="1401" actId="1076"/>
          <ac:spMkLst>
            <pc:docMk/>
            <pc:sldMk cId="1524036146" sldId="1997"/>
            <ac:spMk id="507" creationId="{5AAF558A-96B2-4A14-8A8C-10CBF827D0DE}"/>
          </ac:spMkLst>
        </pc:spChg>
        <pc:spChg chg="mod">
          <ac:chgData name="li zhengyi" userId="69c8ccc395c7f181" providerId="LiveId" clId="{E89BA6A2-82A2-4809-A6CE-DE325982F8E9}" dt="2023-04-11T03:49:59.476" v="1164" actId="165"/>
          <ac:spMkLst>
            <pc:docMk/>
            <pc:sldMk cId="1524036146" sldId="1997"/>
            <ac:spMk id="511" creationId="{5E81C99F-EEF9-4A51-8ED7-43D3EE67F214}"/>
          </ac:spMkLst>
        </pc:spChg>
        <pc:spChg chg="mod">
          <ac:chgData name="li zhengyi" userId="69c8ccc395c7f181" providerId="LiveId" clId="{E89BA6A2-82A2-4809-A6CE-DE325982F8E9}" dt="2023-04-11T03:49:59.476" v="1164" actId="165"/>
          <ac:spMkLst>
            <pc:docMk/>
            <pc:sldMk cId="1524036146" sldId="1997"/>
            <ac:spMk id="512" creationId="{363CBCD5-1B39-4743-8D73-19557B6EB30E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3" creationId="{707EF7FE-F243-45BD-9A7E-FCD7B0B71A18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4" creationId="{6F7AD457-A4DD-4764-906D-3742CA896938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5" creationId="{A11BA562-507F-4543-B905-C977D3FA55D9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6" creationId="{53F2D37E-407B-446A-B2FB-F231E4927221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7" creationId="{07B82AD9-0646-4E35-B2BA-B9508AEAC699}"/>
          </ac:spMkLst>
        </pc:spChg>
        <pc:spChg chg="mod topLvl">
          <ac:chgData name="li zhengyi" userId="69c8ccc395c7f181" providerId="LiveId" clId="{E89BA6A2-82A2-4809-A6CE-DE325982F8E9}" dt="2023-04-11T03:59:08.152" v="1221" actId="1076"/>
          <ac:spMkLst>
            <pc:docMk/>
            <pc:sldMk cId="1524036146" sldId="1997"/>
            <ac:spMk id="518" creationId="{F87ECFFF-DDD3-4A9D-A3E4-E02FE48DDF45}"/>
          </ac:spMkLst>
        </pc:spChg>
        <pc:spChg chg="add del">
          <ac:chgData name="li zhengyi" userId="69c8ccc395c7f181" providerId="LiveId" clId="{E89BA6A2-82A2-4809-A6CE-DE325982F8E9}" dt="2023-04-11T03:55:11.961" v="1181" actId="22"/>
          <ac:spMkLst>
            <pc:docMk/>
            <pc:sldMk cId="1524036146" sldId="1997"/>
            <ac:spMk id="519" creationId="{8A76CBD8-40D2-409C-BB0B-2F6D3A40C4C3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1" creationId="{BB5B8FF4-4463-48A1-892E-4D7CD4B85221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2" creationId="{F3674237-47EB-491B-957B-2DEC7CBB5EB7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3" creationId="{701D5232-1842-400A-A705-3D4E99EDDB64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4" creationId="{68EC0023-AB21-4022-A0FA-2B89CC029A8C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5" creationId="{40C48ED2-EC67-4568-A4EB-FDF25FF05BF6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6" creationId="{D5D83352-B4EC-40F0-B58F-3A28B5B75011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28" creationId="{5C4BD18F-F4DE-478E-9557-84ADC16437CD}"/>
          </ac:spMkLst>
        </pc:spChg>
        <pc:spChg chg="mod">
          <ac:chgData name="li zhengyi" userId="69c8ccc395c7f181" providerId="LiveId" clId="{E89BA6A2-82A2-4809-A6CE-DE325982F8E9}" dt="2023-04-11T03:56:33.228" v="1202" actId="164"/>
          <ac:spMkLst>
            <pc:docMk/>
            <pc:sldMk cId="1524036146" sldId="1997"/>
            <ac:spMk id="530" creationId="{AB75A035-84F0-4BC2-B5C1-D51331FB24A4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33" creationId="{E9034BEE-BE92-41F0-9E7B-ADA42FD7246D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34" creationId="{9B38C265-983B-48C2-9A72-293212F7A8B1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35" creationId="{3FCA7E3C-3EF2-434D-BDF6-0DD375B7A13C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37" creationId="{C67FBDE2-CCE8-4BE1-B180-A7D735CD9347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38" creationId="{1A0F3EF8-58C0-45D4-8166-9D49DB9AD203}"/>
          </ac:spMkLst>
        </pc:spChg>
        <pc:spChg chg="mod">
          <ac:chgData name="li zhengyi" userId="69c8ccc395c7f181" providerId="LiveId" clId="{E89BA6A2-82A2-4809-A6CE-DE325982F8E9}" dt="2023-04-11T03:55:17.991" v="1184"/>
          <ac:spMkLst>
            <pc:docMk/>
            <pc:sldMk cId="1524036146" sldId="1997"/>
            <ac:spMk id="542" creationId="{25D2ACF4-300F-4648-8DC0-168D3BB4BB89}"/>
          </ac:spMkLst>
        </pc:spChg>
        <pc:spChg chg="mod">
          <ac:chgData name="li zhengyi" userId="69c8ccc395c7f181" providerId="LiveId" clId="{E89BA6A2-82A2-4809-A6CE-DE325982F8E9}" dt="2023-04-11T03:55:48.274" v="1193" actId="207"/>
          <ac:spMkLst>
            <pc:docMk/>
            <pc:sldMk cId="1524036146" sldId="1997"/>
            <ac:spMk id="544" creationId="{D57E7862-ED44-44E5-832C-5219DEFF7952}"/>
          </ac:spMkLst>
        </pc:spChg>
        <pc:spChg chg="mod">
          <ac:chgData name="li zhengyi" userId="69c8ccc395c7f181" providerId="LiveId" clId="{E89BA6A2-82A2-4809-A6CE-DE325982F8E9}" dt="2023-04-11T03:55:48.274" v="1193" actId="207"/>
          <ac:spMkLst>
            <pc:docMk/>
            <pc:sldMk cId="1524036146" sldId="1997"/>
            <ac:spMk id="545" creationId="{3D421B1C-34C1-4B77-9F6A-ED32289B71D5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47" creationId="{30348C2D-72E2-4F5D-A740-F42917F93C72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48" creationId="{760165A4-D097-4CCD-8298-2324A33B657C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49" creationId="{EFEA5DE2-77B4-4F7A-9FD8-C885E48F1C29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50" creationId="{36CE20A4-D711-40A7-8FA1-379835543BC4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51" creationId="{454F0B9A-97DB-416B-8EDD-00C8584B46C2}"/>
          </ac:spMkLst>
        </pc:spChg>
        <pc:spChg chg="mod">
          <ac:chgData name="li zhengyi" userId="69c8ccc395c7f181" providerId="LiveId" clId="{E89BA6A2-82A2-4809-A6CE-DE325982F8E9}" dt="2023-04-11T03:55:20.457" v="1186"/>
          <ac:spMkLst>
            <pc:docMk/>
            <pc:sldMk cId="1524036146" sldId="1997"/>
            <ac:spMk id="552" creationId="{077FDDD9-5EFC-4886-8C45-70C4061D955F}"/>
          </ac:spMkLst>
        </pc:spChg>
        <pc:spChg chg="mod">
          <ac:chgData name="li zhengyi" userId="69c8ccc395c7f181" providerId="LiveId" clId="{E89BA6A2-82A2-4809-A6CE-DE325982F8E9}" dt="2023-04-11T03:55:56.501" v="1194" actId="207"/>
          <ac:spMkLst>
            <pc:docMk/>
            <pc:sldMk cId="1524036146" sldId="1997"/>
            <ac:spMk id="554" creationId="{C3383C07-779A-4827-A002-EF6762AA5F21}"/>
          </ac:spMkLst>
        </pc:spChg>
        <pc:spChg chg="mod">
          <ac:chgData name="li zhengyi" userId="69c8ccc395c7f181" providerId="LiveId" clId="{E89BA6A2-82A2-4809-A6CE-DE325982F8E9}" dt="2023-04-11T03:55:56.501" v="1194" actId="207"/>
          <ac:spMkLst>
            <pc:docMk/>
            <pc:sldMk cId="1524036146" sldId="1997"/>
            <ac:spMk id="555" creationId="{6A53AA3F-D72E-425D-AE64-4C4DBBDB95C1}"/>
          </ac:spMkLst>
        </pc:spChg>
        <pc:spChg chg="mod">
          <ac:chgData name="li zhengyi" userId="69c8ccc395c7f181" providerId="LiveId" clId="{E89BA6A2-82A2-4809-A6CE-DE325982F8E9}" dt="2023-04-11T04:00:21.694" v="1222"/>
          <ac:spMkLst>
            <pc:docMk/>
            <pc:sldMk cId="1524036146" sldId="1997"/>
            <ac:spMk id="557" creationId="{04E0403B-6D4F-4822-B137-FC4048F5A09C}"/>
          </ac:spMkLst>
        </pc:spChg>
        <pc:spChg chg="mod">
          <ac:chgData name="li zhengyi" userId="69c8ccc395c7f181" providerId="LiveId" clId="{E89BA6A2-82A2-4809-A6CE-DE325982F8E9}" dt="2023-04-11T04:00:21.694" v="1222"/>
          <ac:spMkLst>
            <pc:docMk/>
            <pc:sldMk cId="1524036146" sldId="1997"/>
            <ac:spMk id="559" creationId="{2F9A746C-47FA-418C-82BE-23E29CF907BC}"/>
          </ac:spMkLst>
        </pc:spChg>
        <pc:spChg chg="mod">
          <ac:chgData name="li zhengyi" userId="69c8ccc395c7f181" providerId="LiveId" clId="{E89BA6A2-82A2-4809-A6CE-DE325982F8E9}" dt="2023-04-11T04:00:21.694" v="1222"/>
          <ac:spMkLst>
            <pc:docMk/>
            <pc:sldMk cId="1524036146" sldId="1997"/>
            <ac:spMk id="560" creationId="{1C698D35-5866-49DC-A154-5B0200251959}"/>
          </ac:spMkLst>
        </pc:spChg>
        <pc:spChg chg="mod topLvl">
          <ac:chgData name="li zhengyi" userId="69c8ccc395c7f181" providerId="LiveId" clId="{E89BA6A2-82A2-4809-A6CE-DE325982F8E9}" dt="2023-04-11T04:30:35.800" v="1312" actId="164"/>
          <ac:spMkLst>
            <pc:docMk/>
            <pc:sldMk cId="1524036146" sldId="1997"/>
            <ac:spMk id="563" creationId="{6A240114-F442-43F9-9AB8-17F091793627}"/>
          </ac:spMkLst>
        </pc:spChg>
        <pc:spChg chg="mod topLvl">
          <ac:chgData name="li zhengyi" userId="69c8ccc395c7f181" providerId="LiveId" clId="{E89BA6A2-82A2-4809-A6CE-DE325982F8E9}" dt="2023-04-11T05:21:04.786" v="1436" actId="14100"/>
          <ac:spMkLst>
            <pc:docMk/>
            <pc:sldMk cId="1524036146" sldId="1997"/>
            <ac:spMk id="566" creationId="{C844CB32-99B9-4A2A-A441-21801B8577ED}"/>
          </ac:spMkLst>
        </pc:spChg>
        <pc:spChg chg="mod">
          <ac:chgData name="li zhengyi" userId="69c8ccc395c7f181" providerId="LiveId" clId="{E89BA6A2-82A2-4809-A6CE-DE325982F8E9}" dt="2023-04-11T04:30:25.660" v="1310" actId="164"/>
          <ac:spMkLst>
            <pc:docMk/>
            <pc:sldMk cId="1524036146" sldId="1997"/>
            <ac:spMk id="567" creationId="{339D17EB-1EF9-4B86-9BE8-FF27D5A6163C}"/>
          </ac:spMkLst>
        </pc:spChg>
        <pc:spChg chg="mod">
          <ac:chgData name="li zhengyi" userId="69c8ccc395c7f181" providerId="LiveId" clId="{E89BA6A2-82A2-4809-A6CE-DE325982F8E9}" dt="2023-04-11T04:35:03.145" v="1318"/>
          <ac:spMkLst>
            <pc:docMk/>
            <pc:sldMk cId="1524036146" sldId="1997"/>
            <ac:spMk id="571" creationId="{D038B43C-FD38-4BEE-9C3E-307B5B54E1BD}"/>
          </ac:spMkLst>
        </pc:spChg>
        <pc:spChg chg="mod">
          <ac:chgData name="li zhengyi" userId="69c8ccc395c7f181" providerId="LiveId" clId="{E89BA6A2-82A2-4809-A6CE-DE325982F8E9}" dt="2023-04-11T04:35:03.145" v="1318"/>
          <ac:spMkLst>
            <pc:docMk/>
            <pc:sldMk cId="1524036146" sldId="1997"/>
            <ac:spMk id="572" creationId="{C9A0998A-69CC-451C-BDF6-F77990DEB98F}"/>
          </ac:spMkLst>
        </pc:spChg>
        <pc:spChg chg="mod">
          <ac:chgData name="li zhengyi" userId="69c8ccc395c7f181" providerId="LiveId" clId="{E89BA6A2-82A2-4809-A6CE-DE325982F8E9}" dt="2023-04-11T04:35:03.145" v="1318"/>
          <ac:spMkLst>
            <pc:docMk/>
            <pc:sldMk cId="1524036146" sldId="1997"/>
            <ac:spMk id="574" creationId="{B94EAAC5-F58B-402A-B238-21CCC6260C7B}"/>
          </ac:spMkLst>
        </pc:spChg>
        <pc:spChg chg="mod">
          <ac:chgData name="li zhengyi" userId="69c8ccc395c7f181" providerId="LiveId" clId="{E89BA6A2-82A2-4809-A6CE-DE325982F8E9}" dt="2023-04-11T04:35:03.145" v="1318"/>
          <ac:spMkLst>
            <pc:docMk/>
            <pc:sldMk cId="1524036146" sldId="1997"/>
            <ac:spMk id="575" creationId="{8A462B35-0F2C-43C1-BB1E-3E178D3B1B98}"/>
          </ac:spMkLst>
        </pc:spChg>
        <pc:spChg chg="add mod">
          <ac:chgData name="li zhengyi" userId="69c8ccc395c7f181" providerId="LiveId" clId="{E89BA6A2-82A2-4809-A6CE-DE325982F8E9}" dt="2023-04-11T05:19:16.713" v="1433" actId="403"/>
          <ac:spMkLst>
            <pc:docMk/>
            <pc:sldMk cId="1524036146" sldId="1997"/>
            <ac:spMk id="576" creationId="{B2757879-A993-4DEF-8213-D858D5F04CC3}"/>
          </ac:spMkLst>
        </pc:spChg>
        <pc:spChg chg="add mod">
          <ac:chgData name="li zhengyi" userId="69c8ccc395c7f181" providerId="LiveId" clId="{E89BA6A2-82A2-4809-A6CE-DE325982F8E9}" dt="2023-04-11T05:19:14.813" v="1432" actId="403"/>
          <ac:spMkLst>
            <pc:docMk/>
            <pc:sldMk cId="1524036146" sldId="1997"/>
            <ac:spMk id="577" creationId="{31B0AD70-2F2D-4749-AEE8-FC33D9C3A7F1}"/>
          </ac:spMkLst>
        </pc:spChg>
        <pc:spChg chg="add mod">
          <ac:chgData name="li zhengyi" userId="69c8ccc395c7f181" providerId="LiveId" clId="{E89BA6A2-82A2-4809-A6CE-DE325982F8E9}" dt="2023-04-11T05:18:48.445" v="1431" actId="403"/>
          <ac:spMkLst>
            <pc:docMk/>
            <pc:sldMk cId="1524036146" sldId="1997"/>
            <ac:spMk id="578" creationId="{07CFCE5F-6D8D-42FD-B2A5-563ED41E968E}"/>
          </ac:spMkLst>
        </pc:spChg>
        <pc:spChg chg="mod">
          <ac:chgData name="li zhengyi" userId="69c8ccc395c7f181" providerId="LiveId" clId="{E89BA6A2-82A2-4809-A6CE-DE325982F8E9}" dt="2023-04-11T06:36:38.700" v="2125"/>
          <ac:spMkLst>
            <pc:docMk/>
            <pc:sldMk cId="1524036146" sldId="1997"/>
            <ac:spMk id="580" creationId="{6D17E816-6DA6-4E8C-9D99-BCE51E44AD12}"/>
          </ac:spMkLst>
        </pc:spChg>
        <pc:spChg chg="mod">
          <ac:chgData name="li zhengyi" userId="69c8ccc395c7f181" providerId="LiveId" clId="{E89BA6A2-82A2-4809-A6CE-DE325982F8E9}" dt="2023-04-11T06:37:23.218" v="2131" actId="1036"/>
          <ac:spMkLst>
            <pc:docMk/>
            <pc:sldMk cId="1524036146" sldId="1997"/>
            <ac:spMk id="582" creationId="{6D012A88-4142-462F-8A83-FA1A5235792C}"/>
          </ac:spMkLst>
        </pc:spChg>
        <pc:spChg chg="mod">
          <ac:chgData name="li zhengyi" userId="69c8ccc395c7f181" providerId="LiveId" clId="{E89BA6A2-82A2-4809-A6CE-DE325982F8E9}" dt="2023-04-11T06:36:38.700" v="2125"/>
          <ac:spMkLst>
            <pc:docMk/>
            <pc:sldMk cId="1524036146" sldId="1997"/>
            <ac:spMk id="583" creationId="{1EEA88C0-55F7-4F3B-8277-7A201BA4716B}"/>
          </ac:spMkLst>
        </pc:spChg>
        <pc:spChg chg="mod">
          <ac:chgData name="li zhengyi" userId="69c8ccc395c7f181" providerId="LiveId" clId="{E89BA6A2-82A2-4809-A6CE-DE325982F8E9}" dt="2023-04-11T06:36:38.700" v="2125"/>
          <ac:spMkLst>
            <pc:docMk/>
            <pc:sldMk cId="1524036146" sldId="1997"/>
            <ac:spMk id="585" creationId="{21363B05-ABC4-40A7-B9E1-AE0DA00EF52E}"/>
          </ac:spMkLst>
        </pc:spChg>
        <pc:spChg chg="mod">
          <ac:chgData name="li zhengyi" userId="69c8ccc395c7f181" providerId="LiveId" clId="{E89BA6A2-82A2-4809-A6CE-DE325982F8E9}" dt="2023-04-11T06:36:38.700" v="2125"/>
          <ac:spMkLst>
            <pc:docMk/>
            <pc:sldMk cId="1524036146" sldId="1997"/>
            <ac:spMk id="587" creationId="{617CCC03-3552-45D0-BE6D-4F271C6C5E81}"/>
          </ac:spMkLst>
        </pc:spChg>
        <pc:spChg chg="mod">
          <ac:chgData name="li zhengyi" userId="69c8ccc395c7f181" providerId="LiveId" clId="{E89BA6A2-82A2-4809-A6CE-DE325982F8E9}" dt="2023-04-11T06:36:38.700" v="2125"/>
          <ac:spMkLst>
            <pc:docMk/>
            <pc:sldMk cId="1524036146" sldId="1997"/>
            <ac:spMk id="588" creationId="{73DD14F8-C3AC-4A6B-B0ED-AC151E0A9E1C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590" creationId="{E8DCCBE6-2315-42EE-9631-01708CCBEEBE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592" creationId="{F63CB405-4848-4B75-909E-DA4A32865A96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593" creationId="{3DCA970E-7888-4CC3-A04F-3F1BBFD87883}"/>
          </ac:spMkLst>
        </pc:spChg>
        <pc:spChg chg="mod">
          <ac:chgData name="li zhengyi" userId="69c8ccc395c7f181" providerId="LiveId" clId="{E89BA6A2-82A2-4809-A6CE-DE325982F8E9}" dt="2023-04-11T03:57:28.321" v="1211" actId="207"/>
          <ac:spMkLst>
            <pc:docMk/>
            <pc:sldMk cId="1524036146" sldId="1997"/>
            <ac:spMk id="596" creationId="{E70364D1-2780-4D03-890F-3AB87F72A679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597" creationId="{23260414-74CA-4BAC-A5CF-18A703DCC68A}"/>
          </ac:spMkLst>
        </pc:spChg>
        <pc:spChg chg="mod">
          <ac:chgData name="li zhengyi" userId="69c8ccc395c7f181" providerId="LiveId" clId="{E89BA6A2-82A2-4809-A6CE-DE325982F8E9}" dt="2023-04-11T03:57:28.321" v="1211" actId="207"/>
          <ac:spMkLst>
            <pc:docMk/>
            <pc:sldMk cId="1524036146" sldId="1997"/>
            <ac:spMk id="599" creationId="{DF5615EA-BDD1-422B-BCDF-5C0CE39BAB3A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601" creationId="{61008F0E-7280-4B93-85E7-91DF93F30A36}"/>
          </ac:spMkLst>
        </pc:spChg>
        <pc:spChg chg="mod">
          <ac:chgData name="li zhengyi" userId="69c8ccc395c7f181" providerId="LiveId" clId="{E89BA6A2-82A2-4809-A6CE-DE325982F8E9}" dt="2023-04-11T06:36:50.189" v="2127"/>
          <ac:spMkLst>
            <pc:docMk/>
            <pc:sldMk cId="1524036146" sldId="1997"/>
            <ac:spMk id="602" creationId="{5C21D29B-DFF7-4E8B-8522-07BE1874FD79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04" creationId="{3D82C0B5-2B14-4B29-BD0A-FC2D49C33A6D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06" creationId="{F4E3E405-8871-4006-8874-17C3D5BCC82E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07" creationId="{CA41D4D2-C3AD-4264-A591-2D5D222293B1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09" creationId="{0F7764DC-FA8F-42A3-90FB-E1481BF3A41A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11" creationId="{6B1A293A-52D9-4FDB-8B52-9664C62A187E}"/>
          </ac:spMkLst>
        </pc:spChg>
        <pc:spChg chg="mod">
          <ac:chgData name="li zhengyi" userId="69c8ccc395c7f181" providerId="LiveId" clId="{E89BA6A2-82A2-4809-A6CE-DE325982F8E9}" dt="2023-04-11T06:36:56.993" v="2129"/>
          <ac:spMkLst>
            <pc:docMk/>
            <pc:sldMk cId="1524036146" sldId="1997"/>
            <ac:spMk id="612" creationId="{5FF4018C-9F14-452C-916B-1A7B10932D89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4" creationId="{4235F5FB-491F-4327-8914-F017DB5DA76F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5" creationId="{A9F38C3A-F127-49E4-BC2E-B0B5455414C7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6" creationId="{EBC3BAAB-6026-49AB-91FC-535D589FF82F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7" creationId="{DB2E6AA4-432B-4BC9-8DFA-44123C0890D1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8" creationId="{6194017E-C59B-44E9-BA3E-FE9A38781319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19" creationId="{506CC208-0648-49B6-9C7E-8D47DE8B117A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21" creationId="{9E4EAB99-A384-419E-A363-8318CF6B345B}"/>
          </ac:spMkLst>
        </pc:spChg>
        <pc:spChg chg="mod">
          <ac:chgData name="li zhengyi" userId="69c8ccc395c7f181" providerId="LiveId" clId="{E89BA6A2-82A2-4809-A6CE-DE325982F8E9}" dt="2023-04-11T03:55:06.378" v="1177" actId="165"/>
          <ac:spMkLst>
            <pc:docMk/>
            <pc:sldMk cId="1524036146" sldId="1997"/>
            <ac:spMk id="622" creationId="{84A5A28C-4A70-44B8-BA5F-0B7CEDB315E1}"/>
          </ac:spMkLst>
        </pc:spChg>
        <pc:spChg chg="mod">
          <ac:chgData name="li zhengyi" userId="69c8ccc395c7f181" providerId="LiveId" clId="{E89BA6A2-82A2-4809-A6CE-DE325982F8E9}" dt="2023-04-11T03:57:36.766" v="1212" actId="207"/>
          <ac:spMkLst>
            <pc:docMk/>
            <pc:sldMk cId="1524036146" sldId="1997"/>
            <ac:spMk id="641" creationId="{C205584A-DFB5-4594-B9BD-53205FBA800D}"/>
          </ac:spMkLst>
        </pc:spChg>
        <pc:spChg chg="mod">
          <ac:chgData name="li zhengyi" userId="69c8ccc395c7f181" providerId="LiveId" clId="{E89BA6A2-82A2-4809-A6CE-DE325982F8E9}" dt="2023-04-11T03:57:36.766" v="1212" actId="207"/>
          <ac:spMkLst>
            <pc:docMk/>
            <pc:sldMk cId="1524036146" sldId="1997"/>
            <ac:spMk id="642" creationId="{DBCB107D-F938-45A4-85C6-286C71FFA4BA}"/>
          </ac:spMkLst>
        </pc:spChg>
        <pc:spChg chg="mod">
          <ac:chgData name="li zhengyi" userId="69c8ccc395c7f181" providerId="LiveId" clId="{E89BA6A2-82A2-4809-A6CE-DE325982F8E9}" dt="2023-04-11T05:21:00.219" v="1435" actId="14100"/>
          <ac:spMkLst>
            <pc:docMk/>
            <pc:sldMk cId="1524036146" sldId="1997"/>
            <ac:spMk id="687" creationId="{AA055605-05A0-459E-8EE2-910A72A2E38B}"/>
          </ac:spMkLst>
        </pc:spChg>
        <pc:grpChg chg="add mod">
          <ac:chgData name="li zhengyi" userId="69c8ccc395c7f181" providerId="LiveId" clId="{E89BA6A2-82A2-4809-A6CE-DE325982F8E9}" dt="2023-04-11T03:56:33.228" v="1202" actId="164"/>
          <ac:grpSpMkLst>
            <pc:docMk/>
            <pc:sldMk cId="1524036146" sldId="1997"/>
            <ac:grpSpMk id="5" creationId="{DF931A67-B543-41D7-B43D-98F302EDCBC5}"/>
          </ac:grpSpMkLst>
        </pc:grpChg>
        <pc:grpChg chg="del">
          <ac:chgData name="li zhengyi" userId="69c8ccc395c7f181" providerId="LiveId" clId="{E89BA6A2-82A2-4809-A6CE-DE325982F8E9}" dt="2023-04-11T03:45:47.638" v="1116" actId="478"/>
          <ac:grpSpMkLst>
            <pc:docMk/>
            <pc:sldMk cId="1524036146" sldId="1997"/>
            <ac:grpSpMk id="6" creationId="{D1B494AF-E716-4B89-966C-677768BF76B4}"/>
          </ac:grpSpMkLst>
        </pc:grpChg>
        <pc:grpChg chg="add del mod">
          <ac:chgData name="li zhengyi" userId="69c8ccc395c7f181" providerId="LiveId" clId="{E89BA6A2-82A2-4809-A6CE-DE325982F8E9}" dt="2023-04-11T03:57:52.869" v="1214" actId="554"/>
          <ac:grpSpMkLst>
            <pc:docMk/>
            <pc:sldMk cId="1524036146" sldId="1997"/>
            <ac:grpSpMk id="34" creationId="{692C471A-0376-3126-D6D9-C4C3243A6718}"/>
          </ac:grpSpMkLst>
        </pc:grpChg>
        <pc:grpChg chg="del">
          <ac:chgData name="li zhengyi" userId="69c8ccc395c7f181" providerId="LiveId" clId="{E89BA6A2-82A2-4809-A6CE-DE325982F8E9}" dt="2023-04-11T03:46:06.020" v="1120" actId="478"/>
          <ac:grpSpMkLst>
            <pc:docMk/>
            <pc:sldMk cId="1524036146" sldId="1997"/>
            <ac:grpSpMk id="35" creationId="{87DC446A-EC9F-4133-8645-A9889C479D1A}"/>
          </ac:grpSpMkLst>
        </pc:grpChg>
        <pc:grpChg chg="add mod">
          <ac:chgData name="li zhengyi" userId="69c8ccc395c7f181" providerId="LiveId" clId="{E89BA6A2-82A2-4809-A6CE-DE325982F8E9}" dt="2023-04-11T03:57:52.869" v="1214" actId="554"/>
          <ac:grpSpMkLst>
            <pc:docMk/>
            <pc:sldMk cId="1524036146" sldId="1997"/>
            <ac:grpSpMk id="37" creationId="{6DA87CBF-0089-4872-A90B-5DF063DE86FD}"/>
          </ac:grpSpMkLst>
        </pc:grpChg>
        <pc:grpChg chg="add mod">
          <ac:chgData name="li zhengyi" userId="69c8ccc395c7f181" providerId="LiveId" clId="{E89BA6A2-82A2-4809-A6CE-DE325982F8E9}" dt="2023-04-11T04:30:35.800" v="1312" actId="164"/>
          <ac:grpSpMkLst>
            <pc:docMk/>
            <pc:sldMk cId="1524036146" sldId="1997"/>
            <ac:grpSpMk id="38" creationId="{EB4834E2-FE8A-439E-84F8-9A7555F69451}"/>
          </ac:grpSpMkLst>
        </pc:grpChg>
        <pc:grpChg chg="add mod">
          <ac:chgData name="li zhengyi" userId="69c8ccc395c7f181" providerId="LiveId" clId="{E89BA6A2-82A2-4809-A6CE-DE325982F8E9}" dt="2023-04-11T04:30:25.660" v="1310" actId="164"/>
          <ac:grpSpMkLst>
            <pc:docMk/>
            <pc:sldMk cId="1524036146" sldId="1997"/>
            <ac:grpSpMk id="39" creationId="{0244FCB2-AA3D-4603-807F-CF3A10C45F84}"/>
          </ac:grpSpMkLst>
        </pc:grpChg>
        <pc:grpChg chg="add mod">
          <ac:chgData name="li zhengyi" userId="69c8ccc395c7f181" providerId="LiveId" clId="{E89BA6A2-82A2-4809-A6CE-DE325982F8E9}" dt="2023-04-11T05:21:26.158" v="1441" actId="12789"/>
          <ac:grpSpMkLst>
            <pc:docMk/>
            <pc:sldMk cId="1524036146" sldId="1997"/>
            <ac:grpSpMk id="40" creationId="{4D56A4A4-692B-4AF1-9BC9-6E26191FA9F9}"/>
          </ac:grpSpMkLst>
        </pc:grpChg>
        <pc:grpChg chg="mod">
          <ac:chgData name="li zhengyi" userId="69c8ccc395c7f181" providerId="LiveId" clId="{E89BA6A2-82A2-4809-A6CE-DE325982F8E9}" dt="2023-04-11T05:21:29.549" v="1442" actId="408"/>
          <ac:grpSpMkLst>
            <pc:docMk/>
            <pc:sldMk cId="1524036146" sldId="1997"/>
            <ac:grpSpMk id="43" creationId="{D8E4B752-9EFC-4013-8495-F3F3A1E0E98A}"/>
          </ac:grpSpMkLst>
        </pc:grpChg>
        <pc:grpChg chg="del">
          <ac:chgData name="li zhengyi" userId="69c8ccc395c7f181" providerId="LiveId" clId="{E89BA6A2-82A2-4809-A6CE-DE325982F8E9}" dt="2023-04-11T03:45:47.638" v="1116" actId="478"/>
          <ac:grpSpMkLst>
            <pc:docMk/>
            <pc:sldMk cId="1524036146" sldId="1997"/>
            <ac:grpSpMk id="186" creationId="{355857E8-0EC6-4147-A802-6727208F57D4}"/>
          </ac:grpSpMkLst>
        </pc:grpChg>
        <pc:grpChg chg="del">
          <ac:chgData name="li zhengyi" userId="69c8ccc395c7f181" providerId="LiveId" clId="{E89BA6A2-82A2-4809-A6CE-DE325982F8E9}" dt="2023-04-11T03:46:20.811" v="1123" actId="478"/>
          <ac:grpSpMkLst>
            <pc:docMk/>
            <pc:sldMk cId="1524036146" sldId="1997"/>
            <ac:grpSpMk id="216" creationId="{5FF4574A-6C8E-4D8A-998F-7B248E0A2BCC}"/>
          </ac:grpSpMkLst>
        </pc:grpChg>
        <pc:grpChg chg="topLvl">
          <ac:chgData name="li zhengyi" userId="69c8ccc395c7f181" providerId="LiveId" clId="{E89BA6A2-82A2-4809-A6CE-DE325982F8E9}" dt="2023-04-11T03:46:20.811" v="1123" actId="478"/>
          <ac:grpSpMkLst>
            <pc:docMk/>
            <pc:sldMk cId="1524036146" sldId="1997"/>
            <ac:grpSpMk id="218" creationId="{98410E57-37F2-4FE3-8BF4-3C21ABC5915E}"/>
          </ac:grpSpMkLst>
        </pc:grpChg>
        <pc:grpChg chg="del">
          <ac:chgData name="li zhengyi" userId="69c8ccc395c7f181" providerId="LiveId" clId="{E89BA6A2-82A2-4809-A6CE-DE325982F8E9}" dt="2023-04-11T03:46:23.237" v="1124" actId="478"/>
          <ac:grpSpMkLst>
            <pc:docMk/>
            <pc:sldMk cId="1524036146" sldId="1997"/>
            <ac:grpSpMk id="246" creationId="{CBCB53A3-4433-4E12-A08E-473581E6E643}"/>
          </ac:grpSpMkLst>
        </pc:grpChg>
        <pc:grpChg chg="topLvl">
          <ac:chgData name="li zhengyi" userId="69c8ccc395c7f181" providerId="LiveId" clId="{E89BA6A2-82A2-4809-A6CE-DE325982F8E9}" dt="2023-04-11T03:46:23.237" v="1124" actId="478"/>
          <ac:grpSpMkLst>
            <pc:docMk/>
            <pc:sldMk cId="1524036146" sldId="1997"/>
            <ac:grpSpMk id="248" creationId="{0D6F0BED-F812-4694-890F-20B10EC0E965}"/>
          </ac:grpSpMkLst>
        </pc:grpChg>
        <pc:grpChg chg="del">
          <ac:chgData name="li zhengyi" userId="69c8ccc395c7f181" providerId="LiveId" clId="{E89BA6A2-82A2-4809-A6CE-DE325982F8E9}" dt="2023-04-11T03:46:31.850" v="1125" actId="478"/>
          <ac:grpSpMkLst>
            <pc:docMk/>
            <pc:sldMk cId="1524036146" sldId="1997"/>
            <ac:grpSpMk id="276" creationId="{E7DA78E4-34D9-4B5D-8934-C0F23A8BEC50}"/>
          </ac:grpSpMkLst>
        </pc:grpChg>
        <pc:grpChg chg="topLvl">
          <ac:chgData name="li zhengyi" userId="69c8ccc395c7f181" providerId="LiveId" clId="{E89BA6A2-82A2-4809-A6CE-DE325982F8E9}" dt="2023-04-11T03:46:31.850" v="1125" actId="478"/>
          <ac:grpSpMkLst>
            <pc:docMk/>
            <pc:sldMk cId="1524036146" sldId="1997"/>
            <ac:grpSpMk id="278" creationId="{7A5D4C6B-DF67-463C-B179-8F7CEE6A7032}"/>
          </ac:grpSpMkLst>
        </pc:grpChg>
        <pc:grpChg chg="del">
          <ac:chgData name="li zhengyi" userId="69c8ccc395c7f181" providerId="LiveId" clId="{E89BA6A2-82A2-4809-A6CE-DE325982F8E9}" dt="2023-04-11T03:46:33.017" v="1126" actId="478"/>
          <ac:grpSpMkLst>
            <pc:docMk/>
            <pc:sldMk cId="1524036146" sldId="1997"/>
            <ac:grpSpMk id="306" creationId="{DC161010-84B6-4814-BE83-952D9CB7F297}"/>
          </ac:grpSpMkLst>
        </pc:grpChg>
        <pc:grpChg chg="topLvl">
          <ac:chgData name="li zhengyi" userId="69c8ccc395c7f181" providerId="LiveId" clId="{E89BA6A2-82A2-4809-A6CE-DE325982F8E9}" dt="2023-04-11T03:46:33.017" v="1126" actId="478"/>
          <ac:grpSpMkLst>
            <pc:docMk/>
            <pc:sldMk cId="1524036146" sldId="1997"/>
            <ac:grpSpMk id="308" creationId="{9742DDCF-4C7D-464E-AB88-EFD98D0482C3}"/>
          </ac:grpSpMkLst>
        </pc:grpChg>
        <pc:grpChg chg="mod">
          <ac:chgData name="li zhengyi" userId="69c8ccc395c7f181" providerId="LiveId" clId="{E89BA6A2-82A2-4809-A6CE-DE325982F8E9}" dt="2023-04-11T05:15:31.420" v="1400" actId="1076"/>
          <ac:grpSpMkLst>
            <pc:docMk/>
            <pc:sldMk cId="1524036146" sldId="1997"/>
            <ac:grpSpMk id="339" creationId="{D48A5ED8-05BA-4F86-A210-1569C0288705}"/>
          </ac:grpSpMkLst>
        </pc:grpChg>
        <pc:grpChg chg="del">
          <ac:chgData name="li zhengyi" userId="69c8ccc395c7f181" providerId="LiveId" clId="{E89BA6A2-82A2-4809-A6CE-DE325982F8E9}" dt="2023-04-11T03:46:04.723" v="1119" actId="478"/>
          <ac:grpSpMkLst>
            <pc:docMk/>
            <pc:sldMk cId="1524036146" sldId="1997"/>
            <ac:grpSpMk id="345" creationId="{A33BAA26-4727-48C7-A63C-F0BBA9DB50CA}"/>
          </ac:grpSpMkLst>
        </pc:grpChg>
        <pc:grpChg chg="add mod">
          <ac:chgData name="li zhengyi" userId="69c8ccc395c7f181" providerId="LiveId" clId="{E89BA6A2-82A2-4809-A6CE-DE325982F8E9}" dt="2023-04-11T03:45:57.810" v="1118"/>
          <ac:grpSpMkLst>
            <pc:docMk/>
            <pc:sldMk cId="1524036146" sldId="1997"/>
            <ac:grpSpMk id="349" creationId="{96376C8B-C4C4-4328-A0D2-F84BD1362764}"/>
          </ac:grpSpMkLst>
        </pc:grpChg>
        <pc:grpChg chg="add del mod">
          <ac:chgData name="li zhengyi" userId="69c8ccc395c7f181" providerId="LiveId" clId="{E89BA6A2-82A2-4809-A6CE-DE325982F8E9}" dt="2023-04-11T03:46:44.379" v="1131" actId="165"/>
          <ac:grpSpMkLst>
            <pc:docMk/>
            <pc:sldMk cId="1524036146" sldId="1997"/>
            <ac:grpSpMk id="377" creationId="{889DB117-24FD-4ED9-955D-57DE0F904D72}"/>
          </ac:grpSpMkLst>
        </pc:grpChg>
        <pc:grpChg chg="mod topLvl">
          <ac:chgData name="li zhengyi" userId="69c8ccc395c7f181" providerId="LiveId" clId="{E89BA6A2-82A2-4809-A6CE-DE325982F8E9}" dt="2023-04-11T03:46:44.379" v="1131" actId="165"/>
          <ac:grpSpMkLst>
            <pc:docMk/>
            <pc:sldMk cId="1524036146" sldId="1997"/>
            <ac:grpSpMk id="378" creationId="{D3BD798E-52F0-4A5B-9773-A06908BBD255}"/>
          </ac:grpSpMkLst>
        </pc:grpChg>
        <pc:grpChg chg="mod topLvl">
          <ac:chgData name="li zhengyi" userId="69c8ccc395c7f181" providerId="LiveId" clId="{E89BA6A2-82A2-4809-A6CE-DE325982F8E9}" dt="2023-04-11T03:46:44.379" v="1131" actId="165"/>
          <ac:grpSpMkLst>
            <pc:docMk/>
            <pc:sldMk cId="1524036146" sldId="1997"/>
            <ac:grpSpMk id="379" creationId="{11F683F9-C8A4-4BE7-8330-F4FB5D2D65B5}"/>
          </ac:grpSpMkLst>
        </pc:grpChg>
        <pc:grpChg chg="mod">
          <ac:chgData name="li zhengyi" userId="69c8ccc395c7f181" providerId="LiveId" clId="{E89BA6A2-82A2-4809-A6CE-DE325982F8E9}" dt="2023-04-11T03:46:44.379" v="1131" actId="165"/>
          <ac:grpSpMkLst>
            <pc:docMk/>
            <pc:sldMk cId="1524036146" sldId="1997"/>
            <ac:grpSpMk id="385" creationId="{B5C299FD-5A93-4F96-B46E-30E6DD9B8D4E}"/>
          </ac:grpSpMkLst>
        </pc:grpChg>
        <pc:grpChg chg="add mod">
          <ac:chgData name="li zhengyi" userId="69c8ccc395c7f181" providerId="LiveId" clId="{E89BA6A2-82A2-4809-A6CE-DE325982F8E9}" dt="2023-04-11T03:45:57.810" v="1118"/>
          <ac:grpSpMkLst>
            <pc:docMk/>
            <pc:sldMk cId="1524036146" sldId="1997"/>
            <ac:grpSpMk id="417" creationId="{897DA1EA-F3A2-416B-AAA8-B1CA43845540}"/>
          </ac:grpSpMkLst>
        </pc:grpChg>
        <pc:grpChg chg="mod">
          <ac:chgData name="li zhengyi" userId="69c8ccc395c7f181" providerId="LiveId" clId="{E89BA6A2-82A2-4809-A6CE-DE325982F8E9}" dt="2023-04-11T03:45:57.810" v="1118"/>
          <ac:grpSpMkLst>
            <pc:docMk/>
            <pc:sldMk cId="1524036146" sldId="1997"/>
            <ac:grpSpMk id="419" creationId="{9AFDEB0E-682A-45AC-92CE-B17DA2EF4C8E}"/>
          </ac:grpSpMkLst>
        </pc:grpChg>
        <pc:grpChg chg="add del mod">
          <ac:chgData name="li zhengyi" userId="69c8ccc395c7f181" providerId="LiveId" clId="{E89BA6A2-82A2-4809-A6CE-DE325982F8E9}" dt="2023-04-11T03:46:40.758" v="1130"/>
          <ac:grpSpMkLst>
            <pc:docMk/>
            <pc:sldMk cId="1524036146" sldId="1997"/>
            <ac:grpSpMk id="424" creationId="{2779A811-21A1-443B-8567-DB4D7AE3D84A}"/>
          </ac:grpSpMkLst>
        </pc:grpChg>
        <pc:grpChg chg="mod">
          <ac:chgData name="li zhengyi" userId="69c8ccc395c7f181" providerId="LiveId" clId="{E89BA6A2-82A2-4809-A6CE-DE325982F8E9}" dt="2023-04-11T03:46:34.374" v="1127"/>
          <ac:grpSpMkLst>
            <pc:docMk/>
            <pc:sldMk cId="1524036146" sldId="1997"/>
            <ac:grpSpMk id="425" creationId="{827FE5CD-69B4-4949-9B9E-65719A839866}"/>
          </ac:grpSpMkLst>
        </pc:grpChg>
        <pc:grpChg chg="mod">
          <ac:chgData name="li zhengyi" userId="69c8ccc395c7f181" providerId="LiveId" clId="{E89BA6A2-82A2-4809-A6CE-DE325982F8E9}" dt="2023-04-11T03:46:34.374" v="1127"/>
          <ac:grpSpMkLst>
            <pc:docMk/>
            <pc:sldMk cId="1524036146" sldId="1997"/>
            <ac:grpSpMk id="426" creationId="{92765ABC-596A-42CB-838E-FE5E7078E7AB}"/>
          </ac:grpSpMkLst>
        </pc:grpChg>
        <pc:grpChg chg="mod">
          <ac:chgData name="li zhengyi" userId="69c8ccc395c7f181" providerId="LiveId" clId="{E89BA6A2-82A2-4809-A6CE-DE325982F8E9}" dt="2023-04-11T03:46:34.374" v="1127"/>
          <ac:grpSpMkLst>
            <pc:docMk/>
            <pc:sldMk cId="1524036146" sldId="1997"/>
            <ac:grpSpMk id="428" creationId="{BB1511B7-D4C7-4A67-96F5-0150ECBD75D1}"/>
          </ac:grpSpMkLst>
        </pc:grpChg>
        <pc:grpChg chg="add del mod">
          <ac:chgData name="li zhengyi" userId="69c8ccc395c7f181" providerId="LiveId" clId="{E89BA6A2-82A2-4809-A6CE-DE325982F8E9}" dt="2023-04-11T03:46:40.758" v="1130"/>
          <ac:grpSpMkLst>
            <pc:docMk/>
            <pc:sldMk cId="1524036146" sldId="1997"/>
            <ac:grpSpMk id="458" creationId="{6BA04E35-4E3F-489E-8F24-DCFE66590462}"/>
          </ac:grpSpMkLst>
        </pc:grpChg>
        <pc:grpChg chg="mod">
          <ac:chgData name="li zhengyi" userId="69c8ccc395c7f181" providerId="LiveId" clId="{E89BA6A2-82A2-4809-A6CE-DE325982F8E9}" dt="2023-04-11T03:46:34.374" v="1127"/>
          <ac:grpSpMkLst>
            <pc:docMk/>
            <pc:sldMk cId="1524036146" sldId="1997"/>
            <ac:grpSpMk id="460" creationId="{D2C4C29D-D1C6-43AA-AC27-2A54BF490CE9}"/>
          </ac:grpSpMkLst>
        </pc:grpChg>
        <pc:grpChg chg="add del mod">
          <ac:chgData name="li zhengyi" userId="69c8ccc395c7f181" providerId="LiveId" clId="{E89BA6A2-82A2-4809-A6CE-DE325982F8E9}" dt="2023-04-11T03:46:50.500" v="1133"/>
          <ac:grpSpMkLst>
            <pc:docMk/>
            <pc:sldMk cId="1524036146" sldId="1997"/>
            <ac:grpSpMk id="463" creationId="{A99FC80C-F9DE-4E46-9457-B5727AE96C21}"/>
          </ac:grpSpMkLst>
        </pc:grpChg>
        <pc:grpChg chg="mod">
          <ac:chgData name="li zhengyi" userId="69c8ccc395c7f181" providerId="LiveId" clId="{E89BA6A2-82A2-4809-A6CE-DE325982F8E9}" dt="2023-04-11T03:46:48.235" v="1132"/>
          <ac:grpSpMkLst>
            <pc:docMk/>
            <pc:sldMk cId="1524036146" sldId="1997"/>
            <ac:grpSpMk id="465" creationId="{1B2D366A-F685-404D-A54B-B62DBD8F7150}"/>
          </ac:grpSpMkLst>
        </pc:grpChg>
        <pc:grpChg chg="add del mod">
          <ac:chgData name="li zhengyi" userId="69c8ccc395c7f181" providerId="LiveId" clId="{E89BA6A2-82A2-4809-A6CE-DE325982F8E9}" dt="2023-04-11T03:46:50.500" v="1133"/>
          <ac:grpSpMkLst>
            <pc:docMk/>
            <pc:sldMk cId="1524036146" sldId="1997"/>
            <ac:grpSpMk id="468" creationId="{5DFEDC7F-DD38-497E-91D8-06AF5C1E7702}"/>
          </ac:grpSpMkLst>
        </pc:grpChg>
        <pc:grpChg chg="mod">
          <ac:chgData name="li zhengyi" userId="69c8ccc395c7f181" providerId="LiveId" clId="{E89BA6A2-82A2-4809-A6CE-DE325982F8E9}" dt="2023-04-11T03:46:48.235" v="1132"/>
          <ac:grpSpMkLst>
            <pc:docMk/>
            <pc:sldMk cId="1524036146" sldId="1997"/>
            <ac:grpSpMk id="470" creationId="{F6A34941-E961-4BB8-9D25-FA1AA15ACC78}"/>
          </ac:grpSpMkLst>
        </pc:grpChg>
        <pc:grpChg chg="add mod">
          <ac:chgData name="li zhengyi" userId="69c8ccc395c7f181" providerId="LiveId" clId="{E89BA6A2-82A2-4809-A6CE-DE325982F8E9}" dt="2023-04-11T03:46:53.213" v="1135"/>
          <ac:grpSpMkLst>
            <pc:docMk/>
            <pc:sldMk cId="1524036146" sldId="1997"/>
            <ac:grpSpMk id="473" creationId="{DD654633-93F8-4DD9-8625-CDEDF053A23D}"/>
          </ac:grpSpMkLst>
        </pc:grpChg>
        <pc:grpChg chg="mod">
          <ac:chgData name="li zhengyi" userId="69c8ccc395c7f181" providerId="LiveId" clId="{E89BA6A2-82A2-4809-A6CE-DE325982F8E9}" dt="2023-04-11T03:46:53.213" v="1135"/>
          <ac:grpSpMkLst>
            <pc:docMk/>
            <pc:sldMk cId="1524036146" sldId="1997"/>
            <ac:grpSpMk id="475" creationId="{27A8E90F-5C18-4F30-AAC7-6FF5B9AF9D5D}"/>
          </ac:grpSpMkLst>
        </pc:grpChg>
        <pc:grpChg chg="add mod">
          <ac:chgData name="li zhengyi" userId="69c8ccc395c7f181" providerId="LiveId" clId="{E89BA6A2-82A2-4809-A6CE-DE325982F8E9}" dt="2023-04-11T03:46:53.213" v="1135"/>
          <ac:grpSpMkLst>
            <pc:docMk/>
            <pc:sldMk cId="1524036146" sldId="1997"/>
            <ac:grpSpMk id="478" creationId="{C15BBBA0-64C1-4199-A00F-DB722EA8B4EB}"/>
          </ac:grpSpMkLst>
        </pc:grpChg>
        <pc:grpChg chg="mod">
          <ac:chgData name="li zhengyi" userId="69c8ccc395c7f181" providerId="LiveId" clId="{E89BA6A2-82A2-4809-A6CE-DE325982F8E9}" dt="2023-04-11T03:46:53.213" v="1135"/>
          <ac:grpSpMkLst>
            <pc:docMk/>
            <pc:sldMk cId="1524036146" sldId="1997"/>
            <ac:grpSpMk id="480" creationId="{C72E6221-820D-48F7-8A96-C0858E546998}"/>
          </ac:grpSpMkLst>
        </pc:grpChg>
        <pc:grpChg chg="add del mod">
          <ac:chgData name="li zhengyi" userId="69c8ccc395c7f181" providerId="LiveId" clId="{E89BA6A2-82A2-4809-A6CE-DE325982F8E9}" dt="2023-04-11T06:36:35.769" v="2124" actId="478"/>
          <ac:grpSpMkLst>
            <pc:docMk/>
            <pc:sldMk cId="1524036146" sldId="1997"/>
            <ac:grpSpMk id="483" creationId="{6D0DED5F-FE77-4F95-A609-5B404DE468ED}"/>
          </ac:grpSpMkLst>
        </pc:grpChg>
        <pc:grpChg chg="mod">
          <ac:chgData name="li zhengyi" userId="69c8ccc395c7f181" providerId="LiveId" clId="{E89BA6A2-82A2-4809-A6CE-DE325982F8E9}" dt="2023-04-11T03:46:53.688" v="1136"/>
          <ac:grpSpMkLst>
            <pc:docMk/>
            <pc:sldMk cId="1524036146" sldId="1997"/>
            <ac:grpSpMk id="485" creationId="{99DA5BA1-D5F2-47F1-AC19-E85DDF043457}"/>
          </ac:grpSpMkLst>
        </pc:grpChg>
        <pc:grpChg chg="add del mod">
          <ac:chgData name="li zhengyi" userId="69c8ccc395c7f181" providerId="LiveId" clId="{E89BA6A2-82A2-4809-A6CE-DE325982F8E9}" dt="2023-04-11T06:36:35.769" v="2124" actId="478"/>
          <ac:grpSpMkLst>
            <pc:docMk/>
            <pc:sldMk cId="1524036146" sldId="1997"/>
            <ac:grpSpMk id="488" creationId="{B7651BAF-FB18-45C1-86BD-8FE32142BA4B}"/>
          </ac:grpSpMkLst>
        </pc:grpChg>
        <pc:grpChg chg="mod">
          <ac:chgData name="li zhengyi" userId="69c8ccc395c7f181" providerId="LiveId" clId="{E89BA6A2-82A2-4809-A6CE-DE325982F8E9}" dt="2023-04-11T03:46:53.688" v="1136"/>
          <ac:grpSpMkLst>
            <pc:docMk/>
            <pc:sldMk cId="1524036146" sldId="1997"/>
            <ac:grpSpMk id="490" creationId="{70B722F2-FFC4-400B-AD50-7476968AD736}"/>
          </ac:grpSpMkLst>
        </pc:grpChg>
        <pc:grpChg chg="add del mod">
          <ac:chgData name="li zhengyi" userId="69c8ccc395c7f181" providerId="LiveId" clId="{E89BA6A2-82A2-4809-A6CE-DE325982F8E9}" dt="2023-04-11T06:36:35.769" v="2124" actId="478"/>
          <ac:grpSpMkLst>
            <pc:docMk/>
            <pc:sldMk cId="1524036146" sldId="1997"/>
            <ac:grpSpMk id="493" creationId="{E2C8BA77-8090-42D7-9067-59F48D194060}"/>
          </ac:grpSpMkLst>
        </pc:grpChg>
        <pc:grpChg chg="mod">
          <ac:chgData name="li zhengyi" userId="69c8ccc395c7f181" providerId="LiveId" clId="{E89BA6A2-82A2-4809-A6CE-DE325982F8E9}" dt="2023-04-11T03:47:05.509" v="1138"/>
          <ac:grpSpMkLst>
            <pc:docMk/>
            <pc:sldMk cId="1524036146" sldId="1997"/>
            <ac:grpSpMk id="495" creationId="{563DDEFC-3677-47F5-9D83-C820A9D0B253}"/>
          </ac:grpSpMkLst>
        </pc:grpChg>
        <pc:grpChg chg="add del mod">
          <ac:chgData name="li zhengyi" userId="69c8ccc395c7f181" providerId="LiveId" clId="{E89BA6A2-82A2-4809-A6CE-DE325982F8E9}" dt="2023-04-11T06:36:35.769" v="2124" actId="478"/>
          <ac:grpSpMkLst>
            <pc:docMk/>
            <pc:sldMk cId="1524036146" sldId="1997"/>
            <ac:grpSpMk id="498" creationId="{10BEEE6C-56AC-4167-9229-6024E9B7323B}"/>
          </ac:grpSpMkLst>
        </pc:grpChg>
        <pc:grpChg chg="mod">
          <ac:chgData name="li zhengyi" userId="69c8ccc395c7f181" providerId="LiveId" clId="{E89BA6A2-82A2-4809-A6CE-DE325982F8E9}" dt="2023-04-11T03:47:05.509" v="1138"/>
          <ac:grpSpMkLst>
            <pc:docMk/>
            <pc:sldMk cId="1524036146" sldId="1997"/>
            <ac:grpSpMk id="500" creationId="{FEE6A678-CDE0-44EC-8AE3-392922DC3E50}"/>
          </ac:grpSpMkLst>
        </pc:grpChg>
        <pc:grpChg chg="add del mod">
          <ac:chgData name="li zhengyi" userId="69c8ccc395c7f181" providerId="LiveId" clId="{E89BA6A2-82A2-4809-A6CE-DE325982F8E9}" dt="2023-04-11T03:49:59.476" v="1164" actId="165"/>
          <ac:grpSpMkLst>
            <pc:docMk/>
            <pc:sldMk cId="1524036146" sldId="1997"/>
            <ac:grpSpMk id="508" creationId="{AA901249-9BB6-4797-BE35-49B03EC51A8C}"/>
          </ac:grpSpMkLst>
        </pc:grpChg>
        <pc:grpChg chg="del mod topLvl">
          <ac:chgData name="li zhengyi" userId="69c8ccc395c7f181" providerId="LiveId" clId="{E89BA6A2-82A2-4809-A6CE-DE325982F8E9}" dt="2023-04-11T03:50:02.900" v="1165" actId="165"/>
          <ac:grpSpMkLst>
            <pc:docMk/>
            <pc:sldMk cId="1524036146" sldId="1997"/>
            <ac:grpSpMk id="509" creationId="{968AE9DE-9208-4DA8-84B8-D418EFAE54B4}"/>
          </ac:grpSpMkLst>
        </pc:grpChg>
        <pc:grpChg chg="mod topLvl">
          <ac:chgData name="li zhengyi" userId="69c8ccc395c7f181" providerId="LiveId" clId="{E89BA6A2-82A2-4809-A6CE-DE325982F8E9}" dt="2023-04-11T03:59:08.152" v="1221" actId="1076"/>
          <ac:grpSpMkLst>
            <pc:docMk/>
            <pc:sldMk cId="1524036146" sldId="1997"/>
            <ac:grpSpMk id="510" creationId="{B888AE90-718D-431B-9E13-5344E722D4CA}"/>
          </ac:grpSpMkLst>
        </pc:grpChg>
        <pc:grpChg chg="add mod">
          <ac:chgData name="li zhengyi" userId="69c8ccc395c7f181" providerId="LiveId" clId="{E89BA6A2-82A2-4809-A6CE-DE325982F8E9}" dt="2023-04-11T03:56:38.805" v="1207" actId="164"/>
          <ac:grpSpMkLst>
            <pc:docMk/>
            <pc:sldMk cId="1524036146" sldId="1997"/>
            <ac:grpSpMk id="520" creationId="{1E76F2EA-3E8B-47FA-B27F-568BF0A9C30A}"/>
          </ac:grpSpMkLst>
        </pc:grpChg>
        <pc:grpChg chg="add mod">
          <ac:chgData name="li zhengyi" userId="69c8ccc395c7f181" providerId="LiveId" clId="{E89BA6A2-82A2-4809-A6CE-DE325982F8E9}" dt="2023-04-11T03:56:38.805" v="1207" actId="164"/>
          <ac:grpSpMkLst>
            <pc:docMk/>
            <pc:sldMk cId="1524036146" sldId="1997"/>
            <ac:grpSpMk id="527" creationId="{3268E3E9-B01D-4A53-9923-EE36C034E501}"/>
          </ac:grpSpMkLst>
        </pc:grpChg>
        <pc:grpChg chg="add mod">
          <ac:chgData name="li zhengyi" userId="69c8ccc395c7f181" providerId="LiveId" clId="{E89BA6A2-82A2-4809-A6CE-DE325982F8E9}" dt="2023-04-11T03:55:20.239" v="1185" actId="1076"/>
          <ac:grpSpMkLst>
            <pc:docMk/>
            <pc:sldMk cId="1524036146" sldId="1997"/>
            <ac:grpSpMk id="532" creationId="{68467FCF-2EAE-482B-8F38-A26D8B48FF7B}"/>
          </ac:grpSpMkLst>
        </pc:grpChg>
        <pc:grpChg chg="add mod">
          <ac:chgData name="li zhengyi" userId="69c8ccc395c7f181" providerId="LiveId" clId="{E89BA6A2-82A2-4809-A6CE-DE325982F8E9}" dt="2023-04-11T03:55:20.239" v="1185" actId="1076"/>
          <ac:grpSpMkLst>
            <pc:docMk/>
            <pc:sldMk cId="1524036146" sldId="1997"/>
            <ac:grpSpMk id="543" creationId="{4B00D96A-5D02-479C-B0B3-BAF07D16A8BB}"/>
          </ac:grpSpMkLst>
        </pc:grpChg>
        <pc:grpChg chg="add mod">
          <ac:chgData name="li zhengyi" userId="69c8ccc395c7f181" providerId="LiveId" clId="{E89BA6A2-82A2-4809-A6CE-DE325982F8E9}" dt="2023-04-11T03:55:33.386" v="1191" actId="1076"/>
          <ac:grpSpMkLst>
            <pc:docMk/>
            <pc:sldMk cId="1524036146" sldId="1997"/>
            <ac:grpSpMk id="546" creationId="{C419287E-3A51-4EFD-9273-4222B3ED1098}"/>
          </ac:grpSpMkLst>
        </pc:grpChg>
        <pc:grpChg chg="add mod">
          <ac:chgData name="li zhengyi" userId="69c8ccc395c7f181" providerId="LiveId" clId="{E89BA6A2-82A2-4809-A6CE-DE325982F8E9}" dt="2023-04-11T03:55:33.386" v="1191" actId="1076"/>
          <ac:grpSpMkLst>
            <pc:docMk/>
            <pc:sldMk cId="1524036146" sldId="1997"/>
            <ac:grpSpMk id="553" creationId="{9E4E19AB-5C65-4343-81E5-FFFEF745DCFB}"/>
          </ac:grpSpMkLst>
        </pc:grpChg>
        <pc:grpChg chg="add del mod">
          <ac:chgData name="li zhengyi" userId="69c8ccc395c7f181" providerId="LiveId" clId="{E89BA6A2-82A2-4809-A6CE-DE325982F8E9}" dt="2023-04-11T04:00:22.214" v="1223"/>
          <ac:grpSpMkLst>
            <pc:docMk/>
            <pc:sldMk cId="1524036146" sldId="1997"/>
            <ac:grpSpMk id="556" creationId="{9EFD14B5-92CB-4C3F-BC4E-8D30B60812C2}"/>
          </ac:grpSpMkLst>
        </pc:grpChg>
        <pc:grpChg chg="mod">
          <ac:chgData name="li zhengyi" userId="69c8ccc395c7f181" providerId="LiveId" clId="{E89BA6A2-82A2-4809-A6CE-DE325982F8E9}" dt="2023-04-11T04:00:21.694" v="1222"/>
          <ac:grpSpMkLst>
            <pc:docMk/>
            <pc:sldMk cId="1524036146" sldId="1997"/>
            <ac:grpSpMk id="558" creationId="{81E3B38B-6E37-42BF-8B04-E970ED91181B}"/>
          </ac:grpSpMkLst>
        </pc:grpChg>
        <pc:grpChg chg="add del mod">
          <ac:chgData name="li zhengyi" userId="69c8ccc395c7f181" providerId="LiveId" clId="{E89BA6A2-82A2-4809-A6CE-DE325982F8E9}" dt="2023-04-11T04:29:42.343" v="1291" actId="165"/>
          <ac:grpSpMkLst>
            <pc:docMk/>
            <pc:sldMk cId="1524036146" sldId="1997"/>
            <ac:grpSpMk id="562" creationId="{7D741297-E7CA-4FE7-BAAB-280B012F5212}"/>
          </ac:grpSpMkLst>
        </pc:grpChg>
        <pc:grpChg chg="mod topLvl">
          <ac:chgData name="li zhengyi" userId="69c8ccc395c7f181" providerId="LiveId" clId="{E89BA6A2-82A2-4809-A6CE-DE325982F8E9}" dt="2023-04-11T04:30:25.660" v="1310" actId="164"/>
          <ac:grpSpMkLst>
            <pc:docMk/>
            <pc:sldMk cId="1524036146" sldId="1997"/>
            <ac:grpSpMk id="564" creationId="{6EA3915F-198B-49E6-9311-DC6B29030B18}"/>
          </ac:grpSpMkLst>
        </pc:grpChg>
        <pc:grpChg chg="add del mod">
          <ac:chgData name="li zhengyi" userId="69c8ccc395c7f181" providerId="LiveId" clId="{E89BA6A2-82A2-4809-A6CE-DE325982F8E9}" dt="2023-04-11T04:41:14.533" v="1360" actId="478"/>
          <ac:grpSpMkLst>
            <pc:docMk/>
            <pc:sldMk cId="1524036146" sldId="1997"/>
            <ac:grpSpMk id="570" creationId="{02B2687F-2C6E-4516-A1B2-458C14775AD9}"/>
          </ac:grpSpMkLst>
        </pc:grpChg>
        <pc:grpChg chg="add del mod">
          <ac:chgData name="li zhengyi" userId="69c8ccc395c7f181" providerId="LiveId" clId="{E89BA6A2-82A2-4809-A6CE-DE325982F8E9}" dt="2023-04-11T04:41:14.533" v="1360" actId="478"/>
          <ac:grpSpMkLst>
            <pc:docMk/>
            <pc:sldMk cId="1524036146" sldId="1997"/>
            <ac:grpSpMk id="573" creationId="{E8E98409-E537-4B63-924D-AD1A05F9A4E6}"/>
          </ac:grpSpMkLst>
        </pc:grpChg>
        <pc:grpChg chg="add mod">
          <ac:chgData name="li zhengyi" userId="69c8ccc395c7f181" providerId="LiveId" clId="{E89BA6A2-82A2-4809-A6CE-DE325982F8E9}" dt="2023-04-11T06:36:49.195" v="2126" actId="1076"/>
          <ac:grpSpMkLst>
            <pc:docMk/>
            <pc:sldMk cId="1524036146" sldId="1997"/>
            <ac:grpSpMk id="579" creationId="{247A5654-2741-4F95-B095-DB01BE9FC741}"/>
          </ac:grpSpMkLst>
        </pc:grpChg>
        <pc:grpChg chg="mod">
          <ac:chgData name="li zhengyi" userId="69c8ccc395c7f181" providerId="LiveId" clId="{E89BA6A2-82A2-4809-A6CE-DE325982F8E9}" dt="2023-04-11T06:36:38.700" v="2125"/>
          <ac:grpSpMkLst>
            <pc:docMk/>
            <pc:sldMk cId="1524036146" sldId="1997"/>
            <ac:grpSpMk id="581" creationId="{5CE205F2-5300-40CF-BA90-CBC81E433977}"/>
          </ac:grpSpMkLst>
        </pc:grpChg>
        <pc:grpChg chg="add mod">
          <ac:chgData name="li zhengyi" userId="69c8ccc395c7f181" providerId="LiveId" clId="{E89BA6A2-82A2-4809-A6CE-DE325982F8E9}" dt="2023-04-11T06:36:49.195" v="2126" actId="1076"/>
          <ac:grpSpMkLst>
            <pc:docMk/>
            <pc:sldMk cId="1524036146" sldId="1997"/>
            <ac:grpSpMk id="584" creationId="{3AC3BFFF-ADEB-47F8-BF29-E15E5706D319}"/>
          </ac:grpSpMkLst>
        </pc:grpChg>
        <pc:grpChg chg="mod">
          <ac:chgData name="li zhengyi" userId="69c8ccc395c7f181" providerId="LiveId" clId="{E89BA6A2-82A2-4809-A6CE-DE325982F8E9}" dt="2023-04-11T06:36:38.700" v="2125"/>
          <ac:grpSpMkLst>
            <pc:docMk/>
            <pc:sldMk cId="1524036146" sldId="1997"/>
            <ac:grpSpMk id="586" creationId="{AC29BCE2-322C-46B7-8C45-6750742B41D0}"/>
          </ac:grpSpMkLst>
        </pc:grpChg>
        <pc:grpChg chg="add del mod">
          <ac:chgData name="li zhengyi" userId="69c8ccc395c7f181" providerId="LiveId" clId="{E89BA6A2-82A2-4809-A6CE-DE325982F8E9}" dt="2023-04-11T06:36:55.977" v="2128"/>
          <ac:grpSpMkLst>
            <pc:docMk/>
            <pc:sldMk cId="1524036146" sldId="1997"/>
            <ac:grpSpMk id="589" creationId="{F8E08BD4-BEA9-4083-9B6B-CF95BEEFD79D}"/>
          </ac:grpSpMkLst>
        </pc:grpChg>
        <pc:grpChg chg="mod">
          <ac:chgData name="li zhengyi" userId="69c8ccc395c7f181" providerId="LiveId" clId="{E89BA6A2-82A2-4809-A6CE-DE325982F8E9}" dt="2023-04-11T06:36:50.189" v="2127"/>
          <ac:grpSpMkLst>
            <pc:docMk/>
            <pc:sldMk cId="1524036146" sldId="1997"/>
            <ac:grpSpMk id="591" creationId="{53854B0B-31C3-4A35-8E26-3E5DBE092169}"/>
          </ac:grpSpMkLst>
        </pc:grpChg>
        <pc:grpChg chg="add del mod">
          <ac:chgData name="li zhengyi" userId="69c8ccc395c7f181" providerId="LiveId" clId="{E89BA6A2-82A2-4809-A6CE-DE325982F8E9}" dt="2023-04-11T06:36:55.977" v="2128"/>
          <ac:grpSpMkLst>
            <pc:docMk/>
            <pc:sldMk cId="1524036146" sldId="1997"/>
            <ac:grpSpMk id="594" creationId="{EC381B12-0897-46C3-A0BF-3A1213C746EF}"/>
          </ac:grpSpMkLst>
        </pc:grpChg>
        <pc:grpChg chg="mod">
          <ac:chgData name="li zhengyi" userId="69c8ccc395c7f181" providerId="LiveId" clId="{E89BA6A2-82A2-4809-A6CE-DE325982F8E9}" dt="2023-04-11T06:36:50.189" v="2127"/>
          <ac:grpSpMkLst>
            <pc:docMk/>
            <pc:sldMk cId="1524036146" sldId="1997"/>
            <ac:grpSpMk id="598" creationId="{12C7AE8B-D968-4A78-A5DA-339EB05BC1A3}"/>
          </ac:grpSpMkLst>
        </pc:grpChg>
        <pc:grpChg chg="add mod">
          <ac:chgData name="li zhengyi" userId="69c8ccc395c7f181" providerId="LiveId" clId="{E89BA6A2-82A2-4809-A6CE-DE325982F8E9}" dt="2023-04-11T06:37:05.011" v="2130" actId="1076"/>
          <ac:grpSpMkLst>
            <pc:docMk/>
            <pc:sldMk cId="1524036146" sldId="1997"/>
            <ac:grpSpMk id="603" creationId="{6CC388EC-742E-4674-B8F1-65C6D3C357B7}"/>
          </ac:grpSpMkLst>
        </pc:grpChg>
        <pc:grpChg chg="mod">
          <ac:chgData name="li zhengyi" userId="69c8ccc395c7f181" providerId="LiveId" clId="{E89BA6A2-82A2-4809-A6CE-DE325982F8E9}" dt="2023-04-11T06:36:56.993" v="2129"/>
          <ac:grpSpMkLst>
            <pc:docMk/>
            <pc:sldMk cId="1524036146" sldId="1997"/>
            <ac:grpSpMk id="605" creationId="{96B90B84-FA60-45A7-B269-4F347EFD1C1A}"/>
          </ac:grpSpMkLst>
        </pc:grpChg>
        <pc:grpChg chg="add mod">
          <ac:chgData name="li zhengyi" userId="69c8ccc395c7f181" providerId="LiveId" clId="{E89BA6A2-82A2-4809-A6CE-DE325982F8E9}" dt="2023-04-11T06:37:05.011" v="2130" actId="1076"/>
          <ac:grpSpMkLst>
            <pc:docMk/>
            <pc:sldMk cId="1524036146" sldId="1997"/>
            <ac:grpSpMk id="608" creationId="{9902EEC6-FE5F-4E80-A8CC-CA43C669604D}"/>
          </ac:grpSpMkLst>
        </pc:grpChg>
        <pc:grpChg chg="mod">
          <ac:chgData name="li zhengyi" userId="69c8ccc395c7f181" providerId="LiveId" clId="{E89BA6A2-82A2-4809-A6CE-DE325982F8E9}" dt="2023-04-11T06:36:56.993" v="2129"/>
          <ac:grpSpMkLst>
            <pc:docMk/>
            <pc:sldMk cId="1524036146" sldId="1997"/>
            <ac:grpSpMk id="610" creationId="{30CC5950-D54F-4DB1-8278-C9A5BE843ABB}"/>
          </ac:grpSpMkLst>
        </pc:grpChg>
        <pc:grpChg chg="add del mod topLvl">
          <ac:chgData name="li zhengyi" userId="69c8ccc395c7f181" providerId="LiveId" clId="{E89BA6A2-82A2-4809-A6CE-DE325982F8E9}" dt="2023-04-11T03:56:40.716" v="1208" actId="478"/>
          <ac:grpSpMkLst>
            <pc:docMk/>
            <pc:sldMk cId="1524036146" sldId="1997"/>
            <ac:grpSpMk id="613" creationId="{3DD42361-17BC-43D2-9EB0-3B61ECCE39EC}"/>
          </ac:grpSpMkLst>
        </pc:grpChg>
        <pc:grpChg chg="add del mod topLvl">
          <ac:chgData name="li zhengyi" userId="69c8ccc395c7f181" providerId="LiveId" clId="{E89BA6A2-82A2-4809-A6CE-DE325982F8E9}" dt="2023-04-11T03:56:42.123" v="1209" actId="478"/>
          <ac:grpSpMkLst>
            <pc:docMk/>
            <pc:sldMk cId="1524036146" sldId="1997"/>
            <ac:grpSpMk id="620" creationId="{55B78F85-C459-405B-ADEC-E543F083290E}"/>
          </ac:grpSpMkLst>
        </pc:grpChg>
        <pc:grpChg chg="add del mod">
          <ac:chgData name="li zhengyi" userId="69c8ccc395c7f181" providerId="LiveId" clId="{E89BA6A2-82A2-4809-A6CE-DE325982F8E9}" dt="2023-04-11T03:57:52.869" v="1214" actId="554"/>
          <ac:grpSpMkLst>
            <pc:docMk/>
            <pc:sldMk cId="1524036146" sldId="1997"/>
            <ac:grpSpMk id="646" creationId="{A84FFC74-BD2E-4EF6-A138-809A31436C07}"/>
          </ac:grpSpMkLst>
        </pc:grpChg>
        <pc:grpChg chg="del">
          <ac:chgData name="li zhengyi" userId="69c8ccc395c7f181" providerId="LiveId" clId="{E89BA6A2-82A2-4809-A6CE-DE325982F8E9}" dt="2023-04-11T03:55:06.378" v="1177" actId="165"/>
          <ac:grpSpMkLst>
            <pc:docMk/>
            <pc:sldMk cId="1524036146" sldId="1997"/>
            <ac:grpSpMk id="647" creationId="{CE7577B5-6B66-45DD-820F-42861096AB29}"/>
          </ac:grpSpMkLst>
        </pc:grpChg>
        <pc:grpChg chg="mod">
          <ac:chgData name="li zhengyi" userId="69c8ccc395c7f181" providerId="LiveId" clId="{E89BA6A2-82A2-4809-A6CE-DE325982F8E9}" dt="2023-04-11T05:21:29.549" v="1442" actId="408"/>
          <ac:grpSpMkLst>
            <pc:docMk/>
            <pc:sldMk cId="1524036146" sldId="1997"/>
            <ac:grpSpMk id="689" creationId="{8691CB89-BF34-4D59-8929-C501765C18AC}"/>
          </ac:grpSpMkLst>
        </pc:grpChg>
        <pc:grpChg chg="mod">
          <ac:chgData name="li zhengyi" userId="69c8ccc395c7f181" providerId="LiveId" clId="{E89BA6A2-82A2-4809-A6CE-DE325982F8E9}" dt="2023-04-11T05:21:29.549" v="1442" actId="408"/>
          <ac:grpSpMkLst>
            <pc:docMk/>
            <pc:sldMk cId="1524036146" sldId="1997"/>
            <ac:grpSpMk id="690" creationId="{593559F5-16E5-4944-9473-C8005562498B}"/>
          </ac:grpSpMkLst>
        </pc:grpChg>
        <pc:grpChg chg="mod">
          <ac:chgData name="li zhengyi" userId="69c8ccc395c7f181" providerId="LiveId" clId="{E89BA6A2-82A2-4809-A6CE-DE325982F8E9}" dt="2023-04-11T05:21:26.158" v="1441" actId="12789"/>
          <ac:grpSpMkLst>
            <pc:docMk/>
            <pc:sldMk cId="1524036146" sldId="1997"/>
            <ac:grpSpMk id="691" creationId="{87E14D96-6DBF-40F8-B5D3-81BC32C7FAC6}"/>
          </ac:grpSpMkLst>
        </pc:grpChg>
        <pc:picChg chg="mod">
          <ac:chgData name="li zhengyi" userId="69c8ccc395c7f181" providerId="LiveId" clId="{E89BA6A2-82A2-4809-A6CE-DE325982F8E9}" dt="2023-04-11T03:58:29.502" v="1215" actId="1076"/>
          <ac:picMkLst>
            <pc:docMk/>
            <pc:sldMk cId="1524036146" sldId="1997"/>
            <ac:picMk id="2" creationId="{CF1B6D49-1711-6CE4-4B06-6334FB154899}"/>
          </ac:picMkLst>
        </pc:picChg>
        <pc:picChg chg="mod">
          <ac:chgData name="li zhengyi" userId="69c8ccc395c7f181" providerId="LiveId" clId="{E89BA6A2-82A2-4809-A6CE-DE325982F8E9}" dt="2023-04-11T05:15:33.556" v="1402" actId="1076"/>
          <ac:picMkLst>
            <pc:docMk/>
            <pc:sldMk cId="1524036146" sldId="1997"/>
            <ac:picMk id="3" creationId="{62409E5F-B90B-BE69-DAFD-9A8655CCF15C}"/>
          </ac:picMkLst>
        </pc:picChg>
        <pc:picChg chg="del">
          <ac:chgData name="li zhengyi" userId="69c8ccc395c7f181" providerId="LiveId" clId="{E89BA6A2-82A2-4809-A6CE-DE325982F8E9}" dt="2023-04-11T03:45:47.638" v="1116" actId="478"/>
          <ac:picMkLst>
            <pc:docMk/>
            <pc:sldMk cId="1524036146" sldId="1997"/>
            <ac:picMk id="395" creationId="{E6833947-F64C-4DA3-AF0B-BDA20A852267}"/>
          </ac:picMkLst>
        </pc:picChg>
        <pc:picChg chg="add mod">
          <ac:chgData name="li zhengyi" userId="69c8ccc395c7f181" providerId="LiveId" clId="{E89BA6A2-82A2-4809-A6CE-DE325982F8E9}" dt="2023-04-11T03:58:55.771" v="1219" actId="1076"/>
          <ac:picMkLst>
            <pc:docMk/>
            <pc:sldMk cId="1524036146" sldId="1997"/>
            <ac:picMk id="422" creationId="{3047C72C-5DD1-4C03-BEB1-5712BEF34E43}"/>
          </ac:picMkLst>
        </pc:picChg>
        <pc:picChg chg="add mod">
          <ac:chgData name="li zhengyi" userId="69c8ccc395c7f181" providerId="LiveId" clId="{E89BA6A2-82A2-4809-A6CE-DE325982F8E9}" dt="2023-04-11T03:58:58.011" v="1220" actId="1076"/>
          <ac:picMkLst>
            <pc:docMk/>
            <pc:sldMk cId="1524036146" sldId="1997"/>
            <ac:picMk id="423" creationId="{F78B3D27-0602-41D2-8CBD-80CBC4D2345F}"/>
          </ac:picMkLst>
        </pc:picChg>
        <pc:picChg chg="add del mod">
          <ac:chgData name="li zhengyi" userId="69c8ccc395c7f181" providerId="LiveId" clId="{E89BA6A2-82A2-4809-A6CE-DE325982F8E9}" dt="2023-04-11T03:47:50.757" v="1146" actId="478"/>
          <ac:picMkLst>
            <pc:docMk/>
            <pc:sldMk cId="1524036146" sldId="1997"/>
            <ac:picMk id="503" creationId="{AC24936D-ECA7-4176-8754-3EBAFA6246B0}"/>
          </ac:picMkLst>
        </pc:picChg>
        <pc:picChg chg="add mod">
          <ac:chgData name="li zhengyi" userId="69c8ccc395c7f181" providerId="LiveId" clId="{E89BA6A2-82A2-4809-A6CE-DE325982F8E9}" dt="2023-04-11T03:58:35.335" v="1216" actId="1076"/>
          <ac:picMkLst>
            <pc:docMk/>
            <pc:sldMk cId="1524036146" sldId="1997"/>
            <ac:picMk id="504" creationId="{53B4DEB2-1663-4ADF-8F8E-05BAAA2A1035}"/>
          </ac:picMkLst>
        </pc:picChg>
        <pc:picChg chg="add mod">
          <ac:chgData name="li zhengyi" userId="69c8ccc395c7f181" providerId="LiveId" clId="{E89BA6A2-82A2-4809-A6CE-DE325982F8E9}" dt="2023-04-11T03:58:43.951" v="1217" actId="1076"/>
          <ac:picMkLst>
            <pc:docMk/>
            <pc:sldMk cId="1524036146" sldId="1997"/>
            <ac:picMk id="505" creationId="{1072E01B-DE0B-4623-AB09-7EBA723A6C6B}"/>
          </ac:picMkLst>
        </pc:picChg>
        <pc:picChg chg="add mod">
          <ac:chgData name="li zhengyi" userId="69c8ccc395c7f181" providerId="LiveId" clId="{E89BA6A2-82A2-4809-A6CE-DE325982F8E9}" dt="2023-04-11T03:58:50.213" v="1218" actId="1076"/>
          <ac:picMkLst>
            <pc:docMk/>
            <pc:sldMk cId="1524036146" sldId="1997"/>
            <ac:picMk id="506" creationId="{452C30AF-FE1B-4008-856C-EDC59CD05CEB}"/>
          </ac:picMkLst>
        </pc:picChg>
        <pc:picChg chg="add del mod">
          <ac:chgData name="li zhengyi" userId="69c8ccc395c7f181" providerId="LiveId" clId="{E89BA6A2-82A2-4809-A6CE-DE325982F8E9}" dt="2023-04-11T04:29:24.356" v="1286"/>
          <ac:picMkLst>
            <pc:docMk/>
            <pc:sldMk cId="1524036146" sldId="1997"/>
            <ac:picMk id="561" creationId="{6CB7E8CB-75BF-4D59-9841-E6529DF6CF56}"/>
          </ac:picMkLst>
        </pc:picChg>
        <pc:picChg chg="mod">
          <ac:chgData name="li zhengyi" userId="69c8ccc395c7f181" providerId="LiveId" clId="{E89BA6A2-82A2-4809-A6CE-DE325982F8E9}" dt="2023-04-11T04:30:25.660" v="1310" actId="164"/>
          <ac:picMkLst>
            <pc:docMk/>
            <pc:sldMk cId="1524036146" sldId="1997"/>
            <ac:picMk id="568" creationId="{B06C63EA-08F8-413F-BB3D-272D962BE194}"/>
          </ac:picMkLst>
        </pc:picChg>
        <pc:picChg chg="add mod">
          <ac:chgData name="li zhengyi" userId="69c8ccc395c7f181" providerId="LiveId" clId="{E89BA6A2-82A2-4809-A6CE-DE325982F8E9}" dt="2023-04-11T04:30:25.660" v="1310" actId="164"/>
          <ac:picMkLst>
            <pc:docMk/>
            <pc:sldMk cId="1524036146" sldId="1997"/>
            <ac:picMk id="569" creationId="{EB83CE14-93E6-4D0C-82F4-8D0411D7998F}"/>
          </ac:picMkLst>
        </pc:picChg>
        <pc:picChg chg="del">
          <ac:chgData name="li zhengyi" userId="69c8ccc395c7f181" providerId="LiveId" clId="{E89BA6A2-82A2-4809-A6CE-DE325982F8E9}" dt="2023-04-11T03:45:47.638" v="1116" actId="478"/>
          <ac:picMkLst>
            <pc:docMk/>
            <pc:sldMk cId="1524036146" sldId="1997"/>
            <ac:picMk id="675" creationId="{AF574470-B8E6-46C5-993B-4CEFD667382E}"/>
          </ac:picMkLst>
        </pc:picChg>
        <pc:picChg chg="del">
          <ac:chgData name="li zhengyi" userId="69c8ccc395c7f181" providerId="LiveId" clId="{E89BA6A2-82A2-4809-A6CE-DE325982F8E9}" dt="2023-04-11T03:53:38.825" v="1173" actId="478"/>
          <ac:picMkLst>
            <pc:docMk/>
            <pc:sldMk cId="1524036146" sldId="1997"/>
            <ac:picMk id="677" creationId="{0ED5BC44-49AA-4493-999C-2D226A0FE7DA}"/>
          </ac:picMkLst>
        </pc:picChg>
        <pc:picChg chg="del">
          <ac:chgData name="li zhengyi" userId="69c8ccc395c7f181" providerId="LiveId" clId="{E89BA6A2-82A2-4809-A6CE-DE325982F8E9}" dt="2023-04-11T03:46:15.203" v="1122" actId="478"/>
          <ac:picMkLst>
            <pc:docMk/>
            <pc:sldMk cId="1524036146" sldId="1997"/>
            <ac:picMk id="678" creationId="{743A1C76-A895-44A7-A349-D006D25A3492}"/>
          </ac:picMkLst>
        </pc:picChg>
        <pc:picChg chg="del">
          <ac:chgData name="li zhengyi" userId="69c8ccc395c7f181" providerId="LiveId" clId="{E89BA6A2-82A2-4809-A6CE-DE325982F8E9}" dt="2023-04-11T03:53:38.002" v="1172" actId="478"/>
          <ac:picMkLst>
            <pc:docMk/>
            <pc:sldMk cId="1524036146" sldId="1997"/>
            <ac:picMk id="680" creationId="{CE4ECE6D-E14D-4B2E-8903-9BBABF1DB258}"/>
          </ac:picMkLst>
        </pc:picChg>
        <pc:picChg chg="del">
          <ac:chgData name="li zhengyi" userId="69c8ccc395c7f181" providerId="LiveId" clId="{E89BA6A2-82A2-4809-A6CE-DE325982F8E9}" dt="2023-04-11T03:53:39.712" v="1174" actId="478"/>
          <ac:picMkLst>
            <pc:docMk/>
            <pc:sldMk cId="1524036146" sldId="1997"/>
            <ac:picMk id="682" creationId="{47923A4F-AF1A-4102-8A1A-A49733ECFC8C}"/>
          </ac:picMkLst>
        </pc:picChg>
        <pc:picChg chg="del">
          <ac:chgData name="li zhengyi" userId="69c8ccc395c7f181" providerId="LiveId" clId="{E89BA6A2-82A2-4809-A6CE-DE325982F8E9}" dt="2023-04-11T03:53:40.382" v="1175" actId="478"/>
          <ac:picMkLst>
            <pc:docMk/>
            <pc:sldMk cId="1524036146" sldId="1997"/>
            <ac:picMk id="683" creationId="{3A9BAEA3-DB73-44D6-A854-EE3C9A9B5ED8}"/>
          </ac:picMkLst>
        </pc:pic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8" creationId="{8E3C39D1-17DA-4F4D-A1B8-BB7E9E322B8D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9" creationId="{F134F2E0-2F86-4CAF-893F-9BCE7D2380B2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1" creationId="{3D1AC1E7-A846-43A7-8662-5BD19CC40913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3" creationId="{1F81B68C-00EA-4BF0-8626-50B504C4B8CA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4" creationId="{E9FFF7AE-2800-4287-B56C-E45B29296BD5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6" creationId="{1AFE45A6-C800-4135-811C-331CBD7AD897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1" creationId="{E3D47F11-DB0A-4812-AF6E-7E690943B236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2" creationId="{D0520BE4-A867-4F7F-A9C4-D8504ABBA71F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3" creationId="{17B6F8B1-8A97-4AF0-9618-CD8AD0173BF4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4" creationId="{756DB546-EDC1-4EB1-A049-271D33B5FE64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8" creationId="{0943941D-1D9B-4531-9A58-98C7996D2F6F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9" creationId="{0C272BFC-5D6A-4788-9FDC-2770B099E2CB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31" creationId="{95CF33A4-6980-4ED9-ABCF-52C091C46DBD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33" creationId="{F44BCAE0-F4F1-44BB-A44B-9C7585B21151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0" creationId="{E1771E3C-E796-4564-A5A0-5D628B922091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1" creationId="{9C18E5D7-EB65-42CA-A254-061AA14674DF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3" creationId="{68380200-D581-45F5-AA1C-922590907D88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5" creationId="{31A1022F-2762-4511-A15B-B4283A2E084E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6" creationId="{E205E219-8EDE-4AEC-89EC-2A5D60FA5179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198" creationId="{98776CAF-7E24-413A-83CE-500317486556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03" creationId="{E6C52312-6382-4AFA-868A-E31D0D4D3888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04" creationId="{D3E07DAC-0CDB-4405-908F-C6CA62051626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05" creationId="{51046CFD-F464-4919-BB4C-1889BD298588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06" creationId="{6D1352F7-B371-4B47-B591-E49EABEF4B42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10" creationId="{9FF59E7D-565B-4F9B-A73D-7FDA97693E7D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11" creationId="{E0E2C557-C5F2-4A9E-88F9-F768797AEDA3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13" creationId="{3DA13442-B6F8-46B2-8CCB-B27F9B26E6AD}"/>
          </ac:cxnSpMkLst>
        </pc:cxnChg>
        <pc:cxnChg chg="mod">
          <ac:chgData name="li zhengyi" userId="69c8ccc395c7f181" providerId="LiveId" clId="{E89BA6A2-82A2-4809-A6CE-DE325982F8E9}" dt="2023-04-11T03:45:47.638" v="1116" actId="478"/>
          <ac:cxnSpMkLst>
            <pc:docMk/>
            <pc:sldMk cId="1524036146" sldId="1997"/>
            <ac:cxnSpMk id="215" creationId="{44D881B0-D729-484A-A878-3CE57D8A7A29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1" creationId="{FEC61F77-CFCD-4F70-BA1C-50DB37311BCB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2" creationId="{64BF8B6A-7A40-451D-A2E1-DD9FB752789D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4" creationId="{ABB46342-9701-41F1-AD41-FDBD27BCC08C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6" creationId="{9D370193-36FE-4523-BE23-E604E8444F5D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7" creationId="{5DBCF7E5-2AF0-4AE4-9012-2FBC089DF209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59" creationId="{3BF63CB1-35A1-4571-BFEC-B49FC7E07496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64" creationId="{FA637F3A-B247-40E9-A97F-A5710A61F2F8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65" creationId="{960AF707-AFB2-4402-B22F-E43F0D628951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66" creationId="{093318D9-A5B7-4954-8F0F-40EE02CC6D0D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67" creationId="{2155ED45-121A-475B-8630-5188704DC14D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71" creationId="{30A7F0D1-5DB6-4099-825B-C1CB75AC753E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72" creationId="{75B2C6E1-4375-4868-B1C9-5967E17B82CA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74" creationId="{61E43543-6076-42B3-89E0-641DF27968FC}"/>
          </ac:cxnSpMkLst>
        </pc:cxnChg>
        <pc:cxnChg chg="mod">
          <ac:chgData name="li zhengyi" userId="69c8ccc395c7f181" providerId="LiveId" clId="{E89BA6A2-82A2-4809-A6CE-DE325982F8E9}" dt="2023-04-11T03:45:57.810" v="1118"/>
          <ac:cxnSpMkLst>
            <pc:docMk/>
            <pc:sldMk cId="1524036146" sldId="1997"/>
            <ac:cxnSpMk id="376" creationId="{DAD56BB9-72F8-48BC-B2AE-BF119992FB9A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89" creationId="{8D0D7DC6-6168-4F4C-AEA3-1ACD0956AE7E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90" creationId="{9633BAAB-A94C-45D3-B4A4-CA65EF51EDC2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92" creationId="{7A07E4B8-1D1A-4F99-8EFD-16EF5316C151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96" creationId="{4D40778F-DF23-431E-9B99-F9D4D251C0CA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97" creationId="{DBFC81A6-B105-40AE-89D9-EF2C65D3B870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399" creationId="{580B02E1-1E9A-4179-AC47-5A24E57B4332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04" creationId="{A3E14D7D-475E-4662-A624-B24ED7C4B46B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05" creationId="{BB55B423-4F30-451E-9512-E35059CDDAB9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06" creationId="{04E0F110-16A8-46BC-9F0C-ABFFA4ECF129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07" creationId="{1B2842F8-1E9E-4F0B-A61A-F6CF38B0CFB1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11" creationId="{162D3DBD-AE70-4AD4-A34C-8C5CAF499F76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12" creationId="{B4019FA8-81A3-4417-AF9D-CA25C0D8B999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14" creationId="{032D439B-2740-4E74-918F-8361A4543480}"/>
          </ac:cxnSpMkLst>
        </pc:cxnChg>
        <pc:cxnChg chg="mod">
          <ac:chgData name="li zhengyi" userId="69c8ccc395c7f181" providerId="LiveId" clId="{E89BA6A2-82A2-4809-A6CE-DE325982F8E9}" dt="2023-04-11T03:46:44.379" v="1131" actId="165"/>
          <ac:cxnSpMkLst>
            <pc:docMk/>
            <pc:sldMk cId="1524036146" sldId="1997"/>
            <ac:cxnSpMk id="416" creationId="{C110CB9D-0204-49AB-A239-E48A9ACE6356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32" creationId="{BED32F13-9485-4710-B967-E9098F1AA469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33" creationId="{2C6A415D-B00F-4ACB-B233-36158A31E239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35" creationId="{3F851612-9A4A-4220-91FC-80E51DA25CB5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37" creationId="{60F704DC-516F-45F0-A4F3-1A69678CAFA4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38" creationId="{7D3FFD2F-25FF-43D0-89AB-651CD43F79B4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40" creationId="{FFB18E4F-E2BC-49C6-BBF1-9E3417E76C51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45" creationId="{E8DC9DB7-FACA-4308-936C-9C92C85FAE9C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46" creationId="{93144FC3-2130-4B01-BD1F-48C6BD8BCA63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47" creationId="{C33D90DF-0802-475D-B98A-8FA39BF0674F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48" creationId="{5F7511E2-900E-4AD1-B092-C46EA1B9E828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52" creationId="{0C45560F-AB55-4C7B-A59E-0F157A2A6C2B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53" creationId="{2B5AC5D7-2A09-4CDE-A109-15CA0BEB5692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55" creationId="{8E45D36D-171D-45BF-A6FF-9D1A8BE8FCE0}"/>
          </ac:cxnSpMkLst>
        </pc:cxnChg>
        <pc:cxnChg chg="mod">
          <ac:chgData name="li zhengyi" userId="69c8ccc395c7f181" providerId="LiveId" clId="{E89BA6A2-82A2-4809-A6CE-DE325982F8E9}" dt="2023-04-11T03:46:34.374" v="1127"/>
          <ac:cxnSpMkLst>
            <pc:docMk/>
            <pc:sldMk cId="1524036146" sldId="1997"/>
            <ac:cxnSpMk id="457" creationId="{9B79F87A-2474-43A6-BDFC-24E71DDCA937}"/>
          </ac:cxnSpMkLst>
        </pc:cxnChg>
        <pc:cxnChg chg="mod topLvl">
          <ac:chgData name="li zhengyi" userId="69c8ccc395c7f181" providerId="LiveId" clId="{E89BA6A2-82A2-4809-A6CE-DE325982F8E9}" dt="2023-04-11T04:30:35.800" v="1312" actId="164"/>
          <ac:cxnSpMkLst>
            <pc:docMk/>
            <pc:sldMk cId="1524036146" sldId="1997"/>
            <ac:cxnSpMk id="565" creationId="{4DCB3A40-DE2B-4D16-8665-7610E56BAF7D}"/>
          </ac:cxnSpMkLst>
        </pc:cxnChg>
      </pc:sldChg>
      <pc:sldChg chg="addSp delSp modSp add mod">
        <pc:chgData name="li zhengyi" userId="69c8ccc395c7f181" providerId="LiveId" clId="{E89BA6A2-82A2-4809-A6CE-DE325982F8E9}" dt="2023-04-11T07:14:33.242" v="2471" actId="207"/>
        <pc:sldMkLst>
          <pc:docMk/>
          <pc:sldMk cId="4260131989" sldId="1998"/>
        </pc:sldMkLst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25" creationId="{F2385C0B-B003-7EBB-6E8E-D827D7DBF167}"/>
          </ac:spMkLst>
        </pc:spChg>
        <pc:spChg chg="del">
          <ac:chgData name="li zhengyi" userId="69c8ccc395c7f181" providerId="LiveId" clId="{E89BA6A2-82A2-4809-A6CE-DE325982F8E9}" dt="2023-04-11T04:00:38.172" v="1227" actId="478"/>
          <ac:spMkLst>
            <pc:docMk/>
            <pc:sldMk cId="4260131989" sldId="1998"/>
            <ac:spMk id="58" creationId="{785D427E-FA34-6B03-8234-2670261C03AC}"/>
          </ac:spMkLst>
        </pc:spChg>
        <pc:spChg chg="del">
          <ac:chgData name="li zhengyi" userId="69c8ccc395c7f181" providerId="LiveId" clId="{E89BA6A2-82A2-4809-A6CE-DE325982F8E9}" dt="2023-04-11T04:03:33.369" v="1260" actId="478"/>
          <ac:spMkLst>
            <pc:docMk/>
            <pc:sldMk cId="4260131989" sldId="1998"/>
            <ac:spMk id="62" creationId="{2E1816DC-4068-BE77-22FF-D7FEE4FE4533}"/>
          </ac:spMkLst>
        </pc:spChg>
        <pc:spChg chg="mod">
          <ac:chgData name="li zhengyi" userId="69c8ccc395c7f181" providerId="LiveId" clId="{E89BA6A2-82A2-4809-A6CE-DE325982F8E9}" dt="2023-04-11T06:06:38.030" v="1664" actId="14100"/>
          <ac:spMkLst>
            <pc:docMk/>
            <pc:sldMk cId="4260131989" sldId="1998"/>
            <ac:spMk id="68" creationId="{B4D26F12-AAF4-008F-99BF-34C2AE2F702A}"/>
          </ac:spMkLst>
        </pc:spChg>
        <pc:spChg chg="mod">
          <ac:chgData name="li zhengyi" userId="69c8ccc395c7f181" providerId="LiveId" clId="{E89BA6A2-82A2-4809-A6CE-DE325982F8E9}" dt="2023-04-11T06:19:39.467" v="1952" actId="1038"/>
          <ac:spMkLst>
            <pc:docMk/>
            <pc:sldMk cId="4260131989" sldId="1998"/>
            <ac:spMk id="117" creationId="{AE06EC13-96AB-4645-85DC-8A24A2E22DD3}"/>
          </ac:spMkLst>
        </pc:spChg>
        <pc:spChg chg="mod">
          <ac:chgData name="li zhengyi" userId="69c8ccc395c7f181" providerId="LiveId" clId="{E89BA6A2-82A2-4809-A6CE-DE325982F8E9}" dt="2023-04-11T06:18:11.896" v="1906" actId="1037"/>
          <ac:spMkLst>
            <pc:docMk/>
            <pc:sldMk cId="4260131989" sldId="1998"/>
            <ac:spMk id="119" creationId="{59952746-C577-41EC-9FC8-F304B2B4133F}"/>
          </ac:spMkLst>
        </pc:spChg>
        <pc:spChg chg="mod">
          <ac:chgData name="li zhengyi" userId="69c8ccc395c7f181" providerId="LiveId" clId="{E89BA6A2-82A2-4809-A6CE-DE325982F8E9}" dt="2023-04-11T06:50:31.460" v="2195" actId="1076"/>
          <ac:spMkLst>
            <pc:docMk/>
            <pc:sldMk cId="4260131989" sldId="1998"/>
            <ac:spMk id="189" creationId="{D47164A1-6A4F-4BC1-B177-BCD792A837DA}"/>
          </ac:spMkLst>
        </pc:spChg>
        <pc:spChg chg="mod topLvl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264" creationId="{DCD704BB-9438-4E4F-9B36-ACB5F29FD71C}"/>
          </ac:spMkLst>
        </pc:spChg>
        <pc:spChg chg="del">
          <ac:chgData name="li zhengyi" userId="69c8ccc395c7f181" providerId="LiveId" clId="{E89BA6A2-82A2-4809-A6CE-DE325982F8E9}" dt="2023-04-11T04:01:38.284" v="1239" actId="478"/>
          <ac:spMkLst>
            <pc:docMk/>
            <pc:sldMk cId="4260131989" sldId="1998"/>
            <ac:spMk id="288" creationId="{77E73864-20D4-451D-812B-13614E74D616}"/>
          </ac:spMkLst>
        </pc:spChg>
        <pc:spChg chg="mod">
          <ac:chgData name="li zhengyi" userId="69c8ccc395c7f181" providerId="LiveId" clId="{E89BA6A2-82A2-4809-A6CE-DE325982F8E9}" dt="2023-04-11T06:52:15.660" v="2217" actId="1035"/>
          <ac:spMkLst>
            <pc:docMk/>
            <pc:sldMk cId="4260131989" sldId="1998"/>
            <ac:spMk id="298" creationId="{25F69FAB-BA4C-45D0-9D02-79AC8DE28256}"/>
          </ac:spMkLst>
        </pc:spChg>
        <pc:spChg chg="mod">
          <ac:chgData name="li zhengyi" userId="69c8ccc395c7f181" providerId="LiveId" clId="{E89BA6A2-82A2-4809-A6CE-DE325982F8E9}" dt="2023-04-11T07:14:32.581" v="2470" actId="1036"/>
          <ac:spMkLst>
            <pc:docMk/>
            <pc:sldMk cId="4260131989" sldId="1998"/>
            <ac:spMk id="299" creationId="{F6DF387D-2681-433F-9DE0-C98B0A8C4671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329" creationId="{FD9A9A0B-6E7F-425E-A131-74B42F347F34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331" creationId="{3F72E146-AD0F-4F0A-8096-F2688C0C44A9}"/>
          </ac:spMkLst>
        </pc:spChg>
        <pc:spChg chg="mod">
          <ac:chgData name="li zhengyi" userId="69c8ccc395c7f181" providerId="LiveId" clId="{E89BA6A2-82A2-4809-A6CE-DE325982F8E9}" dt="2023-04-11T06:51:52.437" v="2207" actId="14100"/>
          <ac:spMkLst>
            <pc:docMk/>
            <pc:sldMk cId="4260131989" sldId="1998"/>
            <ac:spMk id="393" creationId="{11703E26-1AC9-47DF-9535-BFBAA656B7AD}"/>
          </ac:spMkLst>
        </pc:spChg>
        <pc:spChg chg="mod">
          <ac:chgData name="li zhengyi" userId="69c8ccc395c7f181" providerId="LiveId" clId="{E89BA6A2-82A2-4809-A6CE-DE325982F8E9}" dt="2023-04-11T06:46:30.340" v="2191" actId="1076"/>
          <ac:spMkLst>
            <pc:docMk/>
            <pc:sldMk cId="4260131989" sldId="1998"/>
            <ac:spMk id="394" creationId="{4BC71BC2-5CE8-457D-A579-BE4EF43B0863}"/>
          </ac:spMkLst>
        </pc:spChg>
        <pc:spChg chg="mod">
          <ac:chgData name="li zhengyi" userId="69c8ccc395c7f181" providerId="LiveId" clId="{E89BA6A2-82A2-4809-A6CE-DE325982F8E9}" dt="2023-04-11T06:45:31.442" v="2179" actId="164"/>
          <ac:spMkLst>
            <pc:docMk/>
            <pc:sldMk cId="4260131989" sldId="1998"/>
            <ac:spMk id="406" creationId="{7290D069-841E-4CB3-824E-13E9CF8748B0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411" creationId="{38F8D885-6B26-4782-B6B4-619EF5E013F9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413" creationId="{75097C4E-C6E5-4F40-B197-79A316FAE9FC}"/>
          </ac:spMkLst>
        </pc:spChg>
        <pc:spChg chg="mod">
          <ac:chgData name="li zhengyi" userId="69c8ccc395c7f181" providerId="LiveId" clId="{E89BA6A2-82A2-4809-A6CE-DE325982F8E9}" dt="2023-04-11T06:04:03.359" v="1634" actId="1076"/>
          <ac:spMkLst>
            <pc:docMk/>
            <pc:sldMk cId="4260131989" sldId="1998"/>
            <ac:spMk id="476" creationId="{B1BADF33-5E54-454E-BDE8-51A70E51282A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517" creationId="{E81981BD-D2AE-4C8E-8F99-4DFCDB2D8795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518" creationId="{82A951DC-3E26-488F-8A3E-A2AF0B324123}"/>
          </ac:spMkLst>
        </pc:spChg>
        <pc:spChg chg="mod topLvl">
          <ac:chgData name="li zhengyi" userId="69c8ccc395c7f181" providerId="LiveId" clId="{E89BA6A2-82A2-4809-A6CE-DE325982F8E9}" dt="2023-04-11T06:13:46.832" v="1739" actId="14100"/>
          <ac:spMkLst>
            <pc:docMk/>
            <pc:sldMk cId="4260131989" sldId="1998"/>
            <ac:spMk id="620" creationId="{199DC19B-B640-4FDF-9BC6-DEC91754DB5B}"/>
          </ac:spMkLst>
        </pc:spChg>
        <pc:spChg chg="mod">
          <ac:chgData name="li zhengyi" userId="69c8ccc395c7f181" providerId="LiveId" clId="{E89BA6A2-82A2-4809-A6CE-DE325982F8E9}" dt="2023-04-11T06:34:33.256" v="2093" actId="1037"/>
          <ac:spMkLst>
            <pc:docMk/>
            <pc:sldMk cId="4260131989" sldId="1998"/>
            <ac:spMk id="622" creationId="{7E6918E3-48CE-48F8-8908-C610BD978750}"/>
          </ac:spMkLst>
        </pc:spChg>
        <pc:spChg chg="mod">
          <ac:chgData name="li zhengyi" userId="69c8ccc395c7f181" providerId="LiveId" clId="{E89BA6A2-82A2-4809-A6CE-DE325982F8E9}" dt="2023-04-11T06:34:46.015" v="2096" actId="114"/>
          <ac:spMkLst>
            <pc:docMk/>
            <pc:sldMk cId="4260131989" sldId="1998"/>
            <ac:spMk id="623" creationId="{0FBB32A0-216E-46E7-B4D6-E5ABFFC42BCB}"/>
          </ac:spMkLst>
        </pc:spChg>
        <pc:spChg chg="mod">
          <ac:chgData name="li zhengyi" userId="69c8ccc395c7f181" providerId="LiveId" clId="{E89BA6A2-82A2-4809-A6CE-DE325982F8E9}" dt="2023-04-11T04:00:31.954" v="1225"/>
          <ac:spMkLst>
            <pc:docMk/>
            <pc:sldMk cId="4260131989" sldId="1998"/>
            <ac:spMk id="625" creationId="{6CA6BB8E-4734-4F61-BE08-226ED7DF67E7}"/>
          </ac:spMkLst>
        </pc:spChg>
        <pc:spChg chg="mod">
          <ac:chgData name="li zhengyi" userId="69c8ccc395c7f181" providerId="LiveId" clId="{E89BA6A2-82A2-4809-A6CE-DE325982F8E9}" dt="2023-04-11T04:00:31.954" v="1225"/>
          <ac:spMkLst>
            <pc:docMk/>
            <pc:sldMk cId="4260131989" sldId="1998"/>
            <ac:spMk id="627" creationId="{EBBDAF0F-02F3-4ADB-A9C3-1DAC08F58311}"/>
          </ac:spMkLst>
        </pc:spChg>
        <pc:spChg chg="mod">
          <ac:chgData name="li zhengyi" userId="69c8ccc395c7f181" providerId="LiveId" clId="{E89BA6A2-82A2-4809-A6CE-DE325982F8E9}" dt="2023-04-11T04:00:31.954" v="1225"/>
          <ac:spMkLst>
            <pc:docMk/>
            <pc:sldMk cId="4260131989" sldId="1998"/>
            <ac:spMk id="628" creationId="{FB0A6C44-2132-4553-B7A3-002C4A2D44F0}"/>
          </ac:spMkLst>
        </pc:spChg>
        <pc:spChg chg="mod topLvl">
          <ac:chgData name="li zhengyi" userId="69c8ccc395c7f181" providerId="LiveId" clId="{E89BA6A2-82A2-4809-A6CE-DE325982F8E9}" dt="2023-04-11T06:33:53.690" v="2020" actId="14100"/>
          <ac:spMkLst>
            <pc:docMk/>
            <pc:sldMk cId="4260131989" sldId="1998"/>
            <ac:spMk id="631" creationId="{EE6B4840-1B50-42A3-A0B3-34A7AD7E9B7F}"/>
          </ac:spMkLst>
        </pc:spChg>
        <pc:spChg chg="mod">
          <ac:chgData name="li zhengyi" userId="69c8ccc395c7f181" providerId="LiveId" clId="{E89BA6A2-82A2-4809-A6CE-DE325982F8E9}" dt="2023-04-11T06:35:21.467" v="2110" actId="14100"/>
          <ac:spMkLst>
            <pc:docMk/>
            <pc:sldMk cId="4260131989" sldId="1998"/>
            <ac:spMk id="633" creationId="{F660ECA6-8D64-4800-BA91-C112A0222224}"/>
          </ac:spMkLst>
        </pc:spChg>
        <pc:spChg chg="mod">
          <ac:chgData name="li zhengyi" userId="69c8ccc395c7f181" providerId="LiveId" clId="{E89BA6A2-82A2-4809-A6CE-DE325982F8E9}" dt="2023-04-11T06:35:07.893" v="2101" actId="1076"/>
          <ac:spMkLst>
            <pc:docMk/>
            <pc:sldMk cId="4260131989" sldId="1998"/>
            <ac:spMk id="634" creationId="{B578E6D4-FE4A-4CE2-8FC0-3007A614C6DE}"/>
          </ac:spMkLst>
        </pc:spChg>
        <pc:spChg chg="mod">
          <ac:chgData name="li zhengyi" userId="69c8ccc395c7f181" providerId="LiveId" clId="{E89BA6A2-82A2-4809-A6CE-DE325982F8E9}" dt="2023-04-11T04:01:29.080" v="1236"/>
          <ac:spMkLst>
            <pc:docMk/>
            <pc:sldMk cId="4260131989" sldId="1998"/>
            <ac:spMk id="636" creationId="{1A6B2416-6C84-49DE-BE3A-0DC99F645246}"/>
          </ac:spMkLst>
        </pc:spChg>
        <pc:spChg chg="mod">
          <ac:chgData name="li zhengyi" userId="69c8ccc395c7f181" providerId="LiveId" clId="{E89BA6A2-82A2-4809-A6CE-DE325982F8E9}" dt="2023-04-11T04:01:29.080" v="1236"/>
          <ac:spMkLst>
            <pc:docMk/>
            <pc:sldMk cId="4260131989" sldId="1998"/>
            <ac:spMk id="638" creationId="{5ABAD948-7605-42C7-96DF-5368AD7173B9}"/>
          </ac:spMkLst>
        </pc:spChg>
        <pc:spChg chg="mod">
          <ac:chgData name="li zhengyi" userId="69c8ccc395c7f181" providerId="LiveId" clId="{E89BA6A2-82A2-4809-A6CE-DE325982F8E9}" dt="2023-04-11T04:01:29.080" v="1236"/>
          <ac:spMkLst>
            <pc:docMk/>
            <pc:sldMk cId="4260131989" sldId="1998"/>
            <ac:spMk id="639" creationId="{1594AB51-EF6A-46D1-A8A3-306996D771E9}"/>
          </ac:spMkLst>
        </pc:spChg>
        <pc:spChg chg="add mod">
          <ac:chgData name="li zhengyi" userId="69c8ccc395c7f181" providerId="LiveId" clId="{E89BA6A2-82A2-4809-A6CE-DE325982F8E9}" dt="2023-04-11T06:34:13.786" v="2088" actId="1037"/>
          <ac:spMkLst>
            <pc:docMk/>
            <pc:sldMk cId="4260131989" sldId="1998"/>
            <ac:spMk id="640" creationId="{4AA263C9-F330-486E-A730-38824A148C46}"/>
          </ac:spMkLst>
        </pc:spChg>
        <pc:spChg chg="mod">
          <ac:chgData name="li zhengyi" userId="69c8ccc395c7f181" providerId="LiveId" clId="{E89BA6A2-82A2-4809-A6CE-DE325982F8E9}" dt="2023-04-11T06:35:30.831" v="2111" actId="14100"/>
          <ac:spMkLst>
            <pc:docMk/>
            <pc:sldMk cId="4260131989" sldId="1998"/>
            <ac:spMk id="642" creationId="{48F58A54-3920-42EF-A533-A9C4B4C607FF}"/>
          </ac:spMkLst>
        </pc:spChg>
        <pc:spChg chg="mod">
          <ac:chgData name="li zhengyi" userId="69c8ccc395c7f181" providerId="LiveId" clId="{E89BA6A2-82A2-4809-A6CE-DE325982F8E9}" dt="2023-04-11T06:35:48.042" v="2117" actId="1035"/>
          <ac:spMkLst>
            <pc:docMk/>
            <pc:sldMk cId="4260131989" sldId="1998"/>
            <ac:spMk id="643" creationId="{F8507131-E527-41F2-B50E-E3B2122C81D6}"/>
          </ac:spMkLst>
        </pc:spChg>
        <pc:spChg chg="add mod">
          <ac:chgData name="li zhengyi" userId="69c8ccc395c7f181" providerId="LiveId" clId="{E89BA6A2-82A2-4809-A6CE-DE325982F8E9}" dt="2023-04-11T06:50:47.054" v="2200" actId="1076"/>
          <ac:spMkLst>
            <pc:docMk/>
            <pc:sldMk cId="4260131989" sldId="1998"/>
            <ac:spMk id="648" creationId="{C6408AA2-FCC5-48C0-ADF6-F6723EBC7CBB}"/>
          </ac:spMkLst>
        </pc:spChg>
        <pc:spChg chg="add mod">
          <ac:chgData name="li zhengyi" userId="69c8ccc395c7f181" providerId="LiveId" clId="{E89BA6A2-82A2-4809-A6CE-DE325982F8E9}" dt="2023-04-11T06:04:24.518" v="1643" actId="1076"/>
          <ac:spMkLst>
            <pc:docMk/>
            <pc:sldMk cId="4260131989" sldId="1998"/>
            <ac:spMk id="666" creationId="{46584ED8-63FC-4F0F-99C7-824568D1A719}"/>
          </ac:spMkLst>
        </pc:spChg>
        <pc:spChg chg="add mod">
          <ac:chgData name="li zhengyi" userId="69c8ccc395c7f181" providerId="LiveId" clId="{E89BA6A2-82A2-4809-A6CE-DE325982F8E9}" dt="2023-04-11T06:09:44.865" v="1710" actId="164"/>
          <ac:spMkLst>
            <pc:docMk/>
            <pc:sldMk cId="4260131989" sldId="1998"/>
            <ac:spMk id="668" creationId="{00C5B964-6A7D-4AAC-85BF-A4B60417FA58}"/>
          </ac:spMkLst>
        </pc:spChg>
        <pc:spChg chg="add mod">
          <ac:chgData name="li zhengyi" userId="69c8ccc395c7f181" providerId="LiveId" clId="{E89BA6A2-82A2-4809-A6CE-DE325982F8E9}" dt="2023-04-11T06:09:44.865" v="1710" actId="164"/>
          <ac:spMkLst>
            <pc:docMk/>
            <pc:sldMk cId="4260131989" sldId="1998"/>
            <ac:spMk id="669" creationId="{512DC38D-CB0A-496B-A428-818F06FC042A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0" creationId="{2324ED82-27B0-4CF0-A661-520478A88B2C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2" creationId="{A4BA8C47-F65C-49C3-8728-20AE5B224544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3" creationId="{633DAE85-65AF-4141-BD14-3EBD2508C2B9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5" creationId="{69A3CEE5-A41C-4DE8-9872-BB06BE244F29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6" creationId="{509F7AA4-EDEB-4D00-9257-55A46A8E6AC4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7" creationId="{C7409745-0FC2-44DC-860E-857EDEAAF474}"/>
          </ac:spMkLst>
        </pc:spChg>
        <pc:spChg chg="mod">
          <ac:chgData name="li zhengyi" userId="69c8ccc395c7f181" providerId="LiveId" clId="{E89BA6A2-82A2-4809-A6CE-DE325982F8E9}" dt="2023-04-11T06:19:04.694" v="1913"/>
          <ac:spMkLst>
            <pc:docMk/>
            <pc:sldMk cId="4260131989" sldId="1998"/>
            <ac:spMk id="698" creationId="{523CA3DE-D580-4BE2-9574-76CAAE4CA130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03" creationId="{B4D448C4-CB25-4935-85CE-0399A0DA7C06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05" creationId="{A3F97C7A-6CB7-4C16-B664-BEE659A3E78D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06" creationId="{F59ABE8B-0E10-4AC7-B1AC-3BEE7D2B65FC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08" creationId="{2BDA4362-FFC7-4C5C-8801-AB2B350CF799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09" creationId="{A2F92162-87B4-4DC5-890D-5ADEA08936EF}"/>
          </ac:spMkLst>
        </pc:spChg>
        <pc:spChg chg="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10" creationId="{E1EC5DF8-9C1F-4577-BCC9-A284FCAF3A8F}"/>
          </ac:spMkLst>
        </pc:spChg>
        <pc:spChg chg="mod modVis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11" creationId="{6D514D03-704B-4671-AAFD-13F255CBF23E}"/>
          </ac:spMkLst>
        </pc:spChg>
        <pc:spChg chg="add mod">
          <ac:chgData name="li zhengyi" userId="69c8ccc395c7f181" providerId="LiveId" clId="{E89BA6A2-82A2-4809-A6CE-DE325982F8E9}" dt="2023-04-11T06:22:41.209" v="1978"/>
          <ac:spMkLst>
            <pc:docMk/>
            <pc:sldMk cId="4260131989" sldId="1998"/>
            <ac:spMk id="720" creationId="{A5053A24-DD9E-4BEC-9A8B-415C520F9000}"/>
          </ac:spMkLst>
        </pc:spChg>
        <pc:spChg chg="mod">
          <ac:chgData name="li zhengyi" userId="69c8ccc395c7f181" providerId="LiveId" clId="{E89BA6A2-82A2-4809-A6CE-DE325982F8E9}" dt="2023-04-11T06:22:43.307" v="1979"/>
          <ac:spMkLst>
            <pc:docMk/>
            <pc:sldMk cId="4260131989" sldId="1998"/>
            <ac:spMk id="724" creationId="{5C75B856-FEC9-4C5A-9939-2153044999FF}"/>
          </ac:spMkLst>
        </pc:spChg>
        <pc:spChg chg="mod">
          <ac:chgData name="li zhengyi" userId="69c8ccc395c7f181" providerId="LiveId" clId="{E89BA6A2-82A2-4809-A6CE-DE325982F8E9}" dt="2023-04-11T06:23:16.418" v="1984" actId="207"/>
          <ac:spMkLst>
            <pc:docMk/>
            <pc:sldMk cId="4260131989" sldId="1998"/>
            <ac:spMk id="726" creationId="{584C1E69-FF7D-4CAE-AE7E-D0E276CBCA47}"/>
          </ac:spMkLst>
        </pc:spChg>
        <pc:spChg chg="mod">
          <ac:chgData name="li zhengyi" userId="69c8ccc395c7f181" providerId="LiveId" clId="{E89BA6A2-82A2-4809-A6CE-DE325982F8E9}" dt="2023-04-11T06:23:16.418" v="1984" actId="207"/>
          <ac:spMkLst>
            <pc:docMk/>
            <pc:sldMk cId="4260131989" sldId="1998"/>
            <ac:spMk id="727" creationId="{CCC2EF58-CFF5-43EF-ADC5-2DFDF54F30A0}"/>
          </ac:spMkLst>
        </pc:spChg>
        <pc:spChg chg="mod">
          <ac:chgData name="li zhengyi" userId="69c8ccc395c7f181" providerId="LiveId" clId="{E89BA6A2-82A2-4809-A6CE-DE325982F8E9}" dt="2023-04-11T06:22:43.307" v="1979"/>
          <ac:spMkLst>
            <pc:docMk/>
            <pc:sldMk cId="4260131989" sldId="1998"/>
            <ac:spMk id="729" creationId="{B41E3307-D548-4284-A2B7-222A6A24CB21}"/>
          </ac:spMkLst>
        </pc:spChg>
        <pc:spChg chg="mod">
          <ac:chgData name="li zhengyi" userId="69c8ccc395c7f181" providerId="LiveId" clId="{E89BA6A2-82A2-4809-A6CE-DE325982F8E9}" dt="2023-04-11T06:22:43.307" v="1979"/>
          <ac:spMkLst>
            <pc:docMk/>
            <pc:sldMk cId="4260131989" sldId="1998"/>
            <ac:spMk id="730" creationId="{D3D71713-29A3-4208-98A1-696D5BDFEE8A}"/>
          </ac:spMkLst>
        </pc:spChg>
        <pc:spChg chg="mod">
          <ac:chgData name="li zhengyi" userId="69c8ccc395c7f181" providerId="LiveId" clId="{E89BA6A2-82A2-4809-A6CE-DE325982F8E9}" dt="2023-04-11T06:23:32.067" v="1990" actId="20577"/>
          <ac:spMkLst>
            <pc:docMk/>
            <pc:sldMk cId="4260131989" sldId="1998"/>
            <ac:spMk id="731" creationId="{0893935E-9BE6-49A8-83A0-8A1280DC34F5}"/>
          </ac:spMkLst>
        </pc:spChg>
        <pc:spChg chg="mod">
          <ac:chgData name="li zhengyi" userId="69c8ccc395c7f181" providerId="LiveId" clId="{E89BA6A2-82A2-4809-A6CE-DE325982F8E9}" dt="2023-04-11T06:23:29.745" v="1988"/>
          <ac:spMkLst>
            <pc:docMk/>
            <pc:sldMk cId="4260131989" sldId="1998"/>
            <ac:spMk id="732" creationId="{EBF0E31F-4328-4207-8571-742571C68DB4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948" creationId="{5E11F4F6-17B6-4CF5-B2D1-2CE1408600C2}"/>
          </ac:spMkLst>
        </pc:spChg>
        <pc:spChg chg="mod">
          <ac:chgData name="li zhengyi" userId="69c8ccc395c7f181" providerId="LiveId" clId="{E89BA6A2-82A2-4809-A6CE-DE325982F8E9}" dt="2023-04-11T06:06:10.113" v="1658" actId="20577"/>
          <ac:spMkLst>
            <pc:docMk/>
            <pc:sldMk cId="4260131989" sldId="1998"/>
            <ac:spMk id="949" creationId="{95DD2F1C-8BB1-467E-9769-16F38511C423}"/>
          </ac:spMkLst>
        </pc:spChg>
        <pc:spChg chg="mod">
          <ac:chgData name="li zhengyi" userId="69c8ccc395c7f181" providerId="LiveId" clId="{E89BA6A2-82A2-4809-A6CE-DE325982F8E9}" dt="2023-04-11T06:06:32.203" v="1663" actId="20577"/>
          <ac:spMkLst>
            <pc:docMk/>
            <pc:sldMk cId="4260131989" sldId="1998"/>
            <ac:spMk id="950" creationId="{B5807F2A-70D3-4763-8988-7214DC2B5F9D}"/>
          </ac:spMkLst>
        </pc:spChg>
        <pc:spChg chg="mod">
          <ac:chgData name="li zhengyi" userId="69c8ccc395c7f181" providerId="LiveId" clId="{E89BA6A2-82A2-4809-A6CE-DE325982F8E9}" dt="2023-04-11T06:05:19.911" v="1650" actId="207"/>
          <ac:spMkLst>
            <pc:docMk/>
            <pc:sldMk cId="4260131989" sldId="1998"/>
            <ac:spMk id="1013" creationId="{A130BCCA-FEEE-40AB-9E9E-B058A86D9809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1080" creationId="{8CA36A29-595C-4531-9630-7CB4C845A82D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23" creationId="{561A0E10-D586-480F-9672-D80A33FF2649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26" creationId="{DEB1A44D-91F3-4AD3-A4EB-4569A8457426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29" creationId="{2AE68779-D27C-4478-9C95-9CC8018573B5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1" creationId="{159FD5E3-CDFD-4985-8137-E046CAEDA1E9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2" creationId="{83326329-4C66-489A-A13D-E1AB5F318A83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3" creationId="{6030D6D6-84E5-4B01-87DE-581DFAB28762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4" creationId="{28028B4D-3FF9-4AE2-A08E-20F26DAD2CB5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8" creationId="{E959B763-74A0-44CC-B4CE-2A933C5BB978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39" creationId="{25F2F33E-40C2-4C44-8DEE-98AEBC39CDEE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40" creationId="{55DC86DC-6134-4662-AD0B-8694A9325298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42" creationId="{0188AB4F-1D26-4889-806A-381523A886D1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45" creationId="{2308EBF5-3EF2-4CAC-9CF2-CA695D330CE6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548" creationId="{B9484CDE-33CA-4276-A14D-76D7A94F08D4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699" creationId="{A3E488A7-61F0-465E-9C3D-0E8BA5EF3A3A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00" creationId="{C11F5841-058D-45D9-8DB9-87364B031684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02" creationId="{1BAFD69F-5760-461B-9210-230C89699FA1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03" creationId="{0923B629-416C-457C-A108-9A64AFCBCBF8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05" creationId="{9BDE7ABA-FCA1-4FA0-84B7-090190F14B28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06" creationId="{0710803D-4EC0-4B60-9136-A3BFE40917F1}"/>
          </ac:spMkLst>
        </pc:spChg>
        <pc:spChg chg="mod">
          <ac:chgData name="li zhengyi" userId="69c8ccc395c7f181" providerId="LiveId" clId="{E89BA6A2-82A2-4809-A6CE-DE325982F8E9}" dt="2023-04-11T05:32:40.267" v="1443" actId="1076"/>
          <ac:spMkLst>
            <pc:docMk/>
            <pc:sldMk cId="4260131989" sldId="1998"/>
            <ac:spMk id="1791" creationId="{078BF144-66F7-488C-B837-21B52F3B5D86}"/>
          </ac:spMkLst>
        </pc:spChg>
        <pc:spChg chg="mod">
          <ac:chgData name="li zhengyi" userId="69c8ccc395c7f181" providerId="LiveId" clId="{E89BA6A2-82A2-4809-A6CE-DE325982F8E9}" dt="2023-04-11T06:15:17.336" v="1761" actId="14100"/>
          <ac:spMkLst>
            <pc:docMk/>
            <pc:sldMk cId="4260131989" sldId="1998"/>
            <ac:spMk id="1870" creationId="{99907792-0497-472A-8E5A-E1E2236861A7}"/>
          </ac:spMkLst>
        </pc:spChg>
        <pc:spChg chg="mod">
          <ac:chgData name="li zhengyi" userId="69c8ccc395c7f181" providerId="LiveId" clId="{E89BA6A2-82A2-4809-A6CE-DE325982F8E9}" dt="2023-04-11T06:02:56.441" v="1571" actId="1037"/>
          <ac:spMkLst>
            <pc:docMk/>
            <pc:sldMk cId="4260131989" sldId="1998"/>
            <ac:spMk id="1871" creationId="{97A73455-BADB-4C40-B95E-87AAEE34BA7F}"/>
          </ac:spMkLst>
        </pc:spChg>
        <pc:spChg chg="del topLvl">
          <ac:chgData name="li zhengyi" userId="69c8ccc395c7f181" providerId="LiveId" clId="{E89BA6A2-82A2-4809-A6CE-DE325982F8E9}" dt="2023-04-11T05:58:22.276" v="1482" actId="478"/>
          <ac:spMkLst>
            <pc:docMk/>
            <pc:sldMk cId="4260131989" sldId="1998"/>
            <ac:spMk id="1877" creationId="{8E57C5D1-8A3A-49D9-BEF8-354D7CD68E1B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1" creationId="{739B5118-1498-477F-B70A-8F4DEE292D29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2" creationId="{8375539E-51E5-4042-A58B-9E49E876AA67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3" creationId="{C03A7D53-EC29-46BC-9020-9F56806763D7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4" creationId="{74B72F8B-6354-4B75-8CD9-790C5A3EB25A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8" creationId="{64BB3062-E3E7-48DC-9D2B-EB87C1C40100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29" creationId="{0F98F6F8-311B-4C92-A9D6-2AF12DE4CBC9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30" creationId="{483B0A33-3E9A-459E-9E5B-D05FC66089EC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32" creationId="{DAF04AFB-C1FD-4387-B408-C2FDA02709D1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35" creationId="{0BD105B0-58E1-4E3F-9AEA-BF33272864F6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38" creationId="{8792AC1A-A328-4617-906B-8A40516C0CB0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0" creationId="{6FEBA7EF-0371-4D26-B80E-09DBA19D1DD3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1" creationId="{A30822D3-C8DA-4563-9A9C-440C666EE199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2" creationId="{E2EF928E-4083-449B-A12E-95A4999B0D4A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3" creationId="{37598F14-7062-479A-B583-9C1EBB6860ED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7" creationId="{9DF297AA-D397-4ACC-931F-B821E274C25A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8" creationId="{671E588E-B9FF-4FCF-A7C7-B167E0E4AAD2}"/>
          </ac:spMkLst>
        </pc:spChg>
        <pc:spChg chg="mod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49" creationId="{38A4A3B3-EAFB-4DF7-9169-E66B5B41BC6F}"/>
          </ac:spMkLst>
        </pc:spChg>
        <pc:spChg chg="mod topLvl">
          <ac:chgData name="li zhengyi" userId="69c8ccc395c7f181" providerId="LiveId" clId="{E89BA6A2-82A2-4809-A6CE-DE325982F8E9}" dt="2023-04-11T06:07:46.343" v="1674" actId="165"/>
          <ac:spMkLst>
            <pc:docMk/>
            <pc:sldMk cId="4260131989" sldId="1998"/>
            <ac:spMk id="1951" creationId="{612594E1-D669-476A-B9F3-B09E57E58206}"/>
          </ac:spMkLst>
        </pc:spChg>
        <pc:spChg chg="mod topLvl">
          <ac:chgData name="li zhengyi" userId="69c8ccc395c7f181" providerId="LiveId" clId="{E89BA6A2-82A2-4809-A6CE-DE325982F8E9}" dt="2023-04-11T06:07:54.452" v="1676" actId="1076"/>
          <ac:spMkLst>
            <pc:docMk/>
            <pc:sldMk cId="4260131989" sldId="1998"/>
            <ac:spMk id="1952" creationId="{B23E5D92-5AB3-47D1-A256-8B00D83C20BC}"/>
          </ac:spMkLst>
        </pc:spChg>
        <pc:spChg chg="del mod topLvl">
          <ac:chgData name="li zhengyi" userId="69c8ccc395c7f181" providerId="LiveId" clId="{E89BA6A2-82A2-4809-A6CE-DE325982F8E9}" dt="2023-04-11T06:07:39.221" v="1672" actId="478"/>
          <ac:spMkLst>
            <pc:docMk/>
            <pc:sldMk cId="4260131989" sldId="1998"/>
            <ac:spMk id="2018" creationId="{3D60E42E-4BEC-4360-8CA7-5CA4E5946551}"/>
          </ac:spMkLst>
        </pc:spChg>
        <pc:spChg chg="mod ord">
          <ac:chgData name="li zhengyi" userId="69c8ccc395c7f181" providerId="LiveId" clId="{E89BA6A2-82A2-4809-A6CE-DE325982F8E9}" dt="2023-04-11T07:14:33.242" v="2471" actId="207"/>
          <ac:spMkLst>
            <pc:docMk/>
            <pc:sldMk cId="4260131989" sldId="1998"/>
            <ac:spMk id="2100" creationId="{0DCC49EF-8263-4503-B67C-961C03BF894D}"/>
          </ac:spMkLst>
        </pc:spChg>
        <pc:spChg chg="mod">
          <ac:chgData name="li zhengyi" userId="69c8ccc395c7f181" providerId="LiveId" clId="{E89BA6A2-82A2-4809-A6CE-DE325982F8E9}" dt="2023-04-11T06:17:40.737" v="1852" actId="1076"/>
          <ac:spMkLst>
            <pc:docMk/>
            <pc:sldMk cId="4260131989" sldId="1998"/>
            <ac:spMk id="2101" creationId="{85D75850-DE0A-490E-A730-6B6494296006}"/>
          </ac:spMkLst>
        </pc:spChg>
        <pc:spChg chg="mod">
          <ac:chgData name="li zhengyi" userId="69c8ccc395c7f181" providerId="LiveId" clId="{E89BA6A2-82A2-4809-A6CE-DE325982F8E9}" dt="2023-04-11T06:19:39.467" v="1952" actId="1038"/>
          <ac:spMkLst>
            <pc:docMk/>
            <pc:sldMk cId="4260131989" sldId="1998"/>
            <ac:spMk id="2108" creationId="{7C87217A-A80A-41F0-AA5D-89E16AC5FFED}"/>
          </ac:spMkLst>
        </pc:spChg>
        <pc:spChg chg="mod">
          <ac:chgData name="li zhengyi" userId="69c8ccc395c7f181" providerId="LiveId" clId="{E89BA6A2-82A2-4809-A6CE-DE325982F8E9}" dt="2023-04-11T06:18:11.896" v="1906" actId="1037"/>
          <ac:spMkLst>
            <pc:docMk/>
            <pc:sldMk cId="4260131989" sldId="1998"/>
            <ac:spMk id="2109" creationId="{B3AC1DF7-865B-4C76-B71A-26625E32034A}"/>
          </ac:spMkLst>
        </pc:spChg>
        <pc:spChg chg="mod">
          <ac:chgData name="li zhengyi" userId="69c8ccc395c7f181" providerId="LiveId" clId="{E89BA6A2-82A2-4809-A6CE-DE325982F8E9}" dt="2023-04-11T06:12:45.308" v="1736" actId="20577"/>
          <ac:spMkLst>
            <pc:docMk/>
            <pc:sldMk cId="4260131989" sldId="1998"/>
            <ac:spMk id="2122" creationId="{B4A39A44-3E90-4343-A7A0-692B9C06A7C6}"/>
          </ac:spMkLst>
        </pc:spChg>
        <pc:spChg chg="mod">
          <ac:chgData name="li zhengyi" userId="69c8ccc395c7f181" providerId="LiveId" clId="{E89BA6A2-82A2-4809-A6CE-DE325982F8E9}" dt="2023-04-11T06:12:49.830" v="1738" actId="20577"/>
          <ac:spMkLst>
            <pc:docMk/>
            <pc:sldMk cId="4260131989" sldId="1998"/>
            <ac:spMk id="2168" creationId="{C4B60230-6A90-4010-AE6F-3571A5EBAE30}"/>
          </ac:spMkLst>
        </pc:spChg>
        <pc:spChg chg="del">
          <ac:chgData name="li zhengyi" userId="69c8ccc395c7f181" providerId="LiveId" clId="{E89BA6A2-82A2-4809-A6CE-DE325982F8E9}" dt="2023-04-11T04:00:47.506" v="1229" actId="478"/>
          <ac:spMkLst>
            <pc:docMk/>
            <pc:sldMk cId="4260131989" sldId="1998"/>
            <ac:spMk id="2186" creationId="{19A46218-20D3-4D2C-A639-344C7F3CA6B1}"/>
          </ac:spMkLst>
        </pc:spChg>
        <pc:spChg chg="del">
          <ac:chgData name="li zhengyi" userId="69c8ccc395c7f181" providerId="LiveId" clId="{E89BA6A2-82A2-4809-A6CE-DE325982F8E9}" dt="2023-04-11T04:03:34.858" v="1261" actId="478"/>
          <ac:spMkLst>
            <pc:docMk/>
            <pc:sldMk cId="4260131989" sldId="1998"/>
            <ac:spMk id="2187" creationId="{97B9A0AF-5D1F-4D04-8BE8-F2B6BD9B5C45}"/>
          </ac:spMkLst>
        </pc:spChg>
        <pc:grpChg chg="add mod">
          <ac:chgData name="li zhengyi" userId="69c8ccc395c7f181" providerId="LiveId" clId="{E89BA6A2-82A2-4809-A6CE-DE325982F8E9}" dt="2023-04-11T06:14:55.199" v="1755" actId="14100"/>
          <ac:grpSpMkLst>
            <pc:docMk/>
            <pc:sldMk cId="4260131989" sldId="1998"/>
            <ac:grpSpMk id="2" creationId="{1AE8103E-56A5-4C41-9B80-7DE62C06228F}"/>
          </ac:grpSpMkLst>
        </pc:grpChg>
        <pc:grpChg chg="add mod">
          <ac:chgData name="li zhengyi" userId="69c8ccc395c7f181" providerId="LiveId" clId="{E89BA6A2-82A2-4809-A6CE-DE325982F8E9}" dt="2023-04-11T06:10:06.847" v="1719" actId="1038"/>
          <ac:grpSpMkLst>
            <pc:docMk/>
            <pc:sldMk cId="4260131989" sldId="1998"/>
            <ac:grpSpMk id="22" creationId="{65EEDC3A-458D-466A-8DC9-14C387B6A369}"/>
          </ac:grpSpMkLst>
        </pc:grpChg>
        <pc:grpChg chg="add mod">
          <ac:chgData name="li zhengyi" userId="69c8ccc395c7f181" providerId="LiveId" clId="{E89BA6A2-82A2-4809-A6CE-DE325982F8E9}" dt="2023-04-11T06:51:30.401" v="2205" actId="1076"/>
          <ac:grpSpMkLst>
            <pc:docMk/>
            <pc:sldMk cId="4260131989" sldId="1998"/>
            <ac:grpSpMk id="55" creationId="{7CDCF88C-880E-4EF9-81D2-1A3AA3C26CC8}"/>
          </ac:grpSpMkLst>
        </pc:grpChg>
        <pc:grpChg chg="add mod">
          <ac:chgData name="li zhengyi" userId="69c8ccc395c7f181" providerId="LiveId" clId="{E89BA6A2-82A2-4809-A6CE-DE325982F8E9}" dt="2023-04-11T06:51:23.095" v="2204" actId="1076"/>
          <ac:grpSpMkLst>
            <pc:docMk/>
            <pc:sldMk cId="4260131989" sldId="1998"/>
            <ac:grpSpMk id="56" creationId="{22A768B9-6614-491F-878A-661228BE1349}"/>
          </ac:grpSpMkLst>
        </pc:grpChg>
        <pc:grpChg chg="del mod">
          <ac:chgData name="li zhengyi" userId="69c8ccc395c7f181" providerId="LiveId" clId="{E89BA6A2-82A2-4809-A6CE-DE325982F8E9}" dt="2023-04-11T05:58:22.276" v="1482" actId="478"/>
          <ac:grpSpMkLst>
            <pc:docMk/>
            <pc:sldMk cId="4260131989" sldId="1998"/>
            <ac:grpSpMk id="66" creationId="{2F2DB84D-1175-43F1-B284-F424C67B4E4B}"/>
          </ac:grpSpMkLst>
        </pc:grpChg>
        <pc:grpChg chg="del mod topLvl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84" creationId="{C3329A4A-FD85-4987-A66A-27C47B0647EC}"/>
          </ac:grpSpMkLst>
        </pc:grpChg>
        <pc:grpChg chg="del mod">
          <ac:chgData name="li zhengyi" userId="69c8ccc395c7f181" providerId="LiveId" clId="{E89BA6A2-82A2-4809-A6CE-DE325982F8E9}" dt="2023-04-11T06:07:35.325" v="1670" actId="165"/>
          <ac:grpSpMkLst>
            <pc:docMk/>
            <pc:sldMk cId="4260131989" sldId="1998"/>
            <ac:grpSpMk id="85" creationId="{FAB77828-2719-426E-B1AE-27ECF5940D26}"/>
          </ac:grpSpMkLst>
        </pc:grpChg>
        <pc:grpChg chg="mod">
          <ac:chgData name="li zhengyi" userId="69c8ccc395c7f181" providerId="LiveId" clId="{E89BA6A2-82A2-4809-A6CE-DE325982F8E9}" dt="2023-04-11T06:02:56.441" v="1571" actId="1037"/>
          <ac:grpSpMkLst>
            <pc:docMk/>
            <pc:sldMk cId="4260131989" sldId="1998"/>
            <ac:grpSpMk id="128" creationId="{37DF0A2B-FE9B-4F7F-B882-8577FCCCE9CB}"/>
          </ac:grpSpMkLst>
        </pc:grpChg>
        <pc:grpChg chg="mod">
          <ac:chgData name="li zhengyi" userId="69c8ccc395c7f181" providerId="LiveId" clId="{E89BA6A2-82A2-4809-A6CE-DE325982F8E9}" dt="2023-04-11T05:32:40.267" v="1443" actId="1076"/>
          <ac:grpSpMkLst>
            <pc:docMk/>
            <pc:sldMk cId="4260131989" sldId="1998"/>
            <ac:grpSpMk id="153" creationId="{1CB2DA66-013B-4886-9A4C-007C85F19EFD}"/>
          </ac:grpSpMkLst>
        </pc:grpChg>
        <pc:grpChg chg="mod">
          <ac:chgData name="li zhengyi" userId="69c8ccc395c7f181" providerId="LiveId" clId="{E89BA6A2-82A2-4809-A6CE-DE325982F8E9}" dt="2023-04-11T06:33:46.965" v="2019" actId="1037"/>
          <ac:grpSpMkLst>
            <pc:docMk/>
            <pc:sldMk cId="4260131989" sldId="1998"/>
            <ac:grpSpMk id="159" creationId="{24486384-3CCB-41A2-ABBE-E8472C891087}"/>
          </ac:grpSpMkLst>
        </pc:grpChg>
        <pc:grpChg chg="mod">
          <ac:chgData name="li zhengyi" userId="69c8ccc395c7f181" providerId="LiveId" clId="{E89BA6A2-82A2-4809-A6CE-DE325982F8E9}" dt="2023-04-11T05:32:40.267" v="1443" actId="1076"/>
          <ac:grpSpMkLst>
            <pc:docMk/>
            <pc:sldMk cId="4260131989" sldId="1998"/>
            <ac:grpSpMk id="167" creationId="{D2A11145-B4D6-4371-8A82-A287D16EBEE1}"/>
          </ac:grpSpMkLst>
        </pc:grpChg>
        <pc:grpChg chg="mod">
          <ac:chgData name="li zhengyi" userId="69c8ccc395c7f181" providerId="LiveId" clId="{E89BA6A2-82A2-4809-A6CE-DE325982F8E9}" dt="2023-04-11T05:32:40.267" v="1443" actId="1076"/>
          <ac:grpSpMkLst>
            <pc:docMk/>
            <pc:sldMk cId="4260131989" sldId="1998"/>
            <ac:grpSpMk id="168" creationId="{E453EA39-6219-4002-B204-985B03EF18CC}"/>
          </ac:grpSpMkLst>
        </pc:grpChg>
        <pc:grpChg chg="del mod">
          <ac:chgData name="li zhengyi" userId="69c8ccc395c7f181" providerId="LiveId" clId="{E89BA6A2-82A2-4809-A6CE-DE325982F8E9}" dt="2023-04-11T06:19:45.036" v="1954" actId="478"/>
          <ac:grpSpMkLst>
            <pc:docMk/>
            <pc:sldMk cId="4260131989" sldId="1998"/>
            <ac:grpSpMk id="173" creationId="{AB0DE178-2E75-4B47-B267-2656B10CDE9C}"/>
          </ac:grpSpMkLst>
        </pc:grpChg>
        <pc:grpChg chg="del mod">
          <ac:chgData name="li zhengyi" userId="69c8ccc395c7f181" providerId="LiveId" clId="{E89BA6A2-82A2-4809-A6CE-DE325982F8E9}" dt="2023-04-11T06:19:14.565" v="1915" actId="478"/>
          <ac:grpSpMkLst>
            <pc:docMk/>
            <pc:sldMk cId="4260131989" sldId="1998"/>
            <ac:grpSpMk id="174" creationId="{B81E9587-FC0B-4B3F-BD19-85D5F3FD31FF}"/>
          </ac:grpSpMkLst>
        </pc:grpChg>
        <pc:grpChg chg="mod ord">
          <ac:chgData name="li zhengyi" userId="69c8ccc395c7f181" providerId="LiveId" clId="{E89BA6A2-82A2-4809-A6CE-DE325982F8E9}" dt="2023-04-11T06:33:46.965" v="2019" actId="1037"/>
          <ac:grpSpMkLst>
            <pc:docMk/>
            <pc:sldMk cId="4260131989" sldId="1998"/>
            <ac:grpSpMk id="175" creationId="{9BCA582A-83A2-42B4-88AF-F6407E602B5E}"/>
          </ac:grpSpMkLst>
        </pc:grpChg>
        <pc:grpChg chg="mod">
          <ac:chgData name="li zhengyi" userId="69c8ccc395c7f181" providerId="LiveId" clId="{E89BA6A2-82A2-4809-A6CE-DE325982F8E9}" dt="2023-04-11T06:44:37.818" v="2165" actId="1035"/>
          <ac:grpSpMkLst>
            <pc:docMk/>
            <pc:sldMk cId="4260131989" sldId="1998"/>
            <ac:grpSpMk id="180" creationId="{26113941-55BC-46E6-B975-2B77FE2AF772}"/>
          </ac:grpSpMkLst>
        </pc:grpChg>
        <pc:grpChg chg="mod">
          <ac:chgData name="li zhengyi" userId="69c8ccc395c7f181" providerId="LiveId" clId="{E89BA6A2-82A2-4809-A6CE-DE325982F8E9}" dt="2023-04-11T06:44:29.166" v="2162" actId="1035"/>
          <ac:grpSpMkLst>
            <pc:docMk/>
            <pc:sldMk cId="4260131989" sldId="1998"/>
            <ac:grpSpMk id="181" creationId="{C5F49AF5-6856-4C3A-93FF-76480E926232}"/>
          </ac:grpSpMkLst>
        </pc:grpChg>
        <pc:grpChg chg="add del mod">
          <ac:chgData name="li zhengyi" userId="69c8ccc395c7f181" providerId="LiveId" clId="{E89BA6A2-82A2-4809-A6CE-DE325982F8E9}" dt="2023-04-11T04:01:05.021" v="1232" actId="165"/>
          <ac:grpSpMkLst>
            <pc:docMk/>
            <pc:sldMk cId="4260131989" sldId="1998"/>
            <ac:grpSpMk id="619" creationId="{015696AF-639E-4D86-B473-5F01D88FB35B}"/>
          </ac:grpSpMkLst>
        </pc:grpChg>
        <pc:grpChg chg="mod topLvl">
          <ac:chgData name="li zhengyi" userId="69c8ccc395c7f181" providerId="LiveId" clId="{E89BA6A2-82A2-4809-A6CE-DE325982F8E9}" dt="2023-04-11T04:01:13.409" v="1234" actId="164"/>
          <ac:grpSpMkLst>
            <pc:docMk/>
            <pc:sldMk cId="4260131989" sldId="1998"/>
            <ac:grpSpMk id="621" creationId="{B9FDE59F-124E-44BB-BFD0-32C82775E843}"/>
          </ac:grpSpMkLst>
        </pc:grpChg>
        <pc:grpChg chg="add del mod">
          <ac:chgData name="li zhengyi" userId="69c8ccc395c7f181" providerId="LiveId" clId="{E89BA6A2-82A2-4809-A6CE-DE325982F8E9}" dt="2023-04-11T04:04:09.777" v="1272" actId="478"/>
          <ac:grpSpMkLst>
            <pc:docMk/>
            <pc:sldMk cId="4260131989" sldId="1998"/>
            <ac:grpSpMk id="624" creationId="{B18BCCE8-92FD-4858-86FB-4F3E69492BCF}"/>
          </ac:grpSpMkLst>
        </pc:grpChg>
        <pc:grpChg chg="mod">
          <ac:chgData name="li zhengyi" userId="69c8ccc395c7f181" providerId="LiveId" clId="{E89BA6A2-82A2-4809-A6CE-DE325982F8E9}" dt="2023-04-11T04:00:31.954" v="1225"/>
          <ac:grpSpMkLst>
            <pc:docMk/>
            <pc:sldMk cId="4260131989" sldId="1998"/>
            <ac:grpSpMk id="626" creationId="{A2144BB8-D4B4-4E71-B500-D26D348D614D}"/>
          </ac:grpSpMkLst>
        </pc:grpChg>
        <pc:grpChg chg="add del mod">
          <ac:chgData name="li zhengyi" userId="69c8ccc395c7f181" providerId="LiveId" clId="{E89BA6A2-82A2-4809-A6CE-DE325982F8E9}" dt="2023-04-11T04:01:45.120" v="1241" actId="165"/>
          <ac:grpSpMkLst>
            <pc:docMk/>
            <pc:sldMk cId="4260131989" sldId="1998"/>
            <ac:grpSpMk id="630" creationId="{D9135025-1188-4A48-8794-CEC38B6D31D1}"/>
          </ac:grpSpMkLst>
        </pc:grpChg>
        <pc:grpChg chg="mod topLvl">
          <ac:chgData name="li zhengyi" userId="69c8ccc395c7f181" providerId="LiveId" clId="{E89BA6A2-82A2-4809-A6CE-DE325982F8E9}" dt="2023-04-11T06:15:36.457" v="1784" actId="1076"/>
          <ac:grpSpMkLst>
            <pc:docMk/>
            <pc:sldMk cId="4260131989" sldId="1998"/>
            <ac:grpSpMk id="632" creationId="{F18ADF27-16C4-436D-8E49-B5409AF8458B}"/>
          </ac:grpSpMkLst>
        </pc:grpChg>
        <pc:grpChg chg="add del mod">
          <ac:chgData name="li zhengyi" userId="69c8ccc395c7f181" providerId="LiveId" clId="{E89BA6A2-82A2-4809-A6CE-DE325982F8E9}" dt="2023-04-11T04:01:32.269" v="1237" actId="478"/>
          <ac:grpSpMkLst>
            <pc:docMk/>
            <pc:sldMk cId="4260131989" sldId="1998"/>
            <ac:grpSpMk id="635" creationId="{ABAA4A74-5410-4E0C-851E-60D44A66FBEF}"/>
          </ac:grpSpMkLst>
        </pc:grpChg>
        <pc:grpChg chg="mod">
          <ac:chgData name="li zhengyi" userId="69c8ccc395c7f181" providerId="LiveId" clId="{E89BA6A2-82A2-4809-A6CE-DE325982F8E9}" dt="2023-04-11T04:01:29.080" v="1236"/>
          <ac:grpSpMkLst>
            <pc:docMk/>
            <pc:sldMk cId="4260131989" sldId="1998"/>
            <ac:grpSpMk id="637" creationId="{DCE85749-F265-4E10-B11F-3880A2548A5C}"/>
          </ac:grpSpMkLst>
        </pc:grpChg>
        <pc:grpChg chg="add mod">
          <ac:chgData name="li zhengyi" userId="69c8ccc395c7f181" providerId="LiveId" clId="{E89BA6A2-82A2-4809-A6CE-DE325982F8E9}" dt="2023-04-11T06:34:13.786" v="2088" actId="1037"/>
          <ac:grpSpMkLst>
            <pc:docMk/>
            <pc:sldMk cId="4260131989" sldId="1998"/>
            <ac:grpSpMk id="641" creationId="{A585732A-8312-4C24-BB5E-60F31FF37EE5}"/>
          </ac:grpSpMkLst>
        </pc:grpChg>
        <pc:grpChg chg="add del mod">
          <ac:chgData name="li zhengyi" userId="69c8ccc395c7f181" providerId="LiveId" clId="{E89BA6A2-82A2-4809-A6CE-DE325982F8E9}" dt="2023-04-11T06:19:43.894" v="1953" actId="478"/>
          <ac:grpSpMkLst>
            <pc:docMk/>
            <pc:sldMk cId="4260131989" sldId="1998"/>
            <ac:grpSpMk id="687" creationId="{C857CDC9-77F3-427A-A277-1E1DCF98649C}"/>
          </ac:grpSpMkLst>
        </pc:grpChg>
        <pc:grpChg chg="mod">
          <ac:chgData name="li zhengyi" userId="69c8ccc395c7f181" providerId="LiveId" clId="{E89BA6A2-82A2-4809-A6CE-DE325982F8E9}" dt="2023-04-11T06:19:04.694" v="1913"/>
          <ac:grpSpMkLst>
            <pc:docMk/>
            <pc:sldMk cId="4260131989" sldId="1998"/>
            <ac:grpSpMk id="688" creationId="{8C228EF8-F130-4B31-B072-D8540CFB286D}"/>
          </ac:grpSpMkLst>
        </pc:grpChg>
        <pc:grpChg chg="mod">
          <ac:chgData name="li zhengyi" userId="69c8ccc395c7f181" providerId="LiveId" clId="{E89BA6A2-82A2-4809-A6CE-DE325982F8E9}" dt="2023-04-11T06:19:04.694" v="1913"/>
          <ac:grpSpMkLst>
            <pc:docMk/>
            <pc:sldMk cId="4260131989" sldId="1998"/>
            <ac:grpSpMk id="691" creationId="{28426CE2-AB7F-4261-91ED-65D81059C15C}"/>
          </ac:grpSpMkLst>
        </pc:grpChg>
        <pc:grpChg chg="mod">
          <ac:chgData name="li zhengyi" userId="69c8ccc395c7f181" providerId="LiveId" clId="{E89BA6A2-82A2-4809-A6CE-DE325982F8E9}" dt="2023-04-11T06:19:04.694" v="1913"/>
          <ac:grpSpMkLst>
            <pc:docMk/>
            <pc:sldMk cId="4260131989" sldId="1998"/>
            <ac:grpSpMk id="694" creationId="{5F422A70-0C8B-4CD2-8D47-4F58B95067ED}"/>
          </ac:grpSpMkLst>
        </pc:grpChg>
        <pc:grpChg chg="add mod">
          <ac:chgData name="li zhengyi" userId="69c8ccc395c7f181" providerId="LiveId" clId="{E89BA6A2-82A2-4809-A6CE-DE325982F8E9}" dt="2023-04-11T06:33:46.965" v="2019" actId="1037"/>
          <ac:grpSpMkLst>
            <pc:docMk/>
            <pc:sldMk cId="4260131989" sldId="1998"/>
            <ac:grpSpMk id="700" creationId="{702A7C6F-E616-454E-8B71-EB52DCE6FF9A}"/>
          </ac:grpSpMkLst>
        </pc:grpChg>
        <pc:grpChg chg="mod">
          <ac:chgData name="li zhengyi" userId="69c8ccc395c7f181" providerId="LiveId" clId="{E89BA6A2-82A2-4809-A6CE-DE325982F8E9}" dt="2023-04-11T06:22:41.209" v="1978"/>
          <ac:grpSpMkLst>
            <pc:docMk/>
            <pc:sldMk cId="4260131989" sldId="1998"/>
            <ac:grpSpMk id="701" creationId="{B7549688-6318-448B-8F61-F7D10FB181AA}"/>
          </ac:grpSpMkLst>
        </pc:grpChg>
        <pc:grpChg chg="mod">
          <ac:chgData name="li zhengyi" userId="69c8ccc395c7f181" providerId="LiveId" clId="{E89BA6A2-82A2-4809-A6CE-DE325982F8E9}" dt="2023-04-11T06:22:41.209" v="1978"/>
          <ac:grpSpMkLst>
            <pc:docMk/>
            <pc:sldMk cId="4260131989" sldId="1998"/>
            <ac:grpSpMk id="704" creationId="{BA668D9D-570E-48AB-917C-BCA51B903EDD}"/>
          </ac:grpSpMkLst>
        </pc:grpChg>
        <pc:grpChg chg="mod">
          <ac:chgData name="li zhengyi" userId="69c8ccc395c7f181" providerId="LiveId" clId="{E89BA6A2-82A2-4809-A6CE-DE325982F8E9}" dt="2023-04-11T06:22:41.209" v="1978"/>
          <ac:grpSpMkLst>
            <pc:docMk/>
            <pc:sldMk cId="4260131989" sldId="1998"/>
            <ac:grpSpMk id="707" creationId="{3991BC9D-A7BB-4C81-8D57-6582DDC5697B}"/>
          </ac:grpSpMkLst>
        </pc:grpChg>
        <pc:grpChg chg="add mod">
          <ac:chgData name="li zhengyi" userId="69c8ccc395c7f181" providerId="LiveId" clId="{E89BA6A2-82A2-4809-A6CE-DE325982F8E9}" dt="2023-04-11T06:33:46.965" v="2019" actId="1037"/>
          <ac:grpSpMkLst>
            <pc:docMk/>
            <pc:sldMk cId="4260131989" sldId="1998"/>
            <ac:grpSpMk id="721" creationId="{4293D489-2C35-450F-B804-2D85E5852F0D}"/>
          </ac:grpSpMkLst>
        </pc:grpChg>
        <pc:grpChg chg="mod">
          <ac:chgData name="li zhengyi" userId="69c8ccc395c7f181" providerId="LiveId" clId="{E89BA6A2-82A2-4809-A6CE-DE325982F8E9}" dt="2023-04-11T06:22:43.307" v="1979"/>
          <ac:grpSpMkLst>
            <pc:docMk/>
            <pc:sldMk cId="4260131989" sldId="1998"/>
            <ac:grpSpMk id="722" creationId="{C389F18F-3F75-4271-BD3E-026C771B0C86}"/>
          </ac:grpSpMkLst>
        </pc:grpChg>
        <pc:grpChg chg="mod">
          <ac:chgData name="li zhengyi" userId="69c8ccc395c7f181" providerId="LiveId" clId="{E89BA6A2-82A2-4809-A6CE-DE325982F8E9}" dt="2023-04-11T06:22:43.307" v="1979"/>
          <ac:grpSpMkLst>
            <pc:docMk/>
            <pc:sldMk cId="4260131989" sldId="1998"/>
            <ac:grpSpMk id="725" creationId="{21378960-D58A-4ED1-9E84-4D0EE8EE70F2}"/>
          </ac:grpSpMkLst>
        </pc:grpChg>
        <pc:grpChg chg="mod">
          <ac:chgData name="li zhengyi" userId="69c8ccc395c7f181" providerId="LiveId" clId="{E89BA6A2-82A2-4809-A6CE-DE325982F8E9}" dt="2023-04-11T06:22:43.307" v="1979"/>
          <ac:grpSpMkLst>
            <pc:docMk/>
            <pc:sldMk cId="4260131989" sldId="1998"/>
            <ac:grpSpMk id="728" creationId="{E97E2934-B4B4-49F7-A01E-83C79E096513}"/>
          </ac:grpSpMkLst>
        </pc:grpChg>
        <pc:grpChg chg="mod">
          <ac:chgData name="li zhengyi" userId="69c8ccc395c7f181" providerId="LiveId" clId="{E89BA6A2-82A2-4809-A6CE-DE325982F8E9}" dt="2023-04-11T06:05:15.182" v="1649" actId="1076"/>
          <ac:grpSpMkLst>
            <pc:docMk/>
            <pc:sldMk cId="4260131989" sldId="1998"/>
            <ac:grpSpMk id="962" creationId="{DE418FF5-8C8E-4290-A6D1-DF3FC6A3894A}"/>
          </ac:grpSpMkLst>
        </pc:grpChg>
        <pc:grpChg chg="mod">
          <ac:chgData name="li zhengyi" userId="69c8ccc395c7f181" providerId="LiveId" clId="{E89BA6A2-82A2-4809-A6CE-DE325982F8E9}" dt="2023-04-11T06:03:30.218" v="1586" actId="1076"/>
          <ac:grpSpMkLst>
            <pc:docMk/>
            <pc:sldMk cId="4260131989" sldId="1998"/>
            <ac:grpSpMk id="1309" creationId="{E6865039-F92D-4BDF-AC36-6F2FC496818F}"/>
          </ac:grpSpMkLst>
        </pc:grpChg>
        <pc:grpChg chg="mod">
          <ac:chgData name="li zhengyi" userId="69c8ccc395c7f181" providerId="LiveId" clId="{E89BA6A2-82A2-4809-A6CE-DE325982F8E9}" dt="2023-04-11T05:55:46.586" v="1448" actId="1076"/>
          <ac:grpSpMkLst>
            <pc:docMk/>
            <pc:sldMk cId="4260131989" sldId="1998"/>
            <ac:grpSpMk id="1370" creationId="{FDAAC01D-3433-4045-9B47-1F5FA8510045}"/>
          </ac:grpSpMkLst>
        </pc:grpChg>
        <pc:grpChg chg="mod topLvl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19" creationId="{C7C408D1-BDA6-4CB7-AF87-B7C59DEE5FBD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20" creationId="{41ECEC8A-B2DB-4B52-9F96-0782E3E2F961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21" creationId="{2B8F0955-8525-43B2-A20E-C398C17FF1BD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22" creationId="{A8B42489-B95D-4EFD-A566-61646D72D5C0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24" creationId="{FDD55BAE-4F79-4524-821E-8D6B9863BB87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543" creationId="{0C809DFB-D2C5-4E75-AC5E-0CF1B587B5C2}"/>
          </ac:grpSpMkLst>
        </pc:grpChg>
        <pc:grpChg chg="mod">
          <ac:chgData name="li zhengyi" userId="69c8ccc395c7f181" providerId="LiveId" clId="{E89BA6A2-82A2-4809-A6CE-DE325982F8E9}" dt="2023-04-11T06:07:46.343" v="1674" actId="165"/>
          <ac:grpSpMkLst>
            <pc:docMk/>
            <pc:sldMk cId="4260131989" sldId="1998"/>
            <ac:grpSpMk id="1933" creationId="{FBD6C304-33B5-4FCE-98F4-F40B919553A0}"/>
          </ac:grpSpMkLst>
        </pc:grpChg>
        <pc:grpChg chg="mod">
          <ac:chgData name="li zhengyi" userId="69c8ccc395c7f181" providerId="LiveId" clId="{E89BA6A2-82A2-4809-A6CE-DE325982F8E9}" dt="2023-04-11T06:05:12.449" v="1648" actId="1076"/>
          <ac:grpSpMkLst>
            <pc:docMk/>
            <pc:sldMk cId="4260131989" sldId="1998"/>
            <ac:grpSpMk id="2019" creationId="{B5B2798A-D642-43A4-BD16-9A12FD042E9A}"/>
          </ac:grpSpMkLst>
        </pc:grpChg>
        <pc:picChg chg="add mod">
          <ac:chgData name="li zhengyi" userId="69c8ccc395c7f181" providerId="LiveId" clId="{E89BA6A2-82A2-4809-A6CE-DE325982F8E9}" dt="2023-04-11T06:09:44.865" v="1710" actId="164"/>
          <ac:picMkLst>
            <pc:docMk/>
            <pc:sldMk cId="4260131989" sldId="1998"/>
            <ac:picMk id="667" creationId="{D1166C37-1D8A-4488-9574-E9307FBD10D1}"/>
          </ac:picMkLst>
        </pc:picChg>
        <pc:picChg chg="mod">
          <ac:chgData name="li zhengyi" userId="69c8ccc395c7f181" providerId="LiveId" clId="{E89BA6A2-82A2-4809-A6CE-DE325982F8E9}" dt="2023-04-11T06:19:04.694" v="1913"/>
          <ac:picMkLst>
            <pc:docMk/>
            <pc:sldMk cId="4260131989" sldId="1998"/>
            <ac:picMk id="689" creationId="{E77114A4-B4F4-45B1-8430-223C8B0C5216}"/>
          </ac:picMkLst>
        </pc:picChg>
        <pc:picChg chg="mod">
          <ac:chgData name="li zhengyi" userId="69c8ccc395c7f181" providerId="LiveId" clId="{E89BA6A2-82A2-4809-A6CE-DE325982F8E9}" dt="2023-04-11T06:22:41.209" v="1978"/>
          <ac:picMkLst>
            <pc:docMk/>
            <pc:sldMk cId="4260131989" sldId="1998"/>
            <ac:picMk id="702" creationId="{A7B70041-45AC-4EA3-8D20-1EF405DB7928}"/>
          </ac:picMkLst>
        </pc:picChg>
        <pc:picChg chg="mod">
          <ac:chgData name="li zhengyi" userId="69c8ccc395c7f181" providerId="LiveId" clId="{E89BA6A2-82A2-4809-A6CE-DE325982F8E9}" dt="2023-04-11T06:22:43.307" v="1979"/>
          <ac:picMkLst>
            <pc:docMk/>
            <pc:sldMk cId="4260131989" sldId="1998"/>
            <ac:picMk id="723" creationId="{2ED404E4-91E5-48CA-9F1E-E3707115094F}"/>
          </ac:picMkLst>
        </pc:picChg>
        <pc:picChg chg="mod topLvl">
          <ac:chgData name="li zhengyi" userId="69c8ccc395c7f181" providerId="LiveId" clId="{E89BA6A2-82A2-4809-A6CE-DE325982F8E9}" dt="2023-04-11T06:09:08.996" v="1694" actId="1076"/>
          <ac:picMkLst>
            <pc:docMk/>
            <pc:sldMk cId="4260131989" sldId="1998"/>
            <ac:picMk id="1874" creationId="{A79D6864-C394-45AF-808B-6444BA69C93E}"/>
          </ac:picMkLst>
        </pc:picChg>
        <pc:picChg chg="mod">
          <ac:chgData name="li zhengyi" userId="69c8ccc395c7f181" providerId="LiveId" clId="{E89BA6A2-82A2-4809-A6CE-DE325982F8E9}" dt="2023-04-11T06:17:35.215" v="1851" actId="1076"/>
          <ac:picMkLst>
            <pc:docMk/>
            <pc:sldMk cId="4260131989" sldId="1998"/>
            <ac:picMk id="2185" creationId="{7BB6B20E-4840-4D3C-8171-656FE9225075}"/>
          </ac:picMkLst>
        </pc:picChg>
        <pc:cxnChg chg="add mod">
          <ac:chgData name="li zhengyi" userId="69c8ccc395c7f181" providerId="LiveId" clId="{E89BA6A2-82A2-4809-A6CE-DE325982F8E9}" dt="2023-04-11T06:33:46.965" v="2019" actId="1037"/>
          <ac:cxnSpMkLst>
            <pc:docMk/>
            <pc:sldMk cId="4260131989" sldId="1998"/>
            <ac:cxnSpMk id="27" creationId="{12E7BF79-4916-437E-AE60-11CC5E415F53}"/>
          </ac:cxnSpMkLst>
        </pc:cxnChg>
        <pc:cxnChg chg="del">
          <ac:chgData name="li zhengyi" userId="69c8ccc395c7f181" providerId="LiveId" clId="{E89BA6A2-82A2-4809-A6CE-DE325982F8E9}" dt="2023-04-11T06:14:25.427" v="1748" actId="478"/>
          <ac:cxnSpMkLst>
            <pc:docMk/>
            <pc:sldMk cId="4260131989" sldId="1998"/>
            <ac:cxnSpMk id="57" creationId="{D7CD2142-9573-FBDB-AC9D-B24A62BE95FE}"/>
          </ac:cxnSpMkLst>
        </pc:cxnChg>
        <pc:cxnChg chg="mod">
          <ac:chgData name="li zhengyi" userId="69c8ccc395c7f181" providerId="LiveId" clId="{E89BA6A2-82A2-4809-A6CE-DE325982F8E9}" dt="2023-04-11T06:02:56.441" v="1571" actId="1037"/>
          <ac:cxnSpMkLst>
            <pc:docMk/>
            <pc:sldMk cId="4260131989" sldId="1998"/>
            <ac:cxnSpMk id="70" creationId="{95627F59-ACFA-52F5-E343-1714F5E35097}"/>
          </ac:cxnSpMkLst>
        </pc:cxnChg>
        <pc:cxnChg chg="mod">
          <ac:chgData name="li zhengyi" userId="69c8ccc395c7f181" providerId="LiveId" clId="{E89BA6A2-82A2-4809-A6CE-DE325982F8E9}" dt="2023-04-11T06:15:20.113" v="1762" actId="1076"/>
          <ac:cxnSpMkLst>
            <pc:docMk/>
            <pc:sldMk cId="4260131989" sldId="1998"/>
            <ac:cxnSpMk id="270" creationId="{2A9C0E37-5A17-4960-B1C1-D3EADA0FCE6F}"/>
          </ac:cxnSpMkLst>
        </pc:cxnChg>
        <pc:cxnChg chg="mod">
          <ac:chgData name="li zhengyi" userId="69c8ccc395c7f181" providerId="LiveId" clId="{E89BA6A2-82A2-4809-A6CE-DE325982F8E9}" dt="2023-04-11T06:44:37.818" v="2165" actId="1035"/>
          <ac:cxnSpMkLst>
            <pc:docMk/>
            <pc:sldMk cId="4260131989" sldId="1998"/>
            <ac:cxnSpMk id="358" creationId="{660CCCE2-FC6D-4ECB-9BC2-ADB9CF2EC025}"/>
          </ac:cxnSpMkLst>
        </pc:cxnChg>
        <pc:cxnChg chg="mod">
          <ac:chgData name="li zhengyi" userId="69c8ccc395c7f181" providerId="LiveId" clId="{E89BA6A2-82A2-4809-A6CE-DE325982F8E9}" dt="2023-04-11T06:45:31.442" v="2179" actId="164"/>
          <ac:cxnSpMkLst>
            <pc:docMk/>
            <pc:sldMk cId="4260131989" sldId="1998"/>
            <ac:cxnSpMk id="403" creationId="{57495F40-4668-4495-ADB0-BF357735109E}"/>
          </ac:cxnSpMkLst>
        </pc:cxnChg>
        <pc:cxnChg chg="mod">
          <ac:chgData name="li zhengyi" userId="69c8ccc395c7f181" providerId="LiveId" clId="{E89BA6A2-82A2-4809-A6CE-DE325982F8E9}" dt="2023-04-11T06:02:56.441" v="1571" actId="1037"/>
          <ac:cxnSpMkLst>
            <pc:docMk/>
            <pc:sldMk cId="4260131989" sldId="1998"/>
            <ac:cxnSpMk id="564" creationId="{6FA0F3B5-2281-4CAC-8313-F22EFAF281FA}"/>
          </ac:cxnSpMkLst>
        </pc:cxnChg>
        <pc:cxnChg chg="del mod">
          <ac:chgData name="li zhengyi" userId="69c8ccc395c7f181" providerId="LiveId" clId="{E89BA6A2-82A2-4809-A6CE-DE325982F8E9}" dt="2023-04-11T05:58:41.992" v="1488" actId="478"/>
          <ac:cxnSpMkLst>
            <pc:docMk/>
            <pc:sldMk cId="4260131989" sldId="1998"/>
            <ac:cxnSpMk id="585" creationId="{03F0F88C-1DA3-4EC6-AE2F-B68EB4F82893}"/>
          </ac:cxnSpMkLst>
        </pc:cxnChg>
        <pc:cxnChg chg="del mod">
          <ac:chgData name="li zhengyi" userId="69c8ccc395c7f181" providerId="LiveId" clId="{E89BA6A2-82A2-4809-A6CE-DE325982F8E9}" dt="2023-04-11T05:58:35.092" v="1485" actId="478"/>
          <ac:cxnSpMkLst>
            <pc:docMk/>
            <pc:sldMk cId="4260131989" sldId="1998"/>
            <ac:cxnSpMk id="590" creationId="{C1AB3C64-4057-4360-83BE-B996EC730030}"/>
          </ac:cxnSpMkLst>
        </pc:cxnChg>
        <pc:cxnChg chg="add mod">
          <ac:chgData name="li zhengyi" userId="69c8ccc395c7f181" providerId="LiveId" clId="{E89BA6A2-82A2-4809-A6CE-DE325982F8E9}" dt="2023-04-11T06:45:33.248" v="2180" actId="164"/>
          <ac:cxnSpMkLst>
            <pc:docMk/>
            <pc:sldMk cId="4260131989" sldId="1998"/>
            <ac:cxnSpMk id="647" creationId="{793491B9-5DB6-4718-9114-5BC161BCF531}"/>
          </ac:cxnSpMkLst>
        </pc:cxnChg>
        <pc:cxnChg chg="add mod">
          <ac:chgData name="li zhengyi" userId="69c8ccc395c7f181" providerId="LiveId" clId="{E89BA6A2-82A2-4809-A6CE-DE325982F8E9}" dt="2023-04-11T05:58:40.667" v="1487"/>
          <ac:cxnSpMkLst>
            <pc:docMk/>
            <pc:sldMk cId="4260131989" sldId="1998"/>
            <ac:cxnSpMk id="657" creationId="{97E1B6AD-26EC-4493-92C8-977B74C51273}"/>
          </ac:cxnSpMkLst>
        </pc:cxnChg>
        <pc:cxnChg chg="add mod">
          <ac:chgData name="li zhengyi" userId="69c8ccc395c7f181" providerId="LiveId" clId="{E89BA6A2-82A2-4809-A6CE-DE325982F8E9}" dt="2023-04-11T06:09:08.996" v="1694" actId="1076"/>
          <ac:cxnSpMkLst>
            <pc:docMk/>
            <pc:sldMk cId="4260131989" sldId="1998"/>
            <ac:cxnSpMk id="658" creationId="{4452E586-3573-4552-8AF6-C25063A1A795}"/>
          </ac:cxnSpMkLst>
        </pc:cxnChg>
        <pc:cxnChg chg="add mod">
          <ac:chgData name="li zhengyi" userId="69c8ccc395c7f181" providerId="LiveId" clId="{E89BA6A2-82A2-4809-A6CE-DE325982F8E9}" dt="2023-04-11T06:09:08.996" v="1694" actId="1076"/>
          <ac:cxnSpMkLst>
            <pc:docMk/>
            <pc:sldMk cId="4260131989" sldId="1998"/>
            <ac:cxnSpMk id="661" creationId="{49AE9952-B89E-4FA3-AD9E-E8E040D06751}"/>
          </ac:cxnSpMkLst>
        </pc:cxnChg>
        <pc:cxnChg chg="add mod">
          <ac:chgData name="li zhengyi" userId="69c8ccc395c7f181" providerId="LiveId" clId="{E89BA6A2-82A2-4809-A6CE-DE325982F8E9}" dt="2023-04-11T06:10:06.847" v="1719" actId="1038"/>
          <ac:cxnSpMkLst>
            <pc:docMk/>
            <pc:sldMk cId="4260131989" sldId="1998"/>
            <ac:cxnSpMk id="673" creationId="{F8D7B0A4-20EF-45B6-A322-8A85ACDC63A7}"/>
          </ac:cxnSpMkLst>
        </pc:cxnChg>
        <pc:cxnChg chg="add mod">
          <ac:chgData name="li zhengyi" userId="69c8ccc395c7f181" providerId="LiveId" clId="{E89BA6A2-82A2-4809-A6CE-DE325982F8E9}" dt="2023-04-11T06:38:00.923" v="2134" actId="14100"/>
          <ac:cxnSpMkLst>
            <pc:docMk/>
            <pc:sldMk cId="4260131989" sldId="1998"/>
            <ac:cxnSpMk id="678" creationId="{85B0D9BF-0BEE-4B5A-99D6-DE4FAB00BF72}"/>
          </ac:cxnSpMkLst>
        </pc:cxnChg>
        <pc:cxnChg chg="add mod">
          <ac:chgData name="li zhengyi" userId="69c8ccc395c7f181" providerId="LiveId" clId="{E89BA6A2-82A2-4809-A6CE-DE325982F8E9}" dt="2023-04-11T06:38:04.839" v="2135" actId="14100"/>
          <ac:cxnSpMkLst>
            <pc:docMk/>
            <pc:sldMk cId="4260131989" sldId="1998"/>
            <ac:cxnSpMk id="681" creationId="{6189EFC6-F7C9-4F54-8C2D-2DD17F0D44D0}"/>
          </ac:cxnSpMkLst>
        </pc:cxnChg>
        <pc:cxnChg chg="mod">
          <ac:chgData name="li zhengyi" userId="69c8ccc395c7f181" providerId="LiveId" clId="{E89BA6A2-82A2-4809-A6CE-DE325982F8E9}" dt="2023-04-11T06:02:56.441" v="1571" actId="1037"/>
          <ac:cxnSpMkLst>
            <pc:docMk/>
            <pc:sldMk cId="4260131989" sldId="1998"/>
            <ac:cxnSpMk id="824" creationId="{C78FB5D3-3DC1-4DD7-906F-CBDF4E651FF2}"/>
          </ac:cxnSpMkLst>
        </pc:cxnChg>
        <pc:cxnChg chg="mod">
          <ac:chgData name="li zhengyi" userId="69c8ccc395c7f181" providerId="LiveId" clId="{E89BA6A2-82A2-4809-A6CE-DE325982F8E9}" dt="2023-04-11T06:02:56.441" v="1571" actId="1037"/>
          <ac:cxnSpMkLst>
            <pc:docMk/>
            <pc:sldMk cId="4260131989" sldId="1998"/>
            <ac:cxnSpMk id="825" creationId="{5CF16D1D-694A-4A13-BF50-1E9C7303B306}"/>
          </ac:cxnSpMkLst>
        </pc:cxnChg>
        <pc:cxnChg chg="mod">
          <ac:chgData name="li zhengyi" userId="69c8ccc395c7f181" providerId="LiveId" clId="{E89BA6A2-82A2-4809-A6CE-DE325982F8E9}" dt="2023-04-11T06:02:56.441" v="1571" actId="1037"/>
          <ac:cxnSpMkLst>
            <pc:docMk/>
            <pc:sldMk cId="4260131989" sldId="1998"/>
            <ac:cxnSpMk id="952" creationId="{1843C98D-86A8-481F-AA54-852D5D2B74E5}"/>
          </ac:cxnSpMkLst>
        </pc:cxnChg>
        <pc:cxnChg chg="mod">
          <ac:chgData name="li zhengyi" userId="69c8ccc395c7f181" providerId="LiveId" clId="{E89BA6A2-82A2-4809-A6CE-DE325982F8E9}" dt="2023-04-11T06:52:15.660" v="2217" actId="1035"/>
          <ac:cxnSpMkLst>
            <pc:docMk/>
            <pc:sldMk cId="4260131989" sldId="1998"/>
            <ac:cxnSpMk id="1054" creationId="{31AE4698-09D6-4805-9D46-3B2C3AD44F4A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25" creationId="{4C7EA2EA-F4F9-45C3-B1D7-AECA9C45A2C1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27" creationId="{67FCC3C4-A5D1-4939-8949-3D19C6F82D64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28" creationId="{4503B20A-B0B2-40C4-B667-4A6A40972FB4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30" creationId="{11E28AEF-DE01-43FE-9605-F1DCB156F1E9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35" creationId="{7C125521-F39F-4646-96EA-2E99292A7E1F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36" creationId="{681477C5-664E-4013-A491-A0DE509F576D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37" creationId="{49294291-765C-49C5-AEA6-4304DB51808E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41" creationId="{3BCE7D47-3DFC-4B5E-9E5D-6FD51CC03975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44" creationId="{C26A4AEC-9D29-4EB9-A1B2-444278CA8AC8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46" creationId="{63AB7C23-A41A-4A2C-8D1B-7F48DEF6AA82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547" creationId="{329F853D-35D9-4E93-B208-81DC9F989683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20" creationId="{B9936515-42E9-44BE-AE94-933EB28C1603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25" creationId="{8462CB20-7448-4430-A763-A15CFC0E44DA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26" creationId="{A4497597-F881-4CF9-B653-144DB8654E96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27" creationId="{D217F5E6-C24E-425F-ADD2-8B136694672E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31" creationId="{CF8AD12A-0347-404B-B65E-840253C9D02B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34" creationId="{BECB42E1-D471-4C68-82E5-128997A0E5C8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36" creationId="{D0AD94F8-54A6-4008-AEBB-F611C1F0AC6C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37" creationId="{7D7C6CF6-F769-4B27-9F5A-A612FBC2DFFA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39" creationId="{E990B549-9614-4F4D-A035-52E15E5AAC5D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44" creationId="{BBDF57D0-3295-4FF2-B729-DCBB9A18E248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45" creationId="{661DF41F-85E4-481E-A624-98A30FC5E6F2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46" creationId="{7524A75E-B9E1-4668-BBBA-DD2D5929AD19}"/>
          </ac:cxnSpMkLst>
        </pc:cxnChg>
        <pc:cxnChg chg="mod">
          <ac:chgData name="li zhengyi" userId="69c8ccc395c7f181" providerId="LiveId" clId="{E89BA6A2-82A2-4809-A6CE-DE325982F8E9}" dt="2023-04-11T06:07:46.343" v="1674" actId="165"/>
          <ac:cxnSpMkLst>
            <pc:docMk/>
            <pc:sldMk cId="4260131989" sldId="1998"/>
            <ac:cxnSpMk id="1950" creationId="{87F9BE2D-6C1D-4073-A021-510218F3E829}"/>
          </ac:cxnSpMkLst>
        </pc:cxnChg>
        <pc:cxnChg chg="del mod">
          <ac:chgData name="li zhengyi" userId="69c8ccc395c7f181" providerId="LiveId" clId="{E89BA6A2-82A2-4809-A6CE-DE325982F8E9}" dt="2023-04-11T06:05:08.623" v="1646" actId="478"/>
          <ac:cxnSpMkLst>
            <pc:docMk/>
            <pc:sldMk cId="4260131989" sldId="1998"/>
            <ac:cxnSpMk id="2086" creationId="{37745B42-7F4D-4EE8-9B79-EE08341F721E}"/>
          </ac:cxnSpMkLst>
        </pc:cxnChg>
        <pc:cxnChg chg="del mod">
          <ac:chgData name="li zhengyi" userId="69c8ccc395c7f181" providerId="LiveId" clId="{E89BA6A2-82A2-4809-A6CE-DE325982F8E9}" dt="2023-04-11T06:05:07.640" v="1645" actId="478"/>
          <ac:cxnSpMkLst>
            <pc:docMk/>
            <pc:sldMk cId="4260131989" sldId="1998"/>
            <ac:cxnSpMk id="2087" creationId="{A8069E70-2E28-4216-952D-A08A8EE466C0}"/>
          </ac:cxnSpMkLst>
        </pc:cxnChg>
        <pc:cxnChg chg="mod ord">
          <ac:chgData name="li zhengyi" userId="69c8ccc395c7f181" providerId="LiveId" clId="{E89BA6A2-82A2-4809-A6CE-DE325982F8E9}" dt="2023-04-11T06:44:37.818" v="2165" actId="1035"/>
          <ac:cxnSpMkLst>
            <pc:docMk/>
            <pc:sldMk cId="4260131989" sldId="1998"/>
            <ac:cxnSpMk id="2089" creationId="{8B745083-D09C-490B-A677-0D59EC4EF799}"/>
          </ac:cxnSpMkLst>
        </pc:cxnChg>
        <pc:cxnChg chg="mod ord">
          <ac:chgData name="li zhengyi" userId="69c8ccc395c7f181" providerId="LiveId" clId="{E89BA6A2-82A2-4809-A6CE-DE325982F8E9}" dt="2023-04-11T06:44:29.166" v="2162" actId="1035"/>
          <ac:cxnSpMkLst>
            <pc:docMk/>
            <pc:sldMk cId="4260131989" sldId="1998"/>
            <ac:cxnSpMk id="2095" creationId="{DA60A4C9-2BF9-4E0D-BEBB-3B524353A2AF}"/>
          </ac:cxnSpMkLst>
        </pc:cxnChg>
        <pc:cxnChg chg="mod ord">
          <ac:chgData name="li zhengyi" userId="69c8ccc395c7f181" providerId="LiveId" clId="{E89BA6A2-82A2-4809-A6CE-DE325982F8E9}" dt="2023-04-11T06:44:37.818" v="2165" actId="1035"/>
          <ac:cxnSpMkLst>
            <pc:docMk/>
            <pc:sldMk cId="4260131989" sldId="1998"/>
            <ac:cxnSpMk id="2113" creationId="{238AADF0-8E79-4880-A1B8-624DEEA8532C}"/>
          </ac:cxnSpMkLst>
        </pc:cxnChg>
        <pc:cxnChg chg="mod">
          <ac:chgData name="li zhengyi" userId="69c8ccc395c7f181" providerId="LiveId" clId="{E89BA6A2-82A2-4809-A6CE-DE325982F8E9}" dt="2023-04-11T06:44:37.818" v="2165" actId="1035"/>
          <ac:cxnSpMkLst>
            <pc:docMk/>
            <pc:sldMk cId="4260131989" sldId="1998"/>
            <ac:cxnSpMk id="2124" creationId="{10BA6346-CF82-419D-8D31-8680618DA0A0}"/>
          </ac:cxnSpMkLst>
        </pc:cxnChg>
        <pc:cxnChg chg="mod">
          <ac:chgData name="li zhengyi" userId="69c8ccc395c7f181" providerId="LiveId" clId="{E89BA6A2-82A2-4809-A6CE-DE325982F8E9}" dt="2023-04-11T06:52:15.660" v="2217" actId="1035"/>
          <ac:cxnSpMkLst>
            <pc:docMk/>
            <pc:sldMk cId="4260131989" sldId="1998"/>
            <ac:cxnSpMk id="2125" creationId="{27C36652-BAFB-4ACE-B8F5-853530A4C503}"/>
          </ac:cxnSpMkLst>
        </pc:cxnChg>
        <pc:cxnChg chg="mod ord">
          <ac:chgData name="li zhengyi" userId="69c8ccc395c7f181" providerId="LiveId" clId="{E89BA6A2-82A2-4809-A6CE-DE325982F8E9}" dt="2023-04-11T06:44:29.166" v="2162" actId="1035"/>
          <ac:cxnSpMkLst>
            <pc:docMk/>
            <pc:sldMk cId="4260131989" sldId="1998"/>
            <ac:cxnSpMk id="2126" creationId="{AA7355A7-4526-4FDF-8D4C-4A03A3F94A6F}"/>
          </ac:cxnSpMkLst>
        </pc:cxnChg>
        <pc:cxnChg chg="mod ord">
          <ac:chgData name="li zhengyi" userId="69c8ccc395c7f181" providerId="LiveId" clId="{E89BA6A2-82A2-4809-A6CE-DE325982F8E9}" dt="2023-04-11T07:14:32.581" v="2470" actId="1036"/>
          <ac:cxnSpMkLst>
            <pc:docMk/>
            <pc:sldMk cId="4260131989" sldId="1998"/>
            <ac:cxnSpMk id="2159" creationId="{5613510E-9177-4C3E-A862-8033BE54B01E}"/>
          </ac:cxnSpMkLst>
        </pc:cxnChg>
        <pc:cxnChg chg="mod ord">
          <ac:chgData name="li zhengyi" userId="69c8ccc395c7f181" providerId="LiveId" clId="{E89BA6A2-82A2-4809-A6CE-DE325982F8E9}" dt="2023-04-11T07:14:32.581" v="2470" actId="1036"/>
          <ac:cxnSpMkLst>
            <pc:docMk/>
            <pc:sldMk cId="4260131989" sldId="1998"/>
            <ac:cxnSpMk id="2170" creationId="{4F6E36EA-BD8D-4130-903E-8AF2EA138205}"/>
          </ac:cxnSpMkLst>
        </pc:cxnChg>
      </pc:sldChg>
      <pc:sldChg chg="add del">
        <pc:chgData name="li zhengyi" userId="69c8ccc395c7f181" providerId="LiveId" clId="{E89BA6A2-82A2-4809-A6CE-DE325982F8E9}" dt="2023-04-11T04:38:50.381" v="1336" actId="2890"/>
        <pc:sldMkLst>
          <pc:docMk/>
          <pc:sldMk cId="1461431219" sldId="1999"/>
        </pc:sldMkLst>
      </pc:sldChg>
      <pc:sldChg chg="addSp delSp modSp add mod">
        <pc:chgData name="li zhengyi" userId="69c8ccc395c7f181" providerId="LiveId" clId="{E89BA6A2-82A2-4809-A6CE-DE325982F8E9}" dt="2023-04-11T04:39:54.355" v="1359" actId="1076"/>
        <pc:sldMkLst>
          <pc:docMk/>
          <pc:sldMk cId="2788374737" sldId="1999"/>
        </pc:sldMkLst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337" creationId="{E7D834F0-AC4E-4CC8-828C-B91CACB6B5D7}"/>
          </ac:spMkLst>
        </pc:spChg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346" creationId="{1BDB2A30-F36D-4A9C-B23F-092CAA9C05A7}"/>
          </ac:spMkLst>
        </pc:spChg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347" creationId="{E92EB742-2B18-4F72-99D9-20A5B57C9FF1}"/>
          </ac:spMkLst>
        </pc:spChg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394" creationId="{96CF0A1D-9566-4DB3-B3BA-E0FCA31893F1}"/>
          </ac:spMkLst>
        </pc:spChg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424" creationId="{22807A5C-7E19-4E19-8102-44FBD46D4120}"/>
          </ac:spMkLst>
        </pc:spChg>
        <pc:spChg chg="mod">
          <ac:chgData name="li zhengyi" userId="69c8ccc395c7f181" providerId="LiveId" clId="{E89BA6A2-82A2-4809-A6CE-DE325982F8E9}" dt="2023-04-11T04:38:55.250" v="1343"/>
          <ac:spMkLst>
            <pc:docMk/>
            <pc:sldMk cId="2788374737" sldId="1999"/>
            <ac:spMk id="425" creationId="{AC9FB629-AC88-4012-8643-51BB8B4B9F17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27" creationId="{90928AF1-26E0-4349-937D-AB211054F69E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29" creationId="{EBB3D986-00A1-42CC-963E-9C187CFD0B54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30" creationId="{DAABEAB5-EF7C-4B42-A039-263A1542422C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32" creationId="{289C5BB3-7569-43C3-AECA-D7BEB7045F53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34" creationId="{673355F5-1988-4E9E-A57D-F4611ABD7642}"/>
          </ac:spMkLst>
        </pc:spChg>
        <pc:spChg chg="mod">
          <ac:chgData name="li zhengyi" userId="69c8ccc395c7f181" providerId="LiveId" clId="{E89BA6A2-82A2-4809-A6CE-DE325982F8E9}" dt="2023-04-11T04:39:05.969" v="1346"/>
          <ac:spMkLst>
            <pc:docMk/>
            <pc:sldMk cId="2788374737" sldId="1999"/>
            <ac:spMk id="435" creationId="{4A48F9E4-1337-42E1-B0A4-1257C27578B6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37" creationId="{CEE59DEA-B205-4404-9935-7B7520B592EE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39" creationId="{D42D27A9-62EA-432C-8072-33500640E2CD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40" creationId="{EF5F94EB-0589-4A04-B1F6-0055241A1B5C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42" creationId="{21E90C64-8369-4656-A22C-F06B6953BF3A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44" creationId="{9D300DCF-4B48-48C9-8303-7E617F26002C}"/>
          </ac:spMkLst>
        </pc:spChg>
        <pc:spChg chg="mod">
          <ac:chgData name="li zhengyi" userId="69c8ccc395c7f181" providerId="LiveId" clId="{E89BA6A2-82A2-4809-A6CE-DE325982F8E9}" dt="2023-04-11T04:39:27.671" v="1355"/>
          <ac:spMkLst>
            <pc:docMk/>
            <pc:sldMk cId="2788374737" sldId="1999"/>
            <ac:spMk id="445" creationId="{95045EE3-7352-4213-B41B-57218FC9F734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47" creationId="{EB4DFABB-F863-441A-8828-89F586F645E3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49" creationId="{319C37A3-3DF3-4916-8E21-AB4702B7FBDE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50" creationId="{3A2D2654-CD4A-4C9F-A7DB-9A3EA1322179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52" creationId="{4445E736-0A2D-4560-AA30-500D09128B77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54" creationId="{4ACCEB66-A913-4270-B778-6D354276A01B}"/>
          </ac:spMkLst>
        </pc:spChg>
        <pc:spChg chg="mod">
          <ac:chgData name="li zhengyi" userId="69c8ccc395c7f181" providerId="LiveId" clId="{E89BA6A2-82A2-4809-A6CE-DE325982F8E9}" dt="2023-04-11T04:39:30.504" v="1356"/>
          <ac:spMkLst>
            <pc:docMk/>
            <pc:sldMk cId="2788374737" sldId="1999"/>
            <ac:spMk id="455" creationId="{B642B393-1D32-45AE-9EBE-F8BD8E55550D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57" creationId="{3BD73D59-9972-4408-8117-9CF67B921E91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59" creationId="{CC340B9D-9C4C-44B9-B003-2376D47C8A98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60" creationId="{D0A2BE85-1AF2-4944-81FF-CA0CC533C46D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62" creationId="{6B803A22-4021-41C5-82ED-1EBAC9750CC1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64" creationId="{7DAA0D0D-5E2D-4F77-BF5F-0FAA8A021CB9}"/>
          </ac:spMkLst>
        </pc:spChg>
        <pc:spChg chg="mod">
          <ac:chgData name="li zhengyi" userId="69c8ccc395c7f181" providerId="LiveId" clId="{E89BA6A2-82A2-4809-A6CE-DE325982F8E9}" dt="2023-04-11T04:39:38.965" v="1358"/>
          <ac:spMkLst>
            <pc:docMk/>
            <pc:sldMk cId="2788374737" sldId="1999"/>
            <ac:spMk id="465" creationId="{71AF100A-DBA0-47C9-BE8A-48EC887894D0}"/>
          </ac:spMkLst>
        </pc:spChg>
        <pc:grpChg chg="add del mod">
          <ac:chgData name="li zhengyi" userId="69c8ccc395c7f181" providerId="LiveId" clId="{E89BA6A2-82A2-4809-A6CE-DE325982F8E9}" dt="2023-04-11T04:39:02.203" v="1344"/>
          <ac:grpSpMkLst>
            <pc:docMk/>
            <pc:sldMk cId="2788374737" sldId="1999"/>
            <ac:grpSpMk id="336" creationId="{F040618B-E7BD-41A7-A18F-B608E4D5A439}"/>
          </ac:grpSpMkLst>
        </pc:grpChg>
        <pc:grpChg chg="mod">
          <ac:chgData name="li zhengyi" userId="69c8ccc395c7f181" providerId="LiveId" clId="{E89BA6A2-82A2-4809-A6CE-DE325982F8E9}" dt="2023-04-11T04:38:55.250" v="1343"/>
          <ac:grpSpMkLst>
            <pc:docMk/>
            <pc:sldMk cId="2788374737" sldId="1999"/>
            <ac:grpSpMk id="345" creationId="{2AA001E5-669D-4841-8DE2-BA704899F368}"/>
          </ac:grpSpMkLst>
        </pc:grpChg>
        <pc:grpChg chg="add del mod">
          <ac:chgData name="li zhengyi" userId="69c8ccc395c7f181" providerId="LiveId" clId="{E89BA6A2-82A2-4809-A6CE-DE325982F8E9}" dt="2023-04-11T04:39:02.203" v="1344"/>
          <ac:grpSpMkLst>
            <pc:docMk/>
            <pc:sldMk cId="2788374737" sldId="1999"/>
            <ac:grpSpMk id="377" creationId="{74938ACB-1901-40C1-9467-E8CAD3FAFBD1}"/>
          </ac:grpSpMkLst>
        </pc:grpChg>
        <pc:grpChg chg="del">
          <ac:chgData name="li zhengyi" userId="69c8ccc395c7f181" providerId="LiveId" clId="{E89BA6A2-82A2-4809-A6CE-DE325982F8E9}" dt="2023-04-11T04:39:05.270" v="1345" actId="478"/>
          <ac:grpSpMkLst>
            <pc:docMk/>
            <pc:sldMk cId="2788374737" sldId="1999"/>
            <ac:grpSpMk id="379" creationId="{11F683F9-C8A4-4BE7-8330-F4FB5D2D65B5}"/>
          </ac:grpSpMkLst>
        </pc:grpChg>
        <pc:grpChg chg="mod">
          <ac:chgData name="li zhengyi" userId="69c8ccc395c7f181" providerId="LiveId" clId="{E89BA6A2-82A2-4809-A6CE-DE325982F8E9}" dt="2023-04-11T04:38:55.250" v="1343"/>
          <ac:grpSpMkLst>
            <pc:docMk/>
            <pc:sldMk cId="2788374737" sldId="1999"/>
            <ac:grpSpMk id="395" creationId="{C49CEB3B-E0D2-4CF9-8DC9-2B4F985FA9C4}"/>
          </ac:grpSpMkLst>
        </pc:grpChg>
        <pc:grpChg chg="del">
          <ac:chgData name="li zhengyi" userId="69c8ccc395c7f181" providerId="LiveId" clId="{E89BA6A2-82A2-4809-A6CE-DE325982F8E9}" dt="2023-04-11T04:39:05.270" v="1345" actId="478"/>
          <ac:grpSpMkLst>
            <pc:docMk/>
            <pc:sldMk cId="2788374737" sldId="1999"/>
            <ac:grpSpMk id="417" creationId="{897DA1EA-F3A2-416B-AAA8-B1CA43845540}"/>
          </ac:grpSpMkLst>
        </pc:grpChg>
        <pc:grpChg chg="add mod">
          <ac:chgData name="li zhengyi" userId="69c8ccc395c7f181" providerId="LiveId" clId="{E89BA6A2-82A2-4809-A6CE-DE325982F8E9}" dt="2023-04-11T04:39:05.969" v="1346"/>
          <ac:grpSpMkLst>
            <pc:docMk/>
            <pc:sldMk cId="2788374737" sldId="1999"/>
            <ac:grpSpMk id="426" creationId="{58631B8A-B96B-47DD-953C-E3AABC829567}"/>
          </ac:grpSpMkLst>
        </pc:grpChg>
        <pc:grpChg chg="mod">
          <ac:chgData name="li zhengyi" userId="69c8ccc395c7f181" providerId="LiveId" clId="{E89BA6A2-82A2-4809-A6CE-DE325982F8E9}" dt="2023-04-11T04:39:05.969" v="1346"/>
          <ac:grpSpMkLst>
            <pc:docMk/>
            <pc:sldMk cId="2788374737" sldId="1999"/>
            <ac:grpSpMk id="428" creationId="{3BD661C5-FE38-4D1F-BA10-9DB7EE517400}"/>
          </ac:grpSpMkLst>
        </pc:grpChg>
        <pc:grpChg chg="add mod">
          <ac:chgData name="li zhengyi" userId="69c8ccc395c7f181" providerId="LiveId" clId="{E89BA6A2-82A2-4809-A6CE-DE325982F8E9}" dt="2023-04-11T04:39:05.969" v="1346"/>
          <ac:grpSpMkLst>
            <pc:docMk/>
            <pc:sldMk cId="2788374737" sldId="1999"/>
            <ac:grpSpMk id="431" creationId="{C7801363-BDCB-4A0D-BDBE-258E8FDBD019}"/>
          </ac:grpSpMkLst>
        </pc:grpChg>
        <pc:grpChg chg="mod">
          <ac:chgData name="li zhengyi" userId="69c8ccc395c7f181" providerId="LiveId" clId="{E89BA6A2-82A2-4809-A6CE-DE325982F8E9}" dt="2023-04-11T04:39:05.969" v="1346"/>
          <ac:grpSpMkLst>
            <pc:docMk/>
            <pc:sldMk cId="2788374737" sldId="1999"/>
            <ac:grpSpMk id="433" creationId="{EF706CA3-82D9-4074-AF57-434217B04618}"/>
          </ac:grpSpMkLst>
        </pc:grpChg>
        <pc:grpChg chg="add mod">
          <ac:chgData name="li zhengyi" userId="69c8ccc395c7f181" providerId="LiveId" clId="{E89BA6A2-82A2-4809-A6CE-DE325982F8E9}" dt="2023-04-11T04:39:27.671" v="1355"/>
          <ac:grpSpMkLst>
            <pc:docMk/>
            <pc:sldMk cId="2788374737" sldId="1999"/>
            <ac:grpSpMk id="436" creationId="{B1CFD060-B6F1-4219-BF13-F55C65EDD2F0}"/>
          </ac:grpSpMkLst>
        </pc:grpChg>
        <pc:grpChg chg="mod">
          <ac:chgData name="li zhengyi" userId="69c8ccc395c7f181" providerId="LiveId" clId="{E89BA6A2-82A2-4809-A6CE-DE325982F8E9}" dt="2023-04-11T04:39:27.671" v="1355"/>
          <ac:grpSpMkLst>
            <pc:docMk/>
            <pc:sldMk cId="2788374737" sldId="1999"/>
            <ac:grpSpMk id="438" creationId="{2CA24079-7FDD-4EEA-B559-51545F1370A1}"/>
          </ac:grpSpMkLst>
        </pc:grpChg>
        <pc:grpChg chg="add mod">
          <ac:chgData name="li zhengyi" userId="69c8ccc395c7f181" providerId="LiveId" clId="{E89BA6A2-82A2-4809-A6CE-DE325982F8E9}" dt="2023-04-11T04:39:27.671" v="1355"/>
          <ac:grpSpMkLst>
            <pc:docMk/>
            <pc:sldMk cId="2788374737" sldId="1999"/>
            <ac:grpSpMk id="441" creationId="{A517CD18-7488-49B5-8330-C84A1257D564}"/>
          </ac:grpSpMkLst>
        </pc:grpChg>
        <pc:grpChg chg="mod">
          <ac:chgData name="li zhengyi" userId="69c8ccc395c7f181" providerId="LiveId" clId="{E89BA6A2-82A2-4809-A6CE-DE325982F8E9}" dt="2023-04-11T04:39:27.671" v="1355"/>
          <ac:grpSpMkLst>
            <pc:docMk/>
            <pc:sldMk cId="2788374737" sldId="1999"/>
            <ac:grpSpMk id="443" creationId="{F90C1B7F-4BA8-4070-9E77-AA28B5AF432B}"/>
          </ac:grpSpMkLst>
        </pc:grpChg>
        <pc:grpChg chg="add mod">
          <ac:chgData name="li zhengyi" userId="69c8ccc395c7f181" providerId="LiveId" clId="{E89BA6A2-82A2-4809-A6CE-DE325982F8E9}" dt="2023-04-11T04:39:38.574" v="1357" actId="1076"/>
          <ac:grpSpMkLst>
            <pc:docMk/>
            <pc:sldMk cId="2788374737" sldId="1999"/>
            <ac:grpSpMk id="446" creationId="{BFA5CB58-84F7-4115-A906-F6EAF93E6FD3}"/>
          </ac:grpSpMkLst>
        </pc:grpChg>
        <pc:grpChg chg="mod">
          <ac:chgData name="li zhengyi" userId="69c8ccc395c7f181" providerId="LiveId" clId="{E89BA6A2-82A2-4809-A6CE-DE325982F8E9}" dt="2023-04-11T04:39:30.504" v="1356"/>
          <ac:grpSpMkLst>
            <pc:docMk/>
            <pc:sldMk cId="2788374737" sldId="1999"/>
            <ac:grpSpMk id="448" creationId="{EBCAF775-19CC-4D97-A97F-B0D7A5F2AC2B}"/>
          </ac:grpSpMkLst>
        </pc:grpChg>
        <pc:grpChg chg="add mod">
          <ac:chgData name="li zhengyi" userId="69c8ccc395c7f181" providerId="LiveId" clId="{E89BA6A2-82A2-4809-A6CE-DE325982F8E9}" dt="2023-04-11T04:39:38.574" v="1357" actId="1076"/>
          <ac:grpSpMkLst>
            <pc:docMk/>
            <pc:sldMk cId="2788374737" sldId="1999"/>
            <ac:grpSpMk id="451" creationId="{371BDD11-FAC9-4FE2-9296-9556BB464BEF}"/>
          </ac:grpSpMkLst>
        </pc:grpChg>
        <pc:grpChg chg="mod">
          <ac:chgData name="li zhengyi" userId="69c8ccc395c7f181" providerId="LiveId" clId="{E89BA6A2-82A2-4809-A6CE-DE325982F8E9}" dt="2023-04-11T04:39:30.504" v="1356"/>
          <ac:grpSpMkLst>
            <pc:docMk/>
            <pc:sldMk cId="2788374737" sldId="1999"/>
            <ac:grpSpMk id="453" creationId="{DA802F8C-7E4A-42A5-B3F2-BAAFF26157CB}"/>
          </ac:grpSpMkLst>
        </pc:grpChg>
        <pc:grpChg chg="add mod">
          <ac:chgData name="li zhengyi" userId="69c8ccc395c7f181" providerId="LiveId" clId="{E89BA6A2-82A2-4809-A6CE-DE325982F8E9}" dt="2023-04-11T04:39:54.355" v="1359" actId="1076"/>
          <ac:grpSpMkLst>
            <pc:docMk/>
            <pc:sldMk cId="2788374737" sldId="1999"/>
            <ac:grpSpMk id="456" creationId="{8F55B002-AE6A-4F5B-BA22-291758D6C0D2}"/>
          </ac:grpSpMkLst>
        </pc:grpChg>
        <pc:grpChg chg="mod">
          <ac:chgData name="li zhengyi" userId="69c8ccc395c7f181" providerId="LiveId" clId="{E89BA6A2-82A2-4809-A6CE-DE325982F8E9}" dt="2023-04-11T04:39:38.965" v="1358"/>
          <ac:grpSpMkLst>
            <pc:docMk/>
            <pc:sldMk cId="2788374737" sldId="1999"/>
            <ac:grpSpMk id="458" creationId="{F3AE8891-9C23-492F-9174-69A1999978D0}"/>
          </ac:grpSpMkLst>
        </pc:grpChg>
        <pc:grpChg chg="add mod">
          <ac:chgData name="li zhengyi" userId="69c8ccc395c7f181" providerId="LiveId" clId="{E89BA6A2-82A2-4809-A6CE-DE325982F8E9}" dt="2023-04-11T04:39:54.355" v="1359" actId="1076"/>
          <ac:grpSpMkLst>
            <pc:docMk/>
            <pc:sldMk cId="2788374737" sldId="1999"/>
            <ac:grpSpMk id="461" creationId="{648464F4-989C-4A45-9216-55511238D2F9}"/>
          </ac:grpSpMkLst>
        </pc:grpChg>
        <pc:grpChg chg="mod">
          <ac:chgData name="li zhengyi" userId="69c8ccc395c7f181" providerId="LiveId" clId="{E89BA6A2-82A2-4809-A6CE-DE325982F8E9}" dt="2023-04-11T04:39:38.965" v="1358"/>
          <ac:grpSpMkLst>
            <pc:docMk/>
            <pc:sldMk cId="2788374737" sldId="1999"/>
            <ac:grpSpMk id="463" creationId="{101410A4-2C74-4C44-9912-F3130352C61A}"/>
          </ac:grpSpMkLst>
        </pc:grpChg>
        <pc:grpChg chg="add del">
          <ac:chgData name="li zhengyi" userId="69c8ccc395c7f181" providerId="LiveId" clId="{E89BA6A2-82A2-4809-A6CE-DE325982F8E9}" dt="2023-04-11T04:39:17.379" v="1349" actId="478"/>
          <ac:grpSpMkLst>
            <pc:docMk/>
            <pc:sldMk cId="2788374737" sldId="1999"/>
            <ac:grpSpMk id="483" creationId="{6D0DED5F-FE77-4F95-A609-5B404DE468ED}"/>
          </ac:grpSpMkLst>
        </pc:grpChg>
        <pc:grpChg chg="add del">
          <ac:chgData name="li zhengyi" userId="69c8ccc395c7f181" providerId="LiveId" clId="{E89BA6A2-82A2-4809-A6CE-DE325982F8E9}" dt="2023-04-11T04:39:17.379" v="1349" actId="478"/>
          <ac:grpSpMkLst>
            <pc:docMk/>
            <pc:sldMk cId="2788374737" sldId="1999"/>
            <ac:grpSpMk id="488" creationId="{B7651BAF-FB18-45C1-86BD-8FE32142BA4B}"/>
          </ac:grpSpMkLst>
        </pc:grpChg>
        <pc:grpChg chg="add del">
          <ac:chgData name="li zhengyi" userId="69c8ccc395c7f181" providerId="LiveId" clId="{E89BA6A2-82A2-4809-A6CE-DE325982F8E9}" dt="2023-04-11T04:39:17.379" v="1349" actId="478"/>
          <ac:grpSpMkLst>
            <pc:docMk/>
            <pc:sldMk cId="2788374737" sldId="1999"/>
            <ac:grpSpMk id="493" creationId="{E2C8BA77-8090-42D7-9067-59F48D194060}"/>
          </ac:grpSpMkLst>
        </pc:grpChg>
        <pc:grpChg chg="del">
          <ac:chgData name="li zhengyi" userId="69c8ccc395c7f181" providerId="LiveId" clId="{E89BA6A2-82A2-4809-A6CE-DE325982F8E9}" dt="2023-04-11T04:39:17.379" v="1349" actId="478"/>
          <ac:grpSpMkLst>
            <pc:docMk/>
            <pc:sldMk cId="2788374737" sldId="1999"/>
            <ac:grpSpMk id="498" creationId="{10BEEE6C-56AC-4167-9229-6024E9B7323B}"/>
          </ac:grpSpMkLst>
        </pc:grpChg>
        <pc:picChg chg="mod">
          <ac:chgData name="li zhengyi" userId="69c8ccc395c7f181" providerId="LiveId" clId="{E89BA6A2-82A2-4809-A6CE-DE325982F8E9}" dt="2023-04-11T04:39:24.362" v="1352" actId="1076"/>
          <ac:picMkLst>
            <pc:docMk/>
            <pc:sldMk cId="2788374737" sldId="1999"/>
            <ac:picMk id="423" creationId="{F78B3D27-0602-41D2-8CBD-80CBC4D2345F}"/>
          </ac:picMkLst>
        </pc:picChg>
        <pc:picChg chg="add del">
          <ac:chgData name="li zhengyi" userId="69c8ccc395c7f181" providerId="LiveId" clId="{E89BA6A2-82A2-4809-A6CE-DE325982F8E9}" dt="2023-04-11T04:39:14.291" v="1348" actId="478"/>
          <ac:picMkLst>
            <pc:docMk/>
            <pc:sldMk cId="2788374737" sldId="1999"/>
            <ac:picMk id="506" creationId="{452C30AF-FE1B-4008-856C-EDC59CD05CEB}"/>
          </ac:picMkLst>
        </pc:picChg>
      </pc:sldChg>
    </pc:docChg>
  </pc:docChgLst>
  <pc:docChgLst>
    <pc:chgData name="li zhengyi" userId="69c8ccc395c7f181" providerId="LiveId" clId="{414DFC76-66B5-4092-9579-59E318DB7380}"/>
    <pc:docChg chg="undo redo custSel addSld modSld sldOrd modSection">
      <pc:chgData name="li zhengyi" userId="69c8ccc395c7f181" providerId="LiveId" clId="{414DFC76-66B5-4092-9579-59E318DB7380}" dt="2023-04-09T15:02:55.521" v="414" actId="478"/>
      <pc:docMkLst>
        <pc:docMk/>
      </pc:docMkLst>
      <pc:sldChg chg="delSp modSp mod">
        <pc:chgData name="li zhengyi" userId="69c8ccc395c7f181" providerId="LiveId" clId="{414DFC76-66B5-4092-9579-59E318DB7380}" dt="2023-04-09T15:02:51.184" v="413" actId="478"/>
        <pc:sldMkLst>
          <pc:docMk/>
          <pc:sldMk cId="3804872812" sldId="1983"/>
        </pc:sldMkLst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0" creationId="{95679862-C489-4E3C-933C-50DEED82A48E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3" creationId="{6D7EF30B-F572-4D1C-912D-A5D75AF02A53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73" creationId="{340B21A2-96BD-4F42-BA5B-93385DC16275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77" creationId="{29300371-4A33-4C3A-9438-6C99E8CFACC2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78" creationId="{225B1D98-2725-497F-A719-C2DE46AA889F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79" creationId="{7DA3DEE0-4275-452E-9948-FFE0218C91FF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81" creationId="{C7ED5DA2-2D1A-457B-AD0C-2A97490B4EEF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84" creationId="{C61936FA-59F5-4389-BE2C-8917391E0AAC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99" creationId="{AAE7B3D5-876B-4C4F-9FAC-2C26DB8A6337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01" creationId="{8B9C09B4-244E-4A25-AB2C-7CA177721075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11" creationId="{3F5A8CFF-D44C-487B-B3C9-3BD9241B5514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13" creationId="{B8A6BF90-28CC-48B9-BB78-1B2B35935339}"/>
          </ac:spMkLst>
        </pc:spChg>
        <pc:spChg chg="del mod">
          <ac:chgData name="li zhengyi" userId="69c8ccc395c7f181" providerId="LiveId" clId="{414DFC76-66B5-4092-9579-59E318DB7380}" dt="2023-04-09T15:02:51.184" v="413" actId="478"/>
          <ac:spMkLst>
            <pc:docMk/>
            <pc:sldMk cId="3804872812" sldId="1983"/>
            <ac:spMk id="114" creationId="{82D7D023-AE1C-47A9-A376-7B80995AFBFC}"/>
          </ac:spMkLst>
        </pc:spChg>
        <pc:spChg chg="del mod">
          <ac:chgData name="li zhengyi" userId="69c8ccc395c7f181" providerId="LiveId" clId="{414DFC76-66B5-4092-9579-59E318DB7380}" dt="2023-04-09T15:02:51.184" v="413" actId="478"/>
          <ac:spMkLst>
            <pc:docMk/>
            <pc:sldMk cId="3804872812" sldId="1983"/>
            <ac:spMk id="115" creationId="{1678A368-D596-4F3E-89EA-8C99DEE42FEF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16" creationId="{E5E2E776-CC71-4925-A3DD-984894F6F6DC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17" creationId="{ADB67FC4-EE78-4ABF-B17D-01B61E59C083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21" creationId="{7EB28498-3F4A-46D4-BCB9-4219D6744598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22" creationId="{C565FD52-A19E-4179-A1EB-158BDD66A593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29" creationId="{BE04EB23-E7DE-4529-AFD7-39D2C5D039C9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30" creationId="{8E538172-AF93-426F-8B9E-9D7AE1553AD4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32" creationId="{DE7D2432-60FC-4821-AD34-ACFDFEEEAA0B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36" creationId="{77C49F4B-6EFB-49A7-ADF8-57E8C0FE2870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38" creationId="{565BDD94-55B7-4909-80A8-BF5F7E99ADA9}"/>
          </ac:spMkLst>
        </pc:spChg>
        <pc:spChg chg="del mod">
          <ac:chgData name="li zhengyi" userId="69c8ccc395c7f181" providerId="LiveId" clId="{414DFC76-66B5-4092-9579-59E318DB7380}" dt="2023-04-09T15:02:51.184" v="413" actId="478"/>
          <ac:spMkLst>
            <pc:docMk/>
            <pc:sldMk cId="3804872812" sldId="1983"/>
            <ac:spMk id="139" creationId="{782F2271-6384-49B3-8690-2D720F6E74E4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40" creationId="{93F77913-C293-4ABE-80F3-111DFD2BCC5F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41" creationId="{365A6B25-C02C-4E7A-9934-DF7A21775B8E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42" creationId="{C0D1A603-10B3-4192-81EF-47CB12FC25C7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44" creationId="{A4B0A975-ED0E-489A-8001-26F93CCC71D5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48" creationId="{1E62FBDB-20C8-4763-9576-F07C2E064148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52" creationId="{293D1C32-EB08-47AC-A56E-D8FE41F6DD59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54" creationId="{F7287F82-2AD9-4AC5-B4F1-E678A244E228}"/>
          </ac:spMkLst>
        </pc:spChg>
        <pc:spChg chg="del mod">
          <ac:chgData name="li zhengyi" userId="69c8ccc395c7f181" providerId="LiveId" clId="{414DFC76-66B5-4092-9579-59E318DB7380}" dt="2023-04-09T15:02:51.184" v="413" actId="478"/>
          <ac:spMkLst>
            <pc:docMk/>
            <pc:sldMk cId="3804872812" sldId="1983"/>
            <ac:spMk id="155" creationId="{44DABC68-EA13-4441-A474-C7E49C5EAAC3}"/>
          </ac:spMkLst>
        </pc:spChg>
        <pc:spChg chg="del mod">
          <ac:chgData name="li zhengyi" userId="69c8ccc395c7f181" providerId="LiveId" clId="{414DFC76-66B5-4092-9579-59E318DB7380}" dt="2023-04-09T15:02:51.184" v="413" actId="478"/>
          <ac:spMkLst>
            <pc:docMk/>
            <pc:sldMk cId="3804872812" sldId="1983"/>
            <ac:spMk id="157" creationId="{5DD44962-1A9E-4049-9986-B2ED9A4C76E4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60" creationId="{797EDE59-4999-4862-A4BE-56A2B99A7674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63" creationId="{E69FFFD5-603F-4363-BF67-C3EE2BA55063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65" creationId="{4A167057-87F4-4F3D-9548-3CFE695D98FB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67" creationId="{C6D3C3EF-97FF-4270-8458-21E5C38ED258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68" creationId="{5A6534E7-219D-4F78-A050-B8DD8A709EFB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72" creationId="{53152358-AE4B-476C-A25A-753E82D25A5E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73" creationId="{CDAC6745-AB3D-48E5-BCB8-6A8218956AA0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74" creationId="{52B1E303-7A21-48B7-AABA-44CF1E71EE9E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76" creationId="{46C035C6-D5E5-4681-8439-6D2399D99798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77" creationId="{F6E71B48-8551-44F2-865E-90718223670B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78" creationId="{65A92E10-237F-4501-9AA6-2A8504ADC88C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79" creationId="{82540168-DA5A-438B-BA87-34D6A88221BC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80" creationId="{4C5469B8-4B60-4A3A-8CAE-9EE922C91BA2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81" creationId="{8275136F-AFF2-45BD-8875-B76EE3E2C25D}"/>
          </ac:spMkLst>
        </pc:spChg>
        <pc:spChg chg="del mod">
          <ac:chgData name="li zhengyi" userId="69c8ccc395c7f181" providerId="LiveId" clId="{414DFC76-66B5-4092-9579-59E318DB7380}" dt="2023-04-09T14:54:18.992" v="410" actId="478"/>
          <ac:spMkLst>
            <pc:docMk/>
            <pc:sldMk cId="3804872812" sldId="1983"/>
            <ac:spMk id="182" creationId="{C86B8D20-6E4D-4956-84D7-03B87B22ECF2}"/>
          </ac:spMkLst>
        </pc:spChg>
        <pc:spChg chg="mod">
          <ac:chgData name="li zhengyi" userId="69c8ccc395c7f181" providerId="LiveId" clId="{414DFC76-66B5-4092-9579-59E318DB7380}" dt="2023-04-09T14:08:53.591" v="258" actId="2711"/>
          <ac:spMkLst>
            <pc:docMk/>
            <pc:sldMk cId="3804872812" sldId="1983"/>
            <ac:spMk id="183" creationId="{DAA481D9-497B-430D-AC69-DD9EDA3B0C15}"/>
          </ac:spMkLst>
        </pc:spChg>
        <pc:spChg chg="mod">
          <ac:chgData name="li zhengyi" userId="69c8ccc395c7f181" providerId="LiveId" clId="{414DFC76-66B5-4092-9579-59E318DB7380}" dt="2023-04-09T14:09:18.014" v="262" actId="2711"/>
          <ac:spMkLst>
            <pc:docMk/>
            <pc:sldMk cId="3804872812" sldId="1983"/>
            <ac:spMk id="186" creationId="{7E0E3003-1997-40CA-AFE3-E8BC0EDED3E0}"/>
          </ac:spMkLst>
        </pc:s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16" creationId="{3B95C2AC-2272-4CCF-889D-661632B65AEC}"/>
          </ac:grpSpMkLst>
        </pc:gr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71" creationId="{1799BC91-91B0-4EDE-8C7C-09B2DE193AD6}"/>
          </ac:grpSpMkLst>
        </pc:gr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105" creationId="{52832641-15B3-4184-B4BC-80DF6C5EF388}"/>
          </ac:grpSpMkLst>
        </pc:gr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112" creationId="{3E061CD0-4C98-4718-A8EB-ED4C487E2699}"/>
          </ac:grpSpMkLst>
        </pc:grpChg>
        <pc:grpChg chg="del">
          <ac:chgData name="li zhengyi" userId="69c8ccc395c7f181" providerId="LiveId" clId="{414DFC76-66B5-4092-9579-59E318DB7380}" dt="2023-04-09T15:02:51.184" v="413" actId="478"/>
          <ac:grpSpMkLst>
            <pc:docMk/>
            <pc:sldMk cId="3804872812" sldId="1983"/>
            <ac:grpSpMk id="146" creationId="{37F0EF9D-89AB-4023-B1EF-16E87600CE3B}"/>
          </ac:grpSpMkLst>
        </pc:grpChg>
        <pc:grpChg chg="del">
          <ac:chgData name="li zhengyi" userId="69c8ccc395c7f181" providerId="LiveId" clId="{414DFC76-66B5-4092-9579-59E318DB7380}" dt="2023-04-09T15:02:51.184" v="413" actId="478"/>
          <ac:grpSpMkLst>
            <pc:docMk/>
            <pc:sldMk cId="3804872812" sldId="1983"/>
            <ac:grpSpMk id="158" creationId="{06C02738-0D73-4E82-8869-CF990DEE7688}"/>
          </ac:grpSpMkLst>
        </pc:grpChg>
        <pc:grpChg chg="del">
          <ac:chgData name="li zhengyi" userId="69c8ccc395c7f181" providerId="LiveId" clId="{414DFC76-66B5-4092-9579-59E318DB7380}" dt="2023-04-09T15:02:51.184" v="413" actId="478"/>
          <ac:grpSpMkLst>
            <pc:docMk/>
            <pc:sldMk cId="3804872812" sldId="1983"/>
            <ac:grpSpMk id="161" creationId="{66BA49E6-E062-43F7-9473-945298BEA3E5}"/>
          </ac:grpSpMkLst>
        </pc:grpChg>
        <pc:grpChg chg="del">
          <ac:chgData name="li zhengyi" userId="69c8ccc395c7f181" providerId="LiveId" clId="{414DFC76-66B5-4092-9579-59E318DB7380}" dt="2023-04-09T15:02:51.184" v="413" actId="478"/>
          <ac:grpSpMkLst>
            <pc:docMk/>
            <pc:sldMk cId="3804872812" sldId="1983"/>
            <ac:grpSpMk id="171" creationId="{CCD629A1-7385-4782-A8B0-F6F25934C14A}"/>
          </ac:grpSpMkLst>
        </pc:gr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175" creationId="{0CC43602-4ABE-4FBC-9B46-3EF9AFD75155}"/>
          </ac:grpSpMkLst>
        </pc:grpChg>
        <pc:grpChg chg="del">
          <ac:chgData name="li zhengyi" userId="69c8ccc395c7f181" providerId="LiveId" clId="{414DFC76-66B5-4092-9579-59E318DB7380}" dt="2023-04-09T14:54:18.992" v="410" actId="478"/>
          <ac:grpSpMkLst>
            <pc:docMk/>
            <pc:sldMk cId="3804872812" sldId="1983"/>
            <ac:grpSpMk id="185" creationId="{101FAA47-6B8C-4DB0-B2B8-05E5D74C7C9F}"/>
          </ac:grpSpMkLst>
        </pc:grpChg>
        <pc:grpChg chg="del">
          <ac:chgData name="li zhengyi" userId="69c8ccc395c7f181" providerId="LiveId" clId="{414DFC76-66B5-4092-9579-59E318DB7380}" dt="2023-04-09T14:54:19.815" v="411" actId="478"/>
          <ac:grpSpMkLst>
            <pc:docMk/>
            <pc:sldMk cId="3804872812" sldId="1983"/>
            <ac:grpSpMk id="188" creationId="{C7A428AB-2004-4DE9-AFFF-D74AE4CD744C}"/>
          </ac:grpSpMkLst>
        </pc:grpChg>
        <pc:grpChg chg="del">
          <ac:chgData name="li zhengyi" userId="69c8ccc395c7f181" providerId="LiveId" clId="{414DFC76-66B5-4092-9579-59E318DB7380}" dt="2023-04-09T14:54:19.815" v="411" actId="478"/>
          <ac:grpSpMkLst>
            <pc:docMk/>
            <pc:sldMk cId="3804872812" sldId="1983"/>
            <ac:grpSpMk id="191" creationId="{1F28EEB2-C408-4A0D-9F33-52B504630CB5}"/>
          </ac:grpSpMkLst>
        </pc:grpChg>
        <pc:grpChg chg="del">
          <ac:chgData name="li zhengyi" userId="69c8ccc395c7f181" providerId="LiveId" clId="{414DFC76-66B5-4092-9579-59E318DB7380}" dt="2023-04-09T14:54:19.815" v="411" actId="478"/>
          <ac:grpSpMkLst>
            <pc:docMk/>
            <pc:sldMk cId="3804872812" sldId="1983"/>
            <ac:grpSpMk id="194" creationId="{6C709A8A-6024-4479-AEF3-28E035CBE0C0}"/>
          </ac:grpSpMkLst>
        </pc:grpChg>
        <pc:grpChg chg="del">
          <ac:chgData name="li zhengyi" userId="69c8ccc395c7f181" providerId="LiveId" clId="{414DFC76-66B5-4092-9579-59E318DB7380}" dt="2023-04-09T14:54:19.815" v="411" actId="478"/>
          <ac:grpSpMkLst>
            <pc:docMk/>
            <pc:sldMk cId="3804872812" sldId="1983"/>
            <ac:grpSpMk id="197" creationId="{5BC492A9-4FA1-4ADD-92C9-9A0E49665BAF}"/>
          </ac:grpSpMkLst>
        </pc:grpChg>
        <pc:cxnChg chg="del mod">
          <ac:chgData name="li zhengyi" userId="69c8ccc395c7f181" providerId="LiveId" clId="{414DFC76-66B5-4092-9579-59E318DB7380}" dt="2023-04-09T14:54:18.992" v="410" actId="478"/>
          <ac:cxnSpMkLst>
            <pc:docMk/>
            <pc:sldMk cId="3804872812" sldId="1983"/>
            <ac:cxnSpMk id="68" creationId="{D7F9B49C-8E1E-451A-B373-74837995860F}"/>
          </ac:cxnSpMkLst>
        </pc:cxnChg>
        <pc:cxnChg chg="del mod">
          <ac:chgData name="li zhengyi" userId="69c8ccc395c7f181" providerId="LiveId" clId="{414DFC76-66B5-4092-9579-59E318DB7380}" dt="2023-04-09T14:54:18.992" v="410" actId="478"/>
          <ac:cxnSpMkLst>
            <pc:docMk/>
            <pc:sldMk cId="3804872812" sldId="1983"/>
            <ac:cxnSpMk id="69" creationId="{C7DAF951-4EF2-49E7-94E1-B596E09C08D2}"/>
          </ac:cxnSpMkLst>
        </pc:cxnChg>
        <pc:cxnChg chg="del mod">
          <ac:chgData name="li zhengyi" userId="69c8ccc395c7f181" providerId="LiveId" clId="{414DFC76-66B5-4092-9579-59E318DB7380}" dt="2023-04-09T14:54:18.992" v="410" actId="478"/>
          <ac:cxnSpMkLst>
            <pc:docMk/>
            <pc:sldMk cId="3804872812" sldId="1983"/>
            <ac:cxnSpMk id="100" creationId="{C49B1329-192C-4AB4-B9D2-B2CF0076E0FF}"/>
          </ac:cxnSpMkLst>
        </pc:cxnChg>
        <pc:cxnChg chg="del mod">
          <ac:chgData name="li zhengyi" userId="69c8ccc395c7f181" providerId="LiveId" clId="{414DFC76-66B5-4092-9579-59E318DB7380}" dt="2023-04-09T14:54:18.992" v="410" actId="478"/>
          <ac:cxnSpMkLst>
            <pc:docMk/>
            <pc:sldMk cId="3804872812" sldId="1983"/>
            <ac:cxnSpMk id="103" creationId="{F4737021-79B6-403B-8D9D-66521E58B6D4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04" creationId="{394F382F-F54B-490E-983E-C74E4FD4E01F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07" creationId="{549E72DF-64DA-496D-B816-F4925B864712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24" creationId="{5312E9C6-3D00-4D05-A80E-76F0D6E2764C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27" creationId="{D141CAC9-DE97-47D2-ADE4-F321718CA6F3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33" creationId="{56C236C4-5A46-475D-806E-EBDE7077C197}"/>
          </ac:cxnSpMkLst>
        </pc:cxnChg>
        <pc:cxnChg chg="del mod">
          <ac:chgData name="li zhengyi" userId="69c8ccc395c7f181" providerId="LiveId" clId="{414DFC76-66B5-4092-9579-59E318DB7380}" dt="2023-04-09T14:54:18.992" v="410" actId="478"/>
          <ac:cxnSpMkLst>
            <pc:docMk/>
            <pc:sldMk cId="3804872812" sldId="1983"/>
            <ac:cxnSpMk id="135" creationId="{FAB76F85-06C5-49E2-A247-5BBCEDF2953A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56" creationId="{4DC1CBFB-5735-4AE5-BFDE-F91190A01693}"/>
          </ac:cxnSpMkLst>
        </pc:cxnChg>
        <pc:cxnChg chg="del mod">
          <ac:chgData name="li zhengyi" userId="69c8ccc395c7f181" providerId="LiveId" clId="{414DFC76-66B5-4092-9579-59E318DB7380}" dt="2023-04-09T15:02:51.184" v="413" actId="478"/>
          <ac:cxnSpMkLst>
            <pc:docMk/>
            <pc:sldMk cId="3804872812" sldId="1983"/>
            <ac:cxnSpMk id="166" creationId="{710F7FEC-C30B-490B-91B0-A939484C914C}"/>
          </ac:cxnSpMkLst>
        </pc:cxnChg>
      </pc:sldChg>
      <pc:sldChg chg="addSp delSp modSp mod">
        <pc:chgData name="li zhengyi" userId="69c8ccc395c7f181" providerId="LiveId" clId="{414DFC76-66B5-4092-9579-59E318DB7380}" dt="2023-04-09T14:06:00.887" v="247" actId="164"/>
        <pc:sldMkLst>
          <pc:docMk/>
          <pc:sldMk cId="1873875151" sldId="1985"/>
        </pc:sldMkLst>
        <pc:spChg chg="del">
          <ac:chgData name="li zhengyi" userId="69c8ccc395c7f181" providerId="LiveId" clId="{414DFC76-66B5-4092-9579-59E318DB7380}" dt="2023-04-09T14:04:26.199" v="185" actId="478"/>
          <ac:spMkLst>
            <pc:docMk/>
            <pc:sldMk cId="1873875151" sldId="1985"/>
            <ac:spMk id="128" creationId="{1F1D4497-DAC9-4B4A-98B1-0546EB47C34D}"/>
          </ac:spMkLst>
        </pc:spChg>
        <pc:spChg chg="del">
          <ac:chgData name="li zhengyi" userId="69c8ccc395c7f181" providerId="LiveId" clId="{414DFC76-66B5-4092-9579-59E318DB7380}" dt="2023-04-09T14:04:26.199" v="185" actId="478"/>
          <ac:spMkLst>
            <pc:docMk/>
            <pc:sldMk cId="1873875151" sldId="1985"/>
            <ac:spMk id="129" creationId="{1AE317F4-F987-4C40-A934-7957F113147C}"/>
          </ac:spMkLst>
        </pc:spChg>
        <pc:spChg chg="mod">
          <ac:chgData name="li zhengyi" userId="69c8ccc395c7f181" providerId="LiveId" clId="{414DFC76-66B5-4092-9579-59E318DB7380}" dt="2023-04-09T14:04:34.593" v="186" actId="2711"/>
          <ac:spMkLst>
            <pc:docMk/>
            <pc:sldMk cId="1873875151" sldId="1985"/>
            <ac:spMk id="338" creationId="{F96356D5-42A6-4559-9831-15FFA751B022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4" creationId="{6C697C02-EEBB-477C-92AE-B6E930CA63EE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5" creationId="{5EF5EF18-B0ED-472B-9076-410CFEE8D351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6" creationId="{795ABE10-7DD5-4166-8A92-DE0DD7554E0A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7" creationId="{09B29280-D1E7-4836-BFE8-E41C2B61043D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8" creationId="{4A5CB127-3FBB-4A34-A31F-45448ACD6E93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39" creationId="{09B4114E-0569-4733-8353-FD2052CBA4A8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41" creationId="{C205584A-DFB5-4594-B9BD-53205FBA800D}"/>
          </ac:spMkLst>
        </pc:spChg>
        <pc:spChg chg="mod">
          <ac:chgData name="li zhengyi" userId="69c8ccc395c7f181" providerId="LiveId" clId="{414DFC76-66B5-4092-9579-59E318DB7380}" dt="2023-04-09T14:05:49.607" v="244" actId="165"/>
          <ac:spMkLst>
            <pc:docMk/>
            <pc:sldMk cId="1873875151" sldId="1985"/>
            <ac:spMk id="642" creationId="{DBCB107D-F938-45A4-85C6-286C71FFA4BA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0" creationId="{CADE8963-D1EC-45FD-9202-81F23DD0A969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1" creationId="{4292B177-652E-4F1D-B902-7DBF5A4786AC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4" creationId="{6B31705D-799B-40E3-8CF0-53DC7CB9C4FB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5" creationId="{C6CAC2F6-45C0-47EB-A148-8B13943E0187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6" creationId="{2A2BE718-2FB6-479A-8BCE-00108B831828}"/>
          </ac:spMkLst>
        </pc:spChg>
        <pc:spChg chg="mod">
          <ac:chgData name="li zhengyi" userId="69c8ccc395c7f181" providerId="LiveId" clId="{414DFC76-66B5-4092-9579-59E318DB7380}" dt="2023-04-09T14:05:15.512" v="234" actId="255"/>
          <ac:spMkLst>
            <pc:docMk/>
            <pc:sldMk cId="1873875151" sldId="1985"/>
            <ac:spMk id="667" creationId="{F86A09BA-5730-4B71-8F49-3121BBC29AB5}"/>
          </ac:spMkLst>
        </pc:spChg>
        <pc:spChg chg="mod">
          <ac:chgData name="li zhengyi" userId="69c8ccc395c7f181" providerId="LiveId" clId="{414DFC76-66B5-4092-9579-59E318DB7380}" dt="2023-04-09T14:04:34.593" v="186" actId="2711"/>
          <ac:spMkLst>
            <pc:docMk/>
            <pc:sldMk cId="1873875151" sldId="1985"/>
            <ac:spMk id="684" creationId="{AF6A5A35-72A6-46CE-BC21-B4BD43A1886B}"/>
          </ac:spMkLst>
        </pc:spChg>
        <pc:spChg chg="mod">
          <ac:chgData name="li zhengyi" userId="69c8ccc395c7f181" providerId="LiveId" clId="{414DFC76-66B5-4092-9579-59E318DB7380}" dt="2023-04-09T14:04:38.870" v="187" actId="14100"/>
          <ac:spMkLst>
            <pc:docMk/>
            <pc:sldMk cId="1873875151" sldId="1985"/>
            <ac:spMk id="685" creationId="{01949280-B8FB-4A7D-A056-2FD951162DB8}"/>
          </ac:spMkLst>
        </pc:spChg>
        <pc:spChg chg="mod">
          <ac:chgData name="li zhengyi" userId="69c8ccc395c7f181" providerId="LiveId" clId="{414DFC76-66B5-4092-9579-59E318DB7380}" dt="2023-04-09T14:04:34.593" v="186" actId="2711"/>
          <ac:spMkLst>
            <pc:docMk/>
            <pc:sldMk cId="1873875151" sldId="1985"/>
            <ac:spMk id="686" creationId="{B91690A8-A47E-4055-8EFA-7DBB15FEAA20}"/>
          </ac:spMkLst>
        </pc:spChg>
        <pc:spChg chg="mod">
          <ac:chgData name="li zhengyi" userId="69c8ccc395c7f181" providerId="LiveId" clId="{414DFC76-66B5-4092-9579-59E318DB7380}" dt="2023-04-09T14:04:41.693" v="188" actId="14100"/>
          <ac:spMkLst>
            <pc:docMk/>
            <pc:sldMk cId="1873875151" sldId="1985"/>
            <ac:spMk id="687" creationId="{AA055605-05A0-459E-8EE2-910A72A2E38B}"/>
          </ac:spMkLst>
        </pc:spChg>
        <pc:spChg chg="mod">
          <ac:chgData name="li zhengyi" userId="69c8ccc395c7f181" providerId="LiveId" clId="{414DFC76-66B5-4092-9579-59E318DB7380}" dt="2023-04-09T14:04:34.593" v="186" actId="2711"/>
          <ac:spMkLst>
            <pc:docMk/>
            <pc:sldMk cId="1873875151" sldId="1985"/>
            <ac:spMk id="688" creationId="{3DC40CBD-3070-444E-8D48-67F958B2DBE3}"/>
          </ac:spMkLst>
        </pc:spChg>
        <pc:grpChg chg="add mod">
          <ac:chgData name="li zhengyi" userId="69c8ccc395c7f181" providerId="LiveId" clId="{414DFC76-66B5-4092-9579-59E318DB7380}" dt="2023-04-09T14:06:00.887" v="247" actId="164"/>
          <ac:grpSpMkLst>
            <pc:docMk/>
            <pc:sldMk cId="1873875151" sldId="1985"/>
            <ac:grpSpMk id="34" creationId="{692C471A-0376-3126-D6D9-C4C3243A6718}"/>
          </ac:grpSpMkLst>
        </pc:grpChg>
        <pc:grpChg chg="mod topLvl">
          <ac:chgData name="li zhengyi" userId="69c8ccc395c7f181" providerId="LiveId" clId="{414DFC76-66B5-4092-9579-59E318DB7380}" dt="2023-04-09T14:06:00.887" v="247" actId="164"/>
          <ac:grpSpMkLst>
            <pc:docMk/>
            <pc:sldMk cId="1873875151" sldId="1985"/>
            <ac:grpSpMk id="633" creationId="{045E30F7-B458-43DD-AB03-80ACB4EC0D58}"/>
          </ac:grpSpMkLst>
        </pc:grpChg>
        <pc:grpChg chg="mod topLvl">
          <ac:chgData name="li zhengyi" userId="69c8ccc395c7f181" providerId="LiveId" clId="{414DFC76-66B5-4092-9579-59E318DB7380}" dt="2023-04-09T14:06:00.887" v="247" actId="164"/>
          <ac:grpSpMkLst>
            <pc:docMk/>
            <pc:sldMk cId="1873875151" sldId="1985"/>
            <ac:grpSpMk id="640" creationId="{E70CA145-32DB-4BEB-B0CF-15D0FFC4FD7D}"/>
          </ac:grpSpMkLst>
        </pc:grpChg>
        <pc:grpChg chg="del">
          <ac:chgData name="li zhengyi" userId="69c8ccc395c7f181" providerId="LiveId" clId="{414DFC76-66B5-4092-9579-59E318DB7380}" dt="2023-04-09T14:05:49.607" v="244" actId="165"/>
          <ac:grpSpMkLst>
            <pc:docMk/>
            <pc:sldMk cId="1873875151" sldId="1985"/>
            <ac:grpSpMk id="648" creationId="{AA2CA71A-22B9-4527-B937-ECDE7742B0B8}"/>
          </ac:grpSpMkLst>
        </pc:grpChg>
        <pc:grpChg chg="mod">
          <ac:chgData name="li zhengyi" userId="69c8ccc395c7f181" providerId="LiveId" clId="{414DFC76-66B5-4092-9579-59E318DB7380}" dt="2023-04-09T14:04:54.239" v="231" actId="1038"/>
          <ac:grpSpMkLst>
            <pc:docMk/>
            <pc:sldMk cId="1873875151" sldId="1985"/>
            <ac:grpSpMk id="689" creationId="{8691CB89-BF34-4D59-8929-C501765C18AC}"/>
          </ac:grpSpMkLst>
        </pc:grpChg>
        <pc:grpChg chg="mod">
          <ac:chgData name="li zhengyi" userId="69c8ccc395c7f181" providerId="LiveId" clId="{414DFC76-66B5-4092-9579-59E318DB7380}" dt="2023-04-09T14:04:47.189" v="206" actId="1038"/>
          <ac:grpSpMkLst>
            <pc:docMk/>
            <pc:sldMk cId="1873875151" sldId="1985"/>
            <ac:grpSpMk id="690" creationId="{593559F5-16E5-4944-9473-C8005562498B}"/>
          </ac:grpSpMkLst>
        </pc:grpChg>
        <pc:picChg chg="add mod">
          <ac:chgData name="li zhengyi" userId="69c8ccc395c7f181" providerId="LiveId" clId="{414DFC76-66B5-4092-9579-59E318DB7380}" dt="2023-04-09T14:05:34.117" v="240" actId="1076"/>
          <ac:picMkLst>
            <pc:docMk/>
            <pc:sldMk cId="1873875151" sldId="1985"/>
            <ac:picMk id="2" creationId="{CF1B6D49-1711-6CE4-4B06-6334FB154899}"/>
          </ac:picMkLst>
        </pc:picChg>
        <pc:picChg chg="add mod">
          <ac:chgData name="li zhengyi" userId="69c8ccc395c7f181" providerId="LiveId" clId="{414DFC76-66B5-4092-9579-59E318DB7380}" dt="2023-04-09T14:05:35.175" v="241" actId="1076"/>
          <ac:picMkLst>
            <pc:docMk/>
            <pc:sldMk cId="1873875151" sldId="1985"/>
            <ac:picMk id="3" creationId="{62409E5F-B90B-BE69-DAFD-9A8655CCF15C}"/>
          </ac:picMkLst>
        </pc:picChg>
        <pc:picChg chg="mod">
          <ac:chgData name="li zhengyi" userId="69c8ccc395c7f181" providerId="LiveId" clId="{414DFC76-66B5-4092-9579-59E318DB7380}" dt="2023-04-09T14:05:31.881" v="239" actId="1076"/>
          <ac:picMkLst>
            <pc:docMk/>
            <pc:sldMk cId="1873875151" sldId="1985"/>
            <ac:picMk id="677" creationId="{0ED5BC44-49AA-4493-999C-2D226A0FE7DA}"/>
          </ac:picMkLst>
        </pc:picChg>
      </pc:sldChg>
      <pc:sldChg chg="modSp mod">
        <pc:chgData name="li zhengyi" userId="69c8ccc395c7f181" providerId="LiveId" clId="{414DFC76-66B5-4092-9579-59E318DB7380}" dt="2023-04-09T14:20:12.423" v="404" actId="2711"/>
        <pc:sldMkLst>
          <pc:docMk/>
          <pc:sldMk cId="2563707376" sldId="1986"/>
        </pc:sldMkLst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49" creationId="{DB16FE22-BFDD-41BB-8D64-04F3037D1DE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50" creationId="{C3E2AC6C-CA62-45D6-B052-5227E33572D8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63" creationId="{AF79FEE7-CB0E-441A-8951-798C576AA2FA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64" creationId="{7EC92AC2-EAF0-4A04-8C6C-39609195C0F2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66" creationId="{EAD412F3-52E7-4425-A26A-FFAFA445643C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68" creationId="{01E8E88F-980F-41FD-8A36-B7DE581256B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69" creationId="{901C58B5-B330-4348-83F7-C7F276A9A5E0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71" creationId="{29D9A5BB-809B-48E6-A7DE-8DEEC3BBC5F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72" creationId="{7A0E2B75-7DEF-4A86-80CF-3C5FCD8D9E0D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75" creationId="{506E7231-63C3-4D94-B04F-48FD11A37A3C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77" creationId="{73531131-7CC0-456D-BC6A-E658408AAAEE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78" creationId="{5FAA13C3-4698-4920-8672-42B4814E47B1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81" creationId="{4D6B1DF2-BBA8-42AA-828A-0F318BE4C15D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82" creationId="{3EA06185-263B-438A-B794-DE99C1AE8044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85" creationId="{E985E321-70AD-45BC-B717-650F8A56C5D6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91" creationId="{C368355D-6A6C-4004-80EF-5CBC175E8A3B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92" creationId="{3E4B6DDC-649B-4A3D-9833-E2BE7303DD44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93" creationId="{1A570EC6-F20D-41D1-BACC-EAA92649BF50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09" creationId="{E4EB4CC7-819A-4536-88A6-B29A0A882E40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10" creationId="{D2D505D3-8D06-4CC2-96AD-225806154A99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11" creationId="{DFAEB02E-61AE-4324-AED2-456B45237404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38" creationId="{32A6B956-B9E8-43A2-A845-3E0F9453D18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39" creationId="{BE92D5B8-317E-4594-B5DA-2592B6F8D901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43" creationId="{F3FA4021-EEE5-47BF-8EC0-8BBF7208EAD5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44" creationId="{2E30E74F-5CFB-4438-92CE-26D57224FEB6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46" creationId="{D6DD1323-EFAB-41B5-9077-D4C289729BB0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48" creationId="{D352AA98-2B19-4844-BB94-C922F3C4BCDF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49" creationId="{4035E62B-1188-4951-B50E-8A506BF1E39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52" creationId="{1F11FBC9-616B-4409-A320-DC9B9816E59D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55" creationId="{26125F65-739F-4EF4-A02D-8095491307C7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57" creationId="{1CECAC0E-A314-4C42-BA82-1795B835F6D2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61" creationId="{93C650E4-4852-4EAB-BB79-C01D23D0D6F5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62" creationId="{BC4982B1-FEB9-4E35-A9ED-24356C6B89EE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65" creationId="{C8C04073-E320-4EF5-AABA-ABC5008762A9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75" creationId="{AE4EAA6D-30E6-4EB2-8AAC-F27136E95D65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76" creationId="{BA65A640-A701-4E30-A827-464A2242A5D8}"/>
          </ac:spMkLst>
        </pc:spChg>
        <pc:spChg chg="mod">
          <ac:chgData name="li zhengyi" userId="69c8ccc395c7f181" providerId="LiveId" clId="{414DFC76-66B5-4092-9579-59E318DB7380}" dt="2023-04-09T14:20:12.423" v="404" actId="2711"/>
          <ac:spMkLst>
            <pc:docMk/>
            <pc:sldMk cId="2563707376" sldId="1986"/>
            <ac:spMk id="177" creationId="{191A7878-3250-438A-84D5-D19F640D1030}"/>
          </ac:spMkLst>
        </pc:spChg>
      </pc:sldChg>
      <pc:sldChg chg="modSp mod">
        <pc:chgData name="li zhengyi" userId="69c8ccc395c7f181" providerId="LiveId" clId="{414DFC76-66B5-4092-9579-59E318DB7380}" dt="2023-04-09T14:18:21.076" v="370" actId="20577"/>
        <pc:sldMkLst>
          <pc:docMk/>
          <pc:sldMk cId="3663144324" sldId="1989"/>
        </pc:sldMkLst>
        <pc:spChg chg="mod">
          <ac:chgData name="li zhengyi" userId="69c8ccc395c7f181" providerId="LiveId" clId="{414DFC76-66B5-4092-9579-59E318DB7380}" dt="2023-04-09T14:18:21.076" v="370" actId="20577"/>
          <ac:spMkLst>
            <pc:docMk/>
            <pc:sldMk cId="3663144324" sldId="1989"/>
            <ac:spMk id="2" creationId="{B77583A4-A8F0-482B-BFA5-FD1FF175EDD7}"/>
          </ac:spMkLst>
        </pc:spChg>
        <pc:spChg chg="mod">
          <ac:chgData name="li zhengyi" userId="69c8ccc395c7f181" providerId="LiveId" clId="{414DFC76-66B5-4092-9579-59E318DB7380}" dt="2023-04-09T14:12:17.109" v="291" actId="2711"/>
          <ac:spMkLst>
            <pc:docMk/>
            <pc:sldMk cId="3663144324" sldId="1989"/>
            <ac:spMk id="111" creationId="{01FDB1F9-D54A-4692-873A-DCE48A4A22BE}"/>
          </ac:spMkLst>
        </pc:spChg>
        <pc:spChg chg="mod">
          <ac:chgData name="li zhengyi" userId="69c8ccc395c7f181" providerId="LiveId" clId="{414DFC76-66B5-4092-9579-59E318DB7380}" dt="2023-04-09T14:12:21.163" v="292" actId="2711"/>
          <ac:spMkLst>
            <pc:docMk/>
            <pc:sldMk cId="3663144324" sldId="1989"/>
            <ac:spMk id="114" creationId="{6C55A86B-48F6-441F-A477-8AD9CF0AB021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29" creationId="{49F040F7-CB99-4C5E-87B9-3BC71BD417FC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50" creationId="{E7B110FD-0A70-4F5A-99FF-E85D7FA0AF6A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51" creationId="{6B7069EA-079C-4C9D-9C8F-C9E52CB065C4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52" creationId="{027F51EC-552E-4C24-B4D7-9F289DBA0DF3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57" creationId="{BA12C991-B701-4691-ACF4-5FBC3DC4D3A6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59" creationId="{8C4BDC52-ACC4-4067-8CCD-059B5B873DC4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62" creationId="{37DD0AD3-78DF-42C4-9CC3-D5C4EE1564F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64" creationId="{E2A5907D-6B97-4354-B1FF-1F4C05661473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65" creationId="{11CE49C9-0EBE-4D26-A585-7D6793AB7405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66" creationId="{8186D014-1793-47DB-B922-3A1568D3E76C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67" creationId="{0A478695-A3B8-4552-B6B8-E7943D215A16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73" creationId="{489E3024-BBE9-4B56-BA32-7A31B4EE4451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74" creationId="{EF7C6AD9-A90C-41D3-8A1F-63406F229513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83" creationId="{AF4D48F4-9405-42E6-931C-75E68127EE60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92" creationId="{D5C0A2D2-30FE-4F5B-B823-50EC61E265B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93" creationId="{2E911E27-A8A1-468A-B579-F3400D6A8A77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94" creationId="{925C5FF0-07F8-44E2-B662-E460DC7865F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98" creationId="{EB7A6D8E-674A-42D3-B2AF-321A02BEE1A3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299" creationId="{BC314691-F5BA-400B-9DBC-30C3BC2F3AED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00" creationId="{08FB2EC2-4667-4F87-905F-933AB44412F5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03" creationId="{D3A725A9-0EC3-4AC7-A3E4-38F186D0D061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08" creationId="{78F29DA6-6AC8-4BD5-8CF4-9DAE8F2A5307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10" creationId="{4E5303B1-BE86-437C-A96F-8FF69F230AF7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24" creationId="{38DD1527-EC19-4EFA-8183-C79082C3CF6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26" creationId="{52EFB620-7A24-44B8-9C02-4753F5E514A5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28" creationId="{30A1BE47-03E1-4CED-B28D-47E72C2A0BEA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29" creationId="{8BB56005-E95D-4C28-83A5-537E7810990D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32" creationId="{0C8BADAA-4952-4E49-A992-75EE0103A566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33" creationId="{BCEA0279-9248-4DBC-9103-D27C73D8147F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38" creationId="{8B4E0E1F-26FA-4D48-813F-5FF55F83F088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41" creationId="{8B4F7CAC-8F6C-44AE-B28C-9E41ADBC36B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42" creationId="{1F094B0A-87AB-4B3B-BB9E-04E9FF92146E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43" creationId="{FE1B2602-37BA-43D7-B4BB-939D071118FD}"/>
          </ac:spMkLst>
        </pc:spChg>
        <pc:spChg chg="mod">
          <ac:chgData name="li zhengyi" userId="69c8ccc395c7f181" providerId="LiveId" clId="{414DFC76-66B5-4092-9579-59E318DB7380}" dt="2023-04-09T14:11:57.781" v="288" actId="2711"/>
          <ac:spMkLst>
            <pc:docMk/>
            <pc:sldMk cId="3663144324" sldId="1989"/>
            <ac:spMk id="344" creationId="{B4DF6944-9D62-4144-89C1-9960445EE69C}"/>
          </ac:spMkLst>
        </pc:spChg>
        <pc:spChg chg="mod">
          <ac:chgData name="li zhengyi" userId="69c8ccc395c7f181" providerId="LiveId" clId="{414DFC76-66B5-4092-9579-59E318DB7380}" dt="2023-04-09T14:11:23.260" v="280" actId="2711"/>
          <ac:spMkLst>
            <pc:docMk/>
            <pc:sldMk cId="3663144324" sldId="1989"/>
            <ac:spMk id="346" creationId="{ADF763B0-D390-4491-B0D8-7E55266C7497}"/>
          </ac:spMkLst>
        </pc:spChg>
        <pc:spChg chg="mod">
          <ac:chgData name="li zhengyi" userId="69c8ccc395c7f181" providerId="LiveId" clId="{414DFC76-66B5-4092-9579-59E318DB7380}" dt="2023-04-09T14:11:52.893" v="287" actId="1076"/>
          <ac:spMkLst>
            <pc:docMk/>
            <pc:sldMk cId="3663144324" sldId="1989"/>
            <ac:spMk id="347" creationId="{0DD9FDF2-AECF-4CD4-9DD8-45EF096E2CB9}"/>
          </ac:spMkLst>
        </pc:spChg>
        <pc:spChg chg="mod">
          <ac:chgData name="li zhengyi" userId="69c8ccc395c7f181" providerId="LiveId" clId="{414DFC76-66B5-4092-9579-59E318DB7380}" dt="2023-04-09T14:16:06.571" v="325" actId="20577"/>
          <ac:spMkLst>
            <pc:docMk/>
            <pc:sldMk cId="3663144324" sldId="1989"/>
            <ac:spMk id="354" creationId="{952664A7-5442-4A68-82C9-972F0292BDB5}"/>
          </ac:spMkLst>
        </pc:spChg>
        <pc:spChg chg="mod">
          <ac:chgData name="li zhengyi" userId="69c8ccc395c7f181" providerId="LiveId" clId="{414DFC76-66B5-4092-9579-59E318DB7380}" dt="2023-04-09T14:15:55.611" v="319" actId="20577"/>
          <ac:spMkLst>
            <pc:docMk/>
            <pc:sldMk cId="3663144324" sldId="1989"/>
            <ac:spMk id="355" creationId="{D4EEA3B0-5F62-4F13-8314-DD553A9D540F}"/>
          </ac:spMkLst>
        </pc:spChg>
        <pc:spChg chg="mod">
          <ac:chgData name="li zhengyi" userId="69c8ccc395c7f181" providerId="LiveId" clId="{414DFC76-66B5-4092-9579-59E318DB7380}" dt="2023-04-09T14:15:59.675" v="323" actId="20577"/>
          <ac:spMkLst>
            <pc:docMk/>
            <pc:sldMk cId="3663144324" sldId="1989"/>
            <ac:spMk id="356" creationId="{CF68218B-36B5-4F06-9008-C91977B187AB}"/>
          </ac:spMkLst>
        </pc:spChg>
        <pc:grpChg chg="mod">
          <ac:chgData name="li zhengyi" userId="69c8ccc395c7f181" providerId="LiveId" clId="{414DFC76-66B5-4092-9579-59E318DB7380}" dt="2023-04-09T14:11:57.781" v="288" actId="2711"/>
          <ac:grpSpMkLst>
            <pc:docMk/>
            <pc:sldMk cId="3663144324" sldId="1989"/>
            <ac:grpSpMk id="6" creationId="{DCCB39FB-93A9-45C4-864B-7EB2BE3567E7}"/>
          </ac:grpSpMkLst>
        </pc:grpChg>
        <pc:grpChg chg="mod">
          <ac:chgData name="li zhengyi" userId="69c8ccc395c7f181" providerId="LiveId" clId="{414DFC76-66B5-4092-9579-59E318DB7380}" dt="2023-04-09T14:11:57.781" v="288" actId="2711"/>
          <ac:grpSpMkLst>
            <pc:docMk/>
            <pc:sldMk cId="3663144324" sldId="1989"/>
            <ac:grpSpMk id="345" creationId="{8F218026-0207-4684-9434-DB4C5BB7B043}"/>
          </ac:grpSpMkLst>
        </pc:grpChg>
        <pc:grpChg chg="mod">
          <ac:chgData name="li zhengyi" userId="69c8ccc395c7f181" providerId="LiveId" clId="{414DFC76-66B5-4092-9579-59E318DB7380}" dt="2023-04-09T14:11:57.781" v="288" actId="2711"/>
          <ac:grpSpMkLst>
            <pc:docMk/>
            <pc:sldMk cId="3663144324" sldId="1989"/>
            <ac:grpSpMk id="348" creationId="{9C718CE7-104A-4C3B-89F9-25CBD74DF038}"/>
          </ac:grpSpMkLst>
        </pc:grpChg>
        <pc:grpChg chg="mod">
          <ac:chgData name="li zhengyi" userId="69c8ccc395c7f181" providerId="LiveId" clId="{414DFC76-66B5-4092-9579-59E318DB7380}" dt="2023-04-09T14:11:57.781" v="288" actId="2711"/>
          <ac:grpSpMkLst>
            <pc:docMk/>
            <pc:sldMk cId="3663144324" sldId="1989"/>
            <ac:grpSpMk id="351" creationId="{84EC70C5-D932-4C07-808C-9039E899A556}"/>
          </ac:grpSpMkLst>
        </pc:grpChg>
        <pc:grpChg chg="mod">
          <ac:chgData name="li zhengyi" userId="69c8ccc395c7f181" providerId="LiveId" clId="{414DFC76-66B5-4092-9579-59E318DB7380}" dt="2023-04-09T14:11:57.781" v="288" actId="2711"/>
          <ac:grpSpMkLst>
            <pc:docMk/>
            <pc:sldMk cId="3663144324" sldId="1989"/>
            <ac:grpSpMk id="361" creationId="{5B72988E-ADA6-4440-97FF-98D02CC367AD}"/>
          </ac:grpSpMkLst>
        </pc:grpChg>
        <pc:cxnChg chg="mod">
          <ac:chgData name="li zhengyi" userId="69c8ccc395c7f181" providerId="LiveId" clId="{414DFC76-66B5-4092-9579-59E318DB7380}" dt="2023-04-09T14:16:06.303" v="324" actId="6549"/>
          <ac:cxnSpMkLst>
            <pc:docMk/>
            <pc:sldMk cId="3663144324" sldId="1989"/>
            <ac:cxnSpMk id="8" creationId="{F24C7479-7161-4A96-8234-F2CB6C1CD55C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53" creationId="{482CA772-05D0-4DB1-9039-9C474AB9990B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54" creationId="{4BB41970-D109-4C6C-97FE-DBC2377A51B4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55" creationId="{FB5EFA56-526C-411E-9399-83019D632E1A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56" creationId="{D5DE1852-A753-4181-A3DC-CEE341BD9B34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58" creationId="{C26F4FBF-B1C9-4E9E-9940-AD0594AE0CAA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60" creationId="{ED684CA7-E80D-4EE0-9048-6C0366E1F415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61" creationId="{0A47F56B-729E-4C70-A236-F240E21EF676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63" creationId="{10A075F8-0B98-46B7-90B0-D543D6B3A1F6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68" creationId="{428F7449-3E6C-41D4-9E39-2EBB203FAE58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69" creationId="{D67C613A-EA8B-40EB-BE10-314834C6F67D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70" creationId="{5F7D5116-7504-4F52-8061-5706EA287913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72" creationId="{CF21CDCA-7990-4ECB-AF41-E4C6D8B4F8CB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75" creationId="{DBABE1B4-E7D2-438A-A071-E39B1555FB5A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76" creationId="{DF48E31E-688F-4AF8-9FE2-C7F87ACEA67F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95" creationId="{9B9ACB84-3A40-4CE2-A430-9423C27B568E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96" creationId="{0B52268D-E816-4944-9A93-F29CB534F6B0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297" creationId="{925A4EA3-3186-414B-AD95-98664CEEC068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1" creationId="{01196D00-52C3-4E29-A238-6503650CFB4A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2" creationId="{11CF37DE-7F37-40A9-9F2E-77D53901C9BE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4" creationId="{D99BAD1B-6CCA-49D9-BC54-D2FB5F828647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6" creationId="{52C43FDF-2833-4E73-A8FB-BC75C3161B8C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7" creationId="{52506290-167E-442B-A8F4-DC500B53E58B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09" creationId="{AD988D12-709E-4021-896A-7E6C5FE6619A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12" creationId="{1D9AD4A9-98C2-43F5-95E3-5A426A497E1C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23" creationId="{52789AB5-6E7B-438B-A7CC-649FF4D694A4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25" creationId="{470A5D0C-E771-4253-ADEE-69A56BD1255E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27" creationId="{82A491A0-CD10-4159-8CFB-9A206CC3171C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0" creationId="{C531A840-6075-44D7-AA4E-C27D00066405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1" creationId="{0C97E3F0-C004-473D-8C50-50CE1EDEB85D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4" creationId="{38228864-06BA-44DD-B6E1-02A636B6EE0F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5" creationId="{B615F1E9-8273-4F2E-8E5E-031CFC8339F3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6" creationId="{336756E4-823F-4188-807D-719B3AE7EAC0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7" creationId="{6F8C87BE-685B-4D64-9A7D-31AC9B2FFA36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39" creationId="{8B5BB16B-6EBD-4045-9AAF-828CE9EA07E9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40" creationId="{D841FDDC-9BE6-411A-B83B-DA7728CC6869}"/>
          </ac:cxnSpMkLst>
        </pc:cxnChg>
        <pc:cxnChg chg="mod">
          <ac:chgData name="li zhengyi" userId="69c8ccc395c7f181" providerId="LiveId" clId="{414DFC76-66B5-4092-9579-59E318DB7380}" dt="2023-04-09T14:11:23.260" v="280" actId="2711"/>
          <ac:cxnSpMkLst>
            <pc:docMk/>
            <pc:sldMk cId="3663144324" sldId="1989"/>
            <ac:cxnSpMk id="391" creationId="{6F20B8D2-6F00-4AA4-9D5B-AC309D12B038}"/>
          </ac:cxnSpMkLst>
        </pc:cxnChg>
        <pc:cxnChg chg="mod">
          <ac:chgData name="li zhengyi" userId="69c8ccc395c7f181" providerId="LiveId" clId="{414DFC76-66B5-4092-9579-59E318DB7380}" dt="2023-04-09T14:11:57.781" v="288" actId="2711"/>
          <ac:cxnSpMkLst>
            <pc:docMk/>
            <pc:sldMk cId="3663144324" sldId="1989"/>
            <ac:cxnSpMk id="392" creationId="{DC3DC262-55C4-40A6-A7B9-64583D26E1CE}"/>
          </ac:cxnSpMkLst>
        </pc:cxnChg>
      </pc:sldChg>
      <pc:sldChg chg="addSp delSp modSp mod">
        <pc:chgData name="li zhengyi" userId="69c8ccc395c7f181" providerId="LiveId" clId="{414DFC76-66B5-4092-9579-59E318DB7380}" dt="2023-04-09T14:20:00.260" v="403" actId="1076"/>
        <pc:sldMkLst>
          <pc:docMk/>
          <pc:sldMk cId="2657766330" sldId="1990"/>
        </pc:sldMkLst>
        <pc:spChg chg="add mod">
          <ac:chgData name="li zhengyi" userId="69c8ccc395c7f181" providerId="LiveId" clId="{414DFC76-66B5-4092-9579-59E318DB7380}" dt="2023-04-09T14:19:52.060" v="400" actId="1076"/>
          <ac:spMkLst>
            <pc:docMk/>
            <pc:sldMk cId="2657766330" sldId="1990"/>
            <ac:spMk id="2" creationId="{16142F52-DCE4-0D28-C8B3-6CBE5AEFA4D8}"/>
          </ac:spMkLst>
        </pc:spChg>
        <pc:spChg chg="add mod">
          <ac:chgData name="li zhengyi" userId="69c8ccc395c7f181" providerId="LiveId" clId="{414DFC76-66B5-4092-9579-59E318DB7380}" dt="2023-04-09T14:20:00.260" v="403" actId="1076"/>
          <ac:spMkLst>
            <pc:docMk/>
            <pc:sldMk cId="2657766330" sldId="1990"/>
            <ac:spMk id="3" creationId="{7B4570C7-281B-8901-DA73-6090C0EF73BE}"/>
          </ac:spMkLst>
        </pc:spChg>
        <pc:spChg chg="mod">
          <ac:chgData name="li zhengyi" userId="69c8ccc395c7f181" providerId="LiveId" clId="{414DFC76-66B5-4092-9579-59E318DB7380}" dt="2023-04-09T14:19:23.622" v="390" actId="20577"/>
          <ac:spMkLst>
            <pc:docMk/>
            <pc:sldMk cId="2657766330" sldId="1990"/>
            <ac:spMk id="86" creationId="{18E8A588-E011-4F99-8E80-0E3CB0AB0559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87" creationId="{5312D676-C406-43C8-B019-1CE29C060C7A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88" creationId="{9997B67A-7FCB-4B6C-A44D-27D6837B645C}"/>
          </ac:spMkLst>
        </pc:spChg>
        <pc:spChg chg="del mod">
          <ac:chgData name="li zhengyi" userId="69c8ccc395c7f181" providerId="LiveId" clId="{414DFC76-66B5-4092-9579-59E318DB7380}" dt="2023-04-09T14:19:47.160" v="397" actId="478"/>
          <ac:spMkLst>
            <pc:docMk/>
            <pc:sldMk cId="2657766330" sldId="1990"/>
            <ac:spMk id="89" creationId="{E60D4855-7AA1-43D9-A360-AF9C66856596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14" creationId="{63288CE9-54B3-4242-89DC-8F481FF4F7E4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15" creationId="{E77CEA81-F084-43E5-9A38-759F76300BCB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16" creationId="{B7923721-6D88-46AE-BE62-97787376D111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17" creationId="{18DF6EB0-DC2F-4617-BB8C-BAB4D21A1612}"/>
          </ac:spMkLst>
        </pc:spChg>
        <pc:spChg chg="mod">
          <ac:chgData name="li zhengyi" userId="69c8ccc395c7f181" providerId="LiveId" clId="{414DFC76-66B5-4092-9579-59E318DB7380}" dt="2023-04-09T14:19:37.782" v="394" actId="20577"/>
          <ac:spMkLst>
            <pc:docMk/>
            <pc:sldMk cId="2657766330" sldId="1990"/>
            <ac:spMk id="131" creationId="{90E18B4B-4C99-4112-8584-9B1C486E76D8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2" creationId="{08E87FE9-B14D-4828-89C6-D9D44B8BDF62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3" creationId="{36C1953D-A858-44D5-AC9C-AC2AC3629F7B}"/>
          </ac:spMkLst>
        </pc:spChg>
        <pc:spChg chg="del mod">
          <ac:chgData name="li zhengyi" userId="69c8ccc395c7f181" providerId="LiveId" clId="{414DFC76-66B5-4092-9579-59E318DB7380}" dt="2023-04-09T14:19:54.871" v="401" actId="478"/>
          <ac:spMkLst>
            <pc:docMk/>
            <pc:sldMk cId="2657766330" sldId="1990"/>
            <ac:spMk id="134" creationId="{7DFE3892-2947-4826-B833-134CF865F980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6" creationId="{ADB7C888-105F-4719-A775-253EB599A9B3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7" creationId="{FD5CB8FC-8FDD-4B78-A1E2-4AB6C1C90FEF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8" creationId="{D56E9105-8569-49AB-989B-1BB3D53C795E}"/>
          </ac:spMkLst>
        </pc:spChg>
        <pc:spChg chg="mod">
          <ac:chgData name="li zhengyi" userId="69c8ccc395c7f181" providerId="LiveId" clId="{414DFC76-66B5-4092-9579-59E318DB7380}" dt="2023-04-09T14:19:06.562" v="386" actId="2711"/>
          <ac:spMkLst>
            <pc:docMk/>
            <pc:sldMk cId="2657766330" sldId="1990"/>
            <ac:spMk id="139" creationId="{AF96B9FB-8005-4E94-84D6-55E4695874ED}"/>
          </ac:spMkLst>
        </pc:spChg>
      </pc:sldChg>
      <pc:sldChg chg="modSp mod">
        <pc:chgData name="li zhengyi" userId="69c8ccc395c7f181" providerId="LiveId" clId="{414DFC76-66B5-4092-9579-59E318DB7380}" dt="2023-04-09T14:20:31.306" v="406" actId="2711"/>
        <pc:sldMkLst>
          <pc:docMk/>
          <pc:sldMk cId="4056779538" sldId="1991"/>
        </pc:sldMkLst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5" creationId="{F2385C0B-B003-7EBB-6E8E-D827D7DBF16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58" creationId="{785D427E-FA34-6B03-8234-2670261C03A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62" creationId="{2E1816DC-4068-BE77-22FF-D7FEE4FE453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68" creationId="{B4D26F12-AAF4-008F-99BF-34C2AE2F702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17" creationId="{AE06EC13-96AB-4645-85DC-8A24A2E22DD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19" creationId="{59952746-C577-41EC-9FC8-F304B2B4133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23" creationId="{A619BD76-903E-4106-B710-C0CC5777342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89" creationId="{D47164A1-6A4F-4BC1-B177-BCD792A837D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64" creationId="{DCD704BB-9438-4E4F-9B36-ACB5F29FD71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88" creationId="{77E73864-20D4-451D-812B-13614E74D61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89" creationId="{5A47D7C1-D5D6-40CD-8B26-2FF322303BE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92" creationId="{B912CC54-5D75-4540-9E3D-12088CE2B67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98" creationId="{25F69FAB-BA4C-45D0-9D02-79AC8DE2825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99" creationId="{F6DF387D-2681-433F-9DE0-C98B0A8C467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29" creationId="{FD9A9A0B-6E7F-425E-A131-74B42F347F3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31" creationId="{3F72E146-AD0F-4F0A-8096-F2688C0C44A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76" creationId="{44A6DCDF-42CC-4E0D-8932-12DFC3C3675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77" creationId="{C0CD5217-0429-41FC-BA98-63140CBCEB1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78" creationId="{B6CB3FD0-B85A-438D-9154-660118E4D5E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93" creationId="{11703E26-1AC9-47DF-9535-BFBAA656B7A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394" creationId="{4BC71BC2-5CE8-457D-A579-BE4EF43B086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476" creationId="{B1BADF33-5E54-454E-BDE8-51A70E51282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517" creationId="{E81981BD-D2AE-4C8E-8F99-4DFCDB2D879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518" creationId="{82A951DC-3E26-488F-8A3E-A2AF0B32412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48" creationId="{5E11F4F6-17B6-4CF5-B2D1-2CE1408600C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49" creationId="{95DD2F1C-8BB1-467E-9769-16F38511C42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0" creationId="{B5807F2A-70D3-4763-8988-7214DC2B5F9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4" creationId="{6DFCE502-663A-4308-90ED-9844D89868B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5" creationId="{83595BB8-E1CF-4D79-9E5A-A4A0AA40B8F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6" creationId="{1A2D100B-A292-4EAF-8B88-AEE04B01619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7" creationId="{D8C972B3-C995-4387-A685-29402405650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8" creationId="{BA7138E9-313C-41F7-BA3A-97F5A2E4655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59" creationId="{B93D1419-9901-4DE7-A3F3-9BF3492BEB7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60" creationId="{FAD0A559-EE9E-43A1-870D-2D26DF97E75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61" creationId="{21524737-EDFA-40EE-AD9E-DEE3A719026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63" creationId="{8169A151-9903-478E-9022-421D9F47AFC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64" creationId="{2A260A83-A79B-48E3-A6EA-8F019055FFD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65" creationId="{D572AF48-3836-468C-9EF3-C2B0DFBAB72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70" creationId="{E86B7AED-48A6-4453-8049-B64BC91051C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72" creationId="{FBB39D73-67E2-4714-A128-503A925469E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75" creationId="{E92919D3-CE87-4D85-9E11-7F690CE19F3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77" creationId="{E16AFF58-C5DD-4DA7-B80A-3AFCCBE7782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79" creationId="{8297A793-341F-47EF-8490-DADCC6C5A99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80" creationId="{A411CC7F-FD31-4EB7-A37E-43B04C18056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83" creationId="{6221B3BF-19FB-4B71-92BE-6EE1E0FA4E2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84" creationId="{87DEF420-2394-4B35-9D32-C72BC0CAA75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85" creationId="{B54E32A1-46B1-4003-904F-206032C55A1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89" creationId="{D01BE247-9A5F-41BF-B60F-6C8503EB8FC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93" creationId="{D780CCD9-B97B-48C3-A002-7B0669F8DAC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95" creationId="{498643C0-7BAC-46DF-ABE3-50391B5B51C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98" creationId="{960DF510-0223-45B8-8A06-26CFD4A06ED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999" creationId="{925C54AA-E27C-4FA1-969C-5AF1B49FE5E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02" creationId="{4C4E268F-F047-4D4D-AE29-68B1176F0D2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03" creationId="{E5119E54-DA6E-4BC3-9158-9A611C9A1FE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05" creationId="{2FD2F17C-D551-43D1-ABF8-79DEDBC17DA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08" creationId="{D7C31328-03FC-4059-AD05-D9A32D37232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09" creationId="{8739FA9A-92E2-4662-B6BF-B332329065D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11" creationId="{772DD98E-ECE6-4218-B3D4-650D055C24C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13" creationId="{A130BCCA-FEEE-40AB-9E9E-B058A86D980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15" creationId="{91487325-6F9C-4ADD-833B-3ECF135BD35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16" creationId="{5D4F3BDE-4177-403F-9E58-D86EED0A8E4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17" creationId="{EC74A7DF-CF2A-4CBE-9C5F-0F9FDB4D523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080" creationId="{8CA36A29-595C-4531-9630-7CB4C845A82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13" creationId="{2C1DA038-21E1-469B-BD29-FC08A4F2122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16" creationId="{71D0EC11-DA7E-4F60-BEE3-2382ACE03BE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19" creationId="{593681FB-0EC4-404C-8822-48F4EDDE56C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1" creationId="{3529F9D2-EB00-4E04-BC36-F171CB4FAFD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2" creationId="{A187D4A3-DAAB-45E7-BBC8-ADE91002F81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3" creationId="{A5DDE362-E603-4301-8890-6FD3C72E4F5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4" creationId="{D8DFBF33-1D31-470D-A842-A42E7440702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8" creationId="{87FC604D-8B95-44C0-86E2-A50CF115176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29" creationId="{4C0FC1F2-AC88-4809-ADBC-66AD61AACF2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30" creationId="{6F34C1A0-F652-4EC4-848E-19F2EF8FD93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32" creationId="{A9488B2F-BFAC-446F-98AE-2A4ACD04D4D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35" creationId="{4CA67386-D045-4FC1-A6BB-5A1BCDAF335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38" creationId="{1F2CC206-0DEE-4E9A-9B0C-295D2BC9A6F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0" creationId="{394171C5-6B51-483C-BE3F-DCB98173FBC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1" creationId="{913E3261-FF42-443F-A303-2EE4AEC36B4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2" creationId="{C2431051-4F9E-4FF1-9C24-E971D602859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3" creationId="{B8C0688A-2624-4938-AC91-44F9C5FCD89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7" creationId="{53B66EDD-8241-40EA-BC03-548F0F2BA13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8" creationId="{323B6566-AD8B-4BF6-9FBF-577B95E648B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49" creationId="{2D5A950F-F53E-41A1-AFCB-945F31F05B8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51" creationId="{55E45D81-4418-4EF6-B1BC-2171DB4E3C5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54" creationId="{EDBB788F-AB5A-43B6-86FB-DB61724D5F4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57" creationId="{3E314C8F-D8B9-40A4-973C-3BD5253430E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59" creationId="{CBFB8B16-3197-4AB0-983D-BA480C1DB5B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0" creationId="{10CE78B4-02F3-46D5-8F58-8C1A21AD755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1" creationId="{B59459E2-DC10-462C-91DA-E8A01AED280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2" creationId="{918D47B0-B1D5-4667-928F-6AC59C7B5E8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6" creationId="{4389FA4C-E5B8-4C09-9F55-CC2559A3DA5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7" creationId="{75AC978C-269C-42CD-BC15-F09849FFB00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68" creationId="{FB90F838-D00C-4B39-A3F2-091E6BF2AEC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74" creationId="{8F0D7EAB-C7D4-47CB-8770-2450C776F3B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75" creationId="{BC9098B3-66E8-4ECA-A788-978C28AFD6A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78" creationId="{C214F236-06C8-4233-ACD5-0D6E79BCE6B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81" creationId="{0B606FF9-473F-4AFA-9F75-9F9408CBC63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82" creationId="{825BAEF3-28CA-4078-9100-14A84E12668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83" creationId="{77225058-0E8E-4969-8C69-AE0797E1FAD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84" creationId="{BE104F5D-5613-47C8-8037-874DD4DCECF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89" creationId="{537C98C7-B498-486E-A299-53310B55A08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0" creationId="{13D78FA3-9852-47A2-8965-FBD3D6E7C80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1" creationId="{FBF3E114-CB54-4E95-AC5E-1BB19CF5B63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4" creationId="{D19348CE-02B8-4904-9692-F1512A92914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6" creationId="{C2D4347C-B5B8-498C-B4B1-DB15F23A2AB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8" creationId="{48BB9214-B0B6-4037-9123-8DD355E7FB7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399" creationId="{CA47ADDA-A2A2-490C-B714-437218B70D9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02" creationId="{3FA6C2EE-C112-4C41-8B42-714ADAE8484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78" creationId="{0920EF00-4F81-4A72-BE11-4E40B5E1AA9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79" creationId="{4488D92D-E3CE-46E7-904A-CCE097AE484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80" creationId="{4B30AB49-E624-4BC5-BC1D-2EC5603B734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81" creationId="{2DEDF31D-28EB-4AF9-8871-6BC66F03467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86" creationId="{18D64BFD-BCA6-4642-9826-50BB1A85570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87" creationId="{83B0365A-9DBB-4B33-B006-C7AB6B15AED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88" creationId="{DEAEA3E2-B8B3-424D-81BD-FB772B9290E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91" creationId="{7A6056CC-79BB-43A0-838F-780BAFB5BA4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93" creationId="{260D868C-797E-4BDA-8D2E-C5C166B655A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95" creationId="{775AD807-2570-4A13-B45B-3D7FD1EAFD6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96" creationId="{7E6FD1D6-2E9B-4BC2-89C0-9BCFAE070FA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499" creationId="{41BF13FF-EDE3-4DFE-9325-E8215149688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02" creationId="{9765F688-2747-427F-8ED3-B7E20579795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03" creationId="{9D2D5F64-92FD-4E18-A756-F4B7B77B467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04" creationId="{1CD57EB0-1199-498E-AF33-1E5ED1E256B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05" creationId="{EB5DC9BD-4815-418E-B137-3E08437E86E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10" creationId="{BBD2535A-7D27-499E-8C73-0D15AF9BC73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11" creationId="{2C904410-4F0B-4E07-BB5B-082EFA2DFD7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12" creationId="{34DDA62D-8962-47DE-BE19-08E90A8E442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15" creationId="{98968A8A-ECAF-4106-B0CF-27AAE465A00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17" creationId="{2EE95AB7-4BCD-4343-9C55-8459179ACD7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23" creationId="{561A0E10-D586-480F-9672-D80A33FF264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26" creationId="{DEB1A44D-91F3-4AD3-A4EB-4569A845742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29" creationId="{2AE68779-D27C-4478-9C95-9CC8018573B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1" creationId="{159FD5E3-CDFD-4985-8137-E046CAEDA1E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2" creationId="{83326329-4C66-489A-A13D-E1AB5F318A8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3" creationId="{6030D6D6-84E5-4B01-87DE-581DFAB2876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4" creationId="{28028B4D-3FF9-4AE2-A08E-20F26DAD2CB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8" creationId="{E959B763-74A0-44CC-B4CE-2A933C5BB97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39" creationId="{25F2F33E-40C2-4C44-8DEE-98AEBC39CDE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40" creationId="{55DC86DC-6134-4662-AD0B-8694A932529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42" creationId="{0188AB4F-1D26-4889-806A-381523A886D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45" creationId="{2308EBF5-3EF2-4CAC-9CF2-CA695D330CE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548" creationId="{B9484CDE-33CA-4276-A14D-76D7A94F08D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870" creationId="{99907792-0497-472A-8E5A-E1E2236861A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877" creationId="{8E57C5D1-8A3A-49D9-BEF8-354D7CD68E1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1" creationId="{739B5118-1498-477F-B70A-8F4DEE292D2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2" creationId="{8375539E-51E5-4042-A58B-9E49E876AA6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3" creationId="{C03A7D53-EC29-46BC-9020-9F56806763D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4" creationId="{74B72F8B-6354-4B75-8CD9-790C5A3EB25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8" creationId="{64BB3062-E3E7-48DC-9D2B-EB87C1C4010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29" creationId="{0F98F6F8-311B-4C92-A9D6-2AF12DE4CBC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30" creationId="{483B0A33-3E9A-459E-9E5B-D05FC66089E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32" creationId="{DAF04AFB-C1FD-4387-B408-C2FDA02709D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35" creationId="{0BD105B0-58E1-4E3F-9AEA-BF33272864F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38" creationId="{8792AC1A-A328-4617-906B-8A40516C0CB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0" creationId="{6FEBA7EF-0371-4D26-B80E-09DBA19D1DD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1" creationId="{A30822D3-C8DA-4563-9A9C-440C666EE19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2" creationId="{E2EF928E-4083-449B-A12E-95A4999B0D4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3" creationId="{37598F14-7062-479A-B583-9C1EBB6860E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7" creationId="{9DF297AA-D397-4ACC-931F-B821E274C25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8" creationId="{671E588E-B9FF-4FCF-A7C7-B167E0E4AAD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49" creationId="{38A4A3B3-EAFB-4DF7-9169-E66B5B41BC6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51" creationId="{612594E1-D669-476A-B9F3-B09E57E5820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1952" creationId="{B23E5D92-5AB3-47D1-A256-8B00D83C20B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18" creationId="{3D60E42E-4BEC-4360-8CA7-5CA4E594655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20" creationId="{741D3D06-1AE8-43B1-902E-F48DEF2809F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22" creationId="{E43064C8-1678-4264-A3CC-EE512D03499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24" creationId="{3B3A1A24-DF75-4340-BD63-5299DBE3D1E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25" creationId="{E897EB40-851C-44FB-B029-FA12112F411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29" creationId="{2C6AC4CB-80AB-4AD1-87E3-F6E372C35BE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32" creationId="{3D607280-5EDC-4E55-B6D1-FD112EA1974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35" creationId="{AA30CF0D-70AF-40FE-953D-75039049C24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37" creationId="{9A626626-A884-4FC3-8188-52D072D69BF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38" creationId="{77AE7A0A-1080-458D-8C21-0D7FA621C8F5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39" creationId="{BB272455-3D32-4970-A46A-46A47882F4E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40" creationId="{36E49CA8-0D2B-4B17-906D-B718D3A7CF4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44" creationId="{661C5154-C850-44FC-AAAB-F65587DE60A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45" creationId="{24280EAF-6F25-4624-914F-BD3C0CC4569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46" creationId="{B5329B72-EC78-413F-B40A-D5D63A307C2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48" creationId="{8B6ECA45-4EF6-4B16-9473-FC74D3717A7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1" creationId="{83DAEBB0-133F-4AAC-84B4-4A9B192BE4B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4" creationId="{67B33FA6-1596-44DA-AAB7-C322C8DEBB0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6" creationId="{659EA596-8FB1-4646-BDD1-737FD22B364F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7" creationId="{03FDA873-9160-4762-AC1D-5FC6743D350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8" creationId="{A5885EA2-0D8E-496B-A37B-009F252E681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59" creationId="{68148BAA-C66A-4B10-939B-BD54D4EC2A1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63" creationId="{B1688BB0-4683-4B84-80C9-4910A1E17B3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64" creationId="{6743795C-80FA-4F18-BB25-4397C07FFF7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65" creationId="{E5A3F2BD-3494-4C24-B6F7-B8B908C6FCE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67" creationId="{5A6C8117-75B6-4DC1-8170-49AA69B5AC7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0" creationId="{52308670-FC3F-4A63-AF88-DF40DA5A968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3" creationId="{9A02AB6E-5BB4-472F-9203-1B310A9EE09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5" creationId="{FB033A30-8C6D-485B-957B-6ABCB2F4684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6" creationId="{3A907C8D-423D-4BF3-B762-56CD6D40B14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7" creationId="{578BA321-9EFD-4FA3-B3F6-2570407FB662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78" creationId="{D74C128D-08FE-468A-B909-0462EF9FE30C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82" creationId="{9B3EDDEE-3BEA-41C4-BCCE-8E3DBAEBB57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83" creationId="{EE12CA7F-DCB9-4EB6-B78C-6A2491B2ABE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084" creationId="{1A948B6B-C679-4245-93DE-3B210F07DF6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00" creationId="{0DCC49EF-8263-4503-B67C-961C03BF894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01" creationId="{85D75850-DE0A-490E-A730-6B649429600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05" creationId="{12E09EE5-4B78-4F07-AEAF-BD86A48A145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08" creationId="{7C87217A-A80A-41F0-AA5D-89E16AC5FFE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09" creationId="{B3AC1DF7-865B-4C76-B71A-26625E32034A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15" creationId="{A1F9BD18-1DAF-4373-A667-01EBA1334A09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17" creationId="{F6B6B332-5175-47D7-928B-2FAA6E5F1BA8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18" creationId="{7B3BB01E-BC72-4EC5-B6BB-7CC1A1C5972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20" creationId="{60D6F59B-CA2F-45F6-8F7D-D05CCD3913EE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21" creationId="{84632869-A4AC-461A-9D36-E21A3230388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22" creationId="{B4A39A44-3E90-4343-A7A0-692B9C06A7C6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23" creationId="{8923F5DC-EF4D-4E83-BA92-215C15F88953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1" creationId="{4B243688-A116-4495-B20C-AFF6B2343B1D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3" creationId="{2D098FB4-6A5A-4DCC-BBCA-29C7DCC8CC5B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4" creationId="{CFDD2AB6-444B-4E8F-9D0B-277D839F4B64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6" creationId="{BA20D22F-A52A-47FB-ABB7-1C4EBCF84CC7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7" creationId="{BF2F81B1-B0DF-4F55-9F46-12AC6C8DE7E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8" creationId="{C4B60230-6A90-4010-AE6F-3571A5EBAE3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69" creationId="{2A3B58F4-77BE-4E01-A30E-2AF0C6890B00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86" creationId="{19A46218-20D3-4D2C-A639-344C7F3CA6B1}"/>
          </ac:spMkLst>
        </pc:spChg>
        <pc:spChg chg="mod">
          <ac:chgData name="li zhengyi" userId="69c8ccc395c7f181" providerId="LiveId" clId="{414DFC76-66B5-4092-9579-59E318DB7380}" dt="2023-04-09T14:20:31.306" v="406" actId="2711"/>
          <ac:spMkLst>
            <pc:docMk/>
            <pc:sldMk cId="4056779538" sldId="1991"/>
            <ac:spMk id="2187" creationId="{97B9A0AF-5D1F-4D04-8BE8-F2B6BD9B5C45}"/>
          </ac:spMkLst>
        </pc:spChg>
      </pc:sldChg>
      <pc:sldChg chg="addSp delSp modSp mod">
        <pc:chgData name="li zhengyi" userId="69c8ccc395c7f181" providerId="LiveId" clId="{414DFC76-66B5-4092-9579-59E318DB7380}" dt="2023-04-09T13:57:48.194" v="183" actId="2711"/>
        <pc:sldMkLst>
          <pc:docMk/>
          <pc:sldMk cId="2795050332" sldId="1992"/>
        </pc:sldMkLst>
        <pc:spChg chg="add mod">
          <ac:chgData name="li zhengyi" userId="69c8ccc395c7f181" providerId="LiveId" clId="{414DFC76-66B5-4092-9579-59E318DB7380}" dt="2023-04-09T13:57:42.411" v="182" actId="2711"/>
          <ac:spMkLst>
            <pc:docMk/>
            <pc:sldMk cId="2795050332" sldId="1992"/>
            <ac:spMk id="2" creationId="{F3257B53-A5A0-DDAA-BF7F-7E2AA92A3CAB}"/>
          </ac:spMkLst>
        </pc:spChg>
        <pc:spChg chg="add 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3" creationId="{F0FA4B2C-5BD8-0169-5FF7-F3F9F43EF1B8}"/>
          </ac:spMkLst>
        </pc:spChg>
        <pc:spChg chg="del mod">
          <ac:chgData name="li zhengyi" userId="69c8ccc395c7f181" providerId="LiveId" clId="{414DFC76-66B5-4092-9579-59E318DB7380}" dt="2023-04-09T08:19:01.437" v="59" actId="478"/>
          <ac:spMkLst>
            <pc:docMk/>
            <pc:sldMk cId="2795050332" sldId="1992"/>
            <ac:spMk id="7" creationId="{331CE250-6829-4B45-81B8-0D46E0195115}"/>
          </ac:spMkLst>
        </pc:spChg>
        <pc:spChg chg="del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55" creationId="{136D9F0A-EA77-4F11-8A67-5784FB2AF75B}"/>
          </ac:spMkLst>
        </pc:spChg>
        <pc:spChg chg="del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56" creationId="{1027CDD9-5A7A-42BB-9BA2-D5B239FD0A14}"/>
          </ac:spMkLst>
        </pc:spChg>
        <pc:spChg chg="del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57" creationId="{46E3682A-C8EB-4733-B55C-2471F5F62673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58" creationId="{6DF629A1-031F-4B7C-85FF-A8462B9A063E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59" creationId="{AB1ECBAC-69E0-4791-827D-322A837BFE08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60" creationId="{B7ADB24D-85A9-44A7-BC7B-ECFBA482425D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65" creationId="{4A88507D-80ED-4982-9A52-293E3FB3C479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69" creationId="{44FDAB40-688D-4BA9-8A52-36DC177A35F2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70" creationId="{FF3B34AD-3710-4B23-9885-5508B4EFBD10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71" creationId="{38B55FCB-F7EF-4413-A425-2502CFC63848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76" creationId="{FB80F63B-0C00-43F7-AFEB-844631109DFF}"/>
          </ac:spMkLst>
        </pc:spChg>
        <pc:spChg chg="del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80" creationId="{056E4F72-8755-4C18-9A61-E98914306AF8}"/>
          </ac:spMkLst>
        </pc:spChg>
        <pc:spChg chg="del mod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101" creationId="{C001F5C2-616A-4169-8018-8C416A943E68}"/>
          </ac:spMkLst>
        </pc:spChg>
        <pc:spChg chg="del mod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102" creationId="{885E558C-FA52-4742-960C-B65EBDB4A00D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107" creationId="{9BD6C030-50E7-4E05-B943-09700B193724}"/>
          </ac:spMkLst>
        </pc:spChg>
        <pc:spChg chg="mod">
          <ac:chgData name="li zhengyi" userId="69c8ccc395c7f181" providerId="LiveId" clId="{414DFC76-66B5-4092-9579-59E318DB7380}" dt="2023-04-09T13:57:48.194" v="183" actId="2711"/>
          <ac:spMkLst>
            <pc:docMk/>
            <pc:sldMk cId="2795050332" sldId="1992"/>
            <ac:spMk id="118" creationId="{3C197A1F-74F7-4C51-AC11-48295667DD90}"/>
          </ac:spMkLst>
        </pc:spChg>
        <pc:spChg chg="del mod">
          <ac:chgData name="li zhengyi" userId="69c8ccc395c7f181" providerId="LiveId" clId="{414DFC76-66B5-4092-9579-59E318DB7380}" dt="2023-04-09T13:38:41.287" v="139" actId="478"/>
          <ac:spMkLst>
            <pc:docMk/>
            <pc:sldMk cId="2795050332" sldId="1992"/>
            <ac:spMk id="125" creationId="{D03A8AD5-1AE9-4C3B-A4C7-D070CCE35DB5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126" creationId="{63887E07-627E-4DD6-B2D1-CEDE03349D4E}"/>
          </ac:spMkLst>
        </pc:spChg>
        <pc:spChg chg="del">
          <ac:chgData name="li zhengyi" userId="69c8ccc395c7f181" providerId="LiveId" clId="{414DFC76-66B5-4092-9579-59E318DB7380}" dt="2023-04-09T13:38:39.527" v="138" actId="478"/>
          <ac:spMkLst>
            <pc:docMk/>
            <pc:sldMk cId="2795050332" sldId="1992"/>
            <ac:spMk id="127" creationId="{E8ECCE4B-8BCB-423F-9AC8-EEB01FBDCE13}"/>
          </ac:spMkLst>
        </pc:spChg>
        <pc:grpChg chg="del mod">
          <ac:chgData name="li zhengyi" userId="69c8ccc395c7f181" providerId="LiveId" clId="{414DFC76-66B5-4092-9579-59E318DB7380}" dt="2023-04-09T13:38:39.527" v="138" actId="478"/>
          <ac:grpSpMkLst>
            <pc:docMk/>
            <pc:sldMk cId="2795050332" sldId="1992"/>
            <ac:grpSpMk id="84" creationId="{519403DF-7D1F-4A75-803A-F0784127A4B3}"/>
          </ac:grpSpMkLst>
        </pc:grpChg>
        <pc:grpChg chg="mod">
          <ac:chgData name="li zhengyi" userId="69c8ccc395c7f181" providerId="LiveId" clId="{414DFC76-66B5-4092-9579-59E318DB7380}" dt="2023-04-09T13:57:48.194" v="183" actId="2711"/>
          <ac:grpSpMkLst>
            <pc:docMk/>
            <pc:sldMk cId="2795050332" sldId="1992"/>
            <ac:grpSpMk id="110" creationId="{F66AB856-1FAC-4772-9021-E88A68C6695C}"/>
          </ac:grpSpMkLst>
        </pc:grpChg>
        <pc:picChg chg="add del mod">
          <ac:chgData name="li zhengyi" userId="69c8ccc395c7f181" providerId="LiveId" clId="{414DFC76-66B5-4092-9579-59E318DB7380}" dt="2023-04-09T08:55:25.086" v="122" actId="21"/>
          <ac:picMkLst>
            <pc:docMk/>
            <pc:sldMk cId="2795050332" sldId="1992"/>
            <ac:picMk id="6" creationId="{643A4F04-7142-DD11-D5FC-D4C8D6CAE073}"/>
          </ac:picMkLst>
        </pc:picChg>
        <pc:picChg chg="add del mod">
          <ac:chgData name="li zhengyi" userId="69c8ccc395c7f181" providerId="LiveId" clId="{414DFC76-66B5-4092-9579-59E318DB7380}" dt="2023-04-09T08:55:25.086" v="122" actId="21"/>
          <ac:picMkLst>
            <pc:docMk/>
            <pc:sldMk cId="2795050332" sldId="1992"/>
            <ac:picMk id="9" creationId="{1F9450F0-514C-3423-F006-4A11DCEB8AEF}"/>
          </ac:picMkLst>
        </pc:picChg>
        <pc:picChg chg="mod">
          <ac:chgData name="li zhengyi" userId="69c8ccc395c7f181" providerId="LiveId" clId="{414DFC76-66B5-4092-9579-59E318DB7380}" dt="2023-04-09T13:57:48.194" v="183" actId="2711"/>
          <ac:picMkLst>
            <pc:docMk/>
            <pc:sldMk cId="2795050332" sldId="1992"/>
            <ac:picMk id="47" creationId="{554E293D-A8E1-4186-A76D-3401614278A9}"/>
          </ac:picMkLst>
        </pc:picChg>
        <pc:picChg chg="mod">
          <ac:chgData name="li zhengyi" userId="69c8ccc395c7f181" providerId="LiveId" clId="{414DFC76-66B5-4092-9579-59E318DB7380}" dt="2023-04-09T13:57:48.194" v="183" actId="2711"/>
          <ac:picMkLst>
            <pc:docMk/>
            <pc:sldMk cId="2795050332" sldId="1992"/>
            <ac:picMk id="48" creationId="{04A9FFC4-82BB-4A2A-B483-576CC5C4FAEE}"/>
          </ac:picMkLst>
        </pc:picChg>
        <pc:picChg chg="del">
          <ac:chgData name="li zhengyi" userId="69c8ccc395c7f181" providerId="LiveId" clId="{414DFC76-66B5-4092-9579-59E318DB7380}" dt="2023-04-09T13:38:39.527" v="138" actId="478"/>
          <ac:picMkLst>
            <pc:docMk/>
            <pc:sldMk cId="2795050332" sldId="1992"/>
            <ac:picMk id="50" creationId="{FD0AEA90-A486-4493-86AA-AD852870DD68}"/>
          </ac:picMkLst>
        </pc:picChg>
        <pc:picChg chg="del">
          <ac:chgData name="li zhengyi" userId="69c8ccc395c7f181" providerId="LiveId" clId="{414DFC76-66B5-4092-9579-59E318DB7380}" dt="2023-04-09T13:38:41.287" v="139" actId="478"/>
          <ac:picMkLst>
            <pc:docMk/>
            <pc:sldMk cId="2795050332" sldId="1992"/>
            <ac:picMk id="82" creationId="{1EAF233B-1801-4BFE-A49B-0659B98692F8}"/>
          </ac:picMkLst>
        </pc:picChg>
        <pc:picChg chg="del">
          <ac:chgData name="li zhengyi" userId="69c8ccc395c7f181" providerId="LiveId" clId="{414DFC76-66B5-4092-9579-59E318DB7380}" dt="2023-04-09T13:38:41.287" v="139" actId="478"/>
          <ac:picMkLst>
            <pc:docMk/>
            <pc:sldMk cId="2795050332" sldId="1992"/>
            <ac:picMk id="83" creationId="{0F15EBE1-3D94-430D-8116-A8C6C2810E5C}"/>
          </ac:picMkLst>
        </pc:pic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13" creationId="{514B0FD7-5B29-4605-8002-9D6F2A2A262E}"/>
          </ac:cxnSpMkLst>
        </pc:cxnChg>
        <pc:cxnChg chg="del mod">
          <ac:chgData name="li zhengyi" userId="69c8ccc395c7f181" providerId="LiveId" clId="{414DFC76-66B5-4092-9579-59E318DB7380}" dt="2023-04-09T13:38:39.527" v="138" actId="478"/>
          <ac:cxnSpMkLst>
            <pc:docMk/>
            <pc:sldMk cId="2795050332" sldId="1992"/>
            <ac:cxnSpMk id="61" creationId="{FECD6126-35DE-412D-9CD7-1C9B77F5E3D2}"/>
          </ac:cxnSpMkLst>
        </pc:cxnChg>
        <pc:cxnChg chg="del mod">
          <ac:chgData name="li zhengyi" userId="69c8ccc395c7f181" providerId="LiveId" clId="{414DFC76-66B5-4092-9579-59E318DB7380}" dt="2023-04-09T13:38:39.527" v="138" actId="478"/>
          <ac:cxnSpMkLst>
            <pc:docMk/>
            <pc:sldMk cId="2795050332" sldId="1992"/>
            <ac:cxnSpMk id="62" creationId="{2EB74813-53A1-408E-AD75-C3223544DCF1}"/>
          </ac:cxnSpMkLst>
        </pc:cxnChg>
        <pc:cxnChg chg="del mod">
          <ac:chgData name="li zhengyi" userId="69c8ccc395c7f181" providerId="LiveId" clId="{414DFC76-66B5-4092-9579-59E318DB7380}" dt="2023-04-09T13:38:39.527" v="138" actId="478"/>
          <ac:cxnSpMkLst>
            <pc:docMk/>
            <pc:sldMk cId="2795050332" sldId="1992"/>
            <ac:cxnSpMk id="63" creationId="{AA30AF32-3EF4-4BA5-B13D-C0D988478307}"/>
          </ac:cxnSpMkLst>
        </pc:cxnChg>
        <pc:cxnChg chg="del mod">
          <ac:chgData name="li zhengyi" userId="69c8ccc395c7f181" providerId="LiveId" clId="{414DFC76-66B5-4092-9579-59E318DB7380}" dt="2023-04-09T13:38:39.527" v="138" actId="478"/>
          <ac:cxnSpMkLst>
            <pc:docMk/>
            <pc:sldMk cId="2795050332" sldId="1992"/>
            <ac:cxnSpMk id="64" creationId="{A181B5A9-73D4-4271-998F-FA843E2D4FA8}"/>
          </ac:cxnSpMkLst>
        </pc:cxnChg>
        <pc:cxnChg chg="del mod">
          <ac:chgData name="li zhengyi" userId="69c8ccc395c7f181" providerId="LiveId" clId="{414DFC76-66B5-4092-9579-59E318DB7380}" dt="2023-04-09T13:38:39.527" v="138" actId="478"/>
          <ac:cxnSpMkLst>
            <pc:docMk/>
            <pc:sldMk cId="2795050332" sldId="1992"/>
            <ac:cxnSpMk id="66" creationId="{B82FBD1A-6F2A-4FB4-8AA4-A6F6AB150705}"/>
          </ac:cxnSpMkLst>
        </pc:cxnChg>
        <pc:cxnChg chg="del mod">
          <ac:chgData name="li zhengyi" userId="69c8ccc395c7f181" providerId="LiveId" clId="{414DFC76-66B5-4092-9579-59E318DB7380}" dt="2023-04-09T13:38:41.287" v="139" actId="478"/>
          <ac:cxnSpMkLst>
            <pc:docMk/>
            <pc:sldMk cId="2795050332" sldId="1992"/>
            <ac:cxnSpMk id="67" creationId="{9A6D52C5-6B0E-407E-A8C5-DC92ED4F7986}"/>
          </ac:cxnSpMkLst>
        </pc:cxnChg>
        <pc:cxnChg chg="del mod">
          <ac:chgData name="li zhengyi" userId="69c8ccc395c7f181" providerId="LiveId" clId="{414DFC76-66B5-4092-9579-59E318DB7380}" dt="2023-04-09T13:38:41.287" v="139" actId="478"/>
          <ac:cxnSpMkLst>
            <pc:docMk/>
            <pc:sldMk cId="2795050332" sldId="1992"/>
            <ac:cxnSpMk id="68" creationId="{788559EA-6A58-4AF5-AB09-A5BFD48B55BC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72" creationId="{7A25EDAF-71A2-450C-95E4-2F06C55AF8D5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73" creationId="{A10D67C6-DB8F-47AC-AFEA-E7BD631D23DA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74" creationId="{EB884458-B04D-4B80-8E0E-02C95C886ADA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75" creationId="{929FB46C-590D-46C8-AB2B-44BF33D70902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77" creationId="{D8C17873-BBC3-4CC3-A712-BAF775BC9724}"/>
          </ac:cxnSpMkLst>
        </pc:cxnChg>
        <pc:cxnChg chg="del mod">
          <ac:chgData name="li zhengyi" userId="69c8ccc395c7f181" providerId="LiveId" clId="{414DFC76-66B5-4092-9579-59E318DB7380}" dt="2023-04-09T13:38:41.287" v="139" actId="478"/>
          <ac:cxnSpMkLst>
            <pc:docMk/>
            <pc:sldMk cId="2795050332" sldId="1992"/>
            <ac:cxnSpMk id="78" creationId="{A98AE8C2-A8B1-4082-9AE4-21A907907687}"/>
          </ac:cxnSpMkLst>
        </pc:cxnChg>
        <pc:cxnChg chg="del mod">
          <ac:chgData name="li zhengyi" userId="69c8ccc395c7f181" providerId="LiveId" clId="{414DFC76-66B5-4092-9579-59E318DB7380}" dt="2023-04-09T13:38:41.287" v="139" actId="478"/>
          <ac:cxnSpMkLst>
            <pc:docMk/>
            <pc:sldMk cId="2795050332" sldId="1992"/>
            <ac:cxnSpMk id="79" creationId="{7FB178F4-C9A2-4C4C-9FDA-9B2A39013DF6}"/>
          </ac:cxnSpMkLst>
        </pc:cxnChg>
        <pc:cxnChg chg="del mod">
          <ac:chgData name="li zhengyi" userId="69c8ccc395c7f181" providerId="LiveId" clId="{414DFC76-66B5-4092-9579-59E318DB7380}" dt="2023-04-09T13:38:41.287" v="139" actId="478"/>
          <ac:cxnSpMkLst>
            <pc:docMk/>
            <pc:sldMk cId="2795050332" sldId="1992"/>
            <ac:cxnSpMk id="81" creationId="{3064A278-711C-469C-AE1B-64874B61D800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119" creationId="{2961140F-FB12-4EA7-B8DF-42DE63908A60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120" creationId="{7A510ED3-C544-4FC5-8603-FA3486D800A5}"/>
          </ac:cxnSpMkLst>
        </pc:cxnChg>
        <pc:cxnChg chg="mod">
          <ac:chgData name="li zhengyi" userId="69c8ccc395c7f181" providerId="LiveId" clId="{414DFC76-66B5-4092-9579-59E318DB7380}" dt="2023-04-09T13:57:48.194" v="183" actId="2711"/>
          <ac:cxnSpMkLst>
            <pc:docMk/>
            <pc:sldMk cId="2795050332" sldId="1992"/>
            <ac:cxnSpMk id="121" creationId="{25263714-CB07-4343-ABF9-0BE71704F647}"/>
          </ac:cxnSpMkLst>
        </pc:cxnChg>
      </pc:sldChg>
      <pc:sldChg chg="modSp">
        <pc:chgData name="li zhengyi" userId="69c8ccc395c7f181" providerId="LiveId" clId="{414DFC76-66B5-4092-9579-59E318DB7380}" dt="2023-04-09T14:14:13.148" v="297" actId="20577"/>
        <pc:sldMkLst>
          <pc:docMk/>
          <pc:sldMk cId="1225138549" sldId="1993"/>
        </pc:sldMkLst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43" creationId="{1E732F6B-2484-422E-8A26-88339729CCDA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44" creationId="{A190129B-B3EF-4D95-B5A3-69E39DAE7B4C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87" creationId="{A5AAE8B2-8134-448A-9D19-E0A55D8ABD78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88" creationId="{EFF0642E-850E-4570-B9FE-AB838C705EBA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93" creationId="{6FA3A253-1F8B-4CB4-8D8F-E92A259826D6}"/>
          </ac:spMkLst>
        </pc:spChg>
        <pc:spChg chg="mod">
          <ac:chgData name="li zhengyi" userId="69c8ccc395c7f181" providerId="LiveId" clId="{414DFC76-66B5-4092-9579-59E318DB7380}" dt="2023-04-09T14:07:18.543" v="248" actId="2711"/>
          <ac:spMkLst>
            <pc:docMk/>
            <pc:sldMk cId="1225138549" sldId="1993"/>
            <ac:spMk id="94" creationId="{933A99E3-E036-4ABE-9CEB-A9E314195E9B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108" creationId="{57D9B188-518E-4575-AE15-FC8DCD505D32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109" creationId="{DBB0A3DB-E1CD-4A0F-96A8-116378E5CA0E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111" creationId="{96AE7F63-E666-4408-A288-F5AB97E78CBB}"/>
          </ac:spMkLst>
        </pc:spChg>
        <pc:spChg chg="mod">
          <ac:chgData name="li zhengyi" userId="69c8ccc395c7f181" providerId="LiveId" clId="{414DFC76-66B5-4092-9579-59E318DB7380}" dt="2023-04-09T14:14:13.148" v="297" actId="20577"/>
          <ac:spMkLst>
            <pc:docMk/>
            <pc:sldMk cId="1225138549" sldId="1993"/>
            <ac:spMk id="112" creationId="{5FFBECB8-6F6F-47D4-B7BE-7232A05C09B3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113" creationId="{F2369B03-C9AB-4F72-BC8D-06BF724315AC}"/>
          </ac:spMkLst>
        </pc:spChg>
        <pc:spChg chg="mod">
          <ac:chgData name="li zhengyi" userId="69c8ccc395c7f181" providerId="LiveId" clId="{414DFC76-66B5-4092-9579-59E318DB7380}" dt="2023-04-09T14:08:31.774" v="257" actId="2711"/>
          <ac:spMkLst>
            <pc:docMk/>
            <pc:sldMk cId="1225138549" sldId="1993"/>
            <ac:spMk id="114" creationId="{BDF89332-5184-4878-986A-A0CDFCCCB864}"/>
          </ac:spMkLst>
        </pc:sp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46" creationId="{7CDDD802-3C13-4CE3-B51F-3FFD19C9E52B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49" creationId="{8B781443-C7B4-4B7E-8DCE-3070BF2752B4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85" creationId="{8DA4CFD1-F2FA-4003-B654-F7697DEA0236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86" creationId="{179CACF2-7E15-48A3-9792-9A0D38A26397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89" creationId="{69C9041B-8485-41F2-94CA-502DB52CE455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0" creationId="{F56ADBB0-C3EB-4A4E-8A58-B9FC40697FC0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1" creationId="{FA71A76C-BC94-40E8-80EE-18D1CFA54954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2" creationId="{7F8FD288-A453-4E68-A039-274FABA7D560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5" creationId="{F6428F2F-18A7-4EA6-B8B4-DCAE981B29EB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6" creationId="{29F34C67-F3DF-4360-9E47-53CDF4B84011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7" creationId="{9F91ABDF-4434-4EDD-894C-BD8BD30297A0}"/>
          </ac:cxnSpMkLst>
        </pc:cxnChg>
        <pc:cxnChg chg="mod">
          <ac:chgData name="li zhengyi" userId="69c8ccc395c7f181" providerId="LiveId" clId="{414DFC76-66B5-4092-9579-59E318DB7380}" dt="2023-04-09T14:08:31.774" v="257" actId="2711"/>
          <ac:cxnSpMkLst>
            <pc:docMk/>
            <pc:sldMk cId="1225138549" sldId="1993"/>
            <ac:cxnSpMk id="98" creationId="{5D5F7AB8-1045-4CF0-A639-36364B085663}"/>
          </ac:cxnSpMkLst>
        </pc:cxnChg>
        <pc:cxnChg chg="mod">
          <ac:chgData name="li zhengyi" userId="69c8ccc395c7f181" providerId="LiveId" clId="{414DFC76-66B5-4092-9579-59E318DB7380}" dt="2023-04-09T14:07:18.543" v="248" actId="2711"/>
          <ac:cxnSpMkLst>
            <pc:docMk/>
            <pc:sldMk cId="1225138549" sldId="1993"/>
            <ac:cxnSpMk id="103" creationId="{AB5D193C-7487-436C-A0BA-C2FAE0DDC0C3}"/>
          </ac:cxnSpMkLst>
        </pc:cxnChg>
        <pc:cxnChg chg="mod">
          <ac:chgData name="li zhengyi" userId="69c8ccc395c7f181" providerId="LiveId" clId="{414DFC76-66B5-4092-9579-59E318DB7380}" dt="2023-04-09T14:07:18.543" v="248" actId="2711"/>
          <ac:cxnSpMkLst>
            <pc:docMk/>
            <pc:sldMk cId="1225138549" sldId="1993"/>
            <ac:cxnSpMk id="104" creationId="{E4ABFEB9-01FD-428C-9A92-A733D7C71F98}"/>
          </ac:cxnSpMkLst>
        </pc:cxnChg>
      </pc:sldChg>
      <pc:sldChg chg="delSp modSp add mod ord">
        <pc:chgData name="li zhengyi" userId="69c8ccc395c7f181" providerId="LiveId" clId="{414DFC76-66B5-4092-9579-59E318DB7380}" dt="2023-04-09T13:57:58.431" v="184" actId="2711"/>
        <pc:sldMkLst>
          <pc:docMk/>
          <pc:sldMk cId="2976313429" sldId="1994"/>
        </pc:sldMkLst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3" creationId="{F0FA4B2C-5BD8-0169-5FF7-F3F9F43EF1B8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55" creationId="{136D9F0A-EA77-4F11-8A67-5784FB2AF75B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56" creationId="{1027CDD9-5A7A-42BB-9BA2-D5B239FD0A14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57" creationId="{46E3682A-C8EB-4733-B55C-2471F5F62673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58" creationId="{6DF629A1-031F-4B7C-85FF-A8462B9A063E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59" creationId="{AB1ECBAC-69E0-4791-827D-322A837BFE08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60" creationId="{B7ADB24D-85A9-44A7-BC7B-ECFBA482425D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65" creationId="{4A88507D-80ED-4982-9A52-293E3FB3C479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69" creationId="{44FDAB40-688D-4BA9-8A52-36DC177A35F2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70" creationId="{FF3B34AD-3710-4B23-9885-5508B4EFBD10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71" creationId="{38B55FCB-F7EF-4413-A425-2502CFC63848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76" creationId="{FB80F63B-0C00-43F7-AFEB-844631109DFF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80" creationId="{056E4F72-8755-4C18-9A61-E98914306AF8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101" creationId="{C001F5C2-616A-4169-8018-8C416A943E68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102" creationId="{885E558C-FA52-4742-960C-B65EBDB4A00D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107" creationId="{9BD6C030-50E7-4E05-B943-09700B193724}"/>
          </ac:spMkLst>
        </pc:spChg>
        <pc:spChg chg="del">
          <ac:chgData name="li zhengyi" userId="69c8ccc395c7f181" providerId="LiveId" clId="{414DFC76-66B5-4092-9579-59E318DB7380}" dt="2023-04-09T13:38:44.679" v="140" actId="478"/>
          <ac:spMkLst>
            <pc:docMk/>
            <pc:sldMk cId="2976313429" sldId="1994"/>
            <ac:spMk id="118" creationId="{3C197A1F-74F7-4C51-AC11-48295667DD90}"/>
          </ac:spMkLst>
        </pc:spChg>
        <pc:spChg chg="mod">
          <ac:chgData name="li zhengyi" userId="69c8ccc395c7f181" providerId="LiveId" clId="{414DFC76-66B5-4092-9579-59E318DB7380}" dt="2023-04-09T13:57:58.431" v="184" actId="2711"/>
          <ac:spMkLst>
            <pc:docMk/>
            <pc:sldMk cId="2976313429" sldId="1994"/>
            <ac:spMk id="125" creationId="{D03A8AD5-1AE9-4C3B-A4C7-D070CCE35DB5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126" creationId="{63887E07-627E-4DD6-B2D1-CEDE03349D4E}"/>
          </ac:spMkLst>
        </pc:spChg>
        <pc:spChg chg="del">
          <ac:chgData name="li zhengyi" userId="69c8ccc395c7f181" providerId="LiveId" clId="{414DFC76-66B5-4092-9579-59E318DB7380}" dt="2023-04-09T13:38:37.274" v="137" actId="478"/>
          <ac:spMkLst>
            <pc:docMk/>
            <pc:sldMk cId="2976313429" sldId="1994"/>
            <ac:spMk id="127" creationId="{E8ECCE4B-8BCB-423F-9AC8-EEB01FBDCE13}"/>
          </ac:spMkLst>
        </pc:spChg>
        <pc:grpChg chg="del">
          <ac:chgData name="li zhengyi" userId="69c8ccc395c7f181" providerId="LiveId" clId="{414DFC76-66B5-4092-9579-59E318DB7380}" dt="2023-04-09T13:38:37.274" v="137" actId="478"/>
          <ac:grpSpMkLst>
            <pc:docMk/>
            <pc:sldMk cId="2976313429" sldId="1994"/>
            <ac:grpSpMk id="84" creationId="{519403DF-7D1F-4A75-803A-F0784127A4B3}"/>
          </ac:grpSpMkLst>
        </pc:grpChg>
        <pc:grpChg chg="del">
          <ac:chgData name="li zhengyi" userId="69c8ccc395c7f181" providerId="LiveId" clId="{414DFC76-66B5-4092-9579-59E318DB7380}" dt="2023-04-09T13:38:44.679" v="140" actId="478"/>
          <ac:grpSpMkLst>
            <pc:docMk/>
            <pc:sldMk cId="2976313429" sldId="1994"/>
            <ac:grpSpMk id="110" creationId="{F66AB856-1FAC-4772-9021-E88A68C6695C}"/>
          </ac:grpSpMkLst>
        </pc:grpChg>
        <pc:picChg chg="del">
          <ac:chgData name="li zhengyi" userId="69c8ccc395c7f181" providerId="LiveId" clId="{414DFC76-66B5-4092-9579-59E318DB7380}" dt="2023-04-09T13:38:44.679" v="140" actId="478"/>
          <ac:picMkLst>
            <pc:docMk/>
            <pc:sldMk cId="2976313429" sldId="1994"/>
            <ac:picMk id="47" creationId="{554E293D-A8E1-4186-A76D-3401614278A9}"/>
          </ac:picMkLst>
        </pc:picChg>
        <pc:picChg chg="del">
          <ac:chgData name="li zhengyi" userId="69c8ccc395c7f181" providerId="LiveId" clId="{414DFC76-66B5-4092-9579-59E318DB7380}" dt="2023-04-09T13:38:44.679" v="140" actId="478"/>
          <ac:picMkLst>
            <pc:docMk/>
            <pc:sldMk cId="2976313429" sldId="1994"/>
            <ac:picMk id="48" creationId="{04A9FFC4-82BB-4A2A-B483-576CC5C4FAEE}"/>
          </ac:picMkLst>
        </pc:picChg>
        <pc:picChg chg="del">
          <ac:chgData name="li zhengyi" userId="69c8ccc395c7f181" providerId="LiveId" clId="{414DFC76-66B5-4092-9579-59E318DB7380}" dt="2023-04-09T13:38:37.274" v="137" actId="478"/>
          <ac:picMkLst>
            <pc:docMk/>
            <pc:sldMk cId="2976313429" sldId="1994"/>
            <ac:picMk id="50" creationId="{FD0AEA90-A486-4493-86AA-AD852870DD68}"/>
          </ac:picMkLst>
        </pc:picChg>
        <pc:picChg chg="mod">
          <ac:chgData name="li zhengyi" userId="69c8ccc395c7f181" providerId="LiveId" clId="{414DFC76-66B5-4092-9579-59E318DB7380}" dt="2023-04-09T13:57:58.431" v="184" actId="2711"/>
          <ac:picMkLst>
            <pc:docMk/>
            <pc:sldMk cId="2976313429" sldId="1994"/>
            <ac:picMk id="82" creationId="{1EAF233B-1801-4BFE-A49B-0659B98692F8}"/>
          </ac:picMkLst>
        </pc:picChg>
        <pc:picChg chg="mod">
          <ac:chgData name="li zhengyi" userId="69c8ccc395c7f181" providerId="LiveId" clId="{414DFC76-66B5-4092-9579-59E318DB7380}" dt="2023-04-09T13:57:58.431" v="184" actId="2711"/>
          <ac:picMkLst>
            <pc:docMk/>
            <pc:sldMk cId="2976313429" sldId="1994"/>
            <ac:picMk id="83" creationId="{0F15EBE1-3D94-430D-8116-A8C6C2810E5C}"/>
          </ac:picMkLst>
        </pc:pic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13" creationId="{514B0FD7-5B29-4605-8002-9D6F2A2A262E}"/>
          </ac:cxnSpMkLst>
        </pc:cxnChg>
        <pc:cxnChg chg="del mod">
          <ac:chgData name="li zhengyi" userId="69c8ccc395c7f181" providerId="LiveId" clId="{414DFC76-66B5-4092-9579-59E318DB7380}" dt="2023-04-09T13:38:37.274" v="137" actId="478"/>
          <ac:cxnSpMkLst>
            <pc:docMk/>
            <pc:sldMk cId="2976313429" sldId="1994"/>
            <ac:cxnSpMk id="61" creationId="{FECD6126-35DE-412D-9CD7-1C9B77F5E3D2}"/>
          </ac:cxnSpMkLst>
        </pc:cxnChg>
        <pc:cxnChg chg="del mod">
          <ac:chgData name="li zhengyi" userId="69c8ccc395c7f181" providerId="LiveId" clId="{414DFC76-66B5-4092-9579-59E318DB7380}" dt="2023-04-09T13:38:37.274" v="137" actId="478"/>
          <ac:cxnSpMkLst>
            <pc:docMk/>
            <pc:sldMk cId="2976313429" sldId="1994"/>
            <ac:cxnSpMk id="62" creationId="{2EB74813-53A1-408E-AD75-C3223544DCF1}"/>
          </ac:cxnSpMkLst>
        </pc:cxnChg>
        <pc:cxnChg chg="del mod">
          <ac:chgData name="li zhengyi" userId="69c8ccc395c7f181" providerId="LiveId" clId="{414DFC76-66B5-4092-9579-59E318DB7380}" dt="2023-04-09T13:38:37.274" v="137" actId="478"/>
          <ac:cxnSpMkLst>
            <pc:docMk/>
            <pc:sldMk cId="2976313429" sldId="1994"/>
            <ac:cxnSpMk id="63" creationId="{AA30AF32-3EF4-4BA5-B13D-C0D988478307}"/>
          </ac:cxnSpMkLst>
        </pc:cxnChg>
        <pc:cxnChg chg="del mod">
          <ac:chgData name="li zhengyi" userId="69c8ccc395c7f181" providerId="LiveId" clId="{414DFC76-66B5-4092-9579-59E318DB7380}" dt="2023-04-09T13:38:37.274" v="137" actId="478"/>
          <ac:cxnSpMkLst>
            <pc:docMk/>
            <pc:sldMk cId="2976313429" sldId="1994"/>
            <ac:cxnSpMk id="64" creationId="{A181B5A9-73D4-4271-998F-FA843E2D4FA8}"/>
          </ac:cxnSpMkLst>
        </pc:cxnChg>
        <pc:cxnChg chg="del mod">
          <ac:chgData name="li zhengyi" userId="69c8ccc395c7f181" providerId="LiveId" clId="{414DFC76-66B5-4092-9579-59E318DB7380}" dt="2023-04-09T13:38:37.274" v="137" actId="478"/>
          <ac:cxnSpMkLst>
            <pc:docMk/>
            <pc:sldMk cId="2976313429" sldId="1994"/>
            <ac:cxnSpMk id="66" creationId="{B82FBD1A-6F2A-4FB4-8AA4-A6F6AB150705}"/>
          </ac:cxnSpMkLst>
        </pc:cxnChg>
        <pc:cxnChg chg="mod">
          <ac:chgData name="li zhengyi" userId="69c8ccc395c7f181" providerId="LiveId" clId="{414DFC76-66B5-4092-9579-59E318DB7380}" dt="2023-04-09T13:57:58.431" v="184" actId="2711"/>
          <ac:cxnSpMkLst>
            <pc:docMk/>
            <pc:sldMk cId="2976313429" sldId="1994"/>
            <ac:cxnSpMk id="67" creationId="{9A6D52C5-6B0E-407E-A8C5-DC92ED4F7986}"/>
          </ac:cxnSpMkLst>
        </pc:cxnChg>
        <pc:cxnChg chg="mod">
          <ac:chgData name="li zhengyi" userId="69c8ccc395c7f181" providerId="LiveId" clId="{414DFC76-66B5-4092-9579-59E318DB7380}" dt="2023-04-09T13:57:58.431" v="184" actId="2711"/>
          <ac:cxnSpMkLst>
            <pc:docMk/>
            <pc:sldMk cId="2976313429" sldId="1994"/>
            <ac:cxnSpMk id="68" creationId="{788559EA-6A58-4AF5-AB09-A5BFD48B55BC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72" creationId="{7A25EDAF-71A2-450C-95E4-2F06C55AF8D5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73" creationId="{A10D67C6-DB8F-47AC-AFEA-E7BD631D23DA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74" creationId="{EB884458-B04D-4B80-8E0E-02C95C886ADA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75" creationId="{929FB46C-590D-46C8-AB2B-44BF33D70902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77" creationId="{D8C17873-BBC3-4CC3-A712-BAF775BC9724}"/>
          </ac:cxnSpMkLst>
        </pc:cxnChg>
        <pc:cxnChg chg="mod">
          <ac:chgData name="li zhengyi" userId="69c8ccc395c7f181" providerId="LiveId" clId="{414DFC76-66B5-4092-9579-59E318DB7380}" dt="2023-04-09T13:57:58.431" v="184" actId="2711"/>
          <ac:cxnSpMkLst>
            <pc:docMk/>
            <pc:sldMk cId="2976313429" sldId="1994"/>
            <ac:cxnSpMk id="78" creationId="{A98AE8C2-A8B1-4082-9AE4-21A907907687}"/>
          </ac:cxnSpMkLst>
        </pc:cxnChg>
        <pc:cxnChg chg="mod">
          <ac:chgData name="li zhengyi" userId="69c8ccc395c7f181" providerId="LiveId" clId="{414DFC76-66B5-4092-9579-59E318DB7380}" dt="2023-04-09T13:57:58.431" v="184" actId="2711"/>
          <ac:cxnSpMkLst>
            <pc:docMk/>
            <pc:sldMk cId="2976313429" sldId="1994"/>
            <ac:cxnSpMk id="79" creationId="{7FB178F4-C9A2-4C4C-9FDA-9B2A39013DF6}"/>
          </ac:cxnSpMkLst>
        </pc:cxnChg>
        <pc:cxnChg chg="mod">
          <ac:chgData name="li zhengyi" userId="69c8ccc395c7f181" providerId="LiveId" clId="{414DFC76-66B5-4092-9579-59E318DB7380}" dt="2023-04-09T13:57:58.431" v="184" actId="2711"/>
          <ac:cxnSpMkLst>
            <pc:docMk/>
            <pc:sldMk cId="2976313429" sldId="1994"/>
            <ac:cxnSpMk id="81" creationId="{3064A278-711C-469C-AE1B-64874B61D800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119" creationId="{2961140F-FB12-4EA7-B8DF-42DE63908A60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120" creationId="{7A510ED3-C544-4FC5-8603-FA3486D800A5}"/>
          </ac:cxnSpMkLst>
        </pc:cxnChg>
        <pc:cxnChg chg="del mod">
          <ac:chgData name="li zhengyi" userId="69c8ccc395c7f181" providerId="LiveId" clId="{414DFC76-66B5-4092-9579-59E318DB7380}" dt="2023-04-09T13:38:44.679" v="140" actId="478"/>
          <ac:cxnSpMkLst>
            <pc:docMk/>
            <pc:sldMk cId="2976313429" sldId="1994"/>
            <ac:cxnSpMk id="121" creationId="{25263714-CB07-4343-ABF9-0BE71704F647}"/>
          </ac:cxnSpMkLst>
        </pc:cxnChg>
      </pc:sldChg>
      <pc:sldChg chg="delSp modSp add mod">
        <pc:chgData name="li zhengyi" userId="69c8ccc395c7f181" providerId="LiveId" clId="{414DFC76-66B5-4092-9579-59E318DB7380}" dt="2023-04-09T14:54:13.186" v="409" actId="478"/>
        <pc:sldMkLst>
          <pc:docMk/>
          <pc:sldMk cId="848672002" sldId="1995"/>
        </pc:sldMkLst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77" creationId="{29300371-4A33-4C3A-9438-6C99E8CFACC2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78" creationId="{225B1D98-2725-497F-A719-C2DE46AA889F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01" creationId="{8B9C09B4-244E-4A25-AB2C-7CA177721075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14" creationId="{82D7D023-AE1C-47A9-A376-7B80995AFBFC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15" creationId="{1678A368-D596-4F3E-89EA-8C99DEE42FEF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38" creationId="{565BDD94-55B7-4909-80A8-BF5F7E99ADA9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39" creationId="{782F2271-6384-49B3-8690-2D720F6E74E4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55" creationId="{44DABC68-EA13-4441-A474-C7E49C5EAAC3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57" creationId="{5DD44962-1A9E-4049-9986-B2ED9A4C76E4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67" creationId="{C6D3C3EF-97FF-4270-8458-21E5C38ED258}"/>
          </ac:spMkLst>
        </pc:spChg>
        <pc:spChg chg="del">
          <ac:chgData name="li zhengyi" userId="69c8ccc395c7f181" providerId="LiveId" clId="{414DFC76-66B5-4092-9579-59E318DB7380}" dt="2023-04-09T14:54:13.186" v="409" actId="478"/>
          <ac:spMkLst>
            <pc:docMk/>
            <pc:sldMk cId="848672002" sldId="1995"/>
            <ac:spMk id="168" creationId="{5A6534E7-219D-4F78-A050-B8DD8A709EFB}"/>
          </ac:spMkLst>
        </pc:s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6" creationId="{3F717733-408B-4E2E-AB8B-A85864080451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5" creationId="{7D8BEB69-8E4F-460C-9766-009E5F40F364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25" creationId="{BF55F413-3A2F-45C3-93A2-94CACD57C5A1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25" creationId="{2F323FDF-4637-49F7-8E1D-A2255141DC34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46" creationId="{37F0EF9D-89AB-4023-B1EF-16E87600CE3B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58" creationId="{06C02738-0D73-4E82-8869-CF990DEE7688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61" creationId="{66BA49E6-E062-43F7-9473-945298BEA3E5}"/>
          </ac:grpSpMkLst>
        </pc:grpChg>
        <pc:grpChg chg="del">
          <ac:chgData name="li zhengyi" userId="69c8ccc395c7f181" providerId="LiveId" clId="{414DFC76-66B5-4092-9579-59E318DB7380}" dt="2023-04-09T14:54:13.186" v="409" actId="478"/>
          <ac:grpSpMkLst>
            <pc:docMk/>
            <pc:sldMk cId="848672002" sldId="1995"/>
            <ac:grpSpMk id="171" creationId="{CCD629A1-7385-4782-A8B0-F6F25934C14A}"/>
          </ac:grpSpMkLst>
        </pc:grpChg>
        <pc:grpChg chg="del">
          <ac:chgData name="li zhengyi" userId="69c8ccc395c7f181" providerId="LiveId" clId="{414DFC76-66B5-4092-9579-59E318DB7380}" dt="2023-04-09T14:54:10.479" v="408" actId="478"/>
          <ac:grpSpMkLst>
            <pc:docMk/>
            <pc:sldMk cId="848672002" sldId="1995"/>
            <ac:grpSpMk id="188" creationId="{C7A428AB-2004-4DE9-AFFF-D74AE4CD744C}"/>
          </ac:grpSpMkLst>
        </pc:grpChg>
        <pc:grpChg chg="del">
          <ac:chgData name="li zhengyi" userId="69c8ccc395c7f181" providerId="LiveId" clId="{414DFC76-66B5-4092-9579-59E318DB7380}" dt="2023-04-09T14:54:10.479" v="408" actId="478"/>
          <ac:grpSpMkLst>
            <pc:docMk/>
            <pc:sldMk cId="848672002" sldId="1995"/>
            <ac:grpSpMk id="191" creationId="{1F28EEB2-C408-4A0D-9F33-52B504630CB5}"/>
          </ac:grpSpMkLst>
        </pc:grpChg>
        <pc:grpChg chg="del">
          <ac:chgData name="li zhengyi" userId="69c8ccc395c7f181" providerId="LiveId" clId="{414DFC76-66B5-4092-9579-59E318DB7380}" dt="2023-04-09T14:54:10.479" v="408" actId="478"/>
          <ac:grpSpMkLst>
            <pc:docMk/>
            <pc:sldMk cId="848672002" sldId="1995"/>
            <ac:grpSpMk id="194" creationId="{6C709A8A-6024-4479-AEF3-28E035CBE0C0}"/>
          </ac:grpSpMkLst>
        </pc:grpChg>
        <pc:grpChg chg="del">
          <ac:chgData name="li zhengyi" userId="69c8ccc395c7f181" providerId="LiveId" clId="{414DFC76-66B5-4092-9579-59E318DB7380}" dt="2023-04-09T14:54:10.479" v="408" actId="478"/>
          <ac:grpSpMkLst>
            <pc:docMk/>
            <pc:sldMk cId="848672002" sldId="1995"/>
            <ac:grpSpMk id="197" creationId="{5BC492A9-4FA1-4ADD-92C9-9A0E49665BAF}"/>
          </ac:grpSpMkLst>
        </pc:grp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85" creationId="{E6E17CC6-92A9-4231-85EF-2BCAF1157785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88" creationId="{B82F319A-42C4-4AD7-8549-C8988292B384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89" creationId="{CDC45B6D-B91D-4FBD-9DDF-F5B4501E91B9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97" creationId="{9B4D457E-032B-433C-89D4-3F428F796523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02" creationId="{86236364-54E5-4B41-A88C-5D79336A38A1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04" creationId="{394F382F-F54B-490E-983E-C74E4FD4E01F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07" creationId="{549E72DF-64DA-496D-B816-F4925B864712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20" creationId="{12EDC3EA-9509-44DE-8E1F-0B6DB7ACD298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24" creationId="{5312E9C6-3D00-4D05-A80E-76F0D6E2764C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27" creationId="{D141CAC9-DE97-47D2-ADE4-F321718CA6F3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33" creationId="{56C236C4-5A46-475D-806E-EBDE7077C197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45" creationId="{180F570C-273C-4D17-B5CA-1F3F392E0D5C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56" creationId="{4DC1CBFB-5735-4AE5-BFDE-F91190A01693}"/>
          </ac:cxnSpMkLst>
        </pc:cxnChg>
        <pc:cxnChg chg="del mod">
          <ac:chgData name="li zhengyi" userId="69c8ccc395c7f181" providerId="LiveId" clId="{414DFC76-66B5-4092-9579-59E318DB7380}" dt="2023-04-09T14:54:13.186" v="409" actId="478"/>
          <ac:cxnSpMkLst>
            <pc:docMk/>
            <pc:sldMk cId="848672002" sldId="1995"/>
            <ac:cxnSpMk id="166" creationId="{710F7FEC-C30B-490B-91B0-A939484C914C}"/>
          </ac:cxnSpMkLst>
        </pc:cxnChg>
      </pc:sldChg>
      <pc:sldChg chg="delSp modSp add mod">
        <pc:chgData name="li zhengyi" userId="69c8ccc395c7f181" providerId="LiveId" clId="{414DFC76-66B5-4092-9579-59E318DB7380}" dt="2023-04-09T15:02:55.521" v="414" actId="478"/>
        <pc:sldMkLst>
          <pc:docMk/>
          <pc:sldMk cId="3080918094" sldId="1996"/>
        </pc:sldMkLst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77" creationId="{29300371-4A33-4C3A-9438-6C99E8CFACC2}"/>
          </ac:spMkLst>
        </pc:spChg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78" creationId="{225B1D98-2725-497F-A719-C2DE46AA889F}"/>
          </ac:spMkLst>
        </pc:spChg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101" creationId="{8B9C09B4-244E-4A25-AB2C-7CA177721075}"/>
          </ac:spMkLst>
        </pc:spChg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138" creationId="{565BDD94-55B7-4909-80A8-BF5F7E99ADA9}"/>
          </ac:spMkLst>
        </pc:spChg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167" creationId="{C6D3C3EF-97FF-4270-8458-21E5C38ED258}"/>
          </ac:spMkLst>
        </pc:spChg>
        <pc:spChg chg="del">
          <ac:chgData name="li zhengyi" userId="69c8ccc395c7f181" providerId="LiveId" clId="{414DFC76-66B5-4092-9579-59E318DB7380}" dt="2023-04-09T15:02:55.521" v="414" actId="478"/>
          <ac:spMkLst>
            <pc:docMk/>
            <pc:sldMk cId="3080918094" sldId="1996"/>
            <ac:spMk id="168" creationId="{5A6534E7-219D-4F78-A050-B8DD8A709EFB}"/>
          </ac:spMkLst>
        </pc:spChg>
        <pc:grpChg chg="del">
          <ac:chgData name="li zhengyi" userId="69c8ccc395c7f181" providerId="LiveId" clId="{414DFC76-66B5-4092-9579-59E318DB7380}" dt="2023-04-09T15:02:55.521" v="414" actId="478"/>
          <ac:grpSpMkLst>
            <pc:docMk/>
            <pc:sldMk cId="3080918094" sldId="1996"/>
            <ac:grpSpMk id="6" creationId="{3F717733-408B-4E2E-AB8B-A85864080451}"/>
          </ac:grpSpMkLst>
        </pc:grpChg>
        <pc:grpChg chg="del">
          <ac:chgData name="li zhengyi" userId="69c8ccc395c7f181" providerId="LiveId" clId="{414DFC76-66B5-4092-9579-59E318DB7380}" dt="2023-04-09T15:02:55.521" v="414" actId="478"/>
          <ac:grpSpMkLst>
            <pc:docMk/>
            <pc:sldMk cId="3080918094" sldId="1996"/>
            <ac:grpSpMk id="15" creationId="{7D8BEB69-8E4F-460C-9766-009E5F40F364}"/>
          </ac:grpSpMkLst>
        </pc:grpChg>
        <pc:grpChg chg="del">
          <ac:chgData name="li zhengyi" userId="69c8ccc395c7f181" providerId="LiveId" clId="{414DFC76-66B5-4092-9579-59E318DB7380}" dt="2023-04-09T15:02:55.521" v="414" actId="478"/>
          <ac:grpSpMkLst>
            <pc:docMk/>
            <pc:sldMk cId="3080918094" sldId="1996"/>
            <ac:grpSpMk id="25" creationId="{BF55F413-3A2F-45C3-93A2-94CACD57C5A1}"/>
          </ac:grpSpMkLst>
        </pc:grpChg>
        <pc:grpChg chg="del">
          <ac:chgData name="li zhengyi" userId="69c8ccc395c7f181" providerId="LiveId" clId="{414DFC76-66B5-4092-9579-59E318DB7380}" dt="2023-04-09T15:02:55.521" v="414" actId="478"/>
          <ac:grpSpMkLst>
            <pc:docMk/>
            <pc:sldMk cId="3080918094" sldId="1996"/>
            <ac:grpSpMk id="125" creationId="{2F323FDF-4637-49F7-8E1D-A2255141DC34}"/>
          </ac:grpSpMkLst>
        </pc:grp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85" creationId="{E6E17CC6-92A9-4231-85EF-2BCAF1157785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88" creationId="{B82F319A-42C4-4AD7-8549-C8988292B384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89" creationId="{CDC45B6D-B91D-4FBD-9DDF-F5B4501E91B9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97" creationId="{9B4D457E-032B-433C-89D4-3F428F796523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102" creationId="{86236364-54E5-4B41-A88C-5D79336A38A1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120" creationId="{12EDC3EA-9509-44DE-8E1F-0B6DB7ACD298}"/>
          </ac:cxnSpMkLst>
        </pc:cxnChg>
        <pc:cxnChg chg="del mod">
          <ac:chgData name="li zhengyi" userId="69c8ccc395c7f181" providerId="LiveId" clId="{414DFC76-66B5-4092-9579-59E318DB7380}" dt="2023-04-09T15:02:55.521" v="414" actId="478"/>
          <ac:cxnSpMkLst>
            <pc:docMk/>
            <pc:sldMk cId="3080918094" sldId="1996"/>
            <ac:cxnSpMk id="145" creationId="{180F570C-273C-4D17-B5CA-1F3F392E0D5C}"/>
          </ac:cxnSpMkLst>
        </pc:cxnChg>
      </pc:sldChg>
    </pc:docChg>
  </pc:docChgLst>
  <pc:docChgLst>
    <pc:chgData name="li zhengyi" userId="69c8ccc395c7f181" providerId="LiveId" clId="{953CBFA5-AFB5-44EA-997C-7F3A73378E09}"/>
    <pc:docChg chg="undo redo custSel addSld delSld modSld sldOrd addSection delSection modSection">
      <pc:chgData name="li zhengyi" userId="69c8ccc395c7f181" providerId="LiveId" clId="{953CBFA5-AFB5-44EA-997C-7F3A73378E09}" dt="2023-04-12T11:59:39.654" v="4381" actId="1076"/>
      <pc:docMkLst>
        <pc:docMk/>
      </pc:docMkLst>
      <pc:sldChg chg="del">
        <pc:chgData name="li zhengyi" userId="69c8ccc395c7f181" providerId="LiveId" clId="{953CBFA5-AFB5-44EA-997C-7F3A73378E09}" dt="2023-04-11T09:46:01.942" v="20" actId="47"/>
        <pc:sldMkLst>
          <pc:docMk/>
          <pc:sldMk cId="816040054" sldId="1863"/>
        </pc:sldMkLst>
      </pc:sldChg>
      <pc:sldChg chg="del">
        <pc:chgData name="li zhengyi" userId="69c8ccc395c7f181" providerId="LiveId" clId="{953CBFA5-AFB5-44EA-997C-7F3A73378E09}" dt="2023-04-12T06:46:13.871" v="2205" actId="47"/>
        <pc:sldMkLst>
          <pc:docMk/>
          <pc:sldMk cId="1842270448" sldId="1868"/>
        </pc:sldMkLst>
      </pc:sldChg>
      <pc:sldChg chg="del">
        <pc:chgData name="li zhengyi" userId="69c8ccc395c7f181" providerId="LiveId" clId="{953CBFA5-AFB5-44EA-997C-7F3A73378E09}" dt="2023-04-12T06:46:14.160" v="2206" actId="47"/>
        <pc:sldMkLst>
          <pc:docMk/>
          <pc:sldMk cId="852953558" sldId="1869"/>
        </pc:sldMkLst>
      </pc:sldChg>
      <pc:sldChg chg="del">
        <pc:chgData name="li zhengyi" userId="69c8ccc395c7f181" providerId="LiveId" clId="{953CBFA5-AFB5-44EA-997C-7F3A73378E09}" dt="2023-04-12T06:46:12.740" v="2202" actId="47"/>
        <pc:sldMkLst>
          <pc:docMk/>
          <pc:sldMk cId="2296950194" sldId="1872"/>
        </pc:sldMkLst>
      </pc:sldChg>
      <pc:sldChg chg="del">
        <pc:chgData name="li zhengyi" userId="69c8ccc395c7f181" providerId="LiveId" clId="{953CBFA5-AFB5-44EA-997C-7F3A73378E09}" dt="2023-04-12T06:46:13.171" v="2203" actId="47"/>
        <pc:sldMkLst>
          <pc:docMk/>
          <pc:sldMk cId="883084076" sldId="1873"/>
        </pc:sldMkLst>
      </pc:sldChg>
      <pc:sldChg chg="del">
        <pc:chgData name="li zhengyi" userId="69c8ccc395c7f181" providerId="LiveId" clId="{953CBFA5-AFB5-44EA-997C-7F3A73378E09}" dt="2023-04-12T06:46:13.510" v="2204" actId="47"/>
        <pc:sldMkLst>
          <pc:docMk/>
          <pc:sldMk cId="3732909461" sldId="1874"/>
        </pc:sldMkLst>
      </pc:sldChg>
      <pc:sldChg chg="del">
        <pc:chgData name="li zhengyi" userId="69c8ccc395c7f181" providerId="LiveId" clId="{953CBFA5-AFB5-44EA-997C-7F3A73378E09}" dt="2023-04-12T06:46:14.529" v="2207" actId="47"/>
        <pc:sldMkLst>
          <pc:docMk/>
          <pc:sldMk cId="2527871187" sldId="1876"/>
        </pc:sldMkLst>
      </pc:sldChg>
      <pc:sldChg chg="del">
        <pc:chgData name="li zhengyi" userId="69c8ccc395c7f181" providerId="LiveId" clId="{953CBFA5-AFB5-44EA-997C-7F3A73378E09}" dt="2023-04-12T06:46:14.952" v="2208" actId="47"/>
        <pc:sldMkLst>
          <pc:docMk/>
          <pc:sldMk cId="3192463813" sldId="1877"/>
        </pc:sldMkLst>
      </pc:sldChg>
      <pc:sldChg chg="del">
        <pc:chgData name="li zhengyi" userId="69c8ccc395c7f181" providerId="LiveId" clId="{953CBFA5-AFB5-44EA-997C-7F3A73378E09}" dt="2023-04-12T06:46:12.375" v="2201" actId="47"/>
        <pc:sldMkLst>
          <pc:docMk/>
          <pc:sldMk cId="3982424187" sldId="1890"/>
        </pc:sldMkLst>
      </pc:sldChg>
      <pc:sldChg chg="del">
        <pc:chgData name="li zhengyi" userId="69c8ccc395c7f181" providerId="LiveId" clId="{953CBFA5-AFB5-44EA-997C-7F3A73378E09}" dt="2023-04-11T09:45:16.218" v="7" actId="47"/>
        <pc:sldMkLst>
          <pc:docMk/>
          <pc:sldMk cId="1582367769" sldId="1891"/>
        </pc:sldMkLst>
      </pc:sldChg>
      <pc:sldChg chg="del">
        <pc:chgData name="li zhengyi" userId="69c8ccc395c7f181" providerId="LiveId" clId="{953CBFA5-AFB5-44EA-997C-7F3A73378E09}" dt="2023-04-11T09:45:55.379" v="18" actId="47"/>
        <pc:sldMkLst>
          <pc:docMk/>
          <pc:sldMk cId="2221569452" sldId="1895"/>
        </pc:sldMkLst>
      </pc:sldChg>
      <pc:sldChg chg="del">
        <pc:chgData name="li zhengyi" userId="69c8ccc395c7f181" providerId="LiveId" clId="{953CBFA5-AFB5-44EA-997C-7F3A73378E09}" dt="2023-04-11T09:45:55.901" v="19" actId="47"/>
        <pc:sldMkLst>
          <pc:docMk/>
          <pc:sldMk cId="2042316598" sldId="1897"/>
        </pc:sldMkLst>
      </pc:sldChg>
      <pc:sldChg chg="addSp delSp modSp mod ord modNotesTx">
        <pc:chgData name="li zhengyi" userId="69c8ccc395c7f181" providerId="LiveId" clId="{953CBFA5-AFB5-44EA-997C-7F3A73378E09}" dt="2023-04-12T11:59:39.654" v="4381" actId="1076"/>
        <pc:sldMkLst>
          <pc:docMk/>
          <pc:sldMk cId="1397537271" sldId="1980"/>
        </pc:sldMkLst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43" creationId="{1E732F6B-2484-422E-8A26-88339729CCDA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44" creationId="{A190129B-B3EF-4D95-B5A3-69E39DAE7B4C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45" creationId="{37962546-FFE6-40B7-83F5-B1F1CE982AEE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50" creationId="{C4E69DDA-9326-4463-B107-95BD21DA1BF6}"/>
          </ac:spMkLst>
        </pc:spChg>
        <pc:spChg chg="add mod">
          <ac:chgData name="li zhengyi" userId="69c8ccc395c7f181" providerId="LiveId" clId="{953CBFA5-AFB5-44EA-997C-7F3A73378E09}" dt="2023-04-12T09:15:47.708" v="3567" actId="6549"/>
          <ac:spMkLst>
            <pc:docMk/>
            <pc:sldMk cId="1397537271" sldId="1980"/>
            <ac:spMk id="54" creationId="{22CB1A29-6A6F-4F34-A0AA-1542604ACD52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71" creationId="{67222ACD-B27B-48BF-8419-164F545A2ABF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74" creationId="{4831C210-818E-4378-9183-4D23DC43FACB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76" creationId="{92502178-7864-4E1B-9D9C-0BBE9379FF3A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78" creationId="{D96766CB-616D-4A35-94FB-C684CF324AF9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79" creationId="{71CF6D76-1F56-4E95-ABBA-3337958C703C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82" creationId="{6236EDE0-2EFD-4896-AD56-D5A3274F4E68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84" creationId="{22F06508-7406-4C49-9F59-C84506E99B27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85" creationId="{07259927-10BA-400A-89BD-B59E70E2F6AA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86" creationId="{171A3C9A-5746-4345-8834-E1739E5C1340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90" creationId="{D250DADD-8C5F-4A98-8D3A-331DBF726E9F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92" creationId="{91F9F23E-A644-4635-8242-02A589800CB7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95" creationId="{C2EF9EF6-2EEA-40D2-BD7A-19DCEB208EDE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97" creationId="{EBC4F02C-B10C-4983-B037-5BC4DA2D3BDC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00" creationId="{8349400E-C736-41B3-A3ED-45323A6B9B6E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01" creationId="{D4EC2789-BFA9-4CB0-9E25-F9C4C1FC1C2B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08" creationId="{BE5453FA-BB88-406D-99C8-C85C90C0CAFE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09" creationId="{1CD3118E-3280-4D89-8B14-46F9856E13AA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11" creationId="{E9CFC62C-B308-47C8-AEB0-1AEE76B8977D}"/>
          </ac:spMkLst>
        </pc:spChg>
        <pc:spChg chg="del">
          <ac:chgData name="li zhengyi" userId="69c8ccc395c7f181" providerId="LiveId" clId="{953CBFA5-AFB5-44EA-997C-7F3A73378E09}" dt="2023-04-12T09:15:03.650" v="3521" actId="478"/>
          <ac:spMkLst>
            <pc:docMk/>
            <pc:sldMk cId="1397537271" sldId="1980"/>
            <ac:spMk id="182" creationId="{56193FD5-F950-45BB-8F48-4D54C7DD58E4}"/>
          </ac:spMkLst>
        </pc:spChg>
        <pc:picChg chg="add mod">
          <ac:chgData name="li zhengyi" userId="69c8ccc395c7f181" providerId="LiveId" clId="{953CBFA5-AFB5-44EA-997C-7F3A73378E09}" dt="2023-04-12T11:59:39.654" v="4381" actId="1076"/>
          <ac:picMkLst>
            <pc:docMk/>
            <pc:sldMk cId="1397537271" sldId="1980"/>
            <ac:picMk id="3" creationId="{A8995135-3ACC-400E-96B2-1A630C95F09F}"/>
          </ac:picMkLst>
        </pc:picChg>
        <pc:picChg chg="add mod">
          <ac:chgData name="li zhengyi" userId="69c8ccc395c7f181" providerId="LiveId" clId="{953CBFA5-AFB5-44EA-997C-7F3A73378E09}" dt="2023-04-12T09:16:55.450" v="3571" actId="1076"/>
          <ac:picMkLst>
            <pc:docMk/>
            <pc:sldMk cId="1397537271" sldId="1980"/>
            <ac:picMk id="5" creationId="{F2AF20B6-1432-4E32-A408-39C3CD9B925E}"/>
          </ac:picMkLst>
        </pc:pic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46" creationId="{7CDDD802-3C13-4CE3-B51F-3FFD19C9E52B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47" creationId="{9D240BC2-6983-403A-B91C-3BC764C93273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48" creationId="{7EB4EB25-ED96-46A2-8523-EBF80FB6235A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49" creationId="{8B781443-C7B4-4B7E-8DCE-3070BF2752B4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51" creationId="{75791074-9D83-47C6-9202-703FAFDA06DE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72" creationId="{ECBBC842-A5AE-4CEC-9878-9F0C2E183B1B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73" creationId="{FE559850-7CF1-496E-8641-9558445974AF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75" creationId="{B068661F-3789-4D9D-B8EA-4B50B73BA8C9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77" creationId="{81919D1A-62EF-4997-82DA-1BDE3AAB8F58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0" creationId="{C6C81D92-7FA1-46B3-9783-A436DCE574B2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1" creationId="{86D311CE-8DCF-420F-9695-80B10FC37E3F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3" creationId="{5F7BA86E-6192-4AA7-81F2-7E7C52692DB5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7" creationId="{75653B7A-C2E9-4DC1-BA98-0AEB8EF3A394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8" creationId="{7835213F-E9E5-49E1-9458-7C53E659E4ED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89" creationId="{9E6EF8BF-83BE-473F-B460-417CA3173388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1" creationId="{59900D7A-CB38-4CB5-9F0A-CB44259197E9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3" creationId="{10D1B775-FB07-4483-9DCB-2A2B8FB25A83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4" creationId="{2678709F-0ECC-4241-AEA5-A47A13E51081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6" creationId="{B7CED638-3510-47C1-944F-A20CB44730EF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8" creationId="{2714F312-CAF6-4AC1-9CFA-1BB8E723447F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99" creationId="{7B59E4B5-C2A6-4C7F-93B0-F9F793DFE307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02" creationId="{62EAE8C2-8BB3-4A28-9416-DA35583F4C87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03" creationId="{83099BEC-AA2B-40CA-BC3F-E41FBA00835D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10" creationId="{14B2BFDF-9CE7-4DFC-9C6C-6CDDE7806E04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12" creationId="{31C02B49-F85E-4652-A145-97DEB08A0FC6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73" creationId="{F150691F-AA37-405F-8EDF-45A905E30854}"/>
          </ac:cxnSpMkLst>
        </pc:cxnChg>
        <pc:cxnChg chg="del mod">
          <ac:chgData name="li zhengyi" userId="69c8ccc395c7f181" providerId="LiveId" clId="{953CBFA5-AFB5-44EA-997C-7F3A73378E09}" dt="2023-04-12T09:15:03.650" v="3521" actId="478"/>
          <ac:cxnSpMkLst>
            <pc:docMk/>
            <pc:sldMk cId="1397537271" sldId="1980"/>
            <ac:cxnSpMk id="185" creationId="{D207778A-C25B-4B44-A37B-B9CD8197077E}"/>
          </ac:cxnSpMkLst>
        </pc:cxnChg>
      </pc:sldChg>
      <pc:sldChg chg="addSp delSp modSp mod modNotesTx">
        <pc:chgData name="li zhengyi" userId="69c8ccc395c7f181" providerId="LiveId" clId="{953CBFA5-AFB5-44EA-997C-7F3A73378E09}" dt="2023-04-12T11:41:22.162" v="3862" actId="207"/>
        <pc:sldMkLst>
          <pc:docMk/>
          <pc:sldMk cId="3804872812" sldId="1983"/>
        </pc:sldMkLst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37" creationId="{68747524-2165-453C-91EA-71C0D13EBCC9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40" creationId="{0230F6DD-066C-4739-8719-35875A97E3B2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50" creationId="{CFD1E072-5BAF-43B1-A582-57BEFF8D7197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52" creationId="{7FBC6CF4-23D2-4F2B-B364-4B2D45BC0EC1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62" creationId="{A940B3C2-72F3-4D5F-A510-81C212CA4A39}"/>
          </ac:spMkLst>
        </pc:spChg>
        <pc:spChg chg="add mod">
          <ac:chgData name="li zhengyi" userId="69c8ccc395c7f181" providerId="LiveId" clId="{953CBFA5-AFB5-44EA-997C-7F3A73378E09}" dt="2023-04-12T11:41:22.162" v="3862" actId="207"/>
          <ac:spMkLst>
            <pc:docMk/>
            <pc:sldMk cId="3804872812" sldId="1983"/>
            <ac:spMk id="72" creationId="{E68566BD-7C13-4590-AFB2-2DFAC829E5D9}"/>
          </ac:spMkLst>
        </pc:spChg>
        <pc:spChg chg="add mod">
          <ac:chgData name="li zhengyi" userId="69c8ccc395c7f181" providerId="LiveId" clId="{953CBFA5-AFB5-44EA-997C-7F3A73378E09}" dt="2023-04-12T08:00:13.641" v="3012"/>
          <ac:spMkLst>
            <pc:docMk/>
            <pc:sldMk cId="3804872812" sldId="1983"/>
            <ac:spMk id="73" creationId="{1D07D721-50F1-463A-BFD0-5B327E1957CF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77" creationId="{29300371-4A33-4C3A-9438-6C99E8CFACC2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78" creationId="{225B1D98-2725-497F-A719-C2DE46AA889F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101" creationId="{8B9C09B4-244E-4A25-AB2C-7CA177721075}"/>
          </ac:spMkLst>
        </pc:spChg>
        <pc:spChg chg="add mod">
          <ac:chgData name="li zhengyi" userId="69c8ccc395c7f181" providerId="LiveId" clId="{953CBFA5-AFB5-44EA-997C-7F3A73378E09}" dt="2023-04-12T07:59:55.094" v="3011" actId="1076"/>
          <ac:spMkLst>
            <pc:docMk/>
            <pc:sldMk cId="3804872812" sldId="1983"/>
            <ac:spMk id="106" creationId="{7C7BF211-85F8-4348-B9AF-23E9D8F29529}"/>
          </ac:spMkLst>
        </pc:spChg>
        <pc:spChg chg="add mod">
          <ac:chgData name="li zhengyi" userId="69c8ccc395c7f181" providerId="LiveId" clId="{953CBFA5-AFB5-44EA-997C-7F3A73378E09}" dt="2023-04-12T07:59:55.094" v="3011" actId="1076"/>
          <ac:spMkLst>
            <pc:docMk/>
            <pc:sldMk cId="3804872812" sldId="1983"/>
            <ac:spMk id="107" creationId="{3DAFD2B4-92A6-44A8-89D5-CC6C16E59B72}"/>
          </ac:spMkLst>
        </pc:spChg>
        <pc:spChg chg="add mod">
          <ac:chgData name="li zhengyi" userId="69c8ccc395c7f181" providerId="LiveId" clId="{953CBFA5-AFB5-44EA-997C-7F3A73378E09}" dt="2023-04-12T07:59:55.094" v="3011" actId="1076"/>
          <ac:spMkLst>
            <pc:docMk/>
            <pc:sldMk cId="3804872812" sldId="1983"/>
            <ac:spMk id="108" creationId="{C9666CF7-D996-4392-9274-62E567FDE404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138" creationId="{565BDD94-55B7-4909-80A8-BF5F7E99ADA9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167" creationId="{C6D3C3EF-97FF-4270-8458-21E5C38ED258}"/>
          </ac:spMkLst>
        </pc:spChg>
        <pc:spChg chg="del mod">
          <ac:chgData name="li zhengyi" userId="69c8ccc395c7f181" providerId="LiveId" clId="{953CBFA5-AFB5-44EA-997C-7F3A73378E09}" dt="2023-04-12T06:16:04.237" v="1875" actId="478"/>
          <ac:spMkLst>
            <pc:docMk/>
            <pc:sldMk cId="3804872812" sldId="1983"/>
            <ac:spMk id="168" creationId="{5A6534E7-219D-4F78-A050-B8DD8A709EFB}"/>
          </ac:spMkLst>
        </pc:s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6" creationId="{3F717733-408B-4E2E-AB8B-A85864080451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15" creationId="{7D8BEB69-8E4F-460C-9766-009E5F40F364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25" creationId="{BF55F413-3A2F-45C3-93A2-94CACD57C5A1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41" creationId="{35590D4E-09A5-42C8-A76A-2D3A88F91B1D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53" creationId="{E7255F3A-EC40-431E-A858-92F6C477E4CD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56" creationId="{882D2AC7-0D0B-42F1-ACC8-8A0D1B5713AE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64" creationId="{E4C5C8BF-BB3B-4B37-88FB-24578BBDAB55}"/>
          </ac:grpSpMkLst>
        </pc:grpChg>
        <pc:grpChg chg="add mod">
          <ac:chgData name="li zhengyi" userId="69c8ccc395c7f181" providerId="LiveId" clId="{953CBFA5-AFB5-44EA-997C-7F3A73378E09}" dt="2023-04-12T07:59:55.094" v="3011" actId="1076"/>
          <ac:grpSpMkLst>
            <pc:docMk/>
            <pc:sldMk cId="3804872812" sldId="1983"/>
            <ac:grpSpMk id="82" creationId="{F0576D6F-477C-4539-9234-19B05FA55680}"/>
          </ac:grpSpMkLst>
        </pc:grpChg>
        <pc:grpChg chg="del mod">
          <ac:chgData name="li zhengyi" userId="69c8ccc395c7f181" providerId="LiveId" clId="{953CBFA5-AFB5-44EA-997C-7F3A73378E09}" dt="2023-04-12T06:16:04.237" v="1875" actId="478"/>
          <ac:grpSpMkLst>
            <pc:docMk/>
            <pc:sldMk cId="3804872812" sldId="1983"/>
            <ac:grpSpMk id="125" creationId="{2F323FDF-4637-49F7-8E1D-A2255141DC34}"/>
          </ac:grpSpMkLst>
        </pc:grpChg>
        <pc:picChg chg="add del mod">
          <ac:chgData name="li zhengyi" userId="69c8ccc395c7f181" providerId="LiveId" clId="{953CBFA5-AFB5-44EA-997C-7F3A73378E09}" dt="2023-04-12T06:16:01.969" v="1874" actId="478"/>
          <ac:picMkLst>
            <pc:docMk/>
            <pc:sldMk cId="3804872812" sldId="1983"/>
            <ac:picMk id="3" creationId="{C97A13A7-F873-4BAB-B811-2D1BD3FD2363}"/>
          </ac:picMkLst>
        </pc:picChg>
        <pc:picChg chg="add del mod">
          <ac:chgData name="li zhengyi" userId="69c8ccc395c7f181" providerId="LiveId" clId="{953CBFA5-AFB5-44EA-997C-7F3A73378E09}" dt="2023-04-12T06:07:17.413" v="1708" actId="478"/>
          <ac:picMkLst>
            <pc:docMk/>
            <pc:sldMk cId="3804872812" sldId="1983"/>
            <ac:picMk id="5" creationId="{E547366A-A276-4C2D-94B4-D13754135BF7}"/>
          </ac:picMkLst>
        </pc:picChg>
        <pc:picChg chg="add mod modCrop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12" creationId="{1B42362D-5768-4E42-889B-DA1FABAFF6B8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16" creationId="{D8C6C308-5C51-454C-8F69-0F19A2C8A6D6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18" creationId="{8DD40E3E-DC30-47D0-A470-FF2142B3C5B7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20" creationId="{F538C5D1-AE75-4852-AD12-CDE58417BD1D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22" creationId="{C63141B3-6D0E-42F1-A457-73D5438BF9FA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24" creationId="{0B5196AD-A712-4C5C-8361-2589B4B84820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27" creationId="{80F29522-CC87-4E5A-BF5B-25DBE5B372FF}"/>
          </ac:picMkLst>
        </pc:picChg>
        <pc:picChg chg="add del mod">
          <ac:chgData name="li zhengyi" userId="69c8ccc395c7f181" providerId="LiveId" clId="{953CBFA5-AFB5-44EA-997C-7F3A73378E09}" dt="2023-04-12T06:35:12.824" v="2062" actId="478"/>
          <ac:picMkLst>
            <pc:docMk/>
            <pc:sldMk cId="3804872812" sldId="1983"/>
            <ac:picMk id="29" creationId="{FF5DDEA0-CF7A-4379-8590-4EAC5E418678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31" creationId="{64365235-76FB-4E87-A96F-6B1988647B78}"/>
          </ac:picMkLst>
        </pc:picChg>
        <pc:picChg chg="add del mod">
          <ac:chgData name="li zhengyi" userId="69c8ccc395c7f181" providerId="LiveId" clId="{953CBFA5-AFB5-44EA-997C-7F3A73378E09}" dt="2023-04-12T06:37:31.188" v="2066" actId="478"/>
          <ac:picMkLst>
            <pc:docMk/>
            <pc:sldMk cId="3804872812" sldId="1983"/>
            <ac:picMk id="33" creationId="{C604AB59-0006-4F52-8172-AA02DCFE11FC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67" creationId="{86A0E16A-2975-4EB2-95C8-91CF64A2FE47}"/>
          </ac:picMkLst>
        </pc:picChg>
        <pc:picChg chg="add mod modCrop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69" creationId="{91EB886C-7A02-4A66-B585-B5C3CE5ADDDF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71" creationId="{C7617051-15C8-494F-8825-41CA5C45504C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75" creationId="{5DE7CDEF-D9E5-4B3E-BFDC-24F5FCC8018B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79" creationId="{45A08F0D-6B35-480A-8D90-5BC99326CE3C}"/>
          </ac:picMkLst>
        </pc:picChg>
        <pc:picChg chg="add mod">
          <ac:chgData name="li zhengyi" userId="69c8ccc395c7f181" providerId="LiveId" clId="{953CBFA5-AFB5-44EA-997C-7F3A73378E09}" dt="2023-04-12T07:46:09.838" v="2564" actId="164"/>
          <ac:picMkLst>
            <pc:docMk/>
            <pc:sldMk cId="3804872812" sldId="1983"/>
            <ac:picMk id="81" creationId="{D303D02C-7893-4EE3-BB8F-ECBA3D412AED}"/>
          </ac:picMkLst>
        </pc:pic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35" creationId="{27FD4ABD-521E-4C10-80E5-685694895259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36" creationId="{AABF1109-E4E3-4FD4-9098-5004F6EAFF6B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38" creationId="{F4A37BB1-90A9-4431-96A4-3B7E3010F5E3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39" creationId="{F9787153-B587-436F-83C9-0B0EE6EB4B80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51" creationId="{7910BA3C-60FD-4BE7-9532-D4136E67454A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61" creationId="{62239697-519A-4DFC-B1DB-7BB3029173B8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63" creationId="{13896D61-52DF-4F3B-AF27-E4615CC76EF3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85" creationId="{E6E17CC6-92A9-4231-85EF-2BCAF1157785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88" creationId="{B82F319A-42C4-4AD7-8549-C8988292B384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89" creationId="{CDC45B6D-B91D-4FBD-9DDF-F5B4501E91B9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97" creationId="{9B4D457E-032B-433C-89D4-3F428F796523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102" creationId="{86236364-54E5-4B41-A88C-5D79336A38A1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120" creationId="{12EDC3EA-9509-44DE-8E1F-0B6DB7ACD298}"/>
          </ac:cxnSpMkLst>
        </pc:cxnChg>
        <pc:cxnChg chg="del mod">
          <ac:chgData name="li zhengyi" userId="69c8ccc395c7f181" providerId="LiveId" clId="{953CBFA5-AFB5-44EA-997C-7F3A73378E09}" dt="2023-04-12T06:16:04.237" v="1875" actId="478"/>
          <ac:cxnSpMkLst>
            <pc:docMk/>
            <pc:sldMk cId="3804872812" sldId="1983"/>
            <ac:cxnSpMk id="145" creationId="{180F570C-273C-4D17-B5CA-1F3F392E0D5C}"/>
          </ac:cxnSpMkLst>
        </pc:cxnChg>
      </pc:sldChg>
      <pc:sldChg chg="add del">
        <pc:chgData name="li zhengyi" userId="69c8ccc395c7f181" providerId="LiveId" clId="{953CBFA5-AFB5-44EA-997C-7F3A73378E09}" dt="2023-04-12T09:08:59.190" v="3147" actId="47"/>
        <pc:sldMkLst>
          <pc:docMk/>
          <pc:sldMk cId="983786463" sldId="1985"/>
        </pc:sldMkLst>
      </pc:sldChg>
      <pc:sldChg chg="addSp delSp modSp mod ord">
        <pc:chgData name="li zhengyi" userId="69c8ccc395c7f181" providerId="LiveId" clId="{953CBFA5-AFB5-44EA-997C-7F3A73378E09}" dt="2023-04-12T08:05:23.994" v="3145" actId="5793"/>
        <pc:sldMkLst>
          <pc:docMk/>
          <pc:sldMk cId="2563707376" sldId="1986"/>
        </pc:sldMkLst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49" creationId="{DB16FE22-BFDD-41BB-8D64-04F3037D1DE7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50" creationId="{C3E2AC6C-CA62-45D6-B052-5227E33572D8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63" creationId="{AF79FEE7-CB0E-441A-8951-798C576AA2FA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64" creationId="{7EC92AC2-EAF0-4A04-8C6C-39609195C0F2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66" creationId="{EAD412F3-52E7-4425-A26A-FFAFA445643C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68" creationId="{01E8E88F-980F-41FD-8A36-B7DE581256B7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69" creationId="{901C58B5-B330-4348-83F7-C7F276A9A5E0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71" creationId="{29D9A5BB-809B-48E6-A7DE-8DEEC3BBC5F7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72" creationId="{7A0E2B75-7DEF-4A86-80CF-3C5FCD8D9E0D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75" creationId="{506E7231-63C3-4D94-B04F-48FD11A37A3C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77" creationId="{73531131-7CC0-456D-BC6A-E658408AAAEE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78" creationId="{5FAA13C3-4698-4920-8672-42B4814E47B1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81" creationId="{4D6B1DF2-BBA8-42AA-828A-0F318BE4C15D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82" creationId="{3EA06185-263B-438A-B794-DE99C1AE8044}"/>
          </ac:spMkLst>
        </pc:spChg>
        <pc:spChg chg="del">
          <ac:chgData name="li zhengyi" userId="69c8ccc395c7f181" providerId="LiveId" clId="{953CBFA5-AFB5-44EA-997C-7F3A73378E09}" dt="2023-04-12T06:19:25.979" v="1888" actId="478"/>
          <ac:spMkLst>
            <pc:docMk/>
            <pc:sldMk cId="2563707376" sldId="1986"/>
            <ac:spMk id="85" creationId="{E985E321-70AD-45BC-B717-650F8A56C5D6}"/>
          </ac:spMkLst>
        </pc:spChg>
        <pc:spChg chg="add mod">
          <ac:chgData name="li zhengyi" userId="69c8ccc395c7f181" providerId="LiveId" clId="{953CBFA5-AFB5-44EA-997C-7F3A73378E09}" dt="2023-04-12T08:02:44.628" v="3045" actId="20577"/>
          <ac:spMkLst>
            <pc:docMk/>
            <pc:sldMk cId="2563707376" sldId="1986"/>
            <ac:spMk id="98" creationId="{5F2F3BC6-641D-4C21-AAC3-0A52A27336FD}"/>
          </ac:spMkLst>
        </pc:spChg>
        <pc:spChg chg="add mod">
          <ac:chgData name="li zhengyi" userId="69c8ccc395c7f181" providerId="LiveId" clId="{953CBFA5-AFB5-44EA-997C-7F3A73378E09}" dt="2023-04-12T08:05:23.994" v="3145" actId="5793"/>
          <ac:spMkLst>
            <pc:docMk/>
            <pc:sldMk cId="2563707376" sldId="1986"/>
            <ac:spMk id="99" creationId="{4AB969D3-7C42-4AC1-86ED-221F3419139B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38" creationId="{32A6B956-B9E8-43A2-A845-3E0F9453D187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39" creationId="{BE92D5B8-317E-4594-B5DA-2592B6F8D901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43" creationId="{F3FA4021-EEE5-47BF-8EC0-8BBF7208EAD5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44" creationId="{2E30E74F-5CFB-4438-92CE-26D57224FEB6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46" creationId="{D6DD1323-EFAB-41B5-9077-D4C289729BB0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48" creationId="{D352AA98-2B19-4844-BB94-C922F3C4BCDF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49" creationId="{4035E62B-1188-4951-B50E-8A506BF1E397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52" creationId="{1F11FBC9-616B-4409-A320-DC9B9816E59D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55" creationId="{26125F65-739F-4EF4-A02D-8095491307C7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57" creationId="{1CECAC0E-A314-4C42-BA82-1795B835F6D2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61" creationId="{93C650E4-4852-4EAB-BB79-C01D23D0D6F5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62" creationId="{BC4982B1-FEB9-4E35-A9ED-24356C6B89EE}"/>
          </ac:spMkLst>
        </pc:spChg>
        <pc:spChg chg="mod">
          <ac:chgData name="li zhengyi" userId="69c8ccc395c7f181" providerId="LiveId" clId="{953CBFA5-AFB5-44EA-997C-7F3A73378E09}" dt="2023-04-12T06:19:31.899" v="1889" actId="1076"/>
          <ac:spMkLst>
            <pc:docMk/>
            <pc:sldMk cId="2563707376" sldId="1986"/>
            <ac:spMk id="165" creationId="{C8C04073-E320-4EF5-AABA-ABC5008762A9}"/>
          </ac:spMkLst>
        </pc:spChg>
        <pc:grpChg chg="mod">
          <ac:chgData name="li zhengyi" userId="69c8ccc395c7f181" providerId="LiveId" clId="{953CBFA5-AFB5-44EA-997C-7F3A73378E09}" dt="2023-04-12T06:19:31.899" v="1889" actId="1076"/>
          <ac:grpSpMkLst>
            <pc:docMk/>
            <pc:sldMk cId="2563707376" sldId="1986"/>
            <ac:grpSpMk id="6" creationId="{4B888CDD-CE62-40FE-B6A7-10A5AF23BCF5}"/>
          </ac:grpSpMkLst>
        </pc:grpChg>
        <pc:grpChg chg="del">
          <ac:chgData name="li zhengyi" userId="69c8ccc395c7f181" providerId="LiveId" clId="{953CBFA5-AFB5-44EA-997C-7F3A73378E09}" dt="2023-04-12T06:19:25.979" v="1888" actId="478"/>
          <ac:grpSpMkLst>
            <pc:docMk/>
            <pc:sldMk cId="2563707376" sldId="1986"/>
            <ac:grpSpMk id="90" creationId="{46578B30-F40B-496F-A05D-E4A6667CA69B}"/>
          </ac:grpSpMkLst>
        </pc:grpChg>
        <pc:grpChg chg="del">
          <ac:chgData name="li zhengyi" userId="69c8ccc395c7f181" providerId="LiveId" clId="{953CBFA5-AFB5-44EA-997C-7F3A73378E09}" dt="2023-04-12T06:19:25.979" v="1888" actId="478"/>
          <ac:grpSpMkLst>
            <pc:docMk/>
            <pc:sldMk cId="2563707376" sldId="1986"/>
            <ac:grpSpMk id="94" creationId="{35794714-0654-4B0E-AC98-74A20D729939}"/>
          </ac:grpSpMkLst>
        </pc:grpChg>
        <pc:grpChg chg="mod">
          <ac:chgData name="li zhengyi" userId="69c8ccc395c7f181" providerId="LiveId" clId="{953CBFA5-AFB5-44EA-997C-7F3A73378E09}" dt="2023-04-12T06:19:31.899" v="1889" actId="1076"/>
          <ac:grpSpMkLst>
            <pc:docMk/>
            <pc:sldMk cId="2563707376" sldId="1986"/>
            <ac:grpSpMk id="108" creationId="{9B60EA24-4300-4B7E-A2FC-2D6E30DF8815}"/>
          </ac:grpSpMkLst>
        </pc:grp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5" creationId="{7B2F32B6-1163-4764-A006-225B763EACE8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1" creationId="{E4FA4915-73BA-4E1B-8CA7-C86C23C65B30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2" creationId="{938A1F39-4CD8-49F8-84E9-18C1AA498E0C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3" creationId="{26B723C4-BCA4-4202-A7D8-DACA3C438930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4" creationId="{C7DEA1BE-D8DE-4F0C-B635-75EC2444F4AB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6" creationId="{879448CD-F942-41C8-A3C8-C4A4F6A61478}"/>
          </ac:picMkLst>
        </pc:picChg>
        <pc:picChg chg="mod">
          <ac:chgData name="li zhengyi" userId="69c8ccc395c7f181" providerId="LiveId" clId="{953CBFA5-AFB5-44EA-997C-7F3A73378E09}" dt="2023-04-12T06:19:31.899" v="1889" actId="1076"/>
          <ac:picMkLst>
            <pc:docMk/>
            <pc:sldMk cId="2563707376" sldId="1986"/>
            <ac:picMk id="107" creationId="{0F480B59-D3EA-41BF-A7D3-0A7CF338D650}"/>
          </ac:picMkLst>
        </pc:pic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51" creationId="{0298FF03-4EAA-4A46-BCCD-865248E69EEC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52" creationId="{B50FD1EE-0EF5-4D5D-9C35-18703B814489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53" creationId="{ED9EEDA2-B82E-4D44-8DC9-478A6F46E3D0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65" creationId="{1191BCFE-71D1-44C2-9243-06FA9C3CC0B4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67" creationId="{ADEF5C80-FBCD-441D-8C15-3B3FFBDF1B86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70" creationId="{9F53AF2E-93FD-4642-9BC4-17F65BCDDEE7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73" creationId="{B1C57DDC-4220-434C-8A5E-0E7D0EB0B9BF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74" creationId="{DE90AF1D-9458-4972-B502-C67633CBD676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76" creationId="{CE6886A3-EA9E-42D4-92CB-8D0715FFB31F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79" creationId="{4105807D-77E6-47F0-980E-ACD6D56123C3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0" creationId="{2A5DE8B2-D428-43F2-AF68-3DD20D307979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3" creationId="{8C43A4FE-BEE8-43ED-89A6-9FD62F8B161B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4" creationId="{991DE68C-4381-4FF4-AD18-77A70AED04C3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6" creationId="{9AA186FB-42BF-45F0-A956-3AC39923AE5B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7" creationId="{AB77EBBC-A0DE-4EAD-8A62-D2E18D1F3608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8" creationId="{F32EBE78-6EC5-4D35-841D-D62EC6967381}"/>
          </ac:cxnSpMkLst>
        </pc:cxnChg>
        <pc:cxnChg chg="del mod">
          <ac:chgData name="li zhengyi" userId="69c8ccc395c7f181" providerId="LiveId" clId="{953CBFA5-AFB5-44EA-997C-7F3A73378E09}" dt="2023-04-12T06:19:25.979" v="1888" actId="478"/>
          <ac:cxnSpMkLst>
            <pc:docMk/>
            <pc:sldMk cId="2563707376" sldId="1986"/>
            <ac:cxnSpMk id="89" creationId="{8797CE5B-D128-403A-B5F8-91FE4B095117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40" creationId="{AA9CC417-FEFC-40D7-8327-E2A2966EAD49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41" creationId="{359D471D-8CD5-452A-9CEF-A224BE89744D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42" creationId="{F5B30F2B-098F-48B3-84B7-86689E3CBF7A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45" creationId="{C8E93F56-B575-4BE0-96FB-606277318662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47" creationId="{3FE8EC2A-D962-42A0-84C8-9C7C75174138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50" creationId="{AE24DADC-F46F-45A2-B011-8D3DCD39459D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54" creationId="{AFBF3F54-1EBA-48E2-8FF8-D33C81071366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56" creationId="{D27E5392-B3D2-4A5E-82EB-CE7AF833B459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59" creationId="{F7D1A171-36CD-4A76-A56D-712C9BA1FF98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3" creationId="{AA8DD35C-77E1-4567-BC5A-1AA91016D002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4" creationId="{43DDD805-FA77-4A9C-A223-6727BB3E2385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6" creationId="{EAECFFAE-F836-413A-8837-A1F2298A6775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7" creationId="{5CFFEF80-7059-4CA4-8317-790AA8A6311C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8" creationId="{0C352BF9-43F4-4C76-9771-CA7AB768B235}"/>
          </ac:cxnSpMkLst>
        </pc:cxnChg>
        <pc:cxnChg chg="mod">
          <ac:chgData name="li zhengyi" userId="69c8ccc395c7f181" providerId="LiveId" clId="{953CBFA5-AFB5-44EA-997C-7F3A73378E09}" dt="2023-04-12T06:19:31.899" v="1889" actId="1076"/>
          <ac:cxnSpMkLst>
            <pc:docMk/>
            <pc:sldMk cId="2563707376" sldId="1986"/>
            <ac:cxnSpMk id="169" creationId="{E0B983DB-7773-450F-BDC5-88E44789E5EF}"/>
          </ac:cxnSpMkLst>
        </pc:cxnChg>
      </pc:sldChg>
      <pc:sldChg chg="del">
        <pc:chgData name="li zhengyi" userId="69c8ccc395c7f181" providerId="LiveId" clId="{953CBFA5-AFB5-44EA-997C-7F3A73378E09}" dt="2023-04-11T09:45:20.351" v="8" actId="47"/>
        <pc:sldMkLst>
          <pc:docMk/>
          <pc:sldMk cId="1909658122" sldId="1988"/>
        </pc:sldMkLst>
      </pc:sldChg>
      <pc:sldChg chg="addSp modSp mod">
        <pc:chgData name="li zhengyi" userId="69c8ccc395c7f181" providerId="LiveId" clId="{953CBFA5-AFB5-44EA-997C-7F3A73378E09}" dt="2023-04-12T09:14:13.003" v="3512" actId="20577"/>
        <pc:sldMkLst>
          <pc:docMk/>
          <pc:sldMk cId="3663144324" sldId="1989"/>
        </pc:sldMkLst>
        <pc:spChg chg="add mod">
          <ac:chgData name="li zhengyi" userId="69c8ccc395c7f181" providerId="LiveId" clId="{953CBFA5-AFB5-44EA-997C-7F3A73378E09}" dt="2023-04-12T09:14:13.003" v="3512" actId="20577"/>
          <ac:spMkLst>
            <pc:docMk/>
            <pc:sldMk cId="3663144324" sldId="1989"/>
            <ac:spMk id="113" creationId="{123EA51D-C925-4469-BE5C-DA2D51C93A7A}"/>
          </ac:spMkLst>
        </pc:spChg>
      </pc:sldChg>
      <pc:sldChg chg="addSp delSp modSp mod ord">
        <pc:chgData name="li zhengyi" userId="69c8ccc395c7f181" providerId="LiveId" clId="{953CBFA5-AFB5-44EA-997C-7F3A73378E09}" dt="2023-04-12T11:55:44.213" v="4371"/>
        <pc:sldMkLst>
          <pc:docMk/>
          <pc:sldMk cId="2657766330" sldId="1990"/>
        </pc:sldMkLst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2" creationId="{16142F52-DCE4-0D28-C8B3-6CBE5AEFA4D8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3" creationId="{7B4570C7-281B-8901-DA73-6090C0EF73BE}"/>
          </ac:spMkLst>
        </pc:spChg>
        <pc:spChg chg="mod">
          <ac:chgData name="li zhengyi" userId="69c8ccc395c7f181" providerId="LiveId" clId="{953CBFA5-AFB5-44EA-997C-7F3A73378E09}" dt="2023-04-12T09:13:53.367" v="3474" actId="20577"/>
          <ac:spMkLst>
            <pc:docMk/>
            <pc:sldMk cId="2657766330" sldId="1990"/>
            <ac:spMk id="5" creationId="{5E484DB5-76A8-4993-2783-F4FDAB943F84}"/>
          </ac:spMkLst>
        </pc:spChg>
        <pc:spChg chg="add 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42" creationId="{C787E992-5C99-4086-AAD3-E7C7A5D35431}"/>
          </ac:spMkLst>
        </pc:spChg>
        <pc:spChg chg="add 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43" creationId="{C1E44D4D-5E12-4945-B7D1-692E68296F7D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45" creationId="{CDF095B5-22FD-4493-8D07-D4BC16FDD1B8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46" creationId="{7374D661-0E66-4932-8290-7561BC8888D0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47" creationId="{6A45D54E-B964-4D3A-A9B6-840F24F37B47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48" creationId="{32804442-821F-468B-9417-65EC23A14A98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49" creationId="{28B43518-CA85-4B1C-B05D-41334D357573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0" creationId="{F95EA9FB-53FE-48B6-906B-2E60D65D0F49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1" creationId="{F4B3E64A-C327-419F-BCD0-BBB354277E8D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2" creationId="{C9D5024F-6909-4CCB-A9CB-44F5380E7D62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3" creationId="{F4E024DC-4146-4546-B962-C2DEB800CBC5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4" creationId="{A8ED2C57-BF7C-4EB8-9D90-85AD1FA9F0B6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5" creationId="{6C0A30EF-876F-494A-8EF6-BFE31F5D214C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6" creationId="{96B6473F-19D5-4E94-8519-DCB301503487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7" creationId="{2554D39A-5286-4C63-8561-0ED40F76AD4F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8" creationId="{C8C0B016-FA26-4AA6-A0F1-E4CADED9DB24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59" creationId="{E19CB825-3061-420E-A912-E4DB8B876A8F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60" creationId="{C3F912E1-6BA0-4F79-BDB8-EAD882F0A238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61" creationId="{8472BAC9-7867-4A92-BC50-4E551D5FD73C}"/>
          </ac:spMkLst>
        </pc:spChg>
        <pc:spChg chg="add mod">
          <ac:chgData name="li zhengyi" userId="69c8ccc395c7f181" providerId="LiveId" clId="{953CBFA5-AFB5-44EA-997C-7F3A73378E09}" dt="2023-04-12T09:12:54.985" v="3411"/>
          <ac:spMkLst>
            <pc:docMk/>
            <pc:sldMk cId="2657766330" sldId="1990"/>
            <ac:spMk id="62" creationId="{B04959A6-AB54-4386-B62C-0D976B96C34A}"/>
          </ac:spMkLst>
        </pc:spChg>
        <pc:spChg chg="add del mod">
          <ac:chgData name="li zhengyi" userId="69c8ccc395c7f181" providerId="LiveId" clId="{953CBFA5-AFB5-44EA-997C-7F3A73378E09}" dt="2023-04-12T09:12:59.838" v="3412" actId="478"/>
          <ac:spMkLst>
            <pc:docMk/>
            <pc:sldMk cId="2657766330" sldId="1990"/>
            <ac:spMk id="63" creationId="{DFCC94A2-9E78-4508-B985-64BF270467CE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86" creationId="{18E8A588-E011-4F99-8E80-0E3CB0AB0559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87" creationId="{5312D676-C406-43C8-B019-1CE29C060C7A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88" creationId="{9997B67A-7FCB-4B6C-A44D-27D6837B645C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05" creationId="{FCE73684-4DCD-4C19-AE30-3C37C72C9E89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08" creationId="{35E88AFA-2E3C-465D-BF15-886E508F2809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14" creationId="{63288CE9-54B3-4242-89DC-8F481FF4F7E4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15" creationId="{E77CEA81-F084-43E5-9A38-759F76300BCB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16" creationId="{B7923721-6D88-46AE-BE62-97787376D111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17" creationId="{18DF6EB0-DC2F-4617-BB8C-BAB4D21A1612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1" creationId="{90E18B4B-4C99-4112-8584-9B1C486E76D8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2" creationId="{08E87FE9-B14D-4828-89C6-D9D44B8BDF62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3" creationId="{36C1953D-A858-44D5-AC9C-AC2AC3629F7B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6" creationId="{ADB7C888-105F-4719-A775-253EB599A9B3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7" creationId="{FD5CB8FC-8FDD-4B78-A1E2-4AB6C1C90FEF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8" creationId="{D56E9105-8569-49AB-989B-1BB3D53C795E}"/>
          </ac:spMkLst>
        </pc:spChg>
        <pc:spChg chg="mod">
          <ac:chgData name="li zhengyi" userId="69c8ccc395c7f181" providerId="LiveId" clId="{953CBFA5-AFB5-44EA-997C-7F3A73378E09}" dt="2023-04-12T09:12:44.074" v="3410" actId="1076"/>
          <ac:spMkLst>
            <pc:docMk/>
            <pc:sldMk cId="2657766330" sldId="1990"/>
            <ac:spMk id="139" creationId="{AF96B9FB-8005-4E94-84D6-55E4695874ED}"/>
          </ac:spMkLst>
        </pc:spChg>
        <pc:spChg chg="del">
          <ac:chgData name="li zhengyi" userId="69c8ccc395c7f181" providerId="LiveId" clId="{953CBFA5-AFB5-44EA-997C-7F3A73378E09}" dt="2023-04-12T09:09:04.635" v="3149" actId="478"/>
          <ac:spMkLst>
            <pc:docMk/>
            <pc:sldMk cId="2657766330" sldId="1990"/>
            <ac:spMk id="151" creationId="{323474C2-41AF-466F-86C2-41780F6DDB02}"/>
          </ac:spMkLst>
        </pc:spChg>
        <pc:spChg chg="del mod">
          <ac:chgData name="li zhengyi" userId="69c8ccc395c7f181" providerId="LiveId" clId="{953CBFA5-AFB5-44EA-997C-7F3A73378E09}" dt="2023-04-12T09:09:06.073" v="3150" actId="478"/>
          <ac:spMkLst>
            <pc:docMk/>
            <pc:sldMk cId="2657766330" sldId="1990"/>
            <ac:spMk id="152" creationId="{C337EF80-C4B3-4294-8613-1A56D1718C67}"/>
          </ac:spMkLst>
        </pc:spChg>
        <pc:graphicFrameChg chg="mod modGraphic">
          <ac:chgData name="li zhengyi" userId="69c8ccc395c7f181" providerId="LiveId" clId="{953CBFA5-AFB5-44EA-997C-7F3A73378E09}" dt="2023-04-12T09:12:40.090" v="3409" actId="1076"/>
          <ac:graphicFrameMkLst>
            <pc:docMk/>
            <pc:sldMk cId="2657766330" sldId="1990"/>
            <ac:graphicFrameMk id="74" creationId="{FCC71CB5-F061-43F3-984C-4C27802E97B5}"/>
          </ac:graphicFrameMkLst>
        </pc:graphicFrameChg>
        <pc:picChg chg="add del">
          <ac:chgData name="li zhengyi" userId="69c8ccc395c7f181" providerId="LiveId" clId="{953CBFA5-AFB5-44EA-997C-7F3A73378E09}" dt="2023-04-12T09:14:54.210" v="3517" actId="22"/>
          <ac:picMkLst>
            <pc:docMk/>
            <pc:sldMk cId="2657766330" sldId="1990"/>
            <ac:picMk id="6" creationId="{6B4EB181-0804-4C4D-B182-9F9EAFAAE4CD}"/>
          </ac:picMkLst>
        </pc:picChg>
        <pc:cxnChg chg="add mod">
          <ac:chgData name="li zhengyi" userId="69c8ccc395c7f181" providerId="LiveId" clId="{953CBFA5-AFB5-44EA-997C-7F3A73378E09}" dt="2023-04-12T09:12:54.985" v="3411"/>
          <ac:cxnSpMkLst>
            <pc:docMk/>
            <pc:sldMk cId="2657766330" sldId="1990"/>
            <ac:cxnSpMk id="44" creationId="{2115A620-A95D-4FA9-9BF9-AF5C825DE9C6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81" creationId="{DE7605B5-722E-41ED-8F03-C5BC83FE0D4E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1" creationId="{2A4C64B6-48AC-4919-8C01-B7D2F073E847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2" creationId="{55114393-E970-4F28-AA25-F3F5814F5F05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3" creationId="{EBEB067C-6E04-44E6-8948-1401263C8FB6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4" creationId="{615F8B7C-258B-41AA-9583-4885CB5EE684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5" creationId="{1A6B3B14-CB22-48C0-B249-548EB94B7E5F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6" creationId="{6F2CC72E-A6FF-4A5D-9633-740776340F54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7" creationId="{EF59F540-0F29-44BB-9C22-7807478DDC29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28" creationId="{C7C936BE-6011-43FB-9CDA-7FAEAA1EA48D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30" creationId="{9044BDE7-2EC4-4B43-977C-8054C2E6CEA1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3" creationId="{51670D39-8653-446A-931F-29E9F38AF117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4" creationId="{BADF7F85-C8D3-493B-97DA-0D3D168F0B78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5" creationId="{7CB30666-DDD5-4E4F-9215-2816AAE51249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6" creationId="{871892AB-DE0C-4CC8-8A7F-5DE1053BF55C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7" creationId="{6C25293A-5810-4068-B1F5-A82EC48F087F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8" creationId="{6F4EF8F8-0C71-4658-A811-DBA058F388B9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49" creationId="{81E58856-890B-43B2-8ED5-5346760F9617}"/>
          </ac:cxnSpMkLst>
        </pc:cxnChg>
        <pc:cxnChg chg="mod">
          <ac:chgData name="li zhengyi" userId="69c8ccc395c7f181" providerId="LiveId" clId="{953CBFA5-AFB5-44EA-997C-7F3A73378E09}" dt="2023-04-12T09:12:44.074" v="3410" actId="1076"/>
          <ac:cxnSpMkLst>
            <pc:docMk/>
            <pc:sldMk cId="2657766330" sldId="1990"/>
            <ac:cxnSpMk id="150" creationId="{EE2F8D9F-E0A7-4A10-BFF1-93DE7DC7CF92}"/>
          </ac:cxnSpMkLst>
        </pc:cxnChg>
      </pc:sldChg>
      <pc:sldChg chg="del">
        <pc:chgData name="li zhengyi" userId="69c8ccc395c7f181" providerId="LiveId" clId="{953CBFA5-AFB5-44EA-997C-7F3A73378E09}" dt="2023-04-11T09:45:24.335" v="9" actId="47"/>
        <pc:sldMkLst>
          <pc:docMk/>
          <pc:sldMk cId="4056779538" sldId="1991"/>
        </pc:sldMkLst>
      </pc:sldChg>
      <pc:sldChg chg="addSp delSp modSp mod">
        <pc:chgData name="li zhengyi" userId="69c8ccc395c7f181" providerId="LiveId" clId="{953CBFA5-AFB5-44EA-997C-7F3A73378E09}" dt="2023-04-12T03:15:28.272" v="209" actId="1076"/>
        <pc:sldMkLst>
          <pc:docMk/>
          <pc:sldMk cId="1225138549" sldId="1993"/>
        </pc:sldMkLst>
        <pc:spChg chg="add mod">
          <ac:chgData name="li zhengyi" userId="69c8ccc395c7f181" providerId="LiveId" clId="{953CBFA5-AFB5-44EA-997C-7F3A73378E09}" dt="2023-04-12T03:15:12.129" v="205" actId="1036"/>
          <ac:spMkLst>
            <pc:docMk/>
            <pc:sldMk cId="1225138549" sldId="1993"/>
            <ac:spMk id="8" creationId="{F8A305DC-F2EB-4D3A-BC1F-3BD72165A38F}"/>
          </ac:spMkLst>
        </pc:spChg>
        <pc:spChg chg="mod">
          <ac:chgData name="li zhengyi" userId="69c8ccc395c7f181" providerId="LiveId" clId="{953CBFA5-AFB5-44EA-997C-7F3A73378E09}" dt="2023-04-12T03:15:12.129" v="205" actId="1036"/>
          <ac:spMkLst>
            <pc:docMk/>
            <pc:sldMk cId="1225138549" sldId="1993"/>
            <ac:spMk id="19" creationId="{AE585E43-A195-4317-BFF2-80397463F0F2}"/>
          </ac:spMkLst>
        </pc:spChg>
        <pc:spChg chg="add mod">
          <ac:chgData name="li zhengyi" userId="69c8ccc395c7f181" providerId="LiveId" clId="{953CBFA5-AFB5-44EA-997C-7F3A73378E09}" dt="2023-04-11T09:48:55.555" v="32"/>
          <ac:spMkLst>
            <pc:docMk/>
            <pc:sldMk cId="1225138549" sldId="1993"/>
            <ac:spMk id="30" creationId="{61DB680B-1C65-46F9-AD34-ED2AF5298FFD}"/>
          </ac:spMkLst>
        </pc:spChg>
        <pc:spChg chg="add mod">
          <ac:chgData name="li zhengyi" userId="69c8ccc395c7f181" providerId="LiveId" clId="{953CBFA5-AFB5-44EA-997C-7F3A73378E09}" dt="2023-04-11T10:08:38.710" v="96" actId="164"/>
          <ac:spMkLst>
            <pc:docMk/>
            <pc:sldMk cId="1225138549" sldId="1993"/>
            <ac:spMk id="42" creationId="{E2D27E14-AEBA-482F-8A8F-AE1CB7E234CD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43" creationId="{1E732F6B-2484-422E-8A26-88339729CCDA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44" creationId="{A190129B-B3EF-4D95-B5A3-69E39DAE7B4C}"/>
          </ac:spMkLst>
        </pc:spChg>
        <pc:spChg chg="add mod">
          <ac:chgData name="li zhengyi" userId="69c8ccc395c7f181" providerId="LiveId" clId="{953CBFA5-AFB5-44EA-997C-7F3A73378E09}" dt="2023-04-12T03:15:21.453" v="207" actId="1076"/>
          <ac:spMkLst>
            <pc:docMk/>
            <pc:sldMk cId="1225138549" sldId="1993"/>
            <ac:spMk id="50" creationId="{38B2BD1D-AE65-416A-87A5-3DF430F40238}"/>
          </ac:spMkLst>
        </pc:spChg>
        <pc:spChg chg="add mod">
          <ac:chgData name="li zhengyi" userId="69c8ccc395c7f181" providerId="LiveId" clId="{953CBFA5-AFB5-44EA-997C-7F3A73378E09}" dt="2023-04-12T03:15:23.429" v="208" actId="1076"/>
          <ac:spMkLst>
            <pc:docMk/>
            <pc:sldMk cId="1225138549" sldId="1993"/>
            <ac:spMk id="51" creationId="{3969B820-F624-4D1B-A535-A4F7B7BDD820}"/>
          </ac:spMkLst>
        </pc:spChg>
        <pc:spChg chg="add mod">
          <ac:chgData name="li zhengyi" userId="69c8ccc395c7f181" providerId="LiveId" clId="{953CBFA5-AFB5-44EA-997C-7F3A73378E09}" dt="2023-04-12T03:15:12.129" v="205" actId="1036"/>
          <ac:spMkLst>
            <pc:docMk/>
            <pc:sldMk cId="1225138549" sldId="1993"/>
            <ac:spMk id="52" creationId="{50BBA76C-00B2-4F67-8D71-5C9BEB841B45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87" creationId="{A5AAE8B2-8134-448A-9D19-E0A55D8ABD78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88" creationId="{EFF0642E-850E-4570-B9FE-AB838C705EBA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93" creationId="{6FA3A253-1F8B-4CB4-8D8F-E92A259826D6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94" creationId="{933A99E3-E036-4ABE-9CEB-A9E314195E9B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08" creationId="{57D9B188-518E-4575-AE15-FC8DCD505D32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09" creationId="{DBB0A3DB-E1CD-4A0F-96A8-116378E5CA0E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11" creationId="{96AE7F63-E666-4408-A288-F5AB97E78CBB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12" creationId="{5FFBECB8-6F6F-47D4-B7BE-7232A05C09B3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13" creationId="{F2369B03-C9AB-4F72-BC8D-06BF724315AC}"/>
          </ac:spMkLst>
        </pc:spChg>
        <pc:spChg chg="del">
          <ac:chgData name="li zhengyi" userId="69c8ccc395c7f181" providerId="LiveId" clId="{953CBFA5-AFB5-44EA-997C-7F3A73378E09}" dt="2023-04-11T09:48:36.360" v="23" actId="478"/>
          <ac:spMkLst>
            <pc:docMk/>
            <pc:sldMk cId="1225138549" sldId="1993"/>
            <ac:spMk id="114" creationId="{BDF89332-5184-4878-986A-A0CDFCCCB864}"/>
          </ac:spMkLst>
        </pc:spChg>
        <pc:grpChg chg="add mod">
          <ac:chgData name="li zhengyi" userId="69c8ccc395c7f181" providerId="LiveId" clId="{953CBFA5-AFB5-44EA-997C-7F3A73378E09}" dt="2023-04-12T03:15:05.405" v="187" actId="1076"/>
          <ac:grpSpMkLst>
            <pc:docMk/>
            <pc:sldMk cId="1225138549" sldId="1993"/>
            <ac:grpSpMk id="20" creationId="{7CBF827C-6D6B-4042-97D0-F21DE5932B90}"/>
          </ac:grpSpMkLst>
        </pc:grpChg>
        <pc:picChg chg="add mod">
          <ac:chgData name="li zhengyi" userId="69c8ccc395c7f181" providerId="LiveId" clId="{953CBFA5-AFB5-44EA-997C-7F3A73378E09}" dt="2023-04-11T10:05:33.078" v="76" actId="1076"/>
          <ac:picMkLst>
            <pc:docMk/>
            <pc:sldMk cId="1225138549" sldId="1993"/>
            <ac:picMk id="3" creationId="{A6A413D6-DDB6-4167-AB34-654C691C0056}"/>
          </ac:picMkLst>
        </pc:picChg>
        <pc:picChg chg="add del mod">
          <ac:chgData name="li zhengyi" userId="69c8ccc395c7f181" providerId="LiveId" clId="{953CBFA5-AFB5-44EA-997C-7F3A73378E09}" dt="2023-04-11T10:00:11.864" v="42" actId="478"/>
          <ac:picMkLst>
            <pc:docMk/>
            <pc:sldMk cId="1225138549" sldId="1993"/>
            <ac:picMk id="5" creationId="{DB740AC4-A3DF-4B74-8121-C618E0AEB5C5}"/>
          </ac:picMkLst>
        </pc:picChg>
        <pc:picChg chg="add mod">
          <ac:chgData name="li zhengyi" userId="69c8ccc395c7f181" providerId="LiveId" clId="{953CBFA5-AFB5-44EA-997C-7F3A73378E09}" dt="2023-04-12T03:15:18.910" v="206" actId="1076"/>
          <ac:picMkLst>
            <pc:docMk/>
            <pc:sldMk cId="1225138549" sldId="1993"/>
            <ac:picMk id="7" creationId="{665C6202-017F-4CA2-A2DF-C63F48ACB321}"/>
          </ac:picMkLst>
        </pc:picChg>
        <pc:picChg chg="add mod">
          <ac:chgData name="li zhengyi" userId="69c8ccc395c7f181" providerId="LiveId" clId="{953CBFA5-AFB5-44EA-997C-7F3A73378E09}" dt="2023-04-12T03:15:12.129" v="205" actId="1036"/>
          <ac:picMkLst>
            <pc:docMk/>
            <pc:sldMk cId="1225138549" sldId="1993"/>
            <ac:picMk id="10" creationId="{E8C95C50-E466-463B-B03D-529DA30E4BEF}"/>
          </ac:picMkLst>
        </pc:picChg>
        <pc:picChg chg="add mod">
          <ac:chgData name="li zhengyi" userId="69c8ccc395c7f181" providerId="LiveId" clId="{953CBFA5-AFB5-44EA-997C-7F3A73378E09}" dt="2023-04-12T03:15:12.129" v="205" actId="1036"/>
          <ac:picMkLst>
            <pc:docMk/>
            <pc:sldMk cId="1225138549" sldId="1993"/>
            <ac:picMk id="12" creationId="{AEF19D4D-34B6-4CF3-994C-4CE635CC9839}"/>
          </ac:picMkLst>
        </pc:picChg>
        <pc:picChg chg="add mod modCrop">
          <ac:chgData name="li zhengyi" userId="69c8ccc395c7f181" providerId="LiveId" clId="{953CBFA5-AFB5-44EA-997C-7F3A73378E09}" dt="2023-04-11T10:08:38.710" v="96" actId="164"/>
          <ac:picMkLst>
            <pc:docMk/>
            <pc:sldMk cId="1225138549" sldId="1993"/>
            <ac:picMk id="14" creationId="{2851C931-04FD-4A91-8FA3-78F8AAB0DA67}"/>
          </ac:picMkLst>
        </pc:picChg>
        <pc:picChg chg="add mod">
          <ac:chgData name="li zhengyi" userId="69c8ccc395c7f181" providerId="LiveId" clId="{953CBFA5-AFB5-44EA-997C-7F3A73378E09}" dt="2023-04-12T03:14:59.181" v="186" actId="1035"/>
          <ac:picMkLst>
            <pc:docMk/>
            <pc:sldMk cId="1225138549" sldId="1993"/>
            <ac:picMk id="16" creationId="{B7415EF7-B5D3-4930-8C47-A70A4BB1B348}"/>
          </ac:picMkLst>
        </pc:picChg>
        <pc:picChg chg="add del mod">
          <ac:chgData name="li zhengyi" userId="69c8ccc395c7f181" providerId="LiveId" clId="{953CBFA5-AFB5-44EA-997C-7F3A73378E09}" dt="2023-04-11T10:06:02.265" v="83" actId="478"/>
          <ac:picMkLst>
            <pc:docMk/>
            <pc:sldMk cId="1225138549" sldId="1993"/>
            <ac:picMk id="18" creationId="{6DF1688E-D64C-4BF8-8185-472B26C3AAD0}"/>
          </ac:picMkLst>
        </pc:picChg>
        <pc:picChg chg="add mod modCrop">
          <ac:chgData name="li zhengyi" userId="69c8ccc395c7f181" providerId="LiveId" clId="{953CBFA5-AFB5-44EA-997C-7F3A73378E09}" dt="2023-04-12T03:15:12.129" v="205" actId="1036"/>
          <ac:picMkLst>
            <pc:docMk/>
            <pc:sldMk cId="1225138549" sldId="1993"/>
            <ac:picMk id="22" creationId="{D7A9E2F1-B52F-4185-B527-E0EFE73884BD}"/>
          </ac:picMkLst>
        </pc:picChg>
        <pc:picChg chg="add mod">
          <ac:chgData name="li zhengyi" userId="69c8ccc395c7f181" providerId="LiveId" clId="{953CBFA5-AFB5-44EA-997C-7F3A73378E09}" dt="2023-04-12T03:15:28.272" v="209" actId="1076"/>
          <ac:picMkLst>
            <pc:docMk/>
            <pc:sldMk cId="1225138549" sldId="1993"/>
            <ac:picMk id="24" creationId="{75C73BDB-58A4-4085-8743-B39C985CD6BB}"/>
          </ac:picMkLst>
        </pc:pic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46" creationId="{7CDDD802-3C13-4CE3-B51F-3FFD19C9E52B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49" creationId="{8B781443-C7B4-4B7E-8DCE-3070BF2752B4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85" creationId="{8DA4CFD1-F2FA-4003-B654-F7697DEA0236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86" creationId="{179CACF2-7E15-48A3-9792-9A0D38A26397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89" creationId="{69C9041B-8485-41F2-94CA-502DB52CE455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0" creationId="{F56ADBB0-C3EB-4A4E-8A58-B9FC40697FC0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1" creationId="{FA71A76C-BC94-40E8-80EE-18D1CFA54954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2" creationId="{7F8FD288-A453-4E68-A039-274FABA7D560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5" creationId="{F6428F2F-18A7-4EA6-B8B4-DCAE981B29EB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6" creationId="{29F34C67-F3DF-4360-9E47-53CDF4B84011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7" creationId="{9F91ABDF-4434-4EDD-894C-BD8BD30297A0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98" creationId="{5D5F7AB8-1045-4CF0-A639-36364B085663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103" creationId="{AB5D193C-7487-436C-A0BA-C2FAE0DDC0C3}"/>
          </ac:cxnSpMkLst>
        </pc:cxnChg>
        <pc:cxnChg chg="del">
          <ac:chgData name="li zhengyi" userId="69c8ccc395c7f181" providerId="LiveId" clId="{953CBFA5-AFB5-44EA-997C-7F3A73378E09}" dt="2023-04-11T09:48:36.360" v="23" actId="478"/>
          <ac:cxnSpMkLst>
            <pc:docMk/>
            <pc:sldMk cId="1225138549" sldId="1993"/>
            <ac:cxnSpMk id="104" creationId="{E4ABFEB9-01FD-428C-9A92-A733D7C71F98}"/>
          </ac:cxnSpMkLst>
        </pc:cxnChg>
      </pc:sldChg>
      <pc:sldChg chg="addSp modSp mod">
        <pc:chgData name="li zhengyi" userId="69c8ccc395c7f181" providerId="LiveId" clId="{953CBFA5-AFB5-44EA-997C-7F3A73378E09}" dt="2023-04-12T11:42:01.738" v="3906" actId="20577"/>
        <pc:sldMkLst>
          <pc:docMk/>
          <pc:sldMk cId="2976313429" sldId="1994"/>
        </pc:sldMkLst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6" creationId="{B83F79CD-BDB3-498F-89C9-8D04310BCAEE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7" creationId="{EB8617F2-F5F8-4552-9462-03C01920EFC2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8" creationId="{81FD2867-7A32-4DF3-AD97-84D89176E5FE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23" creationId="{8DE7ACE8-8101-4B96-B6E1-EF227448BDD4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27" creationId="{E1ECD8A8-A943-435D-8AF7-719079BC9E05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32" creationId="{98B23977-FD2E-4589-BA91-1F9195C03946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37" creationId="{607F018F-8AD7-48BC-859B-5D173FFD0971}"/>
          </ac:spMkLst>
        </pc:spChg>
        <pc:spChg chg="add mod">
          <ac:chgData name="li zhengyi" userId="69c8ccc395c7f181" providerId="LiveId" clId="{953CBFA5-AFB5-44EA-997C-7F3A73378E09}" dt="2023-04-12T11:41:01.314" v="3859" actId="1076"/>
          <ac:spMkLst>
            <pc:docMk/>
            <pc:sldMk cId="2976313429" sldId="1994"/>
            <ac:spMk id="40" creationId="{2A9065A0-B607-44D1-B9B5-F6C3A2C9E6CA}"/>
          </ac:spMkLst>
        </pc:spChg>
        <pc:spChg chg="add mod">
          <ac:chgData name="li zhengyi" userId="69c8ccc395c7f181" providerId="LiveId" clId="{953CBFA5-AFB5-44EA-997C-7F3A73378E09}" dt="2023-04-12T05:55:33.385" v="1357" actId="27636"/>
          <ac:spMkLst>
            <pc:docMk/>
            <pc:sldMk cId="2976313429" sldId="1994"/>
            <ac:spMk id="41" creationId="{1CBB5809-D6F1-4581-96B8-D481DE83AC29}"/>
          </ac:spMkLst>
        </pc:spChg>
        <pc:spChg chg="add mod">
          <ac:chgData name="li zhengyi" userId="69c8ccc395c7f181" providerId="LiveId" clId="{953CBFA5-AFB5-44EA-997C-7F3A73378E09}" dt="2023-04-12T05:56:33.451" v="1452" actId="14100"/>
          <ac:spMkLst>
            <pc:docMk/>
            <pc:sldMk cId="2976313429" sldId="1994"/>
            <ac:spMk id="42" creationId="{5F9F4AB6-32B6-4015-9D3E-FB602D681BE8}"/>
          </ac:spMkLst>
        </pc:spChg>
        <pc:spChg chg="add mod">
          <ac:chgData name="li zhengyi" userId="69c8ccc395c7f181" providerId="LiveId" clId="{953CBFA5-AFB5-44EA-997C-7F3A73378E09}" dt="2023-04-12T05:56:13.345" v="1410" actId="27636"/>
          <ac:spMkLst>
            <pc:docMk/>
            <pc:sldMk cId="2976313429" sldId="1994"/>
            <ac:spMk id="43" creationId="{38130ED0-8191-44D1-8C44-E1E3BA81C3C1}"/>
          </ac:spMkLst>
        </pc:spChg>
        <pc:spChg chg="add mod">
          <ac:chgData name="li zhengyi" userId="69c8ccc395c7f181" providerId="LiveId" clId="{953CBFA5-AFB5-44EA-997C-7F3A73378E09}" dt="2023-04-12T07:57:24.389" v="2805" actId="20577"/>
          <ac:spMkLst>
            <pc:docMk/>
            <pc:sldMk cId="2976313429" sldId="1994"/>
            <ac:spMk id="45" creationId="{F74686E3-5893-4524-AD7A-91C967B5E163}"/>
          </ac:spMkLst>
        </pc:spChg>
        <pc:spChg chg="add mod">
          <ac:chgData name="li zhengyi" userId="69c8ccc395c7f181" providerId="LiveId" clId="{953CBFA5-AFB5-44EA-997C-7F3A73378E09}" dt="2023-04-12T11:42:01.738" v="3906" actId="20577"/>
          <ac:spMkLst>
            <pc:docMk/>
            <pc:sldMk cId="2976313429" sldId="1994"/>
            <ac:spMk id="47" creationId="{EE802810-3D9D-4674-9E6D-B8D2D8F849A2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55" creationId="{136D9F0A-EA77-4F11-8A67-5784FB2AF75B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56" creationId="{1027CDD9-5A7A-42BB-9BA2-D5B239FD0A14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57" creationId="{46E3682A-C8EB-4733-B55C-2471F5F62673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80" creationId="{056E4F72-8755-4C18-9A61-E98914306AF8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01" creationId="{C001F5C2-616A-4169-8018-8C416A943E68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02" creationId="{885E558C-FA52-4742-960C-B65EBDB4A00D}"/>
          </ac:spMkLst>
        </pc:spChg>
        <pc:spChg chg="mod">
          <ac:chgData name="li zhengyi" userId="69c8ccc395c7f181" providerId="LiveId" clId="{953CBFA5-AFB5-44EA-997C-7F3A73378E09}" dt="2023-04-12T05:55:05.910" v="1316" actId="1036"/>
          <ac:spMkLst>
            <pc:docMk/>
            <pc:sldMk cId="2976313429" sldId="1994"/>
            <ac:spMk id="125" creationId="{D03A8AD5-1AE9-4C3B-A4C7-D070CCE35DB5}"/>
          </ac:spMkLst>
        </pc:spChg>
        <pc:grpChg chg="mod">
          <ac:chgData name="li zhengyi" userId="69c8ccc395c7f181" providerId="LiveId" clId="{953CBFA5-AFB5-44EA-997C-7F3A73378E09}" dt="2023-04-12T05:55:05.910" v="1316" actId="1036"/>
          <ac:grpSpMkLst>
            <pc:docMk/>
            <pc:sldMk cId="2976313429" sldId="1994"/>
            <ac:grpSpMk id="28" creationId="{982552E1-A952-44AB-9A4E-47E0BBE9DFCE}"/>
          </ac:grpSpMkLst>
        </pc:grpChg>
        <pc:picChg chg="mod">
          <ac:chgData name="li zhengyi" userId="69c8ccc395c7f181" providerId="LiveId" clId="{953CBFA5-AFB5-44EA-997C-7F3A73378E09}" dt="2023-04-12T05:55:05.910" v="1316" actId="1036"/>
          <ac:picMkLst>
            <pc:docMk/>
            <pc:sldMk cId="2976313429" sldId="1994"/>
            <ac:picMk id="25" creationId="{54234580-D995-42D3-B013-C82F63896817}"/>
          </ac:picMkLst>
        </pc:picChg>
        <pc:picChg chg="mod">
          <ac:chgData name="li zhengyi" userId="69c8ccc395c7f181" providerId="LiveId" clId="{953CBFA5-AFB5-44EA-997C-7F3A73378E09}" dt="2023-04-12T05:55:05.910" v="1316" actId="1036"/>
          <ac:picMkLst>
            <pc:docMk/>
            <pc:sldMk cId="2976313429" sldId="1994"/>
            <ac:picMk id="26" creationId="{EEE5BDB8-A7FD-4435-ACE8-CD1CA61C4B44}"/>
          </ac:picMkLst>
        </pc:picChg>
        <pc:picChg chg="add mod">
          <ac:chgData name="li zhengyi" userId="69c8ccc395c7f181" providerId="LiveId" clId="{953CBFA5-AFB5-44EA-997C-7F3A73378E09}" dt="2023-04-12T11:41:06.640" v="3861" actId="1076"/>
          <ac:picMkLst>
            <pc:docMk/>
            <pc:sldMk cId="2976313429" sldId="1994"/>
            <ac:picMk id="38" creationId="{36151447-07F2-470C-87D9-8C169F95667A}"/>
          </ac:picMkLst>
        </pc:picChg>
        <pc:picChg chg="mod">
          <ac:chgData name="li zhengyi" userId="69c8ccc395c7f181" providerId="LiveId" clId="{953CBFA5-AFB5-44EA-997C-7F3A73378E09}" dt="2023-04-12T05:55:05.910" v="1316" actId="1036"/>
          <ac:picMkLst>
            <pc:docMk/>
            <pc:sldMk cId="2976313429" sldId="1994"/>
            <ac:picMk id="82" creationId="{1EAF233B-1801-4BFE-A49B-0659B98692F8}"/>
          </ac:picMkLst>
        </pc:picChg>
        <pc:picChg chg="mod">
          <ac:chgData name="li zhengyi" userId="69c8ccc395c7f181" providerId="LiveId" clId="{953CBFA5-AFB5-44EA-997C-7F3A73378E09}" dt="2023-04-12T05:55:05.910" v="1316" actId="1036"/>
          <ac:picMkLst>
            <pc:docMk/>
            <pc:sldMk cId="2976313429" sldId="1994"/>
            <ac:picMk id="83" creationId="{0F15EBE1-3D94-430D-8116-A8C6C2810E5C}"/>
          </ac:picMkLst>
        </pc:pic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19" creationId="{AB326CB6-7655-40D1-963B-794D3FE70663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20" creationId="{9DC37D3F-29D4-4584-A08D-D41E27EE5E3A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21" creationId="{9A32B24B-2FFF-424E-84B0-E3D91886AC83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22" creationId="{CA0BA694-8CF9-4D21-9529-C20BC84BE6B1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24" creationId="{7CFC3E08-2C0E-487F-AF63-FAD7A2EB5A50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33" creationId="{99D20C7C-DF44-48B6-B618-7290C8F445C5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34" creationId="{AC84C5C3-DBD4-4138-B358-B823EA258475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35" creationId="{FFBEF71F-446F-4424-B4F8-274A9F7C9FA6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36" creationId="{92948BF2-9867-4BD0-A4F3-C6652BECF9A5}"/>
          </ac:cxnSpMkLst>
        </pc:cxnChg>
        <pc:cxnChg chg="add mod">
          <ac:chgData name="li zhengyi" userId="69c8ccc395c7f181" providerId="LiveId" clId="{953CBFA5-AFB5-44EA-997C-7F3A73378E09}" dt="2023-04-12T05:54:44.565" v="1277"/>
          <ac:cxnSpMkLst>
            <pc:docMk/>
            <pc:sldMk cId="2976313429" sldId="1994"/>
            <ac:cxnSpMk id="39" creationId="{7A9747D6-D505-4189-803B-D77F8630826C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67" creationId="{9A6D52C5-6B0E-407E-A8C5-DC92ED4F7986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68" creationId="{788559EA-6A58-4AF5-AB09-A5BFD48B55BC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78" creationId="{A98AE8C2-A8B1-4082-9AE4-21A907907687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79" creationId="{7FB178F4-C9A2-4C4C-9FDA-9B2A39013DF6}"/>
          </ac:cxnSpMkLst>
        </pc:cxnChg>
        <pc:cxnChg chg="mod">
          <ac:chgData name="li zhengyi" userId="69c8ccc395c7f181" providerId="LiveId" clId="{953CBFA5-AFB5-44EA-997C-7F3A73378E09}" dt="2023-04-12T05:55:05.910" v="1316" actId="1036"/>
          <ac:cxnSpMkLst>
            <pc:docMk/>
            <pc:sldMk cId="2976313429" sldId="1994"/>
            <ac:cxnSpMk id="81" creationId="{3064A278-711C-469C-AE1B-64874B61D800}"/>
          </ac:cxnSpMkLst>
        </pc:cxnChg>
      </pc:sldChg>
      <pc:sldChg chg="addSp modSp del">
        <pc:chgData name="li zhengyi" userId="69c8ccc395c7f181" providerId="LiveId" clId="{953CBFA5-AFB5-44EA-997C-7F3A73378E09}" dt="2023-04-12T06:16:26.391" v="1887" actId="47"/>
        <pc:sldMkLst>
          <pc:docMk/>
          <pc:sldMk cId="848672002" sldId="1995"/>
        </pc:sldMkLst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3" creationId="{6D7EF30B-F572-4D1C-912D-A5D75AF02A53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99" creationId="{AAE7B3D5-876B-4C4F-9FAC-2C26DB8A6337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13" creationId="{B8A6BF90-28CC-48B9-BB78-1B2B35935339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16" creationId="{E5E2E776-CC71-4925-A3DD-984894F6F6DC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17" creationId="{ADB67FC4-EE78-4ABF-B17D-01B61E59C083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72" creationId="{53152358-AE4B-476C-A25A-753E82D25A5E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73" creationId="{CDAC6745-AB3D-48E5-BCB8-6A8218956AA0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74" creationId="{52B1E303-7A21-48B7-AABA-44CF1E71EE9E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79" creationId="{82540168-DA5A-438B-BA87-34D6A88221BC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80" creationId="{4C5469B8-4B60-4A3A-8CAE-9EE922C91BA2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81" creationId="{8275136F-AFF2-45BD-8875-B76EE3E2C25D}"/>
          </ac:spMkLst>
        </pc:spChg>
        <pc:spChg chg="mod">
          <ac:chgData name="li zhengyi" userId="69c8ccc395c7f181" providerId="LiveId" clId="{953CBFA5-AFB5-44EA-997C-7F3A73378E09}" dt="2023-04-12T06:16:09.741" v="1877" actId="164"/>
          <ac:spMkLst>
            <pc:docMk/>
            <pc:sldMk cId="848672002" sldId="1995"/>
            <ac:spMk id="182" creationId="{C86B8D20-6E4D-4956-84D7-03B87B22ECF2}"/>
          </ac:spMkLst>
        </pc:spChg>
        <pc:grpChg chg="add 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2" creationId="{E13D0F3C-7AB8-4B31-8AB1-BE3A811827B1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16" creationId="{3B95C2AC-2272-4CCF-889D-661632B65AEC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71" creationId="{1799BC91-91B0-4EDE-8C7C-09B2DE193AD6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105" creationId="{52832641-15B3-4184-B4BC-80DF6C5EF388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112" creationId="{3E061CD0-4C98-4718-A8EB-ED4C487E2699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175" creationId="{0CC43602-4ABE-4FBC-9B46-3EF9AFD75155}"/>
          </ac:grpSpMkLst>
        </pc:grpChg>
        <pc:grpChg chg="mod">
          <ac:chgData name="li zhengyi" userId="69c8ccc395c7f181" providerId="LiveId" clId="{953CBFA5-AFB5-44EA-997C-7F3A73378E09}" dt="2023-04-12T06:16:09.741" v="1877" actId="164"/>
          <ac:grpSpMkLst>
            <pc:docMk/>
            <pc:sldMk cId="848672002" sldId="1995"/>
            <ac:grpSpMk id="185" creationId="{101FAA47-6B8C-4DB0-B2B8-05E5D74C7C9F}"/>
          </ac:grpSpMkLst>
        </pc:grpChg>
        <pc:cxnChg chg="mod">
          <ac:chgData name="li zhengyi" userId="69c8ccc395c7f181" providerId="LiveId" clId="{953CBFA5-AFB5-44EA-997C-7F3A73378E09}" dt="2023-04-12T06:16:09.741" v="1877" actId="164"/>
          <ac:cxnSpMkLst>
            <pc:docMk/>
            <pc:sldMk cId="848672002" sldId="1995"/>
            <ac:cxnSpMk id="68" creationId="{D7F9B49C-8E1E-451A-B373-74837995860F}"/>
          </ac:cxnSpMkLst>
        </pc:cxnChg>
        <pc:cxnChg chg="mod">
          <ac:chgData name="li zhengyi" userId="69c8ccc395c7f181" providerId="LiveId" clId="{953CBFA5-AFB5-44EA-997C-7F3A73378E09}" dt="2023-04-12T06:16:09.741" v="1877" actId="164"/>
          <ac:cxnSpMkLst>
            <pc:docMk/>
            <pc:sldMk cId="848672002" sldId="1995"/>
            <ac:cxnSpMk id="69" creationId="{C7DAF951-4EF2-49E7-94E1-B596E09C08D2}"/>
          </ac:cxnSpMkLst>
        </pc:cxnChg>
        <pc:cxnChg chg="mod">
          <ac:chgData name="li zhengyi" userId="69c8ccc395c7f181" providerId="LiveId" clId="{953CBFA5-AFB5-44EA-997C-7F3A73378E09}" dt="2023-04-12T06:16:09.741" v="1877" actId="164"/>
          <ac:cxnSpMkLst>
            <pc:docMk/>
            <pc:sldMk cId="848672002" sldId="1995"/>
            <ac:cxnSpMk id="100" creationId="{C49B1329-192C-4AB4-B9D2-B2CF0076E0FF}"/>
          </ac:cxnSpMkLst>
        </pc:cxnChg>
        <pc:cxnChg chg="mod">
          <ac:chgData name="li zhengyi" userId="69c8ccc395c7f181" providerId="LiveId" clId="{953CBFA5-AFB5-44EA-997C-7F3A73378E09}" dt="2023-04-12T06:16:09.741" v="1877" actId="164"/>
          <ac:cxnSpMkLst>
            <pc:docMk/>
            <pc:sldMk cId="848672002" sldId="1995"/>
            <ac:cxnSpMk id="103" creationId="{F4737021-79B6-403B-8D9D-66521E58B6D4}"/>
          </ac:cxnSpMkLst>
        </pc:cxnChg>
        <pc:cxnChg chg="mod">
          <ac:chgData name="li zhengyi" userId="69c8ccc395c7f181" providerId="LiveId" clId="{953CBFA5-AFB5-44EA-997C-7F3A73378E09}" dt="2023-04-12T06:16:09.741" v="1877" actId="164"/>
          <ac:cxnSpMkLst>
            <pc:docMk/>
            <pc:sldMk cId="848672002" sldId="1995"/>
            <ac:cxnSpMk id="135" creationId="{FAB76F85-06C5-49E2-A247-5BBCEDF2953A}"/>
          </ac:cxnSpMkLst>
        </pc:cxnChg>
      </pc:sldChg>
      <pc:sldChg chg="addSp modSp mod">
        <pc:chgData name="li zhengyi" userId="69c8ccc395c7f181" providerId="LiveId" clId="{953CBFA5-AFB5-44EA-997C-7F3A73378E09}" dt="2023-04-12T05:49:36.535" v="963" actId="20577"/>
        <pc:sldMkLst>
          <pc:docMk/>
          <pc:sldMk cId="1524036146" sldId="1997"/>
        </pc:sldMkLst>
        <pc:spChg chg="add mod">
          <ac:chgData name="li zhengyi" userId="69c8ccc395c7f181" providerId="LiveId" clId="{953CBFA5-AFB5-44EA-997C-7F3A73378E09}" dt="2023-04-12T05:49:36.535" v="963" actId="20577"/>
          <ac:spMkLst>
            <pc:docMk/>
            <pc:sldMk cId="1524036146" sldId="1997"/>
            <ac:spMk id="306" creationId="{4C5BB22F-E928-4C14-9F36-290F529EB7E4}"/>
          </ac:spMkLst>
        </pc:spChg>
        <pc:spChg chg="mod">
          <ac:chgData name="li zhengyi" userId="69c8ccc395c7f181" providerId="LiveId" clId="{953CBFA5-AFB5-44EA-997C-7F3A73378E09}" dt="2023-04-12T05:49:09.643" v="930" actId="1036"/>
          <ac:spMkLst>
            <pc:docMk/>
            <pc:sldMk cId="1524036146" sldId="1997"/>
            <ac:spMk id="576" creationId="{B2757879-A993-4DEF-8213-D858D5F04CC3}"/>
          </ac:spMkLst>
        </pc:spChg>
        <pc:spChg chg="mod">
          <ac:chgData name="li zhengyi" userId="69c8ccc395c7f181" providerId="LiveId" clId="{953CBFA5-AFB5-44EA-997C-7F3A73378E09}" dt="2023-04-12T05:49:09.643" v="930" actId="1036"/>
          <ac:spMkLst>
            <pc:docMk/>
            <pc:sldMk cId="1524036146" sldId="1997"/>
            <ac:spMk id="577" creationId="{31B0AD70-2F2D-4749-AEE8-FC33D9C3A7F1}"/>
          </ac:spMkLst>
        </pc:spChg>
        <pc:spChg chg="mod">
          <ac:chgData name="li zhengyi" userId="69c8ccc395c7f181" providerId="LiveId" clId="{953CBFA5-AFB5-44EA-997C-7F3A73378E09}" dt="2023-04-12T05:49:09.643" v="930" actId="1036"/>
          <ac:spMkLst>
            <pc:docMk/>
            <pc:sldMk cId="1524036146" sldId="1997"/>
            <ac:spMk id="578" creationId="{07CFCE5F-6D8D-42FD-B2A5-563ED41E968E}"/>
          </ac:spMkLst>
        </pc:s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4" creationId="{692C471A-0376-3126-D6D9-C4C3243A6718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7" creationId="{6DA87CBF-0089-4872-A90B-5DF063DE86FD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40" creationId="{4D56A4A4-692B-4AF1-9BC9-6E26191FA9F9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43" creationId="{D8E4B752-9EFC-4013-8495-F3F3A1E0E98A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218" creationId="{98410E57-37F2-4FE3-8BF4-3C21ABC5915E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248" creationId="{0D6F0BED-F812-4694-890F-20B10EC0E965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278" creationId="{7A5D4C6B-DF67-463C-B179-8F7CEE6A7032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08" creationId="{9742DDCF-4C7D-464E-AB88-EFD98D0482C3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49" creationId="{96376C8B-C4C4-4328-A0D2-F84BD1362764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78" creationId="{D3BD798E-52F0-4A5B-9773-A06908BBD255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379" creationId="{11F683F9-C8A4-4BE7-8330-F4FB5D2D65B5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417" creationId="{897DA1EA-F3A2-416B-AAA8-B1CA43845540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579" creationId="{247A5654-2741-4F95-B095-DB01BE9FC741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584" creationId="{3AC3BFFF-ADEB-47F8-BF29-E15E5706D319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03" creationId="{6CC388EC-742E-4674-B8F1-65C6D3C357B7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08" creationId="{9902EEC6-FE5F-4E80-A8CC-CA43C669604D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46" creationId="{A84FFC74-BD2E-4EF6-A138-809A31436C07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89" creationId="{8691CB89-BF34-4D59-8929-C501765C18AC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90" creationId="{593559F5-16E5-4944-9473-C8005562498B}"/>
          </ac:grpSpMkLst>
        </pc:grpChg>
        <pc:grpChg chg="mod">
          <ac:chgData name="li zhengyi" userId="69c8ccc395c7f181" providerId="LiveId" clId="{953CBFA5-AFB5-44EA-997C-7F3A73378E09}" dt="2023-04-12T05:49:09.643" v="930" actId="1036"/>
          <ac:grpSpMkLst>
            <pc:docMk/>
            <pc:sldMk cId="1524036146" sldId="1997"/>
            <ac:grpSpMk id="691" creationId="{87E14D96-6DBF-40F8-B5D3-81BC32C7FAC6}"/>
          </ac:grpSpMkLst>
        </pc:grp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2" creationId="{CF1B6D49-1711-6CE4-4B06-6334FB154899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422" creationId="{3047C72C-5DD1-4C03-BEB1-5712BEF34E43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423" creationId="{F78B3D27-0602-41D2-8CBD-80CBC4D2345F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504" creationId="{53B4DEB2-1663-4ADF-8F8E-05BAAA2A1035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505" creationId="{1072E01B-DE0B-4623-AB09-7EBA723A6C6B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506" creationId="{452C30AF-FE1B-4008-856C-EDC59CD05CEB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49" creationId="{F9F445A3-CEBF-4F51-B86A-49FC34CF9C43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0" creationId="{760D9990-1EF3-4D3C-9798-F767860047A4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1" creationId="{F6494FEF-7A65-4299-883D-D9B016EAA73A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2" creationId="{57AC7E58-9692-4BC2-8244-C050085F84F6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3" creationId="{8E91A2EA-3104-4817-954E-413AD9DC0B77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4" creationId="{717CA453-00E0-4278-B1B3-8E799FC927EE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5" creationId="{D7D0A344-38D2-4698-9FDE-8160E83656E6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6" creationId="{77DE98F4-E799-40BD-8E8B-F6FBC232522F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7" creationId="{DEC48549-9448-44D8-884C-001E2E147A7B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8" creationId="{610F7493-F16C-4992-A187-CDE116673519}"/>
          </ac:picMkLst>
        </pc:picChg>
        <pc:picChg chg="mod">
          <ac:chgData name="li zhengyi" userId="69c8ccc395c7f181" providerId="LiveId" clId="{953CBFA5-AFB5-44EA-997C-7F3A73378E09}" dt="2023-04-12T05:49:09.643" v="930" actId="1036"/>
          <ac:picMkLst>
            <pc:docMk/>
            <pc:sldMk cId="1524036146" sldId="1997"/>
            <ac:picMk id="659" creationId="{BD5CDB62-7662-4CE9-94CF-7AFE2AE122F6}"/>
          </ac:picMkLst>
        </pc:picChg>
      </pc:sldChg>
      <pc:sldChg chg="addSp delSp modSp mod ord">
        <pc:chgData name="li zhengyi" userId="69c8ccc395c7f181" providerId="LiveId" clId="{953CBFA5-AFB5-44EA-997C-7F3A73378E09}" dt="2023-04-12T09:20:09.097" v="3595" actId="20577"/>
        <pc:sldMkLst>
          <pc:docMk/>
          <pc:sldMk cId="4260131989" sldId="1998"/>
        </pc:sldMkLst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25" creationId="{F2385C0B-B003-7EBB-6E8E-D827D7DBF167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68" creationId="{B4D26F12-AAF4-008F-99BF-34C2AE2F702A}"/>
          </ac:spMkLst>
        </pc:spChg>
        <pc:spChg chg="del">
          <ac:chgData name="li zhengyi" userId="69c8ccc395c7f181" providerId="LiveId" clId="{953CBFA5-AFB5-44EA-997C-7F3A73378E09}" dt="2023-04-11T09:45:29.607" v="12" actId="478"/>
          <ac:spMkLst>
            <pc:docMk/>
            <pc:sldMk cId="4260131989" sldId="1998"/>
            <ac:spMk id="189" creationId="{D47164A1-6A4F-4BC1-B177-BCD792A837DA}"/>
          </ac:spMkLst>
        </pc:spChg>
        <pc:spChg chg="del">
          <ac:chgData name="li zhengyi" userId="69c8ccc395c7f181" providerId="LiveId" clId="{953CBFA5-AFB5-44EA-997C-7F3A73378E09}" dt="2023-04-11T09:45:27.651" v="10" actId="478"/>
          <ac:spMkLst>
            <pc:docMk/>
            <pc:sldMk cId="4260131989" sldId="1998"/>
            <ac:spMk id="264" creationId="{DCD704BB-9438-4E4F-9B36-ACB5F29FD71C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298" creationId="{25F69FAB-BA4C-45D0-9D02-79AC8DE28256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299" creationId="{F6DF387D-2681-433F-9DE0-C98B0A8C4671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329" creationId="{FD9A9A0B-6E7F-425E-A131-74B42F347F34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331" creationId="{3F72E146-AD0F-4F0A-8096-F2688C0C44A9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393" creationId="{11703E26-1AC9-47DF-9535-BFBAA656B7AD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394" creationId="{4BC71BC2-5CE8-457D-A579-BE4EF43B0863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411" creationId="{38F8D885-6B26-4782-B6B4-619EF5E013F9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413" creationId="{75097C4E-C6E5-4F40-B197-79A316FAE9FC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476" creationId="{B1BADF33-5E54-454E-BDE8-51A70E51282A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517" creationId="{E81981BD-D2AE-4C8E-8F99-4DFCDB2D8795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518" creationId="{82A951DC-3E26-488F-8A3E-A2AF0B324123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631" creationId="{EE6B4840-1B50-42A3-A0B3-34A7AD7E9B7F}"/>
          </ac:spMkLst>
        </pc:spChg>
        <pc:spChg chg="add mod">
          <ac:chgData name="li zhengyi" userId="69c8ccc395c7f181" providerId="LiveId" clId="{953CBFA5-AFB5-44EA-997C-7F3A73378E09}" dt="2023-04-12T09:20:09.097" v="3595" actId="20577"/>
          <ac:spMkLst>
            <pc:docMk/>
            <pc:sldMk cId="4260131989" sldId="1998"/>
            <ac:spMk id="635" creationId="{2D5DDE01-5A07-4886-8CBC-5919856B56E2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640" creationId="{4AA263C9-F330-486E-A730-38824A148C46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666" creationId="{46584ED8-63FC-4F0F-99C7-824568D1A719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948" creationId="{5E11F4F6-17B6-4CF5-B2D1-2CE1408600C2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949" creationId="{95DD2F1C-8BB1-467E-9769-16F38511C423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950" creationId="{B5807F2A-70D3-4763-8988-7214DC2B5F9D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1080" creationId="{8CA36A29-595C-4531-9630-7CB4C845A82D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699" creationId="{A3E488A7-61F0-465E-9C3D-0E8BA5EF3A3A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00" creationId="{C11F5841-058D-45D9-8DB9-87364B031684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02" creationId="{1BAFD69F-5760-461B-9210-230C89699FA1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03" creationId="{0923B629-416C-457C-A108-9A64AFCBCBF8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05" creationId="{9BDE7ABA-FCA1-4FA0-84B7-090190F14B28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06" creationId="{0710803D-4EC0-4B60-9136-A3BFE40917F1}"/>
          </ac:spMkLst>
        </pc:spChg>
        <pc:spChg chg="del mod">
          <ac:chgData name="li zhengyi" userId="69c8ccc395c7f181" providerId="LiveId" clId="{953CBFA5-AFB5-44EA-997C-7F3A73378E09}" dt="2023-04-11T09:45:37.493" v="15" actId="478"/>
          <ac:spMkLst>
            <pc:docMk/>
            <pc:sldMk cId="4260131989" sldId="1998"/>
            <ac:spMk id="1791" creationId="{078BF144-66F7-488C-B837-21B52F3B5D86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1870" creationId="{99907792-0497-472A-8E5A-E1E2236861A7}"/>
          </ac:spMkLst>
        </pc:spChg>
        <pc:spChg chg="mod">
          <ac:chgData name="li zhengyi" userId="69c8ccc395c7f181" providerId="LiveId" clId="{953CBFA5-AFB5-44EA-997C-7F3A73378E09}" dt="2023-04-12T09:19:57.357" v="3577" actId="1076"/>
          <ac:spMkLst>
            <pc:docMk/>
            <pc:sldMk cId="4260131989" sldId="1998"/>
            <ac:spMk id="1871" creationId="{97A73455-BADB-4C40-B95E-87AAEE34BA7F}"/>
          </ac:spMkLst>
        </pc:spChg>
        <pc:spChg chg="del">
          <ac:chgData name="li zhengyi" userId="69c8ccc395c7f181" providerId="LiveId" clId="{953CBFA5-AFB5-44EA-997C-7F3A73378E09}" dt="2023-04-11T09:45:27.651" v="10" actId="478"/>
          <ac:spMkLst>
            <pc:docMk/>
            <pc:sldMk cId="4260131989" sldId="1998"/>
            <ac:spMk id="1951" creationId="{612594E1-D669-476A-B9F3-B09E57E58206}"/>
          </ac:spMkLst>
        </pc:spChg>
        <pc:spChg chg="del">
          <ac:chgData name="li zhengyi" userId="69c8ccc395c7f181" providerId="LiveId" clId="{953CBFA5-AFB5-44EA-997C-7F3A73378E09}" dt="2023-04-11T09:45:27.651" v="10" actId="478"/>
          <ac:spMkLst>
            <pc:docMk/>
            <pc:sldMk cId="4260131989" sldId="1998"/>
            <ac:spMk id="1952" creationId="{B23E5D92-5AB3-47D1-A256-8B00D83C20BC}"/>
          </ac:spMkLst>
        </pc:s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2" creationId="{1AE8103E-56A5-4C41-9B80-7DE62C06228F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22" creationId="{65EEDC3A-458D-466A-8DC9-14C387B6A369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55" creationId="{7CDCF88C-880E-4EF9-81D2-1A3AA3C26CC8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56" creationId="{22A768B9-6614-491F-878A-661228BE1349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128" creationId="{37DF0A2B-FE9B-4F7F-B882-8577FCCCE9CB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152" creationId="{F530D9F2-948F-4D12-96C5-6249E57668BC}"/>
          </ac:grpSpMkLst>
        </pc:grpChg>
        <pc:grpChg chg="del mod">
          <ac:chgData name="li zhengyi" userId="69c8ccc395c7f181" providerId="LiveId" clId="{953CBFA5-AFB5-44EA-997C-7F3A73378E09}" dt="2023-04-11T09:45:37.493" v="15" actId="478"/>
          <ac:grpSpMkLst>
            <pc:docMk/>
            <pc:sldMk cId="4260131989" sldId="1998"/>
            <ac:grpSpMk id="153" creationId="{1CB2DA66-013B-4886-9A4C-007C85F19EFD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155" creationId="{68C28195-C43E-4A7F-8F9E-AFF0C9C745F4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159" creationId="{24486384-3CCB-41A2-ABBE-E8472C891087}"/>
          </ac:grpSpMkLst>
        </pc:grpChg>
        <pc:grpChg chg="del">
          <ac:chgData name="li zhengyi" userId="69c8ccc395c7f181" providerId="LiveId" clId="{953CBFA5-AFB5-44EA-997C-7F3A73378E09}" dt="2023-04-11T09:45:31.801" v="13" actId="478"/>
          <ac:grpSpMkLst>
            <pc:docMk/>
            <pc:sldMk cId="4260131989" sldId="1998"/>
            <ac:grpSpMk id="167" creationId="{D2A11145-B4D6-4371-8A82-A287D16EBEE1}"/>
          </ac:grpSpMkLst>
        </pc:grpChg>
        <pc:grpChg chg="del">
          <ac:chgData name="li zhengyi" userId="69c8ccc395c7f181" providerId="LiveId" clId="{953CBFA5-AFB5-44EA-997C-7F3A73378E09}" dt="2023-04-11T09:45:31.801" v="13" actId="478"/>
          <ac:grpSpMkLst>
            <pc:docMk/>
            <pc:sldMk cId="4260131989" sldId="1998"/>
            <ac:grpSpMk id="168" creationId="{E453EA39-6219-4002-B204-985B03EF18CC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175" creationId="{9BCA582A-83A2-42B4-88AF-F6407E602B5E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180" creationId="{26113941-55BC-46E6-B975-2B77FE2AF772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181" creationId="{C5F49AF5-6856-4C3A-93FF-76480E926232}"/>
          </ac:grpSpMkLst>
        </pc:grpChg>
        <pc:grpChg chg="del">
          <ac:chgData name="li zhengyi" userId="69c8ccc395c7f181" providerId="LiveId" clId="{953CBFA5-AFB5-44EA-997C-7F3A73378E09}" dt="2023-04-11T09:45:28.598" v="11" actId="478"/>
          <ac:grpSpMkLst>
            <pc:docMk/>
            <pc:sldMk cId="4260131989" sldId="1998"/>
            <ac:grpSpMk id="408" creationId="{60E5ABFE-379A-4CFB-A127-43EDCA67C788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632" creationId="{F18ADF27-16C4-436D-8E49-B5409AF8458B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641" creationId="{A585732A-8312-4C24-BB5E-60F31FF37EE5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700" creationId="{702A7C6F-E616-454E-8B71-EB52DCE6FF9A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721" creationId="{4293D489-2C35-450F-B804-2D85E5852F0D}"/>
          </ac:grpSpMkLst>
        </pc:grpChg>
        <pc:grpChg chg="mod">
          <ac:chgData name="li zhengyi" userId="69c8ccc395c7f181" providerId="LiveId" clId="{953CBFA5-AFB5-44EA-997C-7F3A73378E09}" dt="2023-04-12T09:19:57.357" v="3577" actId="1076"/>
          <ac:grpSpMkLst>
            <pc:docMk/>
            <pc:sldMk cId="4260131989" sldId="1998"/>
            <ac:grpSpMk id="962" creationId="{DE418FF5-8C8E-4290-A6D1-DF3FC6A3894A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1309" creationId="{E6865039-F92D-4BDF-AC36-6F2FC496818F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1370" creationId="{FDAAC01D-3433-4045-9B47-1F5FA8510045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1519" creationId="{C7C408D1-BDA6-4CB7-AF87-B7C59DEE5FBD}"/>
          </ac:grpSpMkLst>
        </pc:grpChg>
        <pc:grpChg chg="del">
          <ac:chgData name="li zhengyi" userId="69c8ccc395c7f181" providerId="LiveId" clId="{953CBFA5-AFB5-44EA-997C-7F3A73378E09}" dt="2023-04-11T09:45:27.651" v="10" actId="478"/>
          <ac:grpSpMkLst>
            <pc:docMk/>
            <pc:sldMk cId="4260131989" sldId="1998"/>
            <ac:grpSpMk id="2019" creationId="{B5B2798A-D642-43A4-BD16-9A12FD042E9A}"/>
          </ac:grpSpMkLst>
        </pc:grpChg>
        <pc:picChg chg="add del">
          <ac:chgData name="li zhengyi" userId="69c8ccc395c7f181" providerId="LiveId" clId="{953CBFA5-AFB5-44EA-997C-7F3A73378E09}" dt="2023-04-12T09:19:59.827" v="3579" actId="22"/>
          <ac:picMkLst>
            <pc:docMk/>
            <pc:sldMk cId="4260131989" sldId="1998"/>
            <ac:picMk id="4" creationId="{BA626209-5143-4D05-A399-F90781AFE745}"/>
          </ac:picMkLst>
        </pc:picChg>
        <pc:picChg chg="mod">
          <ac:chgData name="li zhengyi" userId="69c8ccc395c7f181" providerId="LiveId" clId="{953CBFA5-AFB5-44EA-997C-7F3A73378E09}" dt="2023-04-12T09:19:57.357" v="3577" actId="1076"/>
          <ac:picMkLst>
            <pc:docMk/>
            <pc:sldMk cId="4260131989" sldId="1998"/>
            <ac:picMk id="1874" creationId="{A79D6864-C394-45AF-808B-6444BA69C93E}"/>
          </ac:picMkLst>
        </pc:pic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7" creationId="{12E7BF79-4916-437E-AE60-11CC5E415F53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70" creationId="{95627F59-ACFA-52F5-E343-1714F5E35097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70" creationId="{2A9C0E37-5A17-4960-B1C1-D3EADA0FCE6F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358" creationId="{660CCCE2-FC6D-4ECB-9BC2-ADB9CF2EC025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564" creationId="{6FA0F3B5-2281-4CAC-8313-F22EFAF281FA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658" creationId="{4452E586-3573-4552-8AF6-C25063A1A795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661" creationId="{49AE9952-B89E-4FA3-AD9E-E8E040D06751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673" creationId="{F8D7B0A4-20EF-45B6-A322-8A85ACDC63A7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678" creationId="{85B0D9BF-0BEE-4B5A-99D6-DE4FAB00BF72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681" creationId="{6189EFC6-F7C9-4F54-8C2D-2DD17F0D44D0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824" creationId="{C78FB5D3-3DC1-4DD7-906F-CBDF4E651FF2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825" creationId="{5CF16D1D-694A-4A13-BF50-1E9C7303B306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952" creationId="{1843C98D-86A8-481F-AA54-852D5D2B74E5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1054" creationId="{31AE4698-09D6-4805-9D46-3B2C3AD44F4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15" creationId="{DEFBB7EB-61D1-4F52-9D66-A7EE9BA1B85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17" creationId="{D1CA55E0-7B5B-4A76-9FD3-F4D72ABA624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18" creationId="{D5F8ADF3-1A12-4D52-8B1C-1526C6D1DB9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20" creationId="{5FC417B2-BD06-4EFE-93B8-08CC018D9B5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25" creationId="{864206D1-D530-4039-B338-6FD72D3FB4D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26" creationId="{5C73DCDC-17D1-4C31-8E8C-2FDBAF5799E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27" creationId="{C01AAD89-FB59-4AF7-94B4-85901B7FE06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31" creationId="{F696C2BA-0941-4101-B3E4-8A7A1EC785E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34" creationId="{C3568B03-DB64-4331-A50F-1B49EED6A6E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36" creationId="{636F95F9-B142-46E0-B922-15DE444B363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37" creationId="{96B6B314-D474-4E68-9FBF-3A0F315F0E4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39" creationId="{01DFCF94-E5C0-4517-86D9-7A0134556E2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44" creationId="{6A17C6F1-F273-4EFE-B429-54761B29BF1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45" creationId="{31BBBE69-CDB9-4B1E-AFD7-E29CA678E90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46" creationId="{FEDEF073-3758-4C2D-B084-71025846C74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50" creationId="{1A00A8CB-BB34-4651-A21F-99248B041FE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53" creationId="{9463C1AB-0FCB-423C-A3FF-37612937866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55" creationId="{35C83D39-3418-4BC4-8E88-5861787D198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56" creationId="{82222694-F6FE-48C6-97E0-9DCF8BC9323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58" creationId="{A3F66C5A-F5F9-4458-BA87-9A7A3C6137D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63" creationId="{76029E6D-7B86-4E4D-A59C-102407CF886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64" creationId="{1C567630-2ED2-491D-9061-D617B3180D5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65" creationId="{ACBAAB07-991B-408A-873A-DD338C14B06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69" creationId="{955311B7-057F-476B-94B9-D190F619A15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76" creationId="{73F1DF55-B98F-4CB6-A780-5243124EAD2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77" creationId="{27EAE056-9F2F-4685-8767-C89C4B0EEE7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79" creationId="{590B9F8C-CEF6-41D3-9B36-FC75712B148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80" creationId="{4AA4914F-343A-4897-9555-AB1C698B0A8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85" creationId="{AA213102-AF94-48C9-A7C1-DA03B97EC8C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86" creationId="{9189E121-A1F7-42BA-BD84-7D954CE4B7D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87" creationId="{2C60F25D-D788-43A7-BC9D-5C1638AF6F6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88" creationId="{A992A7D8-7A7E-4869-891B-BED53EF3A54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92" creationId="{BAB023D6-6A10-4D60-9688-35B36AAB71C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93" creationId="{C22657B5-B492-4A3B-9DFB-DAB9404F4FA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95" creationId="{B1601579-66EE-4075-9512-3B92B731B6F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397" creationId="{9E66A864-5466-4F9B-81B6-88A61BA2648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00" creationId="{A50840D1-3200-4C8E-BB6C-B05D6263CCF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01" creationId="{D8CE15C3-B657-465D-AB59-AF955915C69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76" creationId="{F393E826-18A6-4015-8BEA-7F0412C1799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77" creationId="{B7963A67-6BAF-4D42-AA87-4F7D78A7DB4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82" creationId="{0E4A8D72-491A-40E6-9947-AF5F8A3DBAF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83" creationId="{0B6EED64-9EFD-448F-B9B8-22AA56C433B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84" creationId="{03E3E792-05EC-4025-BF97-FCF393F8E6A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85" creationId="{AE1A6F1B-65BF-4136-B820-A4533C0C710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89" creationId="{3C7C5DF3-3261-402E-A637-F33A4B42D1C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90" creationId="{94B61A86-FD0B-4A15-A2B4-5EBC313E45E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92" creationId="{4AAF8C5D-0E6F-4638-8D00-FCCB3A9BCF2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94" creationId="{D9C50A90-5AFB-40A1-B7B7-2EE8DE0B82F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97" creationId="{03A3212C-C0C4-4F15-91A8-57A1D67BC77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498" creationId="{94BF34CE-606E-4439-A845-56F625A348D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0" creationId="{6AEB2C45-23E0-4755-894F-3ACED9E11AC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1" creationId="{FD8E0EF1-6841-44BF-AA97-0A7D6EC5F25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6" creationId="{276B57E5-C47E-478E-B35D-029D94BF89B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7" creationId="{55BFFEBF-CDD8-48B8-8B97-7D789FAFA20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8" creationId="{3C6A23DF-588E-4234-9F7F-91BE819E062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09" creationId="{9FB302EA-4112-4E06-991C-1A4B0C4C88D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13" creationId="{84F6BB54-7EB3-496D-B9F5-8409E2FEB20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14" creationId="{4734518A-1B27-4D6C-A15E-7E3E0A9B84D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16" creationId="{DD580C5B-D4FE-4305-99EC-B3949E8362B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18" creationId="{973AE58A-65FC-4B49-8A84-F42EE1B2C4A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25" creationId="{4C7EA2EA-F4F9-45C3-B1D7-AECA9C45A2C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27" creationId="{67FCC3C4-A5D1-4939-8949-3D19C6F82D6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28" creationId="{4503B20A-B0B2-40C4-B667-4A6A40972FB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30" creationId="{11E28AEF-DE01-43FE-9605-F1DCB156F1E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35" creationId="{7C125521-F39F-4646-96EA-2E99292A7E1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36" creationId="{681477C5-664E-4013-A491-A0DE509F576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37" creationId="{49294291-765C-49C5-AEA6-4304DB51808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41" creationId="{3BCE7D47-3DFC-4B5E-9E5D-6FD51CC0397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44" creationId="{C26A4AEC-9D29-4EB9-A1B2-444278CA8AC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46" creationId="{63AB7C23-A41A-4A2C-8D1B-7F48DEF6AA8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547" creationId="{329F853D-35D9-4E93-B208-81DC9F98968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13" creationId="{8927B42F-E59E-4F10-A1A9-B97D3C3D094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14" creationId="{A446DCAF-19BB-4C8C-BD0B-B384584CAAA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16" creationId="{CABC239B-6C5D-4D4C-ACAB-08D87A32728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17" creationId="{E83C5FD5-5C92-4BC0-A56D-80E9354A860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22" creationId="{46BD0310-AFAD-47F3-857F-5A0AE9355FA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23" creationId="{2A5A26C2-D911-4C0A-A65B-FEF35D7A9DA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24" creationId="{C1122564-D1EF-412C-85B5-E990A3DF2BE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25" creationId="{470FB672-9BB1-48C9-84A6-74BE6878FB4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29" creationId="{2A15FA5C-FC2D-46C9-8146-D5EC922879E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30" creationId="{2FCF1568-5468-402C-BD16-C8DFBD35968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32" creationId="{45F4A863-6891-4CF3-B174-F1E2757C7CD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34" creationId="{3AE70847-899D-4E17-87D1-C99CBBCA3C4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37" creationId="{186E1222-3FD6-4E5F-AEC4-9679DD35B3D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38" creationId="{AE94797A-C6CE-4F60-9FCF-A327530C03D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0" creationId="{AA23C071-B84C-47ED-815B-36F5B296ADE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1" creationId="{DB7D8EE1-082B-40B3-9BC2-5622C0868A8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6" creationId="{C5255A20-D0FE-4D42-B93E-852E9E72FEB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7" creationId="{261AA2DC-F05D-459E-BB4B-F3EAF1A0F1D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8" creationId="{65E06DB5-D39B-41A0-BFCF-9F32D45B0E1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49" creationId="{1E3A2DFA-1FE8-4F6F-B8F6-EF2FAF37195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53" creationId="{2699D76A-836A-4D85-B6EE-1BE8BEC94FC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54" creationId="{E5137AE8-35EE-469F-A440-FDCD7C8F3F4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56" creationId="{A398C472-3C0E-43C2-B2AA-78AA6D66D44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58" creationId="{138353BB-107E-4CB9-926C-6A1EAEDB9E6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61" creationId="{42317EC7-C52D-465C-A866-A8569484835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62" creationId="{1388A2BB-91DB-4A86-9445-75AF0803296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64" creationId="{416AFCF2-8DFF-481E-9879-B90663ADBB0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65" creationId="{8C2BB31C-DDBC-471B-812C-437DCEC688A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0" creationId="{E8667068-3713-42D6-A3FA-9D099533D2C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1" creationId="{8C580E53-1073-4C49-8FE4-79816904601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2" creationId="{0DB9F624-1E54-4C42-919D-CA61BA5E0A8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3" creationId="{D25A0E04-20B1-4B41-A26D-3E46AB9F807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7" creationId="{FBC5458F-93C4-48AD-9513-6B4AF6EBB23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78" creationId="{AFAC66D5-8424-44E3-8C63-4230E556454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80" creationId="{87522237-3529-4DD4-90A9-35E2CD0D9ED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782" creationId="{711DFBA2-FCFA-4656-8606-28AF2219143D}"/>
          </ac:cxnSpMkLst>
        </pc:cxnChg>
        <pc:cxnChg chg="mod">
          <ac:chgData name="li zhengyi" userId="69c8ccc395c7f181" providerId="LiveId" clId="{953CBFA5-AFB5-44EA-997C-7F3A73378E09}" dt="2023-04-11T09:45:37.493" v="15" actId="478"/>
          <ac:cxnSpMkLst>
            <pc:docMk/>
            <pc:sldMk cId="4260131989" sldId="1998"/>
            <ac:cxnSpMk id="1787" creationId="{84281366-B64C-42C9-8D5D-44DD53137DE9}"/>
          </ac:cxnSpMkLst>
        </pc:cxnChg>
        <pc:cxnChg chg="mod">
          <ac:chgData name="li zhengyi" userId="69c8ccc395c7f181" providerId="LiveId" clId="{953CBFA5-AFB5-44EA-997C-7F3A73378E09}" dt="2023-04-11T09:45:37.493" v="15" actId="478"/>
          <ac:cxnSpMkLst>
            <pc:docMk/>
            <pc:sldMk cId="4260131989" sldId="1998"/>
            <ac:cxnSpMk id="1788" creationId="{6A510922-FD34-482B-83F4-04C7D0F33A99}"/>
          </ac:cxnSpMkLst>
        </pc:cxnChg>
        <pc:cxnChg chg="mod">
          <ac:chgData name="li zhengyi" userId="69c8ccc395c7f181" providerId="LiveId" clId="{953CBFA5-AFB5-44EA-997C-7F3A73378E09}" dt="2023-04-11T09:45:37.493" v="15" actId="478"/>
          <ac:cxnSpMkLst>
            <pc:docMk/>
            <pc:sldMk cId="4260131989" sldId="1998"/>
            <ac:cxnSpMk id="1790" creationId="{65427307-4700-46DF-8593-FE0E1C7C770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02" creationId="{36D0AA3E-050C-4578-8CC1-3C08576D465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03" creationId="{1E1B1BA0-24CD-4493-91FA-0AE729112F5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05" creationId="{25AC4E48-BFBA-43E2-9BEF-A02E51E9E5F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07" creationId="{48A0E93A-46E1-4F88-A86B-8BFB80D4669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08" creationId="{C8C0CD26-5117-40F4-B55A-58CD19B761E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10" creationId="{C31EAB6A-AA9B-4176-BD7B-085A0740F92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15" creationId="{FB0B3C63-441B-491E-B351-F05EE4B23BC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16" creationId="{66E1939F-5313-4310-B04A-DCE5C207579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17" creationId="{9DA6167D-FCBD-4BD2-9259-157B5FF1BA3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21" creationId="{96004314-DB85-43BF-AAD6-2416C934FFE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25" creationId="{2DEB6054-6F0A-4BD6-9759-3FEFFEBA571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26" creationId="{CA260734-A290-4F6E-8F26-1C1DB740862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28" creationId="{72D2CDE4-0CE2-4A5A-A613-2DF44AB6C6B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30" creationId="{1530DB55-1EBF-4EE6-96A4-77F0B34AED2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31" creationId="{174F9F32-8464-4A96-9E80-13B99349AB4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33" creationId="{9DB68D9C-B8E0-4965-ABB0-F34FB7A9738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38" creationId="{9BD5F140-24C5-49FB-9BD2-8F18180CD3B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39" creationId="{E32EDDEA-F39E-48D8-AFD2-51A84ED26EE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40" creationId="{31DEB363-FABF-4471-9FAA-0B20ABA3011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44" creationId="{08435B74-C61F-441C-971D-93F1F5FE15B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48" creationId="{ABBF6F1D-66DA-40D9-87DD-E0F987227FF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49" creationId="{B2685E81-66C5-43EA-AD17-51D26B61703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51" creationId="{A6F91E66-9B08-439F-9612-E0A431731D8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53" creationId="{75DAE244-46C6-42ED-8566-5552BB49979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54" creationId="{7CA8A100-DDF5-4572-81D0-B7B01362F1D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56" creationId="{CD290DA2-6364-44E3-A2CF-10D17CDCF117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61" creationId="{E151F109-84C8-49A6-857D-E092FB32468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62" creationId="{B4DA85B8-F85B-4C45-908C-AD5324EC502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63" creationId="{41C1932F-19CE-47F8-B715-A31D97CD756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867" creationId="{799D9A32-8FCD-4FF0-A257-2B898C4A73B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20" creationId="{B9936515-42E9-44BE-AE94-933EB28C1603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25" creationId="{8462CB20-7448-4430-A763-A15CFC0E44D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26" creationId="{A4497597-F881-4CF9-B653-144DB8654E9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27" creationId="{D217F5E6-C24E-425F-ADD2-8B136694672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31" creationId="{CF8AD12A-0347-404B-B65E-840253C9D02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34" creationId="{BECB42E1-D471-4C68-82E5-128997A0E5C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36" creationId="{D0AD94F8-54A6-4008-AEBB-F611C1F0AC6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37" creationId="{7D7C6CF6-F769-4B27-9F5A-A612FBC2DFF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39" creationId="{E990B549-9614-4F4D-A035-52E15E5AAC5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44" creationId="{BBDF57D0-3295-4FF2-B729-DCBB9A18E24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45" creationId="{661DF41F-85E4-481E-A624-98A30FC5E6F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46" creationId="{7524A75E-B9E1-4668-BBBA-DD2D5929AD1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1950" creationId="{87F9BE2D-6C1D-4073-A021-510218F3E829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31" creationId="{E6FD1E6D-E93D-4782-A23C-456C7344006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33" creationId="{DD5AED5A-6A6C-47FC-B115-C72DF3DFEC30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34" creationId="{7BEC899F-D8FA-4C9C-BDE2-E7796C2A57E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36" creationId="{B5A84275-0CA5-4D24-86BA-8A31AEA9757B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41" creationId="{5DE8BFB9-D277-4869-8433-81B69808617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42" creationId="{5A8F0A5C-C3B8-4888-BB97-28D216FC2622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43" creationId="{A68DFD4E-F88A-4D9E-A0A3-69BB05216EFF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47" creationId="{D56BC328-AA22-4ABA-B858-40293A85BFF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50" creationId="{644DC912-7A7A-435E-B2A6-83E1A7CF1165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52" creationId="{45B39B30-FA6B-4FF2-B787-F04DD4B21B14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53" creationId="{4C286080-05D8-46B6-A436-0B10393109B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55" creationId="{F6E95B6C-79AF-4889-8DB0-4B64FF3C38DA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60" creationId="{2A26EF68-99D1-4D73-8723-DE5BBD3A852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61" creationId="{95F07367-528B-4A87-8922-9BFF784F02C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62" creationId="{DBE7F63C-CB44-48BD-AFC0-207F16DABB4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66" creationId="{1163031B-75C4-48FC-9D42-6A371200E92D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69" creationId="{2AA39C3F-E530-4FFB-87C5-E98BE132B16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71" creationId="{2CDF47EC-A35D-4B0D-BBE3-F2067F3F03CC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72" creationId="{51A9FE23-42DC-4380-906D-88D29EE417E1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74" creationId="{65B9B567-C0D6-4487-B14A-1B161AF7876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79" creationId="{79B86806-42EB-49BE-A08E-EEFF3A337566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80" creationId="{6B17188D-A19D-44D2-A2E4-13E899EDB4F8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81" creationId="{FC48601A-7799-43DC-8EF6-7E642ABFD96E}"/>
          </ac:cxnSpMkLst>
        </pc:cxnChg>
        <pc:cxnChg chg="mod">
          <ac:chgData name="li zhengyi" userId="69c8ccc395c7f181" providerId="LiveId" clId="{953CBFA5-AFB5-44EA-997C-7F3A73378E09}" dt="2023-04-11T09:45:27.651" v="10" actId="478"/>
          <ac:cxnSpMkLst>
            <pc:docMk/>
            <pc:sldMk cId="4260131989" sldId="1998"/>
            <ac:cxnSpMk id="2085" creationId="{AC346B12-6716-409E-BAC2-6548A2C106C9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089" creationId="{8B745083-D09C-490B-A677-0D59EC4EF799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095" creationId="{DA60A4C9-2BF9-4E0D-BEBB-3B524353A2AF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13" creationId="{238AADF0-8E79-4880-A1B8-624DEEA8532C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24" creationId="{10BA6346-CF82-419D-8D31-8680618DA0A0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25" creationId="{27C36652-BAFB-4ACE-B8F5-853530A4C503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26" creationId="{AA7355A7-4526-4FDF-8D4C-4A03A3F94A6F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59" creationId="{5613510E-9177-4C3E-A862-8033BE54B01E}"/>
          </ac:cxnSpMkLst>
        </pc:cxnChg>
        <pc:cxnChg chg="mod">
          <ac:chgData name="li zhengyi" userId="69c8ccc395c7f181" providerId="LiveId" clId="{953CBFA5-AFB5-44EA-997C-7F3A73378E09}" dt="2023-04-12T09:19:57.357" v="3577" actId="1076"/>
          <ac:cxnSpMkLst>
            <pc:docMk/>
            <pc:sldMk cId="4260131989" sldId="1998"/>
            <ac:cxnSpMk id="2170" creationId="{4F6E36EA-BD8D-4130-903E-8AF2EA138205}"/>
          </ac:cxnSpMkLst>
        </pc:cxnChg>
      </pc:sldChg>
      <pc:sldChg chg="del">
        <pc:chgData name="li zhengyi" userId="69c8ccc395c7f181" providerId="LiveId" clId="{953CBFA5-AFB5-44EA-997C-7F3A73378E09}" dt="2023-04-11T09:46:23.310" v="21" actId="47"/>
        <pc:sldMkLst>
          <pc:docMk/>
          <pc:sldMk cId="2788374737" sldId="1999"/>
        </pc:sldMkLst>
      </pc:sldChg>
      <pc:sldChg chg="addSp delSp modSp del">
        <pc:chgData name="li zhengyi" userId="69c8ccc395c7f181" providerId="LiveId" clId="{953CBFA5-AFB5-44EA-997C-7F3A73378E09}" dt="2023-04-12T05:29:58.771" v="829" actId="47"/>
        <pc:sldMkLst>
          <pc:docMk/>
          <pc:sldMk cId="450449565" sldId="2000"/>
        </pc:sldMkLst>
        <pc:spChg chg="add del mod">
          <ac:chgData name="li zhengyi" userId="69c8ccc395c7f181" providerId="LiveId" clId="{953CBFA5-AFB5-44EA-997C-7F3A73378E09}" dt="2023-04-12T03:29:19.069" v="216"/>
          <ac:spMkLst>
            <pc:docMk/>
            <pc:sldMk cId="450449565" sldId="2000"/>
            <ac:spMk id="3" creationId="{50D64EBB-553E-48E6-8684-426DA9B82993}"/>
          </ac:spMkLst>
        </pc:spChg>
      </pc:sldChg>
      <pc:sldChg chg="addSp delSp modSp add mod">
        <pc:chgData name="li zhengyi" userId="69c8ccc395c7f181" providerId="LiveId" clId="{953CBFA5-AFB5-44EA-997C-7F3A73378E09}" dt="2023-04-12T07:38:31.575" v="2448" actId="20577"/>
        <pc:sldMkLst>
          <pc:docMk/>
          <pc:sldMk cId="3754654073" sldId="2001"/>
        </pc:sldMkLst>
        <pc:spChg chg="add del mod">
          <ac:chgData name="li zhengyi" userId="69c8ccc395c7f181" providerId="LiveId" clId="{953CBFA5-AFB5-44EA-997C-7F3A73378E09}" dt="2023-04-12T03:29:41.364" v="223" actId="478"/>
          <ac:spMkLst>
            <pc:docMk/>
            <pc:sldMk cId="3754654073" sldId="2001"/>
            <ac:spMk id="28" creationId="{3E3B3D17-60A9-468A-9792-19924F901570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29" creationId="{E6AD50B6-4E92-4A4E-AF29-BB39815C3998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30" creationId="{C897BE66-444E-47F9-872A-DE71D82B70E2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31" creationId="{5334E432-7932-41DB-9BFC-E7EE70F0692D}"/>
          </ac:spMkLst>
        </pc:spChg>
        <pc:spChg chg="add del mod">
          <ac:chgData name="li zhengyi" userId="69c8ccc395c7f181" providerId="LiveId" clId="{953CBFA5-AFB5-44EA-997C-7F3A73378E09}" dt="2023-04-12T04:16:25.721" v="492" actId="478"/>
          <ac:spMkLst>
            <pc:docMk/>
            <pc:sldMk cId="3754654073" sldId="2001"/>
            <ac:spMk id="33" creationId="{321BF816-DD8E-4CCD-BB97-C0FD0F539CC4}"/>
          </ac:spMkLst>
        </pc:spChg>
        <pc:spChg chg="add del mod">
          <ac:chgData name="li zhengyi" userId="69c8ccc395c7f181" providerId="LiveId" clId="{953CBFA5-AFB5-44EA-997C-7F3A73378E09}" dt="2023-04-12T04:16:27.042" v="493" actId="478"/>
          <ac:spMkLst>
            <pc:docMk/>
            <pc:sldMk cId="3754654073" sldId="2001"/>
            <ac:spMk id="34" creationId="{A8C21938-1D60-428A-B1E8-A94E29220525}"/>
          </ac:spMkLst>
        </pc:spChg>
        <pc:spChg chg="add del mod">
          <ac:chgData name="li zhengyi" userId="69c8ccc395c7f181" providerId="LiveId" clId="{953CBFA5-AFB5-44EA-997C-7F3A73378E09}" dt="2023-04-12T04:16:28.876" v="494" actId="478"/>
          <ac:spMkLst>
            <pc:docMk/>
            <pc:sldMk cId="3754654073" sldId="2001"/>
            <ac:spMk id="35" creationId="{4A2E280F-3F13-4516-B8A5-2B4BDC6935B7}"/>
          </ac:spMkLst>
        </pc:spChg>
        <pc:spChg chg="add del mod">
          <ac:chgData name="li zhengyi" userId="69c8ccc395c7f181" providerId="LiveId" clId="{953CBFA5-AFB5-44EA-997C-7F3A73378E09}" dt="2023-04-12T04:16:30.161" v="495" actId="478"/>
          <ac:spMkLst>
            <pc:docMk/>
            <pc:sldMk cId="3754654073" sldId="2001"/>
            <ac:spMk id="36" creationId="{B1B84C80-4322-4F40-8EB0-993B3622352A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42" creationId="{A6A89419-84C2-435D-8123-015C67BBBDD5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43" creationId="{1E732F6B-2484-422E-8A26-88339729CCDA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44" creationId="{A190129B-B3EF-4D95-B5A3-69E39DAE7B4C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45" creationId="{0E5CDD4F-BEBB-4DF9-ABAB-D2CA4FEDD174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50" creationId="{B95D421E-1B6A-42EB-A952-16A4D8EFCDA9}"/>
          </ac:spMkLst>
        </pc:spChg>
        <pc:spChg chg="add del mod">
          <ac:chgData name="li zhengyi" userId="69c8ccc395c7f181" providerId="LiveId" clId="{953CBFA5-AFB5-44EA-997C-7F3A73378E09}" dt="2023-04-12T04:15:55.644" v="481" actId="478"/>
          <ac:spMkLst>
            <pc:docMk/>
            <pc:sldMk cId="3754654073" sldId="2001"/>
            <ac:spMk id="51" creationId="{D4FB0F1C-4021-4BBA-81BC-70FCFEE97B07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52" creationId="{B369C9EB-239E-4E12-93E0-2A8F9B6DC482}"/>
          </ac:spMkLst>
        </pc:spChg>
        <pc:spChg chg="add del mod">
          <ac:chgData name="li zhengyi" userId="69c8ccc395c7f181" providerId="LiveId" clId="{953CBFA5-AFB5-44EA-997C-7F3A73378E09}" dt="2023-04-12T04:03:16.697" v="390" actId="478"/>
          <ac:spMkLst>
            <pc:docMk/>
            <pc:sldMk cId="3754654073" sldId="2001"/>
            <ac:spMk id="53" creationId="{1BA4F27F-65D0-4EDA-82F3-4AC8CB777412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54" creationId="{D7CE629A-3924-48CB-8E5C-D1143667FBA8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62" creationId="{AD66B30F-5374-4CAF-9E00-AFC3BB1E94CC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63" creationId="{D37BEE8B-FCE8-4C74-9EB4-D95B9A273F28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65" creationId="{CB970227-0998-4661-A42D-40B6A5EB16F2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1" creationId="{D85F5528-D834-45A8-BCE9-E5259BAAE468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2" creationId="{8E07B404-7222-480A-AD62-3EE3643FC531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3" creationId="{0EC966BD-3E69-453D-BAB7-8AD6D8D44320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4" creationId="{128074EA-03C4-481C-BFF2-D5AA75B9301E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5" creationId="{B8FC55C3-C725-4809-98F7-C209211A18A1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6" creationId="{00A8404B-15B2-44A5-BF5D-AA4333CAF1EB}"/>
          </ac:spMkLst>
        </pc:spChg>
        <pc:spChg chg="add del mod">
          <ac:chgData name="li zhengyi" userId="69c8ccc395c7f181" providerId="LiveId" clId="{953CBFA5-AFB5-44EA-997C-7F3A73378E09}" dt="2023-04-12T04:16:42.860" v="499"/>
          <ac:spMkLst>
            <pc:docMk/>
            <pc:sldMk cId="3754654073" sldId="2001"/>
            <ac:spMk id="77" creationId="{A549B447-1D18-4716-B9EC-9774D78DDE04}"/>
          </ac:spMkLst>
        </pc:spChg>
        <pc:spChg chg="add del mod">
          <ac:chgData name="li zhengyi" userId="69c8ccc395c7f181" providerId="LiveId" clId="{953CBFA5-AFB5-44EA-997C-7F3A73378E09}" dt="2023-04-12T04:16:42.860" v="499"/>
          <ac:spMkLst>
            <pc:docMk/>
            <pc:sldMk cId="3754654073" sldId="2001"/>
            <ac:spMk id="78" creationId="{86B2F8D4-E109-4DF3-A3CF-42BD9EC6EB39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79" creationId="{B7CA249A-23E5-480B-81F9-9631CEF725DB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80" creationId="{21B07A15-3B4F-4696-929F-53E139834EDF}"/>
          </ac:spMkLst>
        </pc:spChg>
        <pc:spChg chg="add del mod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81" creationId="{861BDC70-4AD8-435C-AF27-D1A3DC9B1128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87" creationId="{A5AAE8B2-8134-448A-9D19-E0A55D8ABD78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88" creationId="{EFF0642E-850E-4570-B9FE-AB838C705EBA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93" creationId="{6FA3A253-1F8B-4CB4-8D8F-E92A259826D6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94" creationId="{933A99E3-E036-4ABE-9CEB-A9E314195E9B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08" creationId="{57D9B188-518E-4575-AE15-FC8DCD505D32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09" creationId="{DBB0A3DB-E1CD-4A0F-96A8-116378E5CA0E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11" creationId="{96AE7F63-E666-4408-A288-F5AB97E78CBB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12" creationId="{5FFBECB8-6F6F-47D4-B7BE-7232A05C09B3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13" creationId="{F2369B03-C9AB-4F72-BC8D-06BF724315AC}"/>
          </ac:spMkLst>
        </pc:spChg>
        <pc:spChg chg="del">
          <ac:chgData name="li zhengyi" userId="69c8ccc395c7f181" providerId="LiveId" clId="{953CBFA5-AFB5-44EA-997C-7F3A73378E09}" dt="2023-04-12T05:29:17.245" v="781" actId="478"/>
          <ac:spMkLst>
            <pc:docMk/>
            <pc:sldMk cId="3754654073" sldId="2001"/>
            <ac:spMk id="114" creationId="{BDF89332-5184-4878-986A-A0CDFCCCB864}"/>
          </ac:spMkLst>
        </pc:spChg>
        <pc:spChg chg="add del mod">
          <ac:chgData name="li zhengyi" userId="69c8ccc395c7f181" providerId="LiveId" clId="{953CBFA5-AFB5-44EA-997C-7F3A73378E09}" dt="2023-04-12T05:33:53.610" v="830" actId="478"/>
          <ac:spMkLst>
            <pc:docMk/>
            <pc:sldMk cId="3754654073" sldId="2001"/>
            <ac:spMk id="151" creationId="{431D06C0-2B18-4519-AEF3-C4CB08DC8135}"/>
          </ac:spMkLst>
        </pc:spChg>
        <pc:spChg chg="add mod">
          <ac:chgData name="li zhengyi" userId="69c8ccc395c7f181" providerId="LiveId" clId="{953CBFA5-AFB5-44EA-997C-7F3A73378E09}" dt="2023-04-12T05:48:59.528" v="896" actId="1076"/>
          <ac:spMkLst>
            <pc:docMk/>
            <pc:sldMk cId="3754654073" sldId="2001"/>
            <ac:spMk id="152" creationId="{196845FF-242C-48F9-A8B3-2ACEC76F13B0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54" creationId="{8163BC3F-4569-4D65-850B-F07C169BEF32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55" creationId="{8FBE43EA-AF88-41F0-87EC-5868BE096E07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56" creationId="{53918797-C306-45A4-9B42-AF7FF0D3A338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58" creationId="{238303ED-172F-49A5-9F2D-FF07EDEC8EC8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59" creationId="{112572B1-82DE-4BF7-80FE-AA008F96FAFE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62" creationId="{D9D1D5DC-D49E-4E93-92CD-B89A3053348E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63" creationId="{8EA160AC-37F7-4FF5-B11B-E1377D68F0E4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64" creationId="{3BDD5F03-2CAB-43F2-9A0F-C8857A5044A6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68" creationId="{3509204A-A703-40B7-B17E-42102CFDD380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69" creationId="{0F715150-DC78-445F-9E8D-AD9CF2899A02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1" creationId="{CEDCAC72-F173-4A61-9B14-C9FCE846EBAA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2" creationId="{88B4AE6E-6D74-4C68-AAE7-D3CA50A0B827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3" creationId="{967E74B1-55DB-4CFC-8634-FA5D03446CC0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4" creationId="{60E14B95-55BE-4EAF-BD5C-2D1E9E3A1793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5" creationId="{C7B825F8-B66F-462C-801C-490BA0E1BC8E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6" creationId="{50C9197B-807E-4C33-972F-274139BED4FD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7" creationId="{CEE42863-0CEB-4CA8-A604-C53ABBB26D43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8" creationId="{7AF44232-7A04-4B3A-A46F-E05F6B071B7B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79" creationId="{1090C6C7-D183-4E41-9054-64DA43D4CEFB}"/>
          </ac:spMkLst>
        </pc:spChg>
        <pc:spChg chg="add mod">
          <ac:chgData name="li zhengyi" userId="69c8ccc395c7f181" providerId="LiveId" clId="{953CBFA5-AFB5-44EA-997C-7F3A73378E09}" dt="2023-04-12T05:33:57.455" v="832" actId="1076"/>
          <ac:spMkLst>
            <pc:docMk/>
            <pc:sldMk cId="3754654073" sldId="2001"/>
            <ac:spMk id="188" creationId="{3727417D-A045-4FE0-A947-B96E97190431}"/>
          </ac:spMkLst>
        </pc:spChg>
        <pc:spChg chg="add mod">
          <ac:chgData name="li zhengyi" userId="69c8ccc395c7f181" providerId="LiveId" clId="{953CBFA5-AFB5-44EA-997C-7F3A73378E09}" dt="2023-04-12T07:38:31.575" v="2448" actId="20577"/>
          <ac:spMkLst>
            <pc:docMk/>
            <pc:sldMk cId="3754654073" sldId="2001"/>
            <ac:spMk id="189" creationId="{9766C1FB-AFF5-4C83-9C41-3A99646A94C7}"/>
          </ac:spMkLst>
        </pc:spChg>
        <pc:picChg chg="add del mod">
          <ac:chgData name="li zhengyi" userId="69c8ccc395c7f181" providerId="LiveId" clId="{953CBFA5-AFB5-44EA-997C-7F3A73378E09}" dt="2023-04-12T05:50:12.274" v="964" actId="21"/>
          <ac:picMkLst>
            <pc:docMk/>
            <pc:sldMk cId="3754654073" sldId="2001"/>
            <ac:picMk id="153" creationId="{82318BE4-28EA-4289-AB89-7DD43A659872}"/>
          </ac:picMkLst>
        </pc:pic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8" creationId="{0619C68E-CB84-48EF-9AFA-DD5E5A17E6D1}"/>
          </ac:cxnSpMkLst>
        </pc:cxnChg>
        <pc:cxnChg chg="add del mod">
          <ac:chgData name="li zhengyi" userId="69c8ccc395c7f181" providerId="LiveId" clId="{953CBFA5-AFB5-44EA-997C-7F3A73378E09}" dt="2023-04-12T05:29:19.092" v="782" actId="478"/>
          <ac:cxnSpMkLst>
            <pc:docMk/>
            <pc:sldMk cId="3754654073" sldId="2001"/>
            <ac:cxnSpMk id="37" creationId="{ABF2E1EF-A56E-4479-8889-1877B836136F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39" creationId="{B68A5458-6E8A-4669-82EB-C50468ED10B0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46" creationId="{7CDDD802-3C13-4CE3-B51F-3FFD19C9E52B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47" creationId="{0748FA4B-93D9-4267-B543-BD0859EDCFA4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48" creationId="{5CA169C9-1A25-48C9-A3D5-8D6A4AAE39ED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49" creationId="{8B781443-C7B4-4B7E-8DCE-3070BF2752B4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55" creationId="{32A425C6-BE50-4E15-A0E7-5BE1B57988A1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58" creationId="{A62A7698-C608-4A20-89C1-18A04CF45B63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64" creationId="{8A3DC936-DC1F-49EC-B068-FE1D8A79EB43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82" creationId="{8636CF4E-2829-4446-9AC8-C025668F0503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85" creationId="{8DA4CFD1-F2FA-4003-B654-F7697DEA0236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86" creationId="{179CACF2-7E15-48A3-9792-9A0D38A26397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89" creationId="{69C9041B-8485-41F2-94CA-502DB52CE455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0" creationId="{F56ADBB0-C3EB-4A4E-8A58-B9FC40697FC0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1" creationId="{FA71A76C-BC94-40E8-80EE-18D1CFA54954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2" creationId="{7F8FD288-A453-4E68-A039-274FABA7D560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5" creationId="{F6428F2F-18A7-4EA6-B8B4-DCAE981B29EB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6" creationId="{29F34C67-F3DF-4360-9E47-53CDF4B84011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7" creationId="{9F91ABDF-4434-4EDD-894C-BD8BD30297A0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98" creationId="{5D5F7AB8-1045-4CF0-A639-36364B085663}"/>
          </ac:cxnSpMkLst>
        </pc:cxnChg>
        <pc:cxnChg chg="add del mod">
          <ac:chgData name="li zhengyi" userId="69c8ccc395c7f181" providerId="LiveId" clId="{953CBFA5-AFB5-44EA-997C-7F3A73378E09}" dt="2023-04-12T05:01:12.231" v="579" actId="478"/>
          <ac:cxnSpMkLst>
            <pc:docMk/>
            <pc:sldMk cId="3754654073" sldId="2001"/>
            <ac:cxnSpMk id="99" creationId="{00F238B2-0EBC-45A3-8309-318C89F7614D}"/>
          </ac:cxnSpMkLst>
        </pc:cxnChg>
        <pc:cxnChg chg="add del mod">
          <ac:chgData name="li zhengyi" userId="69c8ccc395c7f181" providerId="LiveId" clId="{953CBFA5-AFB5-44EA-997C-7F3A73378E09}" dt="2023-04-12T05:01:55.592" v="580" actId="478"/>
          <ac:cxnSpMkLst>
            <pc:docMk/>
            <pc:sldMk cId="3754654073" sldId="2001"/>
            <ac:cxnSpMk id="100" creationId="{421F81B6-E316-4FBA-8D59-FF8CB7495C9F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103" creationId="{AB5D193C-7487-436C-A0BA-C2FAE0DDC0C3}"/>
          </ac:cxnSpMkLst>
        </pc:cxnChg>
        <pc:cxnChg chg="del">
          <ac:chgData name="li zhengyi" userId="69c8ccc395c7f181" providerId="LiveId" clId="{953CBFA5-AFB5-44EA-997C-7F3A73378E09}" dt="2023-04-12T05:29:17.245" v="781" actId="478"/>
          <ac:cxnSpMkLst>
            <pc:docMk/>
            <pc:sldMk cId="3754654073" sldId="2001"/>
            <ac:cxnSpMk id="104" creationId="{E4ABFEB9-01FD-428C-9A92-A733D7C71F98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15" creationId="{127483B0-DBB1-4410-B805-61EB7C880DDD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17" creationId="{F9A19A9D-6DE1-471C-A1A6-DBD3241AF307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20" creationId="{3D4A13B1-382F-403B-9CD8-C4564382348E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25" creationId="{FF454556-FC59-4679-B15F-B27D64BEF4C9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32" creationId="{BBC8F555-3D05-4EAA-B39D-EFE4B51B98B8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42" creationId="{03ECEAAD-23A5-4F27-8136-2AFF85073AFF}"/>
          </ac:cxnSpMkLst>
        </pc:cxnChg>
        <pc:cxnChg chg="add del mod">
          <ac:chgData name="li zhengyi" userId="69c8ccc395c7f181" providerId="LiveId" clId="{953CBFA5-AFB5-44EA-997C-7F3A73378E09}" dt="2023-04-12T05:33:53.610" v="830" actId="478"/>
          <ac:cxnSpMkLst>
            <pc:docMk/>
            <pc:sldMk cId="3754654073" sldId="2001"/>
            <ac:cxnSpMk id="143" creationId="{3F4C4E34-1FB9-4DF7-B349-F388C0E90A40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57" creationId="{7235F244-3F3E-47E3-AAB2-E09E664CDFF0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60" creationId="{9C816E6D-7863-43D4-914A-A2086A0AC35A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61" creationId="{D5059CA0-45CA-4205-9CBD-CAC339C358C2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65" creationId="{43F406C6-E8FE-4298-887B-F96F05506A0A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66" creationId="{B01320EF-6A8E-438B-92F0-7C32892E50B5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67" creationId="{91628766-302A-42C4-9C45-D19452F31CFB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70" creationId="{2B14F7F3-CE6B-4DAB-B97C-388E869CBBF4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0" creationId="{16FA1B44-3BF9-42D1-AAB9-8028429480B9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1" creationId="{AEA19941-1A51-46AA-BDD0-7B16E1E5C84A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2" creationId="{D8F30D2E-0FCF-4D16-9776-B8514881B98F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3" creationId="{55D13AB0-FEAE-4DB0-BDC3-A76993ECC546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4" creationId="{B7021BCE-4F04-4F8F-9C4A-495B11841AC2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5" creationId="{B0BB9259-263D-4705-A792-9D2760D83DB4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6" creationId="{02AE43EF-B7E2-47B1-A593-5AA2F81D9B9A}"/>
          </ac:cxnSpMkLst>
        </pc:cxnChg>
        <pc:cxnChg chg="add mod">
          <ac:chgData name="li zhengyi" userId="69c8ccc395c7f181" providerId="LiveId" clId="{953CBFA5-AFB5-44EA-997C-7F3A73378E09}" dt="2023-04-12T05:33:57.455" v="832" actId="1076"/>
          <ac:cxnSpMkLst>
            <pc:docMk/>
            <pc:sldMk cId="3754654073" sldId="2001"/>
            <ac:cxnSpMk id="187" creationId="{558AA43D-E126-476D-8F05-E5B8415757BA}"/>
          </ac:cxnSpMkLst>
        </pc:cxnChg>
      </pc:sldChg>
      <pc:sldChg chg="addSp delSp modSp add mod modNotesTx">
        <pc:chgData name="li zhengyi" userId="69c8ccc395c7f181" providerId="LiveId" clId="{953CBFA5-AFB5-44EA-997C-7F3A73378E09}" dt="2023-04-12T11:54:17.502" v="4369" actId="20577"/>
        <pc:sldMkLst>
          <pc:docMk/>
          <pc:sldMk cId="3419409399" sldId="2002"/>
        </pc:sldMkLst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37" creationId="{68747524-2165-453C-91EA-71C0D13EBCC9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40" creationId="{0230F6DD-066C-4739-8719-35875A97E3B2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50" creationId="{CFD1E072-5BAF-43B1-A582-57BEFF8D7197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52" creationId="{7FBC6CF4-23D2-4F2B-B364-4B2D45BC0EC1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62" creationId="{A940B3C2-72F3-4D5F-A510-81C212CA4A39}"/>
          </ac:spMkLst>
        </pc:spChg>
        <pc:spChg chg="add mod">
          <ac:chgData name="li zhengyi" userId="69c8ccc395c7f181" providerId="LiveId" clId="{953CBFA5-AFB5-44EA-997C-7F3A73378E09}" dt="2023-04-12T07:40:58.554" v="2451" actId="14100"/>
          <ac:spMkLst>
            <pc:docMk/>
            <pc:sldMk cId="3419409399" sldId="2002"/>
            <ac:spMk id="70" creationId="{66224A31-DFA7-4610-B445-2605B15CEF1A}"/>
          </ac:spMkLst>
        </pc:spChg>
        <pc:spChg chg="del">
          <ac:chgData name="li zhengyi" userId="69c8ccc395c7f181" providerId="LiveId" clId="{953CBFA5-AFB5-44EA-997C-7F3A73378E09}" dt="2023-04-12T06:13:01.611" v="1773" actId="478"/>
          <ac:spMkLst>
            <pc:docMk/>
            <pc:sldMk cId="3419409399" sldId="2002"/>
            <ac:spMk id="72" creationId="{E68566BD-7C13-4590-AFB2-2DFAC829E5D9}"/>
          </ac:spMkLst>
        </pc:spChg>
        <pc:spChg chg="mod">
          <ac:chgData name="li zhengyi" userId="69c8ccc395c7f181" providerId="LiveId" clId="{953CBFA5-AFB5-44EA-997C-7F3A73378E09}" dt="2023-04-12T08:02:54.624" v="3051" actId="20577"/>
          <ac:spMkLst>
            <pc:docMk/>
            <pc:sldMk cId="3419409399" sldId="2002"/>
            <ac:spMk id="73" creationId="{1D07D721-50F1-463A-BFD0-5B327E1957CF}"/>
          </ac:spMkLst>
        </pc:spChg>
        <pc:spChg chg="add mod">
          <ac:chgData name="li zhengyi" userId="69c8ccc395c7f181" providerId="LiveId" clId="{953CBFA5-AFB5-44EA-997C-7F3A73378E09}" dt="2023-04-12T11:54:17.502" v="4369" actId="20577"/>
          <ac:spMkLst>
            <pc:docMk/>
            <pc:sldMk cId="3419409399" sldId="2002"/>
            <ac:spMk id="74" creationId="{F420C675-A53E-43C2-9D91-C834B71E3997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77" creationId="{29300371-4A33-4C3A-9438-6C99E8CFACC2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78" creationId="{225B1D98-2725-497F-A719-C2DE46AA889F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101" creationId="{8B9C09B4-244E-4A25-AB2C-7CA177721075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138" creationId="{565BDD94-55B7-4909-80A8-BF5F7E99ADA9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167" creationId="{C6D3C3EF-97FF-4270-8458-21E5C38ED258}"/>
          </ac:spMkLst>
        </pc:spChg>
        <pc:spChg chg="mod">
          <ac:chgData name="li zhengyi" userId="69c8ccc395c7f181" providerId="LiveId" clId="{953CBFA5-AFB5-44EA-997C-7F3A73378E09}" dt="2023-04-12T06:15:15.287" v="1836" actId="164"/>
          <ac:spMkLst>
            <pc:docMk/>
            <pc:sldMk cId="3419409399" sldId="2002"/>
            <ac:spMk id="168" creationId="{5A6534E7-219D-4F78-A050-B8DD8A709EFB}"/>
          </ac:spMkLst>
        </pc:spChg>
        <pc:grpChg chg="add mod">
          <ac:chgData name="li zhengyi" userId="69c8ccc395c7f181" providerId="LiveId" clId="{953CBFA5-AFB5-44EA-997C-7F3A73378E09}" dt="2023-04-12T06:15:18.124" v="1837" actId="1076"/>
          <ac:grpSpMkLst>
            <pc:docMk/>
            <pc:sldMk cId="3419409399" sldId="2002"/>
            <ac:grpSpMk id="2" creationId="{136A37E6-A81D-43F8-B902-FE725F67CE48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6" creationId="{3F717733-408B-4E2E-AB8B-A85864080451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15" creationId="{7D8BEB69-8E4F-460C-9766-009E5F40F364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25" creationId="{BF55F413-3A2F-45C3-93A2-94CACD57C5A1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41" creationId="{35590D4E-09A5-42C8-A76A-2D3A88F91B1D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53" creationId="{E7255F3A-EC40-431E-A858-92F6C477E4CD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56" creationId="{882D2AC7-0D0B-42F1-ACC8-8A0D1B5713AE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64" creationId="{E4C5C8BF-BB3B-4B37-88FB-24578BBDAB55}"/>
          </ac:grpSpMkLst>
        </pc:grpChg>
        <pc:grpChg chg="mod">
          <ac:chgData name="li zhengyi" userId="69c8ccc395c7f181" providerId="LiveId" clId="{953CBFA5-AFB5-44EA-997C-7F3A73378E09}" dt="2023-04-12T06:15:15.287" v="1836" actId="164"/>
          <ac:grpSpMkLst>
            <pc:docMk/>
            <pc:sldMk cId="3419409399" sldId="2002"/>
            <ac:grpSpMk id="125" creationId="{2F323FDF-4637-49F7-8E1D-A2255141DC34}"/>
          </ac:grpSpMkLst>
        </pc:grpChg>
        <pc:picChg chg="mod">
          <ac:chgData name="li zhengyi" userId="69c8ccc395c7f181" providerId="LiveId" clId="{953CBFA5-AFB5-44EA-997C-7F3A73378E09}" dt="2023-04-12T11:45:02.705" v="3907" actId="1076"/>
          <ac:picMkLst>
            <pc:docMk/>
            <pc:sldMk cId="3419409399" sldId="2002"/>
            <ac:picMk id="3" creationId="{C97A13A7-F873-4BAB-B811-2D1BD3FD2363}"/>
          </ac:picMkLst>
        </pc:pic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35" creationId="{27FD4ABD-521E-4C10-80E5-685694895259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36" creationId="{AABF1109-E4E3-4FD4-9098-5004F6EAFF6B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38" creationId="{F4A37BB1-90A9-4431-96A4-3B7E3010F5E3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39" creationId="{F9787153-B587-436F-83C9-0B0EE6EB4B80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51" creationId="{7910BA3C-60FD-4BE7-9532-D4136E67454A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61" creationId="{62239697-519A-4DFC-B1DB-7BB3029173B8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63" creationId="{13896D61-52DF-4F3B-AF27-E4615CC76EF3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85" creationId="{E6E17CC6-92A9-4231-85EF-2BCAF1157785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88" creationId="{B82F319A-42C4-4AD7-8549-C8988292B384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89" creationId="{CDC45B6D-B91D-4FBD-9DDF-F5B4501E91B9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97" creationId="{9B4D457E-032B-433C-89D4-3F428F796523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102" creationId="{86236364-54E5-4B41-A88C-5D79336A38A1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120" creationId="{12EDC3EA-9509-44DE-8E1F-0B6DB7ACD298}"/>
          </ac:cxnSpMkLst>
        </pc:cxnChg>
        <pc:cxnChg chg="mod">
          <ac:chgData name="li zhengyi" userId="69c8ccc395c7f181" providerId="LiveId" clId="{953CBFA5-AFB5-44EA-997C-7F3A73378E09}" dt="2023-04-12T06:15:15.287" v="1836" actId="164"/>
          <ac:cxnSpMkLst>
            <pc:docMk/>
            <pc:sldMk cId="3419409399" sldId="2002"/>
            <ac:cxnSpMk id="145" creationId="{180F570C-273C-4D17-B5CA-1F3F392E0D5C}"/>
          </ac:cxnSpMkLst>
        </pc:cxnChg>
      </pc:sldChg>
      <pc:sldChg chg="addSp delSp modSp add mod modNotesTx">
        <pc:chgData name="li zhengyi" userId="69c8ccc395c7f181" providerId="LiveId" clId="{953CBFA5-AFB5-44EA-997C-7F3A73378E09}" dt="2023-04-12T11:53:32.474" v="4362" actId="20577"/>
        <pc:sldMkLst>
          <pc:docMk/>
          <pc:sldMk cId="1785642714" sldId="2003"/>
        </pc:sldMkLst>
        <pc:spChg chg="mod">
          <ac:chgData name="li zhengyi" userId="69c8ccc395c7f181" providerId="LiveId" clId="{953CBFA5-AFB5-44EA-997C-7F3A73378E09}" dt="2023-04-12T08:03:00.881" v="3053"/>
          <ac:spMkLst>
            <pc:docMk/>
            <pc:sldMk cId="1785642714" sldId="2003"/>
            <ac:spMk id="73" creationId="{1D07D721-50F1-463A-BFD0-5B327E1957CF}"/>
          </ac:spMkLst>
        </pc:spChg>
        <pc:spChg chg="mod">
          <ac:chgData name="li zhengyi" userId="69c8ccc395c7f181" providerId="LiveId" clId="{953CBFA5-AFB5-44EA-997C-7F3A73378E09}" dt="2023-04-12T11:53:32.474" v="4362" actId="20577"/>
          <ac:spMkLst>
            <pc:docMk/>
            <pc:sldMk cId="1785642714" sldId="2003"/>
            <ac:spMk id="74" creationId="{F420C675-A53E-43C2-9D91-C834B71E3997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75" creationId="{F48EBC89-2CF1-4CAE-A069-3C6CE447D2E7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76" creationId="{AA2FA24E-085B-4257-BC97-CC6E8EF424E1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79" creationId="{73AFBC8C-6821-41AA-86DA-D414AF5EF229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83" creationId="{6FA1C606-1825-4BF6-86EC-39191813E38B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94" creationId="{9A8AA259-44E8-4C42-8255-9315F51AF124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95" creationId="{63CB5FA0-829A-4CFF-8C0B-8206E69D5036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96" creationId="{2EABBF79-0E43-41D1-90B7-CFD406190E87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98" creationId="{BEC4CEFD-963D-46A4-B7E7-DED58C080531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0" creationId="{774B9FCB-E0AA-40DA-8045-BA023E232522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3" creationId="{5180B43E-FB7C-4D92-9CA5-F8D8298544AF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4" creationId="{262F00B1-1B7A-415A-8616-B125414C0B16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5" creationId="{4552228F-F61B-4528-BA81-800A3050A3C9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7" creationId="{6B229735-2552-441F-932B-EA7ABD9DCD8C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09" creationId="{C3E43E4E-BDEA-48A9-8902-1EC44CE89341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0" creationId="{C4BE51EC-9A27-498B-93F7-0BFADD826EB2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1" creationId="{6E463E28-D558-49C8-BCB4-72D879728EDD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2" creationId="{69112766-CB61-4404-BEEF-7D45D69512D4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3" creationId="{3EE63FA2-3518-4FA2-87A1-2F23B0D7F595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4" creationId="{BD9DDC5F-572C-4BB9-86A9-30852DB78D90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16" creationId="{7C9C8AAC-62CA-49CF-B593-ACDD1D2B9311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23" creationId="{8C6C3C32-5309-4BCA-8976-A9626DF9924B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26" creationId="{8B9D5FA1-6DC8-4C12-BE2F-6EF37E09AD81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30" creationId="{77F282A5-07D0-49AB-9D43-C003426B328B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34" creationId="{5AD73872-D951-448E-ACF2-F14F61E9AF00}"/>
          </ac:spMkLst>
        </pc:spChg>
        <pc:spChg chg="mod">
          <ac:chgData name="li zhengyi" userId="69c8ccc395c7f181" providerId="LiveId" clId="{953CBFA5-AFB5-44EA-997C-7F3A73378E09}" dt="2023-04-12T06:16:13.157" v="1879"/>
          <ac:spMkLst>
            <pc:docMk/>
            <pc:sldMk cId="1785642714" sldId="2003"/>
            <ac:spMk id="139" creationId="{5E36E55B-2C65-47D3-A8B6-B2B7163BB140}"/>
          </ac:spMkLst>
        </pc:spChg>
        <pc:grpChg chg="add mod">
          <ac:chgData name="li zhengyi" userId="69c8ccc395c7f181" providerId="LiveId" clId="{953CBFA5-AFB5-44EA-997C-7F3A73378E09}" dt="2023-04-12T11:49:32.657" v="4093" actId="1076"/>
          <ac:grpSpMkLst>
            <pc:docMk/>
            <pc:sldMk cId="1785642714" sldId="2003"/>
            <ac:grpSpMk id="72" creationId="{D4EE0DCC-B4BB-4975-BBE9-2DE77E1AE8F4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82" creationId="{C6FCC4FF-4102-4115-9E40-AA0E32A18CE1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90" creationId="{9E1BFD45-C06C-430F-96D3-D323F48B3E4C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91" creationId="{6AB9EA95-F5C8-4E3E-A6F1-FBAF1C01EA14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93" creationId="{35FD80FD-EAD2-42A0-83E4-7B6CBE196282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99" creationId="{85A30FAF-B3A3-4EEE-B6F9-50E3D082CB84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106" creationId="{D177B176-6BB5-4A8E-ADBE-9C013CBF9BFA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115" creationId="{CCCF3002-D78D-466D-96E9-DB7BCB33ABD2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127" creationId="{14045053-9031-4FA3-B8A9-7DAA670E7DA3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131" creationId="{28485C48-B912-403C-9415-0F477A4E878A}"/>
          </ac:grpSpMkLst>
        </pc:grpChg>
        <pc:grpChg chg="mod">
          <ac:chgData name="li zhengyi" userId="69c8ccc395c7f181" providerId="LiveId" clId="{953CBFA5-AFB5-44EA-997C-7F3A73378E09}" dt="2023-04-12T06:16:13.157" v="1879"/>
          <ac:grpSpMkLst>
            <pc:docMk/>
            <pc:sldMk cId="1785642714" sldId="2003"/>
            <ac:grpSpMk id="132" creationId="{5790F270-B5C6-4687-AAD1-6345D8586E58}"/>
          </ac:grpSpMkLst>
        </pc:grpChg>
        <pc:picChg chg="del">
          <ac:chgData name="li zhengyi" userId="69c8ccc395c7f181" providerId="LiveId" clId="{953CBFA5-AFB5-44EA-997C-7F3A73378E09}" dt="2023-04-12T06:16:12.802" v="1878" actId="478"/>
          <ac:picMkLst>
            <pc:docMk/>
            <pc:sldMk cId="1785642714" sldId="2003"/>
            <ac:picMk id="3" creationId="{C97A13A7-F873-4BAB-B811-2D1BD3FD2363}"/>
          </ac:picMkLst>
        </pc:picChg>
        <pc:picChg chg="mod">
          <ac:chgData name="li zhengyi" userId="69c8ccc395c7f181" providerId="LiveId" clId="{953CBFA5-AFB5-44EA-997C-7F3A73378E09}" dt="2023-04-12T06:16:13.157" v="1879"/>
          <ac:picMkLst>
            <pc:docMk/>
            <pc:sldMk cId="1785642714" sldId="2003"/>
            <ac:picMk id="108" creationId="{2CAE8E63-836F-4D99-B623-85BA11A42CC5}"/>
          </ac:picMkLst>
        </pc:picChg>
        <pc:picChg chg="mod">
          <ac:chgData name="li zhengyi" userId="69c8ccc395c7f181" providerId="LiveId" clId="{953CBFA5-AFB5-44EA-997C-7F3A73378E09}" dt="2023-04-12T06:16:13.157" v="1879"/>
          <ac:picMkLst>
            <pc:docMk/>
            <pc:sldMk cId="1785642714" sldId="2003"/>
            <ac:picMk id="117" creationId="{F74824DE-A8D6-4375-8EAF-EE876ABD0A80}"/>
          </ac:picMkLst>
        </pc:picChg>
        <pc:picChg chg="mod">
          <ac:chgData name="li zhengyi" userId="69c8ccc395c7f181" providerId="LiveId" clId="{953CBFA5-AFB5-44EA-997C-7F3A73378E09}" dt="2023-04-12T06:16:13.157" v="1879"/>
          <ac:picMkLst>
            <pc:docMk/>
            <pc:sldMk cId="1785642714" sldId="2003"/>
            <ac:picMk id="124" creationId="{8508BCA0-D9CE-4510-90CC-19F3E7722AF8}"/>
          </ac:picMkLst>
        </pc:picChg>
        <pc:picChg chg="mod">
          <ac:chgData name="li zhengyi" userId="69c8ccc395c7f181" providerId="LiveId" clId="{953CBFA5-AFB5-44EA-997C-7F3A73378E09}" dt="2023-04-12T06:16:13.157" v="1879"/>
          <ac:picMkLst>
            <pc:docMk/>
            <pc:sldMk cId="1785642714" sldId="2003"/>
            <ac:picMk id="133" creationId="{2C556C4B-25F7-45B4-B1BF-21304E4436F8}"/>
          </ac:picMkLst>
        </pc:picChg>
        <pc:picChg chg="mod">
          <ac:chgData name="li zhengyi" userId="69c8ccc395c7f181" providerId="LiveId" clId="{953CBFA5-AFB5-44EA-997C-7F3A73378E09}" dt="2023-04-12T06:16:13.157" v="1879"/>
          <ac:picMkLst>
            <pc:docMk/>
            <pc:sldMk cId="1785642714" sldId="2003"/>
            <ac:picMk id="135" creationId="{1D7F4A95-C436-4E33-84B1-716AC75A56B2}"/>
          </ac:picMkLst>
        </pc:picChg>
        <pc:cxnChg chg="mod">
          <ac:chgData name="li zhengyi" userId="69c8ccc395c7f181" providerId="LiveId" clId="{953CBFA5-AFB5-44EA-997C-7F3A73378E09}" dt="2023-04-12T06:16:13.157" v="1879"/>
          <ac:cxnSpMkLst>
            <pc:docMk/>
            <pc:sldMk cId="1785642714" sldId="2003"/>
            <ac:cxnSpMk id="80" creationId="{8ED92731-740F-42EB-8AFC-06684AB8FA84}"/>
          </ac:cxnSpMkLst>
        </pc:cxnChg>
        <pc:cxnChg chg="mod">
          <ac:chgData name="li zhengyi" userId="69c8ccc395c7f181" providerId="LiveId" clId="{953CBFA5-AFB5-44EA-997C-7F3A73378E09}" dt="2023-04-12T06:16:13.157" v="1879"/>
          <ac:cxnSpMkLst>
            <pc:docMk/>
            <pc:sldMk cId="1785642714" sldId="2003"/>
            <ac:cxnSpMk id="81" creationId="{0749396C-A6FB-4AF3-BB30-8E70CDF6C293}"/>
          </ac:cxnSpMkLst>
        </pc:cxnChg>
        <pc:cxnChg chg="mod">
          <ac:chgData name="li zhengyi" userId="69c8ccc395c7f181" providerId="LiveId" clId="{953CBFA5-AFB5-44EA-997C-7F3A73378E09}" dt="2023-04-12T06:16:13.157" v="1879"/>
          <ac:cxnSpMkLst>
            <pc:docMk/>
            <pc:sldMk cId="1785642714" sldId="2003"/>
            <ac:cxnSpMk id="86" creationId="{328C4CF2-BE90-4B43-BBA3-BFA46D7FE4D7}"/>
          </ac:cxnSpMkLst>
        </pc:cxnChg>
        <pc:cxnChg chg="mod">
          <ac:chgData name="li zhengyi" userId="69c8ccc395c7f181" providerId="LiveId" clId="{953CBFA5-AFB5-44EA-997C-7F3A73378E09}" dt="2023-04-12T06:16:13.157" v="1879"/>
          <ac:cxnSpMkLst>
            <pc:docMk/>
            <pc:sldMk cId="1785642714" sldId="2003"/>
            <ac:cxnSpMk id="87" creationId="{801C9A02-6F30-4DF4-9777-BBE84DC1EE77}"/>
          </ac:cxnSpMkLst>
        </pc:cxnChg>
        <pc:cxnChg chg="mod">
          <ac:chgData name="li zhengyi" userId="69c8ccc395c7f181" providerId="LiveId" clId="{953CBFA5-AFB5-44EA-997C-7F3A73378E09}" dt="2023-04-12T06:16:13.157" v="1879"/>
          <ac:cxnSpMkLst>
            <pc:docMk/>
            <pc:sldMk cId="1785642714" sldId="2003"/>
            <ac:cxnSpMk id="92" creationId="{7B5B37DA-F010-443C-A6CF-37FBE7275529}"/>
          </ac:cxnSpMkLst>
        </pc:cxnChg>
      </pc:sldChg>
      <pc:sldChg chg="addSp delSp modSp add mod modNotesTx">
        <pc:chgData name="li zhengyi" userId="69c8ccc395c7f181" providerId="LiveId" clId="{953CBFA5-AFB5-44EA-997C-7F3A73378E09}" dt="2023-04-12T09:17:38.320" v="3574" actId="1076"/>
        <pc:sldMkLst>
          <pc:docMk/>
          <pc:sldMk cId="2159616464" sldId="2004"/>
        </pc:sldMkLst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4" creationId="{B7238E51-EA36-44FD-8488-8A617D5B6791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5" creationId="{3916A7AB-80EC-40EA-9F22-1C87525FCA05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6" creationId="{55ABD1EF-E4F5-461A-993F-1949EFC478CB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1" creationId="{ACE6E011-6EBF-4C32-8936-93F60023EF23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5" creationId="{0780A1EE-2598-482B-BA93-9B20370AFB62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6" creationId="{CFC643DA-0959-4FEF-A09D-896A6418357B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7" creationId="{683E0F2C-1F7A-46CB-B135-60E2B4495C5B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8" creationId="{3903B2A4-7150-48C2-8049-D7208B219C7C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19" creationId="{5C8F99F4-FDE2-4D34-A9B1-3F70D040B9B1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20" creationId="{7B2AE773-8A6C-4C3F-89EF-85337D1FB5BE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25" creationId="{080B51BB-E11B-4E91-8E2C-E8F1190AF184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29" creationId="{4C2A0066-49F5-43A0-9E10-C726AD56023C}"/>
          </ac:spMkLst>
        </pc:spChg>
        <pc:spChg chg="mod">
          <ac:chgData name="li zhengyi" userId="69c8ccc395c7f181" providerId="LiveId" clId="{953CBFA5-AFB5-44EA-997C-7F3A73378E09}" dt="2023-04-12T06:45:23.448" v="2200"/>
          <ac:spMkLst>
            <pc:docMk/>
            <pc:sldMk cId="2159616464" sldId="2004"/>
            <ac:spMk id="31" creationId="{781FD78A-D940-4929-A511-1FAE8629BD55}"/>
          </ac:spMkLst>
        </pc:spChg>
        <pc:spChg chg="mod">
          <ac:chgData name="li zhengyi" userId="69c8ccc395c7f181" providerId="LiveId" clId="{953CBFA5-AFB5-44EA-997C-7F3A73378E09}" dt="2023-04-12T06:45:23.448" v="2200"/>
          <ac:spMkLst>
            <pc:docMk/>
            <pc:sldMk cId="2159616464" sldId="2004"/>
            <ac:spMk id="32" creationId="{2CC6E858-8B5A-4BF6-9C85-D6B26AFEB98A}"/>
          </ac:spMkLst>
        </pc:spChg>
        <pc:spChg chg="mod">
          <ac:chgData name="li zhengyi" userId="69c8ccc395c7f181" providerId="LiveId" clId="{953CBFA5-AFB5-44EA-997C-7F3A73378E09}" dt="2023-04-12T06:45:23.448" v="2200"/>
          <ac:spMkLst>
            <pc:docMk/>
            <pc:sldMk cId="2159616464" sldId="2004"/>
            <ac:spMk id="33" creationId="{F101AA05-4EE4-468F-9C54-8E2400E81857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34" creationId="{14F80175-6302-48EF-8456-DFE6B66C6068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39" creationId="{884BCD44-57FA-4D7F-BB55-4B465110D9B6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40" creationId="{A912DBCD-D619-49CB-8EB2-6F48A109365D}"/>
          </ac:spMkLst>
        </pc:spChg>
        <pc:spChg chg="add del mod">
          <ac:chgData name="li zhengyi" userId="69c8ccc395c7f181" providerId="LiveId" clId="{953CBFA5-AFB5-44EA-997C-7F3A73378E09}" dt="2023-04-12T09:17:35.831" v="3572" actId="478"/>
          <ac:spMkLst>
            <pc:docMk/>
            <pc:sldMk cId="2159616464" sldId="2004"/>
            <ac:spMk id="41" creationId="{C37FBC5E-92F4-4385-AD12-AB5D558533DE}"/>
          </ac:spMkLst>
        </pc:spChg>
        <pc:spChg chg="mod">
          <ac:chgData name="li zhengyi" userId="69c8ccc395c7f181" providerId="LiveId" clId="{953CBFA5-AFB5-44EA-997C-7F3A73378E09}" dt="2023-04-12T07:41:49.597" v="2483" actId="313"/>
          <ac:spMkLst>
            <pc:docMk/>
            <pc:sldMk cId="2159616464" sldId="2004"/>
            <ac:spMk id="72" creationId="{E68566BD-7C13-4590-AFB2-2DFAC829E5D9}"/>
          </ac:spMkLst>
        </pc:spChg>
        <pc:grpChg chg="add del mod">
          <ac:chgData name="li zhengyi" userId="69c8ccc395c7f181" providerId="LiveId" clId="{953CBFA5-AFB5-44EA-997C-7F3A73378E09}" dt="2023-04-12T09:17:35.831" v="3572" actId="478"/>
          <ac:grpSpMkLst>
            <pc:docMk/>
            <pc:sldMk cId="2159616464" sldId="2004"/>
            <ac:grpSpMk id="30" creationId="{1F31F863-DACC-4479-9698-745553E656A6}"/>
          </ac:grpSpMkLst>
        </pc:grpChg>
        <pc:picChg chg="add mod">
          <ac:chgData name="li zhengyi" userId="69c8ccc395c7f181" providerId="LiveId" clId="{953CBFA5-AFB5-44EA-997C-7F3A73378E09}" dt="2023-04-12T09:17:38.320" v="3574" actId="1076"/>
          <ac:picMkLst>
            <pc:docMk/>
            <pc:sldMk cId="2159616464" sldId="2004"/>
            <ac:picMk id="3" creationId="{15BE4289-1C22-4D86-9424-ED7A5B1B1C8B}"/>
          </ac:picMkLst>
        </pc:picChg>
        <pc:picChg chg="add del mod">
          <ac:chgData name="li zhengyi" userId="69c8ccc395c7f181" providerId="LiveId" clId="{953CBFA5-AFB5-44EA-997C-7F3A73378E09}" dt="2023-04-12T09:17:35.831" v="3572" actId="478"/>
          <ac:picMkLst>
            <pc:docMk/>
            <pc:sldMk cId="2159616464" sldId="2004"/>
            <ac:picMk id="13" creationId="{3529F904-8EAC-4775-941F-DA8DEAB9C2B5}"/>
          </ac:picMkLst>
        </pc:picChg>
        <pc:picChg chg="add del mod">
          <ac:chgData name="li zhengyi" userId="69c8ccc395c7f181" providerId="LiveId" clId="{953CBFA5-AFB5-44EA-997C-7F3A73378E09}" dt="2023-04-12T09:17:35.831" v="3572" actId="478"/>
          <ac:picMkLst>
            <pc:docMk/>
            <pc:sldMk cId="2159616464" sldId="2004"/>
            <ac:picMk id="14" creationId="{93A6B9D9-06D5-4BF8-8357-2462DB5AEDCC}"/>
          </ac:picMkLst>
        </pc:picChg>
        <pc:picChg chg="add del mod">
          <ac:chgData name="li zhengyi" userId="69c8ccc395c7f181" providerId="LiveId" clId="{953CBFA5-AFB5-44EA-997C-7F3A73378E09}" dt="2023-04-12T09:17:35.831" v="3572" actId="478"/>
          <ac:picMkLst>
            <pc:docMk/>
            <pc:sldMk cId="2159616464" sldId="2004"/>
            <ac:picMk id="27" creationId="{71F15E74-0A84-4FE6-9F11-5B43DEEEE8AD}"/>
          </ac:picMkLst>
        </pc:picChg>
        <pc:picChg chg="add del mod">
          <ac:chgData name="li zhengyi" userId="69c8ccc395c7f181" providerId="LiveId" clId="{953CBFA5-AFB5-44EA-997C-7F3A73378E09}" dt="2023-04-12T09:17:35.831" v="3572" actId="478"/>
          <ac:picMkLst>
            <pc:docMk/>
            <pc:sldMk cId="2159616464" sldId="2004"/>
            <ac:picMk id="28" creationId="{CF0ECEE2-5A04-40B2-916E-08FBC4567F72}"/>
          </ac:picMkLst>
        </pc:pic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7" creationId="{B5753280-3896-40C4-96D4-C635ED2C14CD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8" creationId="{DF6A9279-383D-4C71-B269-422735074975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9" creationId="{BD2DC696-CE60-4B19-BE31-6498ACD32D46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10" creationId="{2ACCB3DB-DB1D-43E4-A2A4-FDE3AE9EC47D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12" creationId="{967D34B8-AF2D-453B-9A7C-46537A68A9B3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21" creationId="{9655E973-7E6E-4BF5-BE43-038A1DE1548C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22" creationId="{2F0CB688-B47F-473D-9808-C3061D2968B5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23" creationId="{04964968-4854-4E22-9EEE-137767A17606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24" creationId="{8BAE6CCA-8306-4BFD-B69E-910770F1A2CB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26" creationId="{4BADDC31-0F2B-421D-B1CD-87AD6D95FBBE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35" creationId="{E419302E-6605-47F8-BDFA-8F24AC629745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36" creationId="{19B991B0-80CE-4427-9885-F31FAD57043E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37" creationId="{EB9E44D6-E6DE-456B-9552-B456008314E9}"/>
          </ac:cxnSpMkLst>
        </pc:cxnChg>
        <pc:cxnChg chg="add del mod">
          <ac:chgData name="li zhengyi" userId="69c8ccc395c7f181" providerId="LiveId" clId="{953CBFA5-AFB5-44EA-997C-7F3A73378E09}" dt="2023-04-12T09:17:35.831" v="3572" actId="478"/>
          <ac:cxnSpMkLst>
            <pc:docMk/>
            <pc:sldMk cId="2159616464" sldId="2004"/>
            <ac:cxnSpMk id="38" creationId="{06B687DE-88FB-453C-BECF-329A28CF073A}"/>
          </ac:cxnSpMkLst>
        </pc:cxnChg>
      </pc:sldChg>
      <pc:sldChg chg="delSp modSp add del mod">
        <pc:chgData name="li zhengyi" userId="69c8ccc395c7f181" providerId="LiveId" clId="{953CBFA5-AFB5-44EA-997C-7F3A73378E09}" dt="2023-04-12T09:14:23.991" v="3513" actId="47"/>
        <pc:sldMkLst>
          <pc:docMk/>
          <pc:sldMk cId="78841054" sldId="2005"/>
        </pc:sldMkLst>
        <pc:spChg chg="mod">
          <ac:chgData name="li zhengyi" userId="69c8ccc395c7f181" providerId="LiveId" clId="{953CBFA5-AFB5-44EA-997C-7F3A73378E09}" dt="2023-04-12T09:13:23.086" v="3415" actId="20577"/>
          <ac:spMkLst>
            <pc:docMk/>
            <pc:sldMk cId="78841054" sldId="2005"/>
            <ac:spMk id="5" creationId="{5E484DB5-76A8-4993-2783-F4FDAB943F84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33" creationId="{019C729D-785A-BE14-CF54-E04B455B98B1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34" creationId="{1A79C02C-C774-4F5C-CF42-5DE0779C5C26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35" creationId="{BBF20AE6-5E5C-FC91-3628-B03C0F19F54A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36" creationId="{920A1564-D368-6BDD-3BB4-DDAA313B5B3A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39" creationId="{48F04154-3547-DEB9-457A-290C1A5278FE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47" creationId="{54DEC6A7-6F40-663A-D206-20487604331A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52" creationId="{62E3C1DB-59EE-DB69-21CB-6CFCEEA2B842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56" creationId="{9C2F2D22-5712-C513-A06C-16E664725DAB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59" creationId="{2E4C24D1-EBC7-8134-B12E-FC616264B782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0" creationId="{A13B76A3-35D7-E4A4-F1F0-80AE91077F6D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1" creationId="{4F75ED98-430B-9DA0-8B5A-B651BDB53995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3" creationId="{1254A570-547A-A2D3-AA97-EB4CD7F81406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4" creationId="{BE087872-188B-A6AF-8EFE-401E12A258C9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5" creationId="{B8B55ACF-F722-D527-AF6E-45640D85289B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69" creationId="{BE218710-90D5-215F-CE53-13B89EA61608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2" creationId="{BCC6554F-7F07-6891-303A-AAFCCB1A9F93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3" creationId="{5BB26484-0DA4-37C7-EB82-77CDCB178DB5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5" creationId="{37573592-D4D0-73FA-0157-D0C8BACCBD87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6" creationId="{996F3076-B641-2BAF-4678-E944DD521D3E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7" creationId="{0DBD1008-696C-B5AD-4440-C8C3184BEE8C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8" creationId="{330BDEF7-95B2-8E50-0EEE-260BE59BB7AC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79" creationId="{16FBBEA3-43F5-26D3-B93A-66C6243C5400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82" creationId="{7CBA1269-5111-C813-E490-CB2480978E93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83" creationId="{A7ABED68-64C7-A6DB-0CB1-AD007F7C689C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84" creationId="{225B43B3-C464-A26A-5533-72BED8FEC8E8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85" creationId="{30351BD3-4778-CD50-1DE3-A07042664ED5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2" creationId="{A63A2E65-035A-42CD-B3EE-9CC67F2F8848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3" creationId="{2EDD8DB9-E621-4EC5-9171-92FE3A7B8C9D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4" creationId="{68232D1D-0E6E-426C-836D-6654FD8C4226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5" creationId="{E4FC1B58-6773-4D80-BC8A-E41AEA72213A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6" creationId="{2E1A1A46-28CE-43CC-A06D-83BDEA712567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7" creationId="{C900625E-7B59-4D8F-91AE-2407478A0EAD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8" creationId="{549CD3AC-5E67-4161-8CA8-A816002487EF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99" creationId="{047D8344-EDFA-4D93-9AF8-8C2ED7821763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0" creationId="{49D7359F-3E5C-49D4-821B-8AD92E95EF2B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1" creationId="{CA5F87C2-C048-4A9C-A3DC-3E36759925CB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2" creationId="{2DDA42E0-EBD0-4057-BE13-96ACBB94118A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3" creationId="{223FD34D-3DEA-4A77-AC6A-809D524494E6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4" creationId="{A3896F93-AA7B-48B7-8919-FF11F3FD3BDA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5" creationId="{4842EB2B-FAD9-4758-84B5-6EB99D45260C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6" creationId="{0BA2466A-D469-47FA-8802-FCFB4D836A8E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7" creationId="{ADB81F1A-CC18-411B-A684-CCD4C0881BC8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8" creationId="{85A36B7C-54BA-479B-A15B-83AB5EBEDE87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09" creationId="{4197A45E-7F1F-4E7C-911C-5AB319CEEB7B}"/>
          </ac:spMkLst>
        </pc:spChg>
        <pc:spChg chg="del">
          <ac:chgData name="li zhengyi" userId="69c8ccc395c7f181" providerId="LiveId" clId="{953CBFA5-AFB5-44EA-997C-7F3A73378E09}" dt="2023-04-12T09:13:14.275" v="3413" actId="478"/>
          <ac:spMkLst>
            <pc:docMk/>
            <pc:sldMk cId="78841054" sldId="2005"/>
            <ac:spMk id="110" creationId="{29EECC4F-8DFA-4C3D-9560-FC9552B438BC}"/>
          </ac:spMkLst>
        </pc:spChg>
        <pc:spChg chg="mod">
          <ac:chgData name="li zhengyi" userId="69c8ccc395c7f181" providerId="LiveId" clId="{953CBFA5-AFB5-44EA-997C-7F3A73378E09}" dt="2023-04-12T09:13:18.194" v="3414" actId="1076"/>
          <ac:spMkLst>
            <pc:docMk/>
            <pc:sldMk cId="78841054" sldId="2005"/>
            <ac:spMk id="111" creationId="{F7018116-534C-4595-9091-1E6E6EB6F891}"/>
          </ac:spMkLst>
        </pc:spChg>
        <pc:grpChg chg="del">
          <ac:chgData name="li zhengyi" userId="69c8ccc395c7f181" providerId="LiveId" clId="{953CBFA5-AFB5-44EA-997C-7F3A73378E09}" dt="2023-04-12T09:13:14.275" v="3413" actId="478"/>
          <ac:grpSpMkLst>
            <pc:docMk/>
            <pc:sldMk cId="78841054" sldId="2005"/>
            <ac:grpSpMk id="32" creationId="{A4A00709-8590-466F-8E26-2F428CD7DCE3}"/>
          </ac:grpSpMkLst>
        </pc:grpChg>
        <pc:cxnChg chg="mod">
          <ac:chgData name="li zhengyi" userId="69c8ccc395c7f181" providerId="LiveId" clId="{953CBFA5-AFB5-44EA-997C-7F3A73378E09}" dt="2023-04-12T09:13:18.194" v="3414" actId="1076"/>
          <ac:cxnSpMkLst>
            <pc:docMk/>
            <pc:sldMk cId="78841054" sldId="2005"/>
            <ac:cxnSpMk id="91" creationId="{5D86CB4F-8978-4B5C-BA8A-46D315015B16}"/>
          </ac:cxnSpMkLst>
        </pc:cxnChg>
      </pc:sldChg>
      <pc:sldChg chg="add">
        <pc:chgData name="li zhengyi" userId="69c8ccc395c7f181" providerId="LiveId" clId="{953CBFA5-AFB5-44EA-997C-7F3A73378E09}" dt="2023-04-12T09:14:58.576" v="3518" actId="2890"/>
        <pc:sldMkLst>
          <pc:docMk/>
          <pc:sldMk cId="710744449" sldId="2005"/>
        </pc:sldMkLst>
      </pc:sldChg>
      <pc:sldChg chg="addSp delSp modSp add mod">
        <pc:chgData name="li zhengyi" userId="69c8ccc395c7f181" providerId="LiveId" clId="{953CBFA5-AFB5-44EA-997C-7F3A73378E09}" dt="2023-04-12T11:59:32.271" v="4380" actId="1076"/>
        <pc:sldMkLst>
          <pc:docMk/>
          <pc:sldMk cId="3563061890" sldId="2006"/>
        </pc:sldMkLst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7" creationId="{6CE56304-FE62-4241-AC3D-693D17DB5553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8" creationId="{D7D20579-339E-49E7-AAD7-9DF3750C44B3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9" creationId="{BCD5DD8B-B8DF-41AD-A983-06EAC94BA869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0" creationId="{96750CC2-4266-4304-9B2B-A800F593F16A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1" creationId="{20826647-4DAB-446A-9DBC-FBC398AD2E62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2" creationId="{9B66D6E2-6B91-422D-9B74-7502F723FB8C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5" creationId="{BDE8ADAB-D239-4BAF-A0B4-89437038A939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6" creationId="{B66E59B1-BF85-4CFD-80F5-133C14A18C76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17" creationId="{2E9E184C-23DD-401E-96DF-20A19538CE97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20" creationId="{15F16EFF-9C22-4948-84F7-123C2B6EDF20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21" creationId="{178BD70C-FEEC-4C4A-A8FC-264718E585C4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22" creationId="{CA4EC643-F7F8-4843-B1D6-D5EDA16CE6AB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29" creationId="{C6566129-DFB3-419A-BA95-427A0AB43A06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1" creationId="{CBBC04D8-D8FA-4853-93D2-34DF57889160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4" creationId="{56618E41-2C26-4330-870E-886920114D82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6" creationId="{40353A5C-DFBA-4945-A34B-2015D0125DAC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7" creationId="{B8EA1B01-8CBB-456B-AD8B-C747E0128998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8" creationId="{F3B73D0F-5998-46E6-8C0D-1D0D55B00323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39" creationId="{D797CCAF-9697-4BB8-966F-73FDE818F8D3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40" creationId="{37CAB8C1-8D46-4290-87A8-BD4B30517D0B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41" creationId="{ECD8D383-6BDE-4CFD-BE32-DC4215364A3D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43" creationId="{F8B92369-2FFC-43B3-A6B6-BA1B48815918}"/>
          </ac:spMkLst>
        </pc:spChg>
        <pc:spChg chg="add del mod">
          <ac:chgData name="li zhengyi" userId="69c8ccc395c7f181" providerId="LiveId" clId="{953CBFA5-AFB5-44EA-997C-7F3A73378E09}" dt="2023-04-12T09:22:44.182" v="3609"/>
          <ac:spMkLst>
            <pc:docMk/>
            <pc:sldMk cId="3563061890" sldId="2006"/>
            <ac:spMk id="45" creationId="{35D4901F-3E00-4A96-99A0-373FCB4E57F5}"/>
          </ac:spMkLst>
        </pc:spChg>
        <pc:spChg chg="add mod">
          <ac:chgData name="li zhengyi" userId="69c8ccc395c7f181" providerId="LiveId" clId="{953CBFA5-AFB5-44EA-997C-7F3A73378E09}" dt="2023-04-12T09:27:16.838" v="3647" actId="1076"/>
          <ac:spMkLst>
            <pc:docMk/>
            <pc:sldMk cId="3563061890" sldId="2006"/>
            <ac:spMk id="52" creationId="{1E92BF4E-EAFA-47A7-B8DB-9622C5336890}"/>
          </ac:spMkLst>
        </pc:spChg>
        <pc:spChg chg="add mod">
          <ac:chgData name="li zhengyi" userId="69c8ccc395c7f181" providerId="LiveId" clId="{953CBFA5-AFB5-44EA-997C-7F3A73378E09}" dt="2023-04-12T09:27:14.420" v="3646" actId="1076"/>
          <ac:spMkLst>
            <pc:docMk/>
            <pc:sldMk cId="3563061890" sldId="2006"/>
            <ac:spMk id="53" creationId="{0668F1FD-B1D4-42F9-9C13-BF8D86E20C11}"/>
          </ac:spMkLst>
        </pc:spChg>
        <pc:spChg chg="add del mod">
          <ac:chgData name="li zhengyi" userId="69c8ccc395c7f181" providerId="LiveId" clId="{953CBFA5-AFB5-44EA-997C-7F3A73378E09}" dt="2023-04-12T09:29:07.347" v="3663"/>
          <ac:spMkLst>
            <pc:docMk/>
            <pc:sldMk cId="3563061890" sldId="2006"/>
            <ac:spMk id="56" creationId="{AB3E41A9-C2BD-4AC8-B977-D15FCE177642}"/>
          </ac:spMkLst>
        </pc:spChg>
        <pc:spChg chg="add del mod">
          <ac:chgData name="li zhengyi" userId="69c8ccc395c7f181" providerId="LiveId" clId="{953CBFA5-AFB5-44EA-997C-7F3A73378E09}" dt="2023-04-12T09:30:59.597" v="3851" actId="478"/>
          <ac:spMkLst>
            <pc:docMk/>
            <pc:sldMk cId="3563061890" sldId="2006"/>
            <ac:spMk id="58" creationId="{AC14849F-AD0D-4F6F-ADE9-3908ED845B34}"/>
          </ac:spMkLst>
        </pc:spChg>
        <pc:spChg chg="add mod">
          <ac:chgData name="li zhengyi" userId="69c8ccc395c7f181" providerId="LiveId" clId="{953CBFA5-AFB5-44EA-997C-7F3A73378E09}" dt="2023-04-12T09:30:54.573" v="3849" actId="14100"/>
          <ac:spMkLst>
            <pc:docMk/>
            <pc:sldMk cId="3563061890" sldId="2006"/>
            <ac:spMk id="59" creationId="{B2A5AA89-C6E1-446B-9318-03F5B415E564}"/>
          </ac:spMkLst>
        </pc:spChg>
        <pc:grpChg chg="add mod">
          <ac:chgData name="li zhengyi" userId="69c8ccc395c7f181" providerId="LiveId" clId="{953CBFA5-AFB5-44EA-997C-7F3A73378E09}" dt="2023-04-12T09:22:42.536" v="3607" actId="164"/>
          <ac:grpSpMkLst>
            <pc:docMk/>
            <pc:sldMk cId="3563061890" sldId="2006"/>
            <ac:grpSpMk id="6" creationId="{2A72FDC0-71B3-4DC4-80AD-DB4D66789151}"/>
          </ac:grpSpMkLst>
        </pc:grpChg>
        <pc:picChg chg="del">
          <ac:chgData name="li zhengyi" userId="69c8ccc395c7f181" providerId="LiveId" clId="{953CBFA5-AFB5-44EA-997C-7F3A73378E09}" dt="2023-04-12T09:22:03.671" v="3597" actId="478"/>
          <ac:picMkLst>
            <pc:docMk/>
            <pc:sldMk cId="3563061890" sldId="2006"/>
            <ac:picMk id="3" creationId="{A8995135-3ACC-400E-96B2-1A630C95F09F}"/>
          </ac:picMkLst>
        </pc:picChg>
        <pc:picChg chg="add mod">
          <ac:chgData name="li zhengyi" userId="69c8ccc395c7f181" providerId="LiveId" clId="{953CBFA5-AFB5-44EA-997C-7F3A73378E09}" dt="2023-04-12T09:23:05.292" v="3613" actId="1076"/>
          <ac:picMkLst>
            <pc:docMk/>
            <pc:sldMk cId="3563061890" sldId="2006"/>
            <ac:picMk id="4" creationId="{961C444D-FC1D-4116-B904-7B1718A8811D}"/>
          </ac:picMkLst>
        </pc:picChg>
        <pc:picChg chg="del">
          <ac:chgData name="li zhengyi" userId="69c8ccc395c7f181" providerId="LiveId" clId="{953CBFA5-AFB5-44EA-997C-7F3A73378E09}" dt="2023-04-12T09:22:03.671" v="3597" actId="478"/>
          <ac:picMkLst>
            <pc:docMk/>
            <pc:sldMk cId="3563061890" sldId="2006"/>
            <ac:picMk id="5" creationId="{F2AF20B6-1432-4E32-A408-39C3CD9B925E}"/>
          </ac:picMkLst>
        </pc:picChg>
        <pc:picChg chg="add mod">
          <ac:chgData name="li zhengyi" userId="69c8ccc395c7f181" providerId="LiveId" clId="{953CBFA5-AFB5-44EA-997C-7F3A73378E09}" dt="2023-04-12T09:22:58.402" v="3612" actId="1076"/>
          <ac:picMkLst>
            <pc:docMk/>
            <pc:sldMk cId="3563061890" sldId="2006"/>
            <ac:picMk id="48" creationId="{7A399A81-BBD6-49E1-AC8F-A6EC7BAB2BD4}"/>
          </ac:picMkLst>
        </pc:picChg>
        <pc:picChg chg="add mod">
          <ac:chgData name="li zhengyi" userId="69c8ccc395c7f181" providerId="LiveId" clId="{953CBFA5-AFB5-44EA-997C-7F3A73378E09}" dt="2023-04-12T09:23:18.475" v="3615" actId="1076"/>
          <ac:picMkLst>
            <pc:docMk/>
            <pc:sldMk cId="3563061890" sldId="2006"/>
            <ac:picMk id="50" creationId="{C1FFBE92-9368-461F-980C-D6C258E31CAC}"/>
          </ac:picMkLst>
        </pc:picChg>
        <pc:picChg chg="add mod">
          <ac:chgData name="li zhengyi" userId="69c8ccc395c7f181" providerId="LiveId" clId="{953CBFA5-AFB5-44EA-997C-7F3A73378E09}" dt="2023-04-12T09:23:25.364" v="3618" actId="1076"/>
          <ac:picMkLst>
            <pc:docMk/>
            <pc:sldMk cId="3563061890" sldId="2006"/>
            <ac:picMk id="51" creationId="{06EBB97D-F774-4CE9-93DC-F6A96873ED3E}"/>
          </ac:picMkLst>
        </pc:picChg>
        <pc:picChg chg="add mod">
          <ac:chgData name="li zhengyi" userId="69c8ccc395c7f181" providerId="LiveId" clId="{953CBFA5-AFB5-44EA-997C-7F3A73378E09}" dt="2023-04-12T09:27:08.554" v="3644" actId="1076"/>
          <ac:picMkLst>
            <pc:docMk/>
            <pc:sldMk cId="3563061890" sldId="2006"/>
            <ac:picMk id="55" creationId="{E13590F4-D094-4644-8124-13B1797E47EA}"/>
          </ac:picMkLst>
        </pc:picChg>
        <pc:picChg chg="add mod">
          <ac:chgData name="li zhengyi" userId="69c8ccc395c7f181" providerId="LiveId" clId="{953CBFA5-AFB5-44EA-997C-7F3A73378E09}" dt="2023-04-12T11:59:32.271" v="4380" actId="1076"/>
          <ac:picMkLst>
            <pc:docMk/>
            <pc:sldMk cId="3563061890" sldId="2006"/>
            <ac:picMk id="61" creationId="{BCFFD138-D925-4A66-8807-53D95133FFB6}"/>
          </ac:picMkLst>
        </pc:pic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13" creationId="{08B660C7-5645-462F-87E5-0FD4B482BA27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14" creationId="{AF3AEA73-EAA4-4A5A-9266-4365E0CF2196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18" creationId="{C16A3198-EFC5-4A73-9C74-9C1BD0B0D6C4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19" creationId="{73F67261-55A3-49BB-A61E-BB5615E6F04D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3" creationId="{DBB8044D-FCEF-423E-B638-04ED56E7D021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4" creationId="{F2E61BD5-4C2D-4AB9-BE55-42A00A6427DB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5" creationId="{BDE55D0E-759E-4BA1-9CE0-E6B35183977F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6" creationId="{D26A07E5-8C8C-4D01-9C7B-A37136A77EDB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7" creationId="{2182AA98-7954-47B5-A256-55FBF4C99763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28" creationId="{657BB7F0-8B37-4851-8BEB-D3AC5011D5EC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30" creationId="{1DCD7FD2-3723-41C5-B84D-3157F73FB0D3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32" creationId="{B8E6BA9A-E751-4ACA-A1A9-98355BCB1917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33" creationId="{01EC0E99-470C-498C-B04B-59F112899C3E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35" creationId="{6CCA9F23-5EB6-4864-99F7-94D6EDDD2D5B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42" creationId="{79CF0228-8488-4DF3-8B99-33BA867408FC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44" creationId="{F397DF31-1E33-4A2F-A4EF-81240BAD7BEB}"/>
          </ac:cxnSpMkLst>
        </pc:cxnChg>
        <pc:cxnChg chg="add del mod">
          <ac:chgData name="li zhengyi" userId="69c8ccc395c7f181" providerId="LiveId" clId="{953CBFA5-AFB5-44EA-997C-7F3A73378E09}" dt="2023-04-12T09:22:44.182" v="3609"/>
          <ac:cxnSpMkLst>
            <pc:docMk/>
            <pc:sldMk cId="3563061890" sldId="2006"/>
            <ac:cxnSpMk id="46" creationId="{42BEED78-4FA7-4D09-9B95-D689D4FC3852}"/>
          </ac:cxnSpMkLst>
        </pc:cxnChg>
      </pc:sldChg>
      <pc:sldChg chg="addSp modSp new mod">
        <pc:chgData name="li zhengyi" userId="69c8ccc395c7f181" providerId="LiveId" clId="{953CBFA5-AFB5-44EA-997C-7F3A73378E09}" dt="2023-04-12T11:40:20.102" v="3858" actId="1076"/>
        <pc:sldMkLst>
          <pc:docMk/>
          <pc:sldMk cId="2685850882" sldId="2007"/>
        </pc:sldMkLst>
        <pc:picChg chg="add mod">
          <ac:chgData name="li zhengyi" userId="69c8ccc395c7f181" providerId="LiveId" clId="{953CBFA5-AFB5-44EA-997C-7F3A73378E09}" dt="2023-04-12T11:40:20.102" v="3858" actId="1076"/>
          <ac:picMkLst>
            <pc:docMk/>
            <pc:sldMk cId="2685850882" sldId="2007"/>
            <ac:picMk id="5" creationId="{CD9AFCE0-8514-479C-BA63-FF49F13B617F}"/>
          </ac:picMkLst>
        </pc:picChg>
      </pc:sldChg>
      <pc:sldChg chg="addSp delSp modSp add mod">
        <pc:chgData name="li zhengyi" userId="69c8ccc395c7f181" providerId="LiveId" clId="{953CBFA5-AFB5-44EA-997C-7F3A73378E09}" dt="2023-04-12T11:56:44.329" v="4377" actId="478"/>
        <pc:sldMkLst>
          <pc:docMk/>
          <pc:sldMk cId="78841054" sldId="2008"/>
        </pc:sldMkLst>
        <pc:spChg chg="mod">
          <ac:chgData name="li zhengyi" userId="69c8ccc395c7f181" providerId="LiveId" clId="{953CBFA5-AFB5-44EA-997C-7F3A73378E09}" dt="2023-04-12T11:56:27.986" v="4374" actId="1076"/>
          <ac:spMkLst>
            <pc:docMk/>
            <pc:sldMk cId="78841054" sldId="2008"/>
            <ac:spMk id="5" creationId="{5E484DB5-76A8-4993-2783-F4FDAB943F84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33" creationId="{019C729D-785A-BE14-CF54-E04B455B98B1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34" creationId="{1A79C02C-C774-4F5C-CF42-5DE0779C5C26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35" creationId="{BBF20AE6-5E5C-FC91-3628-B03C0F19F54A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36" creationId="{920A1564-D368-6BDD-3BB4-DDAA313B5B3A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39" creationId="{48F04154-3547-DEB9-457A-290C1A5278FE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47" creationId="{54DEC6A7-6F40-663A-D206-20487604331A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52" creationId="{62E3C1DB-59EE-DB69-21CB-6CFCEEA2B842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56" creationId="{9C2F2D22-5712-C513-A06C-16E664725DAB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59" creationId="{2E4C24D1-EBC7-8134-B12E-FC616264B782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0" creationId="{A13B76A3-35D7-E4A4-F1F0-80AE91077F6D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1" creationId="{4F75ED98-430B-9DA0-8B5A-B651BDB53995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3" creationId="{1254A570-547A-A2D3-AA97-EB4CD7F81406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4" creationId="{BE087872-188B-A6AF-8EFE-401E12A258C9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5" creationId="{B8B55ACF-F722-D527-AF6E-45640D85289B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69" creationId="{BE218710-90D5-215F-CE53-13B89EA61608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2" creationId="{BCC6554F-7F07-6891-303A-AAFCCB1A9F93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3" creationId="{5BB26484-0DA4-37C7-EB82-77CDCB178DB5}"/>
          </ac:spMkLst>
        </pc:spChg>
        <pc:spChg chg="add mod">
          <ac:chgData name="li zhengyi" userId="69c8ccc395c7f181" providerId="LiveId" clId="{953CBFA5-AFB5-44EA-997C-7F3A73378E09}" dt="2023-04-12T11:56:28.630" v="4375"/>
          <ac:spMkLst>
            <pc:docMk/>
            <pc:sldMk cId="78841054" sldId="2008"/>
            <ac:spMk id="74" creationId="{873B0ED9-98D9-483F-A411-E7B0EFB3CAC6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5" creationId="{37573592-D4D0-73FA-0157-D0C8BACCBD87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6" creationId="{996F3076-B641-2BAF-4678-E944DD521D3E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7" creationId="{0DBD1008-696C-B5AD-4440-C8C3184BEE8C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8" creationId="{330BDEF7-95B2-8E50-0EEE-260BE59BB7AC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79" creationId="{16FBBEA3-43F5-26D3-B93A-66C6243C5400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82" creationId="{7CBA1269-5111-C813-E490-CB2480978E93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83" creationId="{A7ABED68-64C7-A6DB-0CB1-AD007F7C689C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85" creationId="{30351BD3-4778-CD50-1DE3-A07042664ED5}"/>
          </ac:spMkLst>
        </pc:spChg>
        <pc:spChg chg="del">
          <ac:chgData name="li zhengyi" userId="69c8ccc395c7f181" providerId="LiveId" clId="{953CBFA5-AFB5-44EA-997C-7F3A73378E09}" dt="2023-04-12T11:56:42.068" v="4376" actId="478"/>
          <ac:spMkLst>
            <pc:docMk/>
            <pc:sldMk cId="78841054" sldId="2008"/>
            <ac:spMk id="110" creationId="{29EECC4F-8DFA-4C3D-9560-FC9552B438BC}"/>
          </ac:spMkLst>
        </pc:spChg>
        <pc:grpChg chg="del">
          <ac:chgData name="li zhengyi" userId="69c8ccc395c7f181" providerId="LiveId" clId="{953CBFA5-AFB5-44EA-997C-7F3A73378E09}" dt="2023-04-12T11:56:42.068" v="4376" actId="478"/>
          <ac:grpSpMkLst>
            <pc:docMk/>
            <pc:sldMk cId="78841054" sldId="2008"/>
            <ac:grpSpMk id="32" creationId="{A4A00709-8590-466F-8E26-2F428CD7DCE3}"/>
          </ac:grpSpMkLst>
        </pc:grpChg>
        <pc:cxnChg chg="del">
          <ac:chgData name="li zhengyi" userId="69c8ccc395c7f181" providerId="LiveId" clId="{953CBFA5-AFB5-44EA-997C-7F3A73378E09}" dt="2023-04-12T11:56:44.329" v="4377" actId="478"/>
          <ac:cxnSpMkLst>
            <pc:docMk/>
            <pc:sldMk cId="78841054" sldId="2008"/>
            <ac:cxnSpMk id="113" creationId="{1340BCE1-98CB-437D-82F6-D42F22F979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B3244-39CD-46F3-A0DB-FBDBEE08585F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60096-4103-499F-8457-C95A9E275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下边是更好的例子，</a:t>
            </a:r>
            <a:r>
              <a:rPr lang="en-US" altLang="zh-CN" dirty="0"/>
              <a:t>greedy</a:t>
            </a:r>
            <a:r>
              <a:rPr lang="zh-CN" altLang="en-US" dirty="0"/>
              <a:t>：</a:t>
            </a:r>
            <a:r>
              <a:rPr lang="en-US" altLang="zh-CN" dirty="0"/>
              <a:t>256*56*56+512*28*28=1,204,224</a:t>
            </a:r>
            <a:r>
              <a:rPr lang="zh-CN" altLang="en-US" dirty="0"/>
              <a:t>。 </a:t>
            </a:r>
            <a:r>
              <a:rPr lang="en-US" altLang="zh-CN" dirty="0"/>
              <a:t>Optimal</a:t>
            </a:r>
            <a:r>
              <a:rPr lang="zh-CN" altLang="en-US" dirty="0"/>
              <a:t>：</a:t>
            </a:r>
            <a:r>
              <a:rPr lang="en-US" altLang="zh-CN" dirty="0"/>
              <a:t>384*56*56+512*28*28=1,605,632</a:t>
            </a:r>
          </a:p>
          <a:p>
            <a:r>
              <a:rPr lang="en-US" altLang="zh-CN" dirty="0"/>
              <a:t>256,128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weak model</a:t>
            </a:r>
          </a:p>
          <a:p>
            <a:r>
              <a:rPr lang="zh-CN" altLang="en-US" dirty="0"/>
              <a:t>乘法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C000"/>
                </a:solidFill>
              </a:rPr>
              <a:t>这个表除了</a:t>
            </a:r>
            <a:r>
              <a:rPr lang="en-US" altLang="zh-CN" b="1" dirty="0" err="1">
                <a:solidFill>
                  <a:srgbClr val="FFC000"/>
                </a:solidFill>
              </a:rPr>
              <a:t>any+pool+linear+block</a:t>
            </a:r>
            <a:r>
              <a:rPr lang="en-US" altLang="zh-CN" b="1" dirty="0">
                <a:solidFill>
                  <a:srgbClr val="FFC000"/>
                </a:solidFill>
              </a:rPr>
              <a:t>(any)</a:t>
            </a:r>
            <a:r>
              <a:rPr lang="zh-CN" altLang="en-US" b="1" dirty="0">
                <a:solidFill>
                  <a:srgbClr val="FFC000"/>
                </a:solidFill>
              </a:rPr>
              <a:t>这种特殊的没有，其他都包括了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2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8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34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weak model</a:t>
            </a:r>
          </a:p>
          <a:p>
            <a:r>
              <a:rPr lang="zh-CN" altLang="en-US" dirty="0"/>
              <a:t>乘法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8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weak model</a:t>
            </a:r>
          </a:p>
          <a:p>
            <a:r>
              <a:rPr lang="zh-CN" altLang="en-US" dirty="0"/>
              <a:t>乘法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22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weak model</a:t>
            </a:r>
          </a:p>
          <a:p>
            <a:r>
              <a:rPr lang="zh-CN" altLang="en-US" dirty="0"/>
              <a:t>乘法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68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6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残差可能来自别的</a:t>
            </a:r>
            <a:r>
              <a:rPr lang="en-US" altLang="zh-CN" dirty="0"/>
              <a:t>micrograph</a:t>
            </a:r>
            <a:r>
              <a:rPr lang="zh-CN" altLang="en-US" dirty="0"/>
              <a:t>输出，也可能是某个</a:t>
            </a:r>
            <a:r>
              <a:rPr lang="en-US" altLang="zh-CN" dirty="0"/>
              <a:t>micrograph</a:t>
            </a:r>
            <a:r>
              <a:rPr lang="zh-CN" altLang="en-US" dirty="0"/>
              <a:t>内部的密文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5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5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ED8AD-5214-4ACA-A15A-8D3781C8DC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36BA-90FB-8964-DD26-E8E617DC3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60FCBC-9BFB-BAD6-A610-5A089D5A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105A1-E540-2620-D40D-A1487C64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8E94-7717-DEAB-2FE6-A372EF0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634E8-2B50-057C-D342-447F7F6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0E56-D7A2-BC1A-5B4A-4871D323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0714F-5BF8-B795-CC73-DCA7DE47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F6819-E732-4359-C0EE-2815BA81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B12EC-0D3E-AB90-2383-09841ED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07361-9702-C29F-86F1-143EF1AC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828DD5-3225-5EC9-0465-ADF0B508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E94CA-64D3-0D53-F111-DBFEE018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E8E92-5649-9FD5-6E13-26C76201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48CF7-338F-AD58-5493-CA8E58C4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6D33E-8FA1-338A-4A8F-35EAEEB3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BF14-7556-AD7B-6442-C7BB3635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17397-8CF8-D3F9-8417-61799D69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FB31B-B69A-285B-C4D0-57BF01B3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319D5-15F4-9398-0C7D-50FA8D4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51CE1-D68A-6061-C507-D8023BEE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C352-F252-DB40-4243-A3DAD9C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5CAE2-F7D9-C2D8-9833-38F4A41A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8DCEB-CDAB-7A5C-2F00-6BE01396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14A2-6C20-4455-8A9E-5833B713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81FE-3F78-C424-35F2-0BD6E599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BEAB2-62C2-95A3-3124-89493E2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CB5FD-627D-F033-B180-8AC331CD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223A0-D8DC-F510-E457-13B846FB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3BCE6-A68C-4D39-E95E-9DECC8C4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939A0-9922-1E4F-0406-73F512BC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B001C-E901-88CA-9C65-56F6DF3E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7E58-0524-040A-71AB-71C10954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77C3A-F718-F113-2F7D-4B2A34B2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0E726-2836-E7ED-89B7-C67A8D20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94BBB-7BB5-9898-A355-1BFD44B37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7D262-0EA9-58D8-FD99-F8F3C23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106CB9-2FAC-517E-E503-CA91A4D3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912102-4880-F4DE-5C2F-622D5C0A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6BD016-E622-B8FA-C091-09DBAE50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39D8-EE39-AC59-5C5C-C01C57AC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BC3F3C-D07C-0AD7-6CE4-357BB09B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BABFA-990F-FA10-7D10-98480042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C23EB-D020-D8E6-20B6-7A15577D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4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75E10-45F9-BC77-6FBC-8CFDDD2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77F8A-9F60-DE78-EAA7-4CE51E0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79749-1152-9A4F-D50D-0F34D2B0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3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27A7-FE27-B8A9-D47A-5BBF10D6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6A480-3ACB-EB91-475C-1238350B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C6FAF-6B0B-3414-081A-E5C20D50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D0D75-0CCE-AC50-FA27-2D8C8544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E34EC-632F-2274-E8ED-4B965076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71E2A-3E8D-52AC-8EDD-0CA8901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A9D8-B426-74C5-3F52-F4770BD2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B1F00B-1CB2-D717-EDD6-D069DF5B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9B32B-4997-2C76-F26E-B7E39FE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F58E6-3AB0-49CC-4B17-1FC061A8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E3B17-2CB5-D3D5-DB23-D1F90CD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683F0-8AA4-7880-6AA1-4B4F945C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CA9D6-C5FA-FEBC-A7C2-451D1FD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2955D-4F7A-5ED8-8A35-633742B8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B1582-6DCB-69FD-9DA4-7A6DDE4E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32E9-414A-497E-A27F-E38F24D2E972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10F97-FEB7-1464-71E7-5C5F642D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2F1B-C602-D006-CBF0-7A99E8A8E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13A4-3CD5-4B11-9AF1-47F8AD736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3.png"/><Relationship Id="rId5" Type="http://schemas.openxmlformats.org/officeDocument/2006/relationships/image" Target="../media/image71.png"/><Relationship Id="rId10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5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0.png"/><Relationship Id="rId5" Type="http://schemas.openxmlformats.org/officeDocument/2006/relationships/image" Target="../media/image811.png"/><Relationship Id="rId10" Type="http://schemas.openxmlformats.org/officeDocument/2006/relationships/image" Target="../media/image130.png"/><Relationship Id="rId9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0.png"/><Relationship Id="rId3" Type="http://schemas.openxmlformats.org/officeDocument/2006/relationships/image" Target="../media/image77.png"/><Relationship Id="rId7" Type="http://schemas.openxmlformats.org/officeDocument/2006/relationships/image" Target="../media/image106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87.svg"/><Relationship Id="rId5" Type="http://schemas.openxmlformats.org/officeDocument/2006/relationships/image" Target="../media/image29.png"/><Relationship Id="rId15" Type="http://schemas.openxmlformats.org/officeDocument/2006/relationships/image" Target="../media/image113.png"/><Relationship Id="rId10" Type="http://schemas.openxmlformats.org/officeDocument/2006/relationships/image" Target="../media/image86.png"/><Relationship Id="rId4" Type="http://schemas.openxmlformats.org/officeDocument/2006/relationships/image" Target="../media/image105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94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97.png"/><Relationship Id="rId5" Type="http://schemas.openxmlformats.org/officeDocument/2006/relationships/image" Target="../media/image29.png"/><Relationship Id="rId10" Type="http://schemas.openxmlformats.org/officeDocument/2006/relationships/image" Target="../media/image960.png"/><Relationship Id="rId4" Type="http://schemas.openxmlformats.org/officeDocument/2006/relationships/image" Target="../media/image95.png"/><Relationship Id="rId9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18" Type="http://schemas.openxmlformats.org/officeDocument/2006/relationships/image" Target="../media/image530.png"/><Relationship Id="rId3" Type="http://schemas.openxmlformats.org/officeDocument/2006/relationships/image" Target="../media/image381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60.png"/><Relationship Id="rId5" Type="http://schemas.openxmlformats.org/officeDocument/2006/relationships/image" Target="../media/image401.png"/><Relationship Id="rId15" Type="http://schemas.openxmlformats.org/officeDocument/2006/relationships/image" Target="../media/image500.png"/><Relationship Id="rId10" Type="http://schemas.openxmlformats.org/officeDocument/2006/relationships/image" Target="../media/image451.png"/><Relationship Id="rId19" Type="http://schemas.openxmlformats.org/officeDocument/2006/relationships/image" Target="../media/image550.png"/><Relationship Id="rId4" Type="http://schemas.openxmlformats.org/officeDocument/2006/relationships/image" Target="../media/image391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66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5" Type="http://schemas.openxmlformats.org/officeDocument/2006/relationships/image" Target="../media/image6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271.png"/><Relationship Id="rId18" Type="http://schemas.openxmlformats.org/officeDocument/2006/relationships/image" Target="../media/image312.png"/><Relationship Id="rId3" Type="http://schemas.openxmlformats.org/officeDocument/2006/relationships/image" Target="../media/image812.png"/><Relationship Id="rId21" Type="http://schemas.openxmlformats.org/officeDocument/2006/relationships/image" Target="../media/image331.png"/><Relationship Id="rId7" Type="http://schemas.openxmlformats.org/officeDocument/2006/relationships/image" Target="../media/image720.png"/><Relationship Id="rId12" Type="http://schemas.openxmlformats.org/officeDocument/2006/relationships/image" Target="../media/image880.png"/><Relationship Id="rId17" Type="http://schemas.openxmlformats.org/officeDocument/2006/relationships/image" Target="../media/image220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01.png"/><Relationship Id="rId20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1" Type="http://schemas.openxmlformats.org/officeDocument/2006/relationships/image" Target="../media/image870.png"/><Relationship Id="rId5" Type="http://schemas.openxmlformats.org/officeDocument/2006/relationships/image" Target="../media/image1000.png"/><Relationship Id="rId15" Type="http://schemas.openxmlformats.org/officeDocument/2006/relationships/image" Target="../media/image291.png"/><Relationship Id="rId10" Type="http://schemas.openxmlformats.org/officeDocument/2006/relationships/image" Target="../media/image242.png"/><Relationship Id="rId19" Type="http://schemas.openxmlformats.org/officeDocument/2006/relationships/image" Target="../media/image321.png"/><Relationship Id="rId4" Type="http://schemas.openxmlformats.org/officeDocument/2006/relationships/image" Target="../media/image900.png"/><Relationship Id="rId9" Type="http://schemas.openxmlformats.org/officeDocument/2006/relationships/image" Target="../media/image232.png"/><Relationship Id="rId14" Type="http://schemas.openxmlformats.org/officeDocument/2006/relationships/image" Target="../media/image281.png"/><Relationship Id="rId22" Type="http://schemas.openxmlformats.org/officeDocument/2006/relationships/image" Target="../media/image27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8.png"/><Relationship Id="rId4" Type="http://schemas.openxmlformats.org/officeDocument/2006/relationships/image" Target="../media/image30.sv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2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30.sv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54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E9FF-48F5-4336-8C44-A8F168CDC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E0BE5-3F96-4BB5-9D1C-F133438F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9AFCE0-8514-479C-BA63-FF49F13B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53" y="2592589"/>
            <a:ext cx="10412458" cy="9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E68566BD-7C13-4590-AFB2-2DFAC829E5D9}"/>
              </a:ext>
            </a:extLst>
          </p:cNvPr>
          <p:cNvSpPr txBox="1"/>
          <p:nvPr/>
        </p:nvSpPr>
        <p:spPr>
          <a:xfrm>
            <a:off x="372178" y="1406597"/>
            <a:ext cx="928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Prevent known attacks, but for future potential risks…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Consider the what information the client can </a:t>
            </a:r>
            <a:r>
              <a:rPr lang="en-US" altLang="zh-CN" dirty="0" err="1"/>
              <a:t>obatin</a:t>
            </a:r>
            <a:r>
              <a:rPr lang="en-US" altLang="zh-CN" dirty="0"/>
              <a:t>.</a:t>
            </a:r>
          </a:p>
        </p:txBody>
      </p:sp>
      <p:sp>
        <p:nvSpPr>
          <p:cNvPr id="73" name="标题 1">
            <a:extLst>
              <a:ext uri="{FF2B5EF4-FFF2-40B4-BE49-F238E27FC236}">
                <a16:creationId xmlns:a16="http://schemas.microsoft.com/office/drawing/2014/main" id="{1D07D721-50F1-463A-BFD0-5B327E19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Adequate privacy goal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167928-261E-4571-4EB8-54816C734E8B}"/>
              </a:ext>
            </a:extLst>
          </p:cNvPr>
          <p:cNvGrpSpPr/>
          <p:nvPr/>
        </p:nvGrpSpPr>
        <p:grpSpPr>
          <a:xfrm>
            <a:off x="1178051" y="2238375"/>
            <a:ext cx="9370773" cy="4690137"/>
            <a:chOff x="1254252" y="3429000"/>
            <a:chExt cx="6268766" cy="313756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3A0B04-0FCC-D9A5-FFD4-049013D7180C}"/>
                </a:ext>
              </a:extLst>
            </p:cNvPr>
            <p:cNvGrpSpPr/>
            <p:nvPr/>
          </p:nvGrpSpPr>
          <p:grpSpPr>
            <a:xfrm>
              <a:off x="1254252" y="3429000"/>
              <a:ext cx="5996294" cy="2653858"/>
              <a:chOff x="372178" y="1544298"/>
              <a:chExt cx="11087545" cy="4907159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DF10A54-71D4-3977-C34A-B266503D58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56"/>
              <a:stretch/>
            </p:blipFill>
            <p:spPr>
              <a:xfrm>
                <a:off x="432585" y="1563569"/>
                <a:ext cx="3050267" cy="1812519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6412EA3-A380-A4DC-9CAC-EAB1AD5616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178" y="3158099"/>
                <a:ext cx="3102510" cy="1785304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C521B4F-AF70-6090-085B-9DDB8DE61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78" y="4655267"/>
                <a:ext cx="3118839" cy="179619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3EE3E45-6DF6-86CE-871D-42F77A93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1606" y="1576013"/>
                <a:ext cx="3091624" cy="1817962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8AD4BF71-B9C4-2F81-C497-81919DC6C2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30" t="5247"/>
              <a:stretch/>
            </p:blipFill>
            <p:spPr>
              <a:xfrm>
                <a:off x="4458395" y="3113650"/>
                <a:ext cx="3032786" cy="1768975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78D3394-19DB-E592-EC8D-82F5306F8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5368" y="4655267"/>
                <a:ext cx="3118839" cy="176897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A37FC0DF-2633-8D50-9A5B-59D0F05BF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7213" y="1544298"/>
                <a:ext cx="3102510" cy="1785304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47622B6-43AF-F8CB-CB9E-5947FDD1E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22022" y="3113650"/>
                <a:ext cx="3080738" cy="174720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75BEDB99-5424-27FD-79C1-5C37BC5F1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9618" y="4655267"/>
                <a:ext cx="3091624" cy="1730874"/>
              </a:xfrm>
              <a:prstGeom prst="rect">
                <a:avLst/>
              </a:prstGeom>
            </p:spPr>
          </p:pic>
        </p:grpSp>
        <p:sp>
          <p:nvSpPr>
            <p:cNvPr id="5" name="内容占位符 5">
              <a:extLst>
                <a:ext uri="{FF2B5EF4-FFF2-40B4-BE49-F238E27FC236}">
                  <a16:creationId xmlns:a16="http://schemas.microsoft.com/office/drawing/2014/main" id="{0FADE39D-A9C3-C371-F21F-C48416A6ECD5}"/>
                </a:ext>
              </a:extLst>
            </p:cNvPr>
            <p:cNvSpPr txBox="1">
              <a:spLocks/>
            </p:cNvSpPr>
            <p:nvPr/>
          </p:nvSpPr>
          <p:spPr>
            <a:xfrm>
              <a:off x="1412397" y="6100521"/>
              <a:ext cx="1415012" cy="458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ResNet-50</a:t>
              </a:r>
            </a:p>
          </p:txBody>
        </p:sp>
        <p:sp>
          <p:nvSpPr>
            <p:cNvPr id="6" name="内容占位符 5">
              <a:extLst>
                <a:ext uri="{FF2B5EF4-FFF2-40B4-BE49-F238E27FC236}">
                  <a16:creationId xmlns:a16="http://schemas.microsoft.com/office/drawing/2014/main" id="{5DE1F7FE-C2D7-C36C-2BFF-9BCDDF1AC9BD}"/>
                </a:ext>
              </a:extLst>
            </p:cNvPr>
            <p:cNvSpPr txBox="1">
              <a:spLocks/>
            </p:cNvSpPr>
            <p:nvPr/>
          </p:nvSpPr>
          <p:spPr>
            <a:xfrm>
              <a:off x="3464133" y="6108408"/>
              <a:ext cx="1869949" cy="458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Pretrained BERT</a:t>
              </a:r>
            </a:p>
          </p:txBody>
        </p:sp>
        <p:sp>
          <p:nvSpPr>
            <p:cNvPr id="7" name="内容占位符 5">
              <a:extLst>
                <a:ext uri="{FF2B5EF4-FFF2-40B4-BE49-F238E27FC236}">
                  <a16:creationId xmlns:a16="http://schemas.microsoft.com/office/drawing/2014/main" id="{3DE153D5-2E74-C405-753E-1D5372134890}"/>
                </a:ext>
              </a:extLst>
            </p:cNvPr>
            <p:cNvSpPr txBox="1">
              <a:spLocks/>
            </p:cNvSpPr>
            <p:nvPr/>
          </p:nvSpPr>
          <p:spPr>
            <a:xfrm>
              <a:off x="5653069" y="6086522"/>
              <a:ext cx="1869949" cy="458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/>
                <a:t>Finetuned 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1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32A6B956-B9E8-43A2-A845-3E0F9453D187}"/>
              </a:ext>
            </a:extLst>
          </p:cNvPr>
          <p:cNvSpPr/>
          <p:nvPr/>
        </p:nvSpPr>
        <p:spPr>
          <a:xfrm rot="16200000">
            <a:off x="7666801" y="4165075"/>
            <a:ext cx="1335675" cy="54551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BE92D5B8-317E-4594-B5DA-2592B6F8D901}"/>
              </a:ext>
            </a:extLst>
          </p:cNvPr>
          <p:cNvSpPr/>
          <p:nvPr/>
        </p:nvSpPr>
        <p:spPr>
          <a:xfrm rot="16200000">
            <a:off x="8621717" y="4165074"/>
            <a:ext cx="1335677" cy="545510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256*28*28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A9CC417-FEFC-40D7-8327-E2A2966EAD49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flipV="1">
            <a:off x="8607394" y="4437829"/>
            <a:ext cx="409407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59D471D-8CD5-452A-9CEF-A224BE89744D}"/>
              </a:ext>
            </a:extLst>
          </p:cNvPr>
          <p:cNvCxnSpPr>
            <a:cxnSpLocks/>
            <a:stCxn id="144" idx="2"/>
            <a:endCxn id="138" idx="0"/>
          </p:cNvCxnSpPr>
          <p:nvPr/>
        </p:nvCxnSpPr>
        <p:spPr>
          <a:xfrm>
            <a:off x="7593003" y="2841704"/>
            <a:ext cx="468881" cy="159612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5B30F2B-098F-48B3-84B7-86689E3CBF7A}"/>
              </a:ext>
            </a:extLst>
          </p:cNvPr>
          <p:cNvCxnSpPr>
            <a:cxnSpLocks/>
            <a:stCxn id="157" idx="2"/>
            <a:endCxn id="146" idx="0"/>
          </p:cNvCxnSpPr>
          <p:nvPr/>
        </p:nvCxnSpPr>
        <p:spPr>
          <a:xfrm flipV="1">
            <a:off x="5630724" y="2846529"/>
            <a:ext cx="394973" cy="35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3FA4021-EEE5-47BF-8EC0-8BBF7208EAD5}"/>
                  </a:ext>
                </a:extLst>
              </p:cNvPr>
              <p:cNvSpPr txBox="1"/>
              <p:nvPr/>
            </p:nvSpPr>
            <p:spPr>
              <a:xfrm>
                <a:off x="1580629" y="3245376"/>
                <a:ext cx="596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3FA4021-EEE5-47BF-8EC0-8BBF7208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29" y="3245376"/>
                <a:ext cx="59654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2E30E74F-5CFB-4438-92CE-26D57224FEB6}"/>
              </a:ext>
            </a:extLst>
          </p:cNvPr>
          <p:cNvSpPr/>
          <p:nvPr/>
        </p:nvSpPr>
        <p:spPr>
          <a:xfrm rot="16200000">
            <a:off x="6657234" y="2568950"/>
            <a:ext cx="1326029" cy="545508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384*28*28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8E93F56-B575-4BE0-96FB-606277318662}"/>
              </a:ext>
            </a:extLst>
          </p:cNvPr>
          <p:cNvCxnSpPr>
            <a:cxnSpLocks/>
            <a:stCxn id="144" idx="2"/>
            <a:endCxn id="148" idx="0"/>
          </p:cNvCxnSpPr>
          <p:nvPr/>
        </p:nvCxnSpPr>
        <p:spPr>
          <a:xfrm>
            <a:off x="7593003" y="2841704"/>
            <a:ext cx="473754" cy="517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6DD1323-EFAB-41B5-9077-D4C289729BB0}"/>
              </a:ext>
            </a:extLst>
          </p:cNvPr>
          <p:cNvSpPr/>
          <p:nvPr/>
        </p:nvSpPr>
        <p:spPr>
          <a:xfrm rot="16200000">
            <a:off x="5630611" y="2573775"/>
            <a:ext cx="1335679" cy="545508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FE8EC2A-D962-42A0-84C8-9C7C75174138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flipV="1">
            <a:off x="6571205" y="2841704"/>
            <a:ext cx="476290" cy="482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D352AA98-2B19-4844-BB94-C922F3C4BCDF}"/>
              </a:ext>
            </a:extLst>
          </p:cNvPr>
          <p:cNvSpPr/>
          <p:nvPr/>
        </p:nvSpPr>
        <p:spPr>
          <a:xfrm rot="16200000">
            <a:off x="7671671" y="2574126"/>
            <a:ext cx="1335679" cy="545508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035E62B-1188-4951-B50E-8A506BF1E397}"/>
              </a:ext>
            </a:extLst>
          </p:cNvPr>
          <p:cNvSpPr/>
          <p:nvPr/>
        </p:nvSpPr>
        <p:spPr>
          <a:xfrm rot="16200000">
            <a:off x="8621715" y="2573776"/>
            <a:ext cx="1335679" cy="545508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256*28*28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E24DADC-F46F-45A2-B011-8D3DCD39459D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 flipV="1">
            <a:off x="8612265" y="2846530"/>
            <a:ext cx="404536" cy="35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1F11FBC9-616B-4409-A320-DC9B9816E59D}"/>
                  </a:ext>
                </a:extLst>
              </p:cNvPr>
              <p:cNvSpPr/>
              <p:nvPr/>
            </p:nvSpPr>
            <p:spPr>
              <a:xfrm rot="16200000">
                <a:off x="1671222" y="3382457"/>
                <a:ext cx="1335679" cy="545508"/>
              </a:xfrm>
              <a:prstGeom prst="roundRect">
                <a:avLst/>
              </a:prstGeom>
              <a:solidFill>
                <a:srgbClr val="83C9F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Conv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1F11FBC9-616B-4409-A320-DC9B9816E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1222" y="3382457"/>
                <a:ext cx="1335679" cy="545508"/>
              </a:xfrm>
              <a:prstGeom prst="roundRect">
                <a:avLst/>
              </a:prstGeom>
              <a:blipFill>
                <a:blip r:embed="rId4"/>
                <a:stretch>
                  <a:fillRect r="-22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FBF3F54-1EBA-48E2-8FF8-D33C81071366}"/>
              </a:ext>
            </a:extLst>
          </p:cNvPr>
          <p:cNvCxnSpPr>
            <a:cxnSpLocks/>
            <a:stCxn id="152" idx="2"/>
            <a:endCxn id="155" idx="0"/>
          </p:cNvCxnSpPr>
          <p:nvPr/>
        </p:nvCxnSpPr>
        <p:spPr>
          <a:xfrm flipV="1">
            <a:off x="2611816" y="2835541"/>
            <a:ext cx="1224074" cy="81967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26125F65-739F-4EF4-A02D-8095491307C7}"/>
              </a:ext>
            </a:extLst>
          </p:cNvPr>
          <p:cNvSpPr/>
          <p:nvPr/>
        </p:nvSpPr>
        <p:spPr>
          <a:xfrm rot="16200000">
            <a:off x="3445629" y="2562787"/>
            <a:ext cx="1326029" cy="545508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256*56*56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27E5392-B3D2-4A5E-82EB-CE7AF833B459}"/>
              </a:ext>
            </a:extLst>
          </p:cNvPr>
          <p:cNvCxnSpPr>
            <a:cxnSpLocks/>
            <a:stCxn id="155" idx="2"/>
            <a:endCxn id="157" idx="0"/>
          </p:cNvCxnSpPr>
          <p:nvPr/>
        </p:nvCxnSpPr>
        <p:spPr>
          <a:xfrm>
            <a:off x="4381398" y="2835541"/>
            <a:ext cx="703818" cy="1133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1CECAC0E-A314-4C42-BA82-1795B835F6D2}"/>
              </a:ext>
            </a:extLst>
          </p:cNvPr>
          <p:cNvSpPr/>
          <p:nvPr/>
        </p:nvSpPr>
        <p:spPr>
          <a:xfrm rot="16200000">
            <a:off x="4690130" y="2574126"/>
            <a:ext cx="1335679" cy="545508"/>
          </a:xfrm>
          <a:prstGeom prst="roundRect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7D1A171-36CD-4A76-A56D-712C9BA1FF98}"/>
              </a:ext>
            </a:extLst>
          </p:cNvPr>
          <p:cNvCxnSpPr>
            <a:cxnSpLocks/>
            <a:stCxn id="152" idx="2"/>
            <a:endCxn id="161" idx="0"/>
          </p:cNvCxnSpPr>
          <p:nvPr/>
        </p:nvCxnSpPr>
        <p:spPr>
          <a:xfrm>
            <a:off x="2611816" y="3655211"/>
            <a:ext cx="459696" cy="74824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93C650E4-4852-4EAB-BB79-C01D23D0D6F5}"/>
              </a:ext>
            </a:extLst>
          </p:cNvPr>
          <p:cNvSpPr/>
          <p:nvPr/>
        </p:nvSpPr>
        <p:spPr>
          <a:xfrm rot="16200000">
            <a:off x="2681251" y="4130706"/>
            <a:ext cx="1326029" cy="545508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128*56*56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BC4982B1-FEB9-4E35-A9ED-24356C6B89EE}"/>
                  </a:ext>
                </a:extLst>
              </p:cNvPr>
              <p:cNvSpPr/>
              <p:nvPr/>
            </p:nvSpPr>
            <p:spPr>
              <a:xfrm rot="16200000">
                <a:off x="3482645" y="4130706"/>
                <a:ext cx="1335679" cy="545508"/>
              </a:xfrm>
              <a:prstGeom prst="roundRect">
                <a:avLst/>
              </a:prstGeom>
              <a:solidFill>
                <a:srgbClr val="83C9F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Conv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BC4982B1-FEB9-4E35-A9ED-24356C6B8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2645" y="4130706"/>
                <a:ext cx="1335679" cy="545508"/>
              </a:xfrm>
              <a:prstGeom prst="roundRect">
                <a:avLst/>
              </a:prstGeom>
              <a:blipFill>
                <a:blip r:embed="rId5"/>
                <a:stretch>
                  <a:fillRect r="-111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AA8DD35C-77E1-4567-BC5A-1AA91016D002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3617020" y="4403460"/>
            <a:ext cx="26071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3DDD805-FA77-4A9C-A223-6727BB3E2385}"/>
              </a:ext>
            </a:extLst>
          </p:cNvPr>
          <p:cNvCxnSpPr>
            <a:cxnSpLocks/>
            <a:stCxn id="162" idx="2"/>
            <a:endCxn id="165" idx="0"/>
          </p:cNvCxnSpPr>
          <p:nvPr/>
        </p:nvCxnSpPr>
        <p:spPr>
          <a:xfrm>
            <a:off x="4423239" y="4403460"/>
            <a:ext cx="197784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C8C04073-E320-4EF5-AABA-ABC5008762A9}"/>
              </a:ext>
            </a:extLst>
          </p:cNvPr>
          <p:cNvSpPr/>
          <p:nvPr/>
        </p:nvSpPr>
        <p:spPr>
          <a:xfrm rot="16200000">
            <a:off x="4230762" y="4130706"/>
            <a:ext cx="1326029" cy="545508"/>
          </a:xfrm>
          <a:prstGeom prst="roundRect">
            <a:avLst/>
          </a:prstGeom>
          <a:solidFill>
            <a:srgbClr val="FFA69E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256*56*56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EAECFFAE-F836-413A-8837-A1F2298A6775}"/>
              </a:ext>
            </a:extLst>
          </p:cNvPr>
          <p:cNvCxnSpPr>
            <a:cxnSpLocks/>
            <a:stCxn id="165" idx="3"/>
            <a:endCxn id="157" idx="0"/>
          </p:cNvCxnSpPr>
          <p:nvPr/>
        </p:nvCxnSpPr>
        <p:spPr>
          <a:xfrm flipV="1">
            <a:off x="4893777" y="2846880"/>
            <a:ext cx="191439" cy="89356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CFFEF80-7059-4CA4-8317-790AA8A6311C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717246" y="3655211"/>
            <a:ext cx="349062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C352BF9-43F4-4C76-9771-CA7AB768B235}"/>
              </a:ext>
            </a:extLst>
          </p:cNvPr>
          <p:cNvCxnSpPr>
            <a:cxnSpLocks/>
            <a:stCxn id="149" idx="2"/>
          </p:cNvCxnSpPr>
          <p:nvPr/>
        </p:nvCxnSpPr>
        <p:spPr>
          <a:xfrm flipV="1">
            <a:off x="9562309" y="2844116"/>
            <a:ext cx="394507" cy="241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0B983DB-7773-450F-BDC5-88E44789E5EF}"/>
              </a:ext>
            </a:extLst>
          </p:cNvPr>
          <p:cNvCxnSpPr>
            <a:cxnSpLocks/>
            <a:stCxn id="139" idx="2"/>
          </p:cNvCxnSpPr>
          <p:nvPr/>
        </p:nvCxnSpPr>
        <p:spPr>
          <a:xfrm flipV="1">
            <a:off x="9562311" y="4435415"/>
            <a:ext cx="394504" cy="241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888CDD-CE62-40FE-B6A7-10A5AF23BCF5}"/>
              </a:ext>
            </a:extLst>
          </p:cNvPr>
          <p:cNvGrpSpPr/>
          <p:nvPr/>
        </p:nvGrpSpPr>
        <p:grpSpPr>
          <a:xfrm>
            <a:off x="983114" y="3573860"/>
            <a:ext cx="517934" cy="108000"/>
            <a:chOff x="1237113" y="5213315"/>
            <a:chExt cx="517934" cy="108000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E4EAA6D-30E6-4EB2-8AAC-F27136E95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113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A65A640-A701-4E30-A827-464A2242A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2080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91A7878-3250-438A-84D5-D19F640D1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047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1" name="图形 100">
            <a:extLst>
              <a:ext uri="{FF2B5EF4-FFF2-40B4-BE49-F238E27FC236}">
                <a16:creationId xmlns:a16="http://schemas.microsoft.com/office/drawing/2014/main" id="{E4FA4915-73BA-4E1B-8CA7-C86C23C65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823155" y="2270868"/>
            <a:ext cx="324000" cy="324000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938A1F39-4CD8-49F8-84E9-18C1AA498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612237" y="3832137"/>
            <a:ext cx="324000" cy="324000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26B723C4-BCA4-4202-A7D8-DACA3C438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04066" y="2270868"/>
            <a:ext cx="324000" cy="324000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C7DEA1BE-D8DE-4F0C-B635-75EC2444F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11970" y="3855263"/>
            <a:ext cx="324000" cy="324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7B2F32B6-1163-4764-A006-225B763EA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828132" y="3111744"/>
            <a:ext cx="324000" cy="324000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879448CD-F942-41C8-A3C8-C4A4F6A61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069341" y="4725392"/>
            <a:ext cx="324000" cy="324000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0F480B59-D3EA-41BF-A7D3-0A7CF338D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34746" y="3160031"/>
            <a:ext cx="324000" cy="324000"/>
          </a:xfrm>
          <a:prstGeom prst="rect">
            <a:avLst/>
          </a:prstGeom>
        </p:spPr>
      </p:pic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B60EA24-4300-4B7E-A2FC-2D6E30DF8815}"/>
              </a:ext>
            </a:extLst>
          </p:cNvPr>
          <p:cNvGrpSpPr/>
          <p:nvPr/>
        </p:nvGrpSpPr>
        <p:grpSpPr>
          <a:xfrm>
            <a:off x="10229389" y="3549853"/>
            <a:ext cx="517934" cy="108000"/>
            <a:chOff x="1237113" y="5213315"/>
            <a:chExt cx="517934" cy="108000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4EB4CC7-819A-4536-88A6-B29A0A882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113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D2D505D3-8D06-4CC2-96AD-225806154A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2080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DFAEB02E-61AE-4324-AED2-456B45237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047" y="521331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标题 1">
            <a:extLst>
              <a:ext uri="{FF2B5EF4-FFF2-40B4-BE49-F238E27FC236}">
                <a16:creationId xmlns:a16="http://schemas.microsoft.com/office/drawing/2014/main" id="{5F2F3BC6-641D-4C21-AAC3-0A52A273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Generate a SMG partition plan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AB969D3-7C42-4AC1-86ED-221F3419139B}"/>
              </a:ext>
            </a:extLst>
          </p:cNvPr>
          <p:cNvSpPr txBox="1"/>
          <p:nvPr/>
        </p:nvSpPr>
        <p:spPr>
          <a:xfrm>
            <a:off x="407258" y="1338941"/>
            <a:ext cx="9283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Maximize the </a:t>
            </a:r>
            <a:r>
              <a:rPr lang="en-US" altLang="zh-CN" b="1" dirty="0"/>
              <a:t>latency reduction</a:t>
            </a:r>
            <a:r>
              <a:rPr lang="en-US" altLang="zh-CN" dirty="0"/>
              <a:t> while satisfy the </a:t>
            </a:r>
            <a:r>
              <a:rPr lang="en-US" altLang="zh-CN" b="1" dirty="0"/>
              <a:t>distance regularization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5AEEEE-D3AE-F1B2-1F35-A543DAEF0B4D}"/>
              </a:ext>
            </a:extLst>
          </p:cNvPr>
          <p:cNvSpPr txBox="1"/>
          <p:nvPr/>
        </p:nvSpPr>
        <p:spPr>
          <a:xfrm>
            <a:off x="524876" y="5407368"/>
            <a:ext cx="928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Global view</a:t>
            </a:r>
          </a:p>
        </p:txBody>
      </p:sp>
    </p:spTree>
    <p:extLst>
      <p:ext uri="{BB962C8B-B14F-4D97-AF65-F5344CB8AC3E}">
        <p14:creationId xmlns:p14="http://schemas.microsoft.com/office/powerpoint/2010/main" val="256370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矩形: 圆角 343">
            <a:extLst>
              <a:ext uri="{FF2B5EF4-FFF2-40B4-BE49-F238E27FC236}">
                <a16:creationId xmlns:a16="http://schemas.microsoft.com/office/drawing/2014/main" id="{B4DF6944-9D62-4144-89C1-9960445EE69C}"/>
              </a:ext>
            </a:extLst>
          </p:cNvPr>
          <p:cNvSpPr/>
          <p:nvPr/>
        </p:nvSpPr>
        <p:spPr>
          <a:xfrm>
            <a:off x="7677817" y="1735083"/>
            <a:ext cx="3789934" cy="1855363"/>
          </a:xfrm>
          <a:prstGeom prst="roundRect">
            <a:avLst/>
          </a:prstGeom>
          <a:solidFill>
            <a:srgbClr val="D5E7D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矩形: 圆角 342">
            <a:extLst>
              <a:ext uri="{FF2B5EF4-FFF2-40B4-BE49-F238E27FC236}">
                <a16:creationId xmlns:a16="http://schemas.microsoft.com/office/drawing/2014/main" id="{FE1B2602-37BA-43D7-B4BB-939D071118FD}"/>
              </a:ext>
            </a:extLst>
          </p:cNvPr>
          <p:cNvSpPr/>
          <p:nvPr/>
        </p:nvSpPr>
        <p:spPr>
          <a:xfrm>
            <a:off x="3698281" y="1735083"/>
            <a:ext cx="3846158" cy="1855363"/>
          </a:xfrm>
          <a:prstGeom prst="roundRect">
            <a:avLst/>
          </a:prstGeom>
          <a:solidFill>
            <a:srgbClr val="D5E7D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矩形: 圆角 341">
            <a:extLst>
              <a:ext uri="{FF2B5EF4-FFF2-40B4-BE49-F238E27FC236}">
                <a16:creationId xmlns:a16="http://schemas.microsoft.com/office/drawing/2014/main" id="{1F094B0A-87AB-4B3B-BB9E-04E9FF92146E}"/>
              </a:ext>
            </a:extLst>
          </p:cNvPr>
          <p:cNvSpPr/>
          <p:nvPr/>
        </p:nvSpPr>
        <p:spPr>
          <a:xfrm>
            <a:off x="753839" y="1735083"/>
            <a:ext cx="2802970" cy="1855363"/>
          </a:xfrm>
          <a:prstGeom prst="roundRect">
            <a:avLst/>
          </a:prstGeom>
          <a:solidFill>
            <a:srgbClr val="D5E7D4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BC314691-F5BA-400B-9DBC-30C3BC2F3AED}"/>
              </a:ext>
            </a:extLst>
          </p:cNvPr>
          <p:cNvSpPr/>
          <p:nvPr/>
        </p:nvSpPr>
        <p:spPr>
          <a:xfrm rot="16200000">
            <a:off x="811225" y="2424916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08FB2EC2-4667-4F87-905F-933AB44412F5}"/>
              </a:ext>
            </a:extLst>
          </p:cNvPr>
          <p:cNvSpPr/>
          <p:nvPr/>
        </p:nvSpPr>
        <p:spPr>
          <a:xfrm rot="16200000">
            <a:off x="2011477" y="2778827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1196D00-52C3-4E29-A238-6503650CFB4A}"/>
              </a:ext>
            </a:extLst>
          </p:cNvPr>
          <p:cNvCxnSpPr>
            <a:cxnSpLocks/>
            <a:stCxn id="299" idx="4"/>
            <a:endCxn id="303" idx="7"/>
          </p:cNvCxnSpPr>
          <p:nvPr/>
        </p:nvCxnSpPr>
        <p:spPr>
          <a:xfrm>
            <a:off x="1243225" y="2640916"/>
            <a:ext cx="227529" cy="20117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11CF37DE-7F37-40A9-9F2E-77D53901C9BE}"/>
              </a:ext>
            </a:extLst>
          </p:cNvPr>
          <p:cNvCxnSpPr>
            <a:cxnSpLocks/>
            <a:stCxn id="300" idx="4"/>
            <a:endCxn id="229" idx="0"/>
          </p:cNvCxnSpPr>
          <p:nvPr/>
        </p:nvCxnSpPr>
        <p:spPr>
          <a:xfrm>
            <a:off x="2443477" y="2994827"/>
            <a:ext cx="168099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>
            <a:extLst>
              <a:ext uri="{FF2B5EF4-FFF2-40B4-BE49-F238E27FC236}">
                <a16:creationId xmlns:a16="http://schemas.microsoft.com/office/drawing/2014/main" id="{D3A725A9-0EC3-4AC7-A3E4-38F186D0D061}"/>
              </a:ext>
            </a:extLst>
          </p:cNvPr>
          <p:cNvSpPr/>
          <p:nvPr/>
        </p:nvSpPr>
        <p:spPr>
          <a:xfrm rot="16200000">
            <a:off x="1407489" y="2778827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D99BAD1B-6CCA-49D9-BC54-D2FB5F828647}"/>
              </a:ext>
            </a:extLst>
          </p:cNvPr>
          <p:cNvCxnSpPr>
            <a:cxnSpLocks/>
            <a:stCxn id="303" idx="4"/>
            <a:endCxn id="300" idx="0"/>
          </p:cNvCxnSpPr>
          <p:nvPr/>
        </p:nvCxnSpPr>
        <p:spPr>
          <a:xfrm>
            <a:off x="1839489" y="2994827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52C43FDF-2833-4E73-A8FB-BC75C3161B8C}"/>
              </a:ext>
            </a:extLst>
          </p:cNvPr>
          <p:cNvCxnSpPr>
            <a:cxnSpLocks/>
            <a:stCxn id="299" idx="4"/>
            <a:endCxn id="308" idx="1"/>
          </p:cNvCxnSpPr>
          <p:nvPr/>
        </p:nvCxnSpPr>
        <p:spPr>
          <a:xfrm flipV="1">
            <a:off x="1243225" y="2432060"/>
            <a:ext cx="227529" cy="20885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2506290-167E-442B-A8F4-DC500B53E58B}"/>
              </a:ext>
            </a:extLst>
          </p:cNvPr>
          <p:cNvCxnSpPr>
            <a:cxnSpLocks/>
            <a:stCxn id="229" idx="5"/>
            <a:endCxn id="310" idx="1"/>
          </p:cNvCxnSpPr>
          <p:nvPr/>
        </p:nvCxnSpPr>
        <p:spPr>
          <a:xfrm flipV="1">
            <a:off x="2980311" y="2432061"/>
            <a:ext cx="134918" cy="4100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>
            <a:extLst>
              <a:ext uri="{FF2B5EF4-FFF2-40B4-BE49-F238E27FC236}">
                <a16:creationId xmlns:a16="http://schemas.microsoft.com/office/drawing/2014/main" id="{78F29DA6-6AC8-4BD5-8CF4-9DAE8F2A5307}"/>
              </a:ext>
            </a:extLst>
          </p:cNvPr>
          <p:cNvSpPr/>
          <p:nvPr/>
        </p:nvSpPr>
        <p:spPr>
          <a:xfrm rot="16200000">
            <a:off x="1407489" y="2063325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AD988D12-709E-4021-896A-7E6C5FE6619A}"/>
              </a:ext>
            </a:extLst>
          </p:cNvPr>
          <p:cNvCxnSpPr>
            <a:cxnSpLocks/>
            <a:stCxn id="308" idx="4"/>
            <a:endCxn id="310" idx="0"/>
          </p:cNvCxnSpPr>
          <p:nvPr/>
        </p:nvCxnSpPr>
        <p:spPr>
          <a:xfrm>
            <a:off x="1839489" y="2279325"/>
            <a:ext cx="1212475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>
            <a:extLst>
              <a:ext uri="{FF2B5EF4-FFF2-40B4-BE49-F238E27FC236}">
                <a16:creationId xmlns:a16="http://schemas.microsoft.com/office/drawing/2014/main" id="{4E5303B1-BE86-437C-A96F-8FF69F230AF7}"/>
              </a:ext>
            </a:extLst>
          </p:cNvPr>
          <p:cNvSpPr/>
          <p:nvPr/>
        </p:nvSpPr>
        <p:spPr>
          <a:xfrm rot="16200000">
            <a:off x="3051964" y="2063326"/>
            <a:ext cx="432000" cy="432000"/>
          </a:xfrm>
          <a:prstGeom prst="ellipse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D9AD4A9-98C2-43F5-95E3-5A426A497E1C}"/>
              </a:ext>
            </a:extLst>
          </p:cNvPr>
          <p:cNvCxnSpPr>
            <a:cxnSpLocks/>
            <a:stCxn id="265" idx="0"/>
            <a:endCxn id="310" idx="4"/>
          </p:cNvCxnSpPr>
          <p:nvPr/>
        </p:nvCxnSpPr>
        <p:spPr>
          <a:xfrm flipH="1">
            <a:off x="3483964" y="2279325"/>
            <a:ext cx="265100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>
            <a:extLst>
              <a:ext uri="{FF2B5EF4-FFF2-40B4-BE49-F238E27FC236}">
                <a16:creationId xmlns:a16="http://schemas.microsoft.com/office/drawing/2014/main" id="{49F040F7-CB99-4C5E-87B9-3BC71BD417FC}"/>
              </a:ext>
            </a:extLst>
          </p:cNvPr>
          <p:cNvSpPr/>
          <p:nvPr/>
        </p:nvSpPr>
        <p:spPr>
          <a:xfrm rot="16200000">
            <a:off x="2611576" y="2778827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E7B110FD-0A70-4F5A-99FF-E85D7FA0AF6A}"/>
              </a:ext>
            </a:extLst>
          </p:cNvPr>
          <p:cNvSpPr/>
          <p:nvPr/>
        </p:nvSpPr>
        <p:spPr>
          <a:xfrm rot="16200000">
            <a:off x="4427261" y="2707114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6B7069EA-079C-4C9D-9C8F-C9E52CB065C4}"/>
              </a:ext>
            </a:extLst>
          </p:cNvPr>
          <p:cNvSpPr/>
          <p:nvPr/>
        </p:nvSpPr>
        <p:spPr>
          <a:xfrm rot="16200000">
            <a:off x="5072841" y="2707115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27F51EC-552E-4C24-B4D7-9F289DBA0DF3}"/>
              </a:ext>
            </a:extLst>
          </p:cNvPr>
          <p:cNvSpPr/>
          <p:nvPr/>
        </p:nvSpPr>
        <p:spPr>
          <a:xfrm rot="16200000">
            <a:off x="6273093" y="3060391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82CA772-05D0-4DB1-9039-9C474AB9990B}"/>
              </a:ext>
            </a:extLst>
          </p:cNvPr>
          <p:cNvCxnSpPr>
            <a:cxnSpLocks/>
            <a:stCxn id="250" idx="4"/>
            <a:endCxn id="251" idx="0"/>
          </p:cNvCxnSpPr>
          <p:nvPr/>
        </p:nvCxnSpPr>
        <p:spPr>
          <a:xfrm>
            <a:off x="4859261" y="2923114"/>
            <a:ext cx="213580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BB41970-D109-4C6C-97FE-DBC2377A51B4}"/>
              </a:ext>
            </a:extLst>
          </p:cNvPr>
          <p:cNvCxnSpPr>
            <a:cxnSpLocks/>
            <a:stCxn id="251" idx="4"/>
            <a:endCxn id="257" idx="7"/>
          </p:cNvCxnSpPr>
          <p:nvPr/>
        </p:nvCxnSpPr>
        <p:spPr>
          <a:xfrm>
            <a:off x="5504841" y="2923115"/>
            <a:ext cx="227529" cy="20054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FB5EFA56-526C-411E-9399-83019D632E1A}"/>
              </a:ext>
            </a:extLst>
          </p:cNvPr>
          <p:cNvCxnSpPr>
            <a:cxnSpLocks/>
            <a:stCxn id="252" idx="4"/>
            <a:endCxn id="264" idx="0"/>
          </p:cNvCxnSpPr>
          <p:nvPr/>
        </p:nvCxnSpPr>
        <p:spPr>
          <a:xfrm flipV="1">
            <a:off x="6705093" y="2923115"/>
            <a:ext cx="232457" cy="35327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D5DE1852-A753-4181-A3DC-CEE341BD9B34}"/>
              </a:ext>
            </a:extLst>
          </p:cNvPr>
          <p:cNvCxnSpPr>
            <a:cxnSpLocks/>
            <a:stCxn id="265" idx="4"/>
            <a:endCxn id="250" idx="7"/>
          </p:cNvCxnSpPr>
          <p:nvPr/>
        </p:nvCxnSpPr>
        <p:spPr>
          <a:xfrm>
            <a:off x="4181064" y="2279325"/>
            <a:ext cx="309462" cy="49105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椭圆 256">
            <a:extLst>
              <a:ext uri="{FF2B5EF4-FFF2-40B4-BE49-F238E27FC236}">
                <a16:creationId xmlns:a16="http://schemas.microsoft.com/office/drawing/2014/main" id="{BA12C991-B701-4691-ACF4-5FBC3DC4D3A6}"/>
              </a:ext>
            </a:extLst>
          </p:cNvPr>
          <p:cNvSpPr/>
          <p:nvPr/>
        </p:nvSpPr>
        <p:spPr>
          <a:xfrm rot="16200000">
            <a:off x="5669105" y="3060391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C26F4FBF-B1C9-4E9E-9940-AD0594AE0CAA}"/>
              </a:ext>
            </a:extLst>
          </p:cNvPr>
          <p:cNvCxnSpPr>
            <a:cxnSpLocks/>
            <a:stCxn id="257" idx="4"/>
            <a:endCxn id="252" idx="0"/>
          </p:cNvCxnSpPr>
          <p:nvPr/>
        </p:nvCxnSpPr>
        <p:spPr>
          <a:xfrm>
            <a:off x="6101105" y="3276391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>
            <a:extLst>
              <a:ext uri="{FF2B5EF4-FFF2-40B4-BE49-F238E27FC236}">
                <a16:creationId xmlns:a16="http://schemas.microsoft.com/office/drawing/2014/main" id="{8C4BDC52-ACC4-4067-8CCD-059B5B873DC4}"/>
              </a:ext>
            </a:extLst>
          </p:cNvPr>
          <p:cNvSpPr/>
          <p:nvPr/>
        </p:nvSpPr>
        <p:spPr>
          <a:xfrm rot="16200000">
            <a:off x="6273093" y="2405722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D684CA7-E80D-4EE0-9048-6C0366E1F415}"/>
              </a:ext>
            </a:extLst>
          </p:cNvPr>
          <p:cNvCxnSpPr>
            <a:cxnSpLocks/>
            <a:stCxn id="251" idx="4"/>
            <a:endCxn id="262" idx="1"/>
          </p:cNvCxnSpPr>
          <p:nvPr/>
        </p:nvCxnSpPr>
        <p:spPr>
          <a:xfrm flipV="1">
            <a:off x="5504841" y="2774457"/>
            <a:ext cx="227529" cy="14865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0A47F56B-729E-4C70-A236-F240E21EF676}"/>
              </a:ext>
            </a:extLst>
          </p:cNvPr>
          <p:cNvCxnSpPr>
            <a:cxnSpLocks/>
            <a:stCxn id="259" idx="4"/>
            <a:endCxn id="264" idx="0"/>
          </p:cNvCxnSpPr>
          <p:nvPr/>
        </p:nvCxnSpPr>
        <p:spPr>
          <a:xfrm>
            <a:off x="6705093" y="2621722"/>
            <a:ext cx="232457" cy="30139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椭圆 261">
            <a:extLst>
              <a:ext uri="{FF2B5EF4-FFF2-40B4-BE49-F238E27FC236}">
                <a16:creationId xmlns:a16="http://schemas.microsoft.com/office/drawing/2014/main" id="{37DD0AD3-78DF-42C4-9CC3-D5C4EE1564FE}"/>
              </a:ext>
            </a:extLst>
          </p:cNvPr>
          <p:cNvSpPr/>
          <p:nvPr/>
        </p:nvSpPr>
        <p:spPr>
          <a:xfrm rot="16200000">
            <a:off x="5669105" y="2405722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10A075F8-0B98-46B7-90B0-D543D6B3A1F6}"/>
              </a:ext>
            </a:extLst>
          </p:cNvPr>
          <p:cNvCxnSpPr>
            <a:cxnSpLocks/>
            <a:stCxn id="262" idx="4"/>
            <a:endCxn id="259" idx="0"/>
          </p:cNvCxnSpPr>
          <p:nvPr/>
        </p:nvCxnSpPr>
        <p:spPr>
          <a:xfrm>
            <a:off x="6101105" y="2621722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E2A5907D-6B97-4354-B1FF-1F4C05661473}"/>
              </a:ext>
            </a:extLst>
          </p:cNvPr>
          <p:cNvSpPr/>
          <p:nvPr/>
        </p:nvSpPr>
        <p:spPr>
          <a:xfrm rot="16200000">
            <a:off x="6937550" y="2707115"/>
            <a:ext cx="432000" cy="432000"/>
          </a:xfrm>
          <a:prstGeom prst="ellipse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11CE49C9-0EBE-4D26-A585-7D6793AB7405}"/>
              </a:ext>
            </a:extLst>
          </p:cNvPr>
          <p:cNvSpPr/>
          <p:nvPr/>
        </p:nvSpPr>
        <p:spPr>
          <a:xfrm rot="16200000">
            <a:off x="3749064" y="2063325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8186D014-1793-47DB-B922-3A1568D3E76C}"/>
              </a:ext>
            </a:extLst>
          </p:cNvPr>
          <p:cNvSpPr/>
          <p:nvPr/>
        </p:nvSpPr>
        <p:spPr>
          <a:xfrm rot="16200000">
            <a:off x="5669105" y="1745658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A478695-A3B8-4552-B6B8-E7943D215A16}"/>
              </a:ext>
            </a:extLst>
          </p:cNvPr>
          <p:cNvSpPr/>
          <p:nvPr/>
        </p:nvSpPr>
        <p:spPr>
          <a:xfrm rot="16200000">
            <a:off x="6273093" y="1745658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428F7449-3E6C-41D4-9E39-2EBB203FAE58}"/>
              </a:ext>
            </a:extLst>
          </p:cNvPr>
          <p:cNvCxnSpPr>
            <a:cxnSpLocks/>
            <a:stCxn id="266" idx="4"/>
            <a:endCxn id="267" idx="0"/>
          </p:cNvCxnSpPr>
          <p:nvPr/>
        </p:nvCxnSpPr>
        <p:spPr>
          <a:xfrm>
            <a:off x="6101105" y="1961658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D67C613A-EA8B-40EB-BE10-314834C6F67D}"/>
              </a:ext>
            </a:extLst>
          </p:cNvPr>
          <p:cNvCxnSpPr>
            <a:cxnSpLocks/>
            <a:stCxn id="264" idx="6"/>
          </p:cNvCxnSpPr>
          <p:nvPr/>
        </p:nvCxnSpPr>
        <p:spPr>
          <a:xfrm flipV="1">
            <a:off x="7153550" y="2207613"/>
            <a:ext cx="228992" cy="49950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5F7D5116-7504-4F52-8061-5706EA287913}"/>
              </a:ext>
            </a:extLst>
          </p:cNvPr>
          <p:cNvCxnSpPr>
            <a:cxnSpLocks/>
            <a:stCxn id="267" idx="4"/>
          </p:cNvCxnSpPr>
          <p:nvPr/>
        </p:nvCxnSpPr>
        <p:spPr>
          <a:xfrm>
            <a:off x="6705093" y="1961658"/>
            <a:ext cx="677449" cy="24595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CF21CDCA-7990-4ECB-AF41-E4C6D8B4F8CB}"/>
              </a:ext>
            </a:extLst>
          </p:cNvPr>
          <p:cNvCxnSpPr>
            <a:cxnSpLocks/>
            <a:stCxn id="265" idx="4"/>
            <a:endCxn id="273" idx="0"/>
          </p:cNvCxnSpPr>
          <p:nvPr/>
        </p:nvCxnSpPr>
        <p:spPr>
          <a:xfrm flipV="1">
            <a:off x="4181064" y="2207613"/>
            <a:ext cx="246197" cy="7171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489E3024-BBE9-4B56-BA32-7A31B4EE4451}"/>
              </a:ext>
            </a:extLst>
          </p:cNvPr>
          <p:cNvSpPr/>
          <p:nvPr/>
        </p:nvSpPr>
        <p:spPr>
          <a:xfrm rot="16200000">
            <a:off x="4427261" y="1991613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EF7C6AD9-A90C-41D3-8A1F-63406F229513}"/>
              </a:ext>
            </a:extLst>
          </p:cNvPr>
          <p:cNvSpPr/>
          <p:nvPr/>
        </p:nvSpPr>
        <p:spPr>
          <a:xfrm rot="16200000">
            <a:off x="5072841" y="1991613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BABE1B4-E7D2-438A-A071-E39B1555FB5A}"/>
              </a:ext>
            </a:extLst>
          </p:cNvPr>
          <p:cNvCxnSpPr>
            <a:cxnSpLocks/>
            <a:stCxn id="273" idx="4"/>
            <a:endCxn id="274" idx="0"/>
          </p:cNvCxnSpPr>
          <p:nvPr/>
        </p:nvCxnSpPr>
        <p:spPr>
          <a:xfrm>
            <a:off x="4859261" y="2207613"/>
            <a:ext cx="213580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F48E31E-688F-4AF8-9FE2-C7F87ACEA67F}"/>
              </a:ext>
            </a:extLst>
          </p:cNvPr>
          <p:cNvCxnSpPr>
            <a:cxnSpLocks/>
            <a:stCxn id="274" idx="5"/>
            <a:endCxn id="266" idx="0"/>
          </p:cNvCxnSpPr>
          <p:nvPr/>
        </p:nvCxnSpPr>
        <p:spPr>
          <a:xfrm flipV="1">
            <a:off x="5441576" y="1961658"/>
            <a:ext cx="227529" cy="9322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椭圆 282">
            <a:extLst>
              <a:ext uri="{FF2B5EF4-FFF2-40B4-BE49-F238E27FC236}">
                <a16:creationId xmlns:a16="http://schemas.microsoft.com/office/drawing/2014/main" id="{AF4D48F4-9405-42E6-931C-75E68127EE60}"/>
              </a:ext>
            </a:extLst>
          </p:cNvPr>
          <p:cNvSpPr/>
          <p:nvPr/>
        </p:nvSpPr>
        <p:spPr>
          <a:xfrm rot="16200000">
            <a:off x="7382542" y="2063325"/>
            <a:ext cx="432000" cy="432000"/>
          </a:xfrm>
          <a:prstGeom prst="ellipse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D5C0A2D2-30FE-4F5B-B823-50EC61E265BE}"/>
              </a:ext>
            </a:extLst>
          </p:cNvPr>
          <p:cNvSpPr/>
          <p:nvPr/>
        </p:nvSpPr>
        <p:spPr>
          <a:xfrm rot="16200000">
            <a:off x="8048694" y="2707114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2E911E27-A8A1-468A-B579-F3400D6A8A77}"/>
              </a:ext>
            </a:extLst>
          </p:cNvPr>
          <p:cNvSpPr/>
          <p:nvPr/>
        </p:nvSpPr>
        <p:spPr>
          <a:xfrm rot="16200000">
            <a:off x="8685886" y="2707114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925C5FF0-07F8-44E2-B662-E460DC7865FE}"/>
              </a:ext>
            </a:extLst>
          </p:cNvPr>
          <p:cNvSpPr/>
          <p:nvPr/>
        </p:nvSpPr>
        <p:spPr>
          <a:xfrm rot="16200000">
            <a:off x="9886138" y="3060390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9B9ACB84-3A40-4CE2-A430-9423C27B568E}"/>
              </a:ext>
            </a:extLst>
          </p:cNvPr>
          <p:cNvCxnSpPr>
            <a:cxnSpLocks/>
            <a:stCxn id="292" idx="4"/>
            <a:endCxn id="293" idx="0"/>
          </p:cNvCxnSpPr>
          <p:nvPr/>
        </p:nvCxnSpPr>
        <p:spPr>
          <a:xfrm>
            <a:off x="8480694" y="2923114"/>
            <a:ext cx="205192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0B52268D-E816-4944-9A93-F29CB534F6B0}"/>
              </a:ext>
            </a:extLst>
          </p:cNvPr>
          <p:cNvCxnSpPr>
            <a:cxnSpLocks/>
            <a:stCxn id="293" idx="4"/>
            <a:endCxn id="298" idx="7"/>
          </p:cNvCxnSpPr>
          <p:nvPr/>
        </p:nvCxnSpPr>
        <p:spPr>
          <a:xfrm>
            <a:off x="9117886" y="2923114"/>
            <a:ext cx="227529" cy="20054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925A4EA3-3186-414B-AD95-98664CEEC068}"/>
              </a:ext>
            </a:extLst>
          </p:cNvPr>
          <p:cNvCxnSpPr>
            <a:cxnSpLocks/>
            <a:stCxn id="283" idx="4"/>
            <a:endCxn id="292" idx="7"/>
          </p:cNvCxnSpPr>
          <p:nvPr/>
        </p:nvCxnSpPr>
        <p:spPr>
          <a:xfrm>
            <a:off x="7814542" y="2279325"/>
            <a:ext cx="297417" cy="49105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椭圆 297">
            <a:extLst>
              <a:ext uri="{FF2B5EF4-FFF2-40B4-BE49-F238E27FC236}">
                <a16:creationId xmlns:a16="http://schemas.microsoft.com/office/drawing/2014/main" id="{EB7A6D8E-674A-42D3-B2AF-321A02BEE1A3}"/>
              </a:ext>
            </a:extLst>
          </p:cNvPr>
          <p:cNvSpPr/>
          <p:nvPr/>
        </p:nvSpPr>
        <p:spPr>
          <a:xfrm rot="16200000">
            <a:off x="9282150" y="3060390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52789AB5-6E7B-438B-A7CC-649FF4D694A4}"/>
              </a:ext>
            </a:extLst>
          </p:cNvPr>
          <p:cNvCxnSpPr>
            <a:cxnSpLocks/>
            <a:stCxn id="298" idx="4"/>
            <a:endCxn id="294" idx="0"/>
          </p:cNvCxnSpPr>
          <p:nvPr/>
        </p:nvCxnSpPr>
        <p:spPr>
          <a:xfrm>
            <a:off x="9714150" y="3276390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椭圆 323">
            <a:extLst>
              <a:ext uri="{FF2B5EF4-FFF2-40B4-BE49-F238E27FC236}">
                <a16:creationId xmlns:a16="http://schemas.microsoft.com/office/drawing/2014/main" id="{38DD1527-EC19-4EFA-8183-C79082C3CF6E}"/>
              </a:ext>
            </a:extLst>
          </p:cNvPr>
          <p:cNvSpPr/>
          <p:nvPr/>
        </p:nvSpPr>
        <p:spPr>
          <a:xfrm rot="16200000">
            <a:off x="9886138" y="2405721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470A5D0C-E771-4253-ADEE-69A56BD1255E}"/>
              </a:ext>
            </a:extLst>
          </p:cNvPr>
          <p:cNvCxnSpPr>
            <a:cxnSpLocks/>
            <a:stCxn id="293" idx="4"/>
            <a:endCxn id="326" idx="1"/>
          </p:cNvCxnSpPr>
          <p:nvPr/>
        </p:nvCxnSpPr>
        <p:spPr>
          <a:xfrm flipV="1">
            <a:off x="9117886" y="2774456"/>
            <a:ext cx="227529" cy="14865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椭圆 325">
            <a:extLst>
              <a:ext uri="{FF2B5EF4-FFF2-40B4-BE49-F238E27FC236}">
                <a16:creationId xmlns:a16="http://schemas.microsoft.com/office/drawing/2014/main" id="{52EFB620-7A24-44B8-9C02-4753F5E514A5}"/>
              </a:ext>
            </a:extLst>
          </p:cNvPr>
          <p:cNvSpPr/>
          <p:nvPr/>
        </p:nvSpPr>
        <p:spPr>
          <a:xfrm rot="16200000">
            <a:off x="9282150" y="2405721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82A491A0-CD10-4159-8CFB-9A206CC3171C}"/>
              </a:ext>
            </a:extLst>
          </p:cNvPr>
          <p:cNvCxnSpPr>
            <a:cxnSpLocks/>
            <a:stCxn id="326" idx="4"/>
            <a:endCxn id="324" idx="0"/>
          </p:cNvCxnSpPr>
          <p:nvPr/>
        </p:nvCxnSpPr>
        <p:spPr>
          <a:xfrm>
            <a:off x="9714150" y="2621721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>
            <a:extLst>
              <a:ext uri="{FF2B5EF4-FFF2-40B4-BE49-F238E27FC236}">
                <a16:creationId xmlns:a16="http://schemas.microsoft.com/office/drawing/2014/main" id="{30A1BE47-03E1-4CED-B28D-47E72C2A0BEA}"/>
              </a:ext>
            </a:extLst>
          </p:cNvPr>
          <p:cNvSpPr/>
          <p:nvPr/>
        </p:nvSpPr>
        <p:spPr>
          <a:xfrm rot="16200000">
            <a:off x="9282150" y="1745658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椭圆 328">
            <a:extLst>
              <a:ext uri="{FF2B5EF4-FFF2-40B4-BE49-F238E27FC236}">
                <a16:creationId xmlns:a16="http://schemas.microsoft.com/office/drawing/2014/main" id="{8BB56005-E95D-4C28-83A5-537E7810990D}"/>
              </a:ext>
            </a:extLst>
          </p:cNvPr>
          <p:cNvSpPr/>
          <p:nvPr/>
        </p:nvSpPr>
        <p:spPr>
          <a:xfrm rot="16200000">
            <a:off x="9886138" y="1745658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C531A840-6075-44D7-AA4E-C27D00066405}"/>
              </a:ext>
            </a:extLst>
          </p:cNvPr>
          <p:cNvCxnSpPr>
            <a:cxnSpLocks/>
            <a:stCxn id="328" idx="4"/>
            <a:endCxn id="329" idx="0"/>
          </p:cNvCxnSpPr>
          <p:nvPr/>
        </p:nvCxnSpPr>
        <p:spPr>
          <a:xfrm>
            <a:off x="9714150" y="1961658"/>
            <a:ext cx="17198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0C97E3F0-C004-473D-8C50-50CE1EDEB85D}"/>
              </a:ext>
            </a:extLst>
          </p:cNvPr>
          <p:cNvCxnSpPr>
            <a:cxnSpLocks/>
            <a:stCxn id="283" idx="4"/>
            <a:endCxn id="332" idx="0"/>
          </p:cNvCxnSpPr>
          <p:nvPr/>
        </p:nvCxnSpPr>
        <p:spPr>
          <a:xfrm flipV="1">
            <a:off x="7814542" y="2207613"/>
            <a:ext cx="234152" cy="7171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>
            <a:extLst>
              <a:ext uri="{FF2B5EF4-FFF2-40B4-BE49-F238E27FC236}">
                <a16:creationId xmlns:a16="http://schemas.microsoft.com/office/drawing/2014/main" id="{0C8BADAA-4952-4E49-A992-75EE0103A566}"/>
              </a:ext>
            </a:extLst>
          </p:cNvPr>
          <p:cNvSpPr/>
          <p:nvPr/>
        </p:nvSpPr>
        <p:spPr>
          <a:xfrm rot="16200000">
            <a:off x="8048694" y="1991613"/>
            <a:ext cx="432000" cy="432000"/>
          </a:xfrm>
          <a:prstGeom prst="ellipse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椭圆 332">
            <a:extLst>
              <a:ext uri="{FF2B5EF4-FFF2-40B4-BE49-F238E27FC236}">
                <a16:creationId xmlns:a16="http://schemas.microsoft.com/office/drawing/2014/main" id="{BCEA0279-9248-4DBC-9103-D27C73D8147F}"/>
              </a:ext>
            </a:extLst>
          </p:cNvPr>
          <p:cNvSpPr/>
          <p:nvPr/>
        </p:nvSpPr>
        <p:spPr>
          <a:xfrm rot="16200000">
            <a:off x="8685886" y="1991613"/>
            <a:ext cx="432000" cy="432000"/>
          </a:xfrm>
          <a:prstGeom prst="ellipse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38228864-06BA-44DD-B6E1-02A636B6EE0F}"/>
              </a:ext>
            </a:extLst>
          </p:cNvPr>
          <p:cNvCxnSpPr>
            <a:cxnSpLocks/>
            <a:stCxn id="332" idx="4"/>
            <a:endCxn id="333" idx="0"/>
          </p:cNvCxnSpPr>
          <p:nvPr/>
        </p:nvCxnSpPr>
        <p:spPr>
          <a:xfrm>
            <a:off x="8480694" y="2207613"/>
            <a:ext cx="205192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B615F1E9-8273-4F2E-8E5E-031CFC8339F3}"/>
              </a:ext>
            </a:extLst>
          </p:cNvPr>
          <p:cNvCxnSpPr>
            <a:cxnSpLocks/>
            <a:stCxn id="333" idx="5"/>
            <a:endCxn id="328" idx="0"/>
          </p:cNvCxnSpPr>
          <p:nvPr/>
        </p:nvCxnSpPr>
        <p:spPr>
          <a:xfrm flipV="1">
            <a:off x="9054621" y="1961658"/>
            <a:ext cx="227529" cy="9322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336756E4-823F-4188-807D-719B3AE7EAC0}"/>
              </a:ext>
            </a:extLst>
          </p:cNvPr>
          <p:cNvCxnSpPr>
            <a:cxnSpLocks/>
            <a:stCxn id="294" idx="4"/>
            <a:endCxn id="338" idx="0"/>
          </p:cNvCxnSpPr>
          <p:nvPr/>
        </p:nvCxnSpPr>
        <p:spPr>
          <a:xfrm flipV="1">
            <a:off x="10318138" y="2923114"/>
            <a:ext cx="232457" cy="35327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6F8C87BE-685B-4D64-9A7D-31AC9B2FFA36}"/>
              </a:ext>
            </a:extLst>
          </p:cNvPr>
          <p:cNvCxnSpPr>
            <a:cxnSpLocks/>
            <a:stCxn id="324" idx="4"/>
            <a:endCxn id="338" idx="0"/>
          </p:cNvCxnSpPr>
          <p:nvPr/>
        </p:nvCxnSpPr>
        <p:spPr>
          <a:xfrm>
            <a:off x="10318138" y="2621721"/>
            <a:ext cx="232457" cy="30139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椭圆 337">
            <a:extLst>
              <a:ext uri="{FF2B5EF4-FFF2-40B4-BE49-F238E27FC236}">
                <a16:creationId xmlns:a16="http://schemas.microsoft.com/office/drawing/2014/main" id="{8B4E0E1F-26FA-4D48-813F-5FF55F83F088}"/>
              </a:ext>
            </a:extLst>
          </p:cNvPr>
          <p:cNvSpPr/>
          <p:nvPr/>
        </p:nvSpPr>
        <p:spPr>
          <a:xfrm rot="16200000">
            <a:off x="10550595" y="2707114"/>
            <a:ext cx="432000" cy="432000"/>
          </a:xfrm>
          <a:prstGeom prst="ellipse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B5BB16B-6EBD-4045-9AAF-828CE9EA07E9}"/>
              </a:ext>
            </a:extLst>
          </p:cNvPr>
          <p:cNvCxnSpPr>
            <a:cxnSpLocks/>
            <a:stCxn id="338" idx="6"/>
          </p:cNvCxnSpPr>
          <p:nvPr/>
        </p:nvCxnSpPr>
        <p:spPr>
          <a:xfrm flipV="1">
            <a:off x="10766595" y="2207613"/>
            <a:ext cx="228992" cy="49950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841FDDC-9BE6-411A-B83B-DA7728CC6869}"/>
              </a:ext>
            </a:extLst>
          </p:cNvPr>
          <p:cNvCxnSpPr>
            <a:cxnSpLocks/>
            <a:stCxn id="329" idx="4"/>
          </p:cNvCxnSpPr>
          <p:nvPr/>
        </p:nvCxnSpPr>
        <p:spPr>
          <a:xfrm>
            <a:off x="10318138" y="1961658"/>
            <a:ext cx="677449" cy="24595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椭圆 340">
            <a:extLst>
              <a:ext uri="{FF2B5EF4-FFF2-40B4-BE49-F238E27FC236}">
                <a16:creationId xmlns:a16="http://schemas.microsoft.com/office/drawing/2014/main" id="{8B4F7CAC-8F6C-44AE-B28C-9E41ADBC36BE}"/>
              </a:ext>
            </a:extLst>
          </p:cNvPr>
          <p:cNvSpPr/>
          <p:nvPr/>
        </p:nvSpPr>
        <p:spPr>
          <a:xfrm rot="16200000">
            <a:off x="10995587" y="2063325"/>
            <a:ext cx="432000" cy="432000"/>
          </a:xfrm>
          <a:prstGeom prst="ellipse">
            <a:avLst/>
          </a:prstGeom>
          <a:solidFill>
            <a:srgbClr val="FFCB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952664A7-5442-4A68-82C9-972F0292BDB5}"/>
                  </a:ext>
                </a:extLst>
              </p:cNvPr>
              <p:cNvSpPr txBox="1"/>
              <p:nvPr/>
            </p:nvSpPr>
            <p:spPr>
              <a:xfrm>
                <a:off x="1091452" y="3139389"/>
                <a:ext cx="8949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Subgraph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952664A7-5442-4A68-82C9-972F0292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52" y="3139389"/>
                <a:ext cx="894934" cy="400110"/>
              </a:xfrm>
              <a:prstGeom prst="rect">
                <a:avLst/>
              </a:prstGeom>
              <a:blipFill>
                <a:blip r:embed="rId3"/>
                <a:stretch>
                  <a:fillRect l="-34694" r="-1904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D4EEA3B0-5F62-4F13-8314-DD553A9D540F}"/>
                  </a:ext>
                </a:extLst>
              </p:cNvPr>
              <p:cNvSpPr txBox="1"/>
              <p:nvPr/>
            </p:nvSpPr>
            <p:spPr>
              <a:xfrm>
                <a:off x="4065967" y="3123655"/>
                <a:ext cx="8949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Subgraph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D4EEA3B0-5F62-4F13-8314-DD553A9D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67" y="3123655"/>
                <a:ext cx="894934" cy="400110"/>
              </a:xfrm>
              <a:prstGeom prst="rect">
                <a:avLst/>
              </a:prstGeom>
              <a:blipFill>
                <a:blip r:embed="rId4"/>
                <a:stretch>
                  <a:fillRect l="-35374" r="-1972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CF68218B-36B5-4F06-9008-C91977B187AB}"/>
                  </a:ext>
                </a:extLst>
              </p:cNvPr>
              <p:cNvSpPr txBox="1"/>
              <p:nvPr/>
            </p:nvSpPr>
            <p:spPr>
              <a:xfrm>
                <a:off x="8051235" y="3139113"/>
                <a:ext cx="8949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Subgraph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CF68218B-36B5-4F06-9008-C91977B1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35" y="3139113"/>
                <a:ext cx="894934" cy="400110"/>
              </a:xfrm>
              <a:prstGeom prst="rect">
                <a:avLst/>
              </a:prstGeom>
              <a:blipFill>
                <a:blip r:embed="rId5"/>
                <a:stretch>
                  <a:fillRect l="-35374" r="-19728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76D6EC7C-8745-4BCB-BE50-094F4035560A}"/>
              </a:ext>
            </a:extLst>
          </p:cNvPr>
          <p:cNvGrpSpPr/>
          <p:nvPr/>
        </p:nvGrpSpPr>
        <p:grpSpPr>
          <a:xfrm>
            <a:off x="65627" y="2579110"/>
            <a:ext cx="551336" cy="141402"/>
            <a:chOff x="10225852" y="1747896"/>
            <a:chExt cx="551336" cy="141402"/>
          </a:xfrm>
        </p:grpSpPr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5E391B07-B57F-4147-8B69-05B52F896878}"/>
                </a:ext>
              </a:extLst>
            </p:cNvPr>
            <p:cNvSpPr/>
            <p:nvPr/>
          </p:nvSpPr>
          <p:spPr>
            <a:xfrm>
              <a:off x="10225852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89322B87-4BD0-4717-9A7F-DC456F47F200}"/>
                </a:ext>
              </a:extLst>
            </p:cNvPr>
            <p:cNvSpPr/>
            <p:nvPr/>
          </p:nvSpPr>
          <p:spPr>
            <a:xfrm>
              <a:off x="10430819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43322102-97A5-4A57-A247-2D00A0732A72}"/>
                </a:ext>
              </a:extLst>
            </p:cNvPr>
            <p:cNvSpPr/>
            <p:nvPr/>
          </p:nvSpPr>
          <p:spPr>
            <a:xfrm>
              <a:off x="10635786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5B72988E-ADA6-4440-97FF-98D02CC367AD}"/>
              </a:ext>
            </a:extLst>
          </p:cNvPr>
          <p:cNvGrpSpPr/>
          <p:nvPr/>
        </p:nvGrpSpPr>
        <p:grpSpPr>
          <a:xfrm>
            <a:off x="11581087" y="2490007"/>
            <a:ext cx="551336" cy="141402"/>
            <a:chOff x="10225852" y="1747896"/>
            <a:chExt cx="551336" cy="141402"/>
          </a:xfrm>
        </p:grpSpPr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CDB115AD-6CC1-40DC-B753-C5DBF734CA7C}"/>
                </a:ext>
              </a:extLst>
            </p:cNvPr>
            <p:cNvSpPr/>
            <p:nvPr/>
          </p:nvSpPr>
          <p:spPr>
            <a:xfrm>
              <a:off x="10225852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0B5446E7-14FA-4EF7-888C-B500E2F7745C}"/>
                </a:ext>
              </a:extLst>
            </p:cNvPr>
            <p:cNvSpPr/>
            <p:nvPr/>
          </p:nvSpPr>
          <p:spPr>
            <a:xfrm>
              <a:off x="10430819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158A50B4-EAA9-4B34-AE42-FB17C239DCAD}"/>
                </a:ext>
              </a:extLst>
            </p:cNvPr>
            <p:cNvSpPr/>
            <p:nvPr/>
          </p:nvSpPr>
          <p:spPr>
            <a:xfrm>
              <a:off x="10635786" y="1747896"/>
              <a:ext cx="141402" cy="14140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6F20B8D2-6F00-4AA4-9D5B-AC309D12B038}"/>
              </a:ext>
            </a:extLst>
          </p:cNvPr>
          <p:cNvCxnSpPr>
            <a:cxnSpLocks/>
            <a:stCxn id="299" idx="0"/>
          </p:cNvCxnSpPr>
          <p:nvPr/>
        </p:nvCxnSpPr>
        <p:spPr>
          <a:xfrm flipH="1">
            <a:off x="661683" y="2640916"/>
            <a:ext cx="149542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C3DC262-55C4-40A6-A7B9-64583D26E1CE}"/>
              </a:ext>
            </a:extLst>
          </p:cNvPr>
          <p:cNvCxnSpPr>
            <a:cxnSpLocks/>
            <a:endCxn id="341" idx="4"/>
          </p:cNvCxnSpPr>
          <p:nvPr/>
        </p:nvCxnSpPr>
        <p:spPr>
          <a:xfrm flipH="1">
            <a:off x="11427587" y="2279325"/>
            <a:ext cx="22420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7583A4-A8F0-482B-BFA5-FD1FF175EDD7}"/>
                  </a:ext>
                </a:extLst>
              </p:cNvPr>
              <p:cNvSpPr txBox="1"/>
              <p:nvPr/>
            </p:nvSpPr>
            <p:spPr>
              <a:xfrm>
                <a:off x="3033844" y="5308318"/>
                <a:ext cx="4484238" cy="1387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Subgraph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input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output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):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gain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𝐸𝐸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input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output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):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gain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input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output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):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gain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input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output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):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000" i="0" dirty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gain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𝑃𝑃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7583A4-A8F0-482B-BFA5-FD1FF175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44" y="5308318"/>
                <a:ext cx="4484238" cy="13874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CCB39FB-93A9-45C4-864B-7EB2BE3567E7}"/>
              </a:ext>
            </a:extLst>
          </p:cNvPr>
          <p:cNvGrpSpPr/>
          <p:nvPr/>
        </p:nvGrpSpPr>
        <p:grpSpPr>
          <a:xfrm>
            <a:off x="1762978" y="4372758"/>
            <a:ext cx="3009972" cy="1159283"/>
            <a:chOff x="799426" y="5002027"/>
            <a:chExt cx="3009972" cy="1159283"/>
          </a:xfrm>
        </p:grpSpPr>
        <p:sp>
          <p:nvSpPr>
            <p:cNvPr id="365" name="矩形: 圆角 364">
              <a:extLst>
                <a:ext uri="{FF2B5EF4-FFF2-40B4-BE49-F238E27FC236}">
                  <a16:creationId xmlns:a16="http://schemas.microsoft.com/office/drawing/2014/main" id="{9D9DF6E6-B6D1-4A9F-8822-A10CF8E85480}"/>
                </a:ext>
              </a:extLst>
            </p:cNvPr>
            <p:cNvSpPr/>
            <p:nvPr/>
          </p:nvSpPr>
          <p:spPr>
            <a:xfrm>
              <a:off x="1398205" y="5006086"/>
              <a:ext cx="1745243" cy="1155224"/>
            </a:xfrm>
            <a:prstGeom prst="roundRect">
              <a:avLst/>
            </a:prstGeom>
            <a:solidFill>
              <a:srgbClr val="D5E7D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07832091-38E3-49C6-9841-79F15A481B34}"/>
                </a:ext>
              </a:extLst>
            </p:cNvPr>
            <p:cNvSpPr/>
            <p:nvPr/>
          </p:nvSpPr>
          <p:spPr>
            <a:xfrm rot="16200000">
              <a:off x="1433936" y="5435604"/>
              <a:ext cx="268981" cy="268981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62C9FB8C-A61A-4798-A3A5-8DE84295FE7C}"/>
                </a:ext>
              </a:extLst>
            </p:cNvPr>
            <p:cNvSpPr/>
            <p:nvPr/>
          </p:nvSpPr>
          <p:spPr>
            <a:xfrm rot="16200000">
              <a:off x="2181261" y="5655963"/>
              <a:ext cx="268981" cy="268981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8" name="直接箭头连接符 367">
              <a:extLst>
                <a:ext uri="{FF2B5EF4-FFF2-40B4-BE49-F238E27FC236}">
                  <a16:creationId xmlns:a16="http://schemas.microsoft.com/office/drawing/2014/main" id="{07DB509B-BACB-454D-A958-ECD52E7AAD4F}"/>
                </a:ext>
              </a:extLst>
            </p:cNvPr>
            <p:cNvCxnSpPr>
              <a:cxnSpLocks/>
              <a:stCxn id="366" idx="4"/>
              <a:endCxn id="370" idx="7"/>
            </p:cNvCxnSpPr>
            <p:nvPr/>
          </p:nvCxnSpPr>
          <p:spPr>
            <a:xfrm>
              <a:off x="1702916" y="5570094"/>
              <a:ext cx="141669" cy="12526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898EDFD0-0EF9-4FEB-9C40-0504AA25B3A8}"/>
                </a:ext>
              </a:extLst>
            </p:cNvPr>
            <p:cNvCxnSpPr>
              <a:cxnSpLocks/>
              <a:stCxn id="367" idx="4"/>
              <a:endCxn id="388" idx="0"/>
            </p:cNvCxnSpPr>
            <p:nvPr/>
          </p:nvCxnSpPr>
          <p:spPr>
            <a:xfrm>
              <a:off x="2450242" y="5790454"/>
              <a:ext cx="104665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CC4EC320-9E70-46C6-939C-79CEBE186805}"/>
                </a:ext>
              </a:extLst>
            </p:cNvPr>
            <p:cNvSpPr/>
            <p:nvPr/>
          </p:nvSpPr>
          <p:spPr>
            <a:xfrm rot="16200000">
              <a:off x="1805194" y="5655963"/>
              <a:ext cx="268981" cy="268981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1" name="直接箭头连接符 380">
              <a:extLst>
                <a:ext uri="{FF2B5EF4-FFF2-40B4-BE49-F238E27FC236}">
                  <a16:creationId xmlns:a16="http://schemas.microsoft.com/office/drawing/2014/main" id="{7FEF8945-5315-4AAE-B512-6C0F0C296899}"/>
                </a:ext>
              </a:extLst>
            </p:cNvPr>
            <p:cNvCxnSpPr>
              <a:cxnSpLocks/>
              <a:stCxn id="370" idx="4"/>
              <a:endCxn id="367" idx="0"/>
            </p:cNvCxnSpPr>
            <p:nvPr/>
          </p:nvCxnSpPr>
          <p:spPr>
            <a:xfrm>
              <a:off x="2074174" y="5790454"/>
              <a:ext cx="107087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箭头连接符 381">
              <a:extLst>
                <a:ext uri="{FF2B5EF4-FFF2-40B4-BE49-F238E27FC236}">
                  <a16:creationId xmlns:a16="http://schemas.microsoft.com/office/drawing/2014/main" id="{339C3296-6401-4853-BF41-107F50B3C3AB}"/>
                </a:ext>
              </a:extLst>
            </p:cNvPr>
            <p:cNvCxnSpPr>
              <a:cxnSpLocks/>
              <a:stCxn id="366" idx="4"/>
              <a:endCxn id="384" idx="1"/>
            </p:cNvCxnSpPr>
            <p:nvPr/>
          </p:nvCxnSpPr>
          <p:spPr>
            <a:xfrm flipV="1">
              <a:off x="1702916" y="5440052"/>
              <a:ext cx="141669" cy="13004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586438E7-1DB9-43B4-A9B3-2F32A20A0F98}"/>
                </a:ext>
              </a:extLst>
            </p:cNvPr>
            <p:cNvCxnSpPr>
              <a:cxnSpLocks/>
              <a:stCxn id="388" idx="5"/>
              <a:endCxn id="386" idx="1"/>
            </p:cNvCxnSpPr>
            <p:nvPr/>
          </p:nvCxnSpPr>
          <p:spPr>
            <a:xfrm flipV="1">
              <a:off x="2784496" y="5440053"/>
              <a:ext cx="84005" cy="25530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95516B0E-3073-48B3-9029-5FB003290492}"/>
                </a:ext>
              </a:extLst>
            </p:cNvPr>
            <p:cNvSpPr/>
            <p:nvPr/>
          </p:nvSpPr>
          <p:spPr>
            <a:xfrm rot="16200000">
              <a:off x="1805194" y="5210463"/>
              <a:ext cx="268981" cy="268981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610F1E57-85E8-4583-A90E-9DE7601A4107}"/>
                </a:ext>
              </a:extLst>
            </p:cNvPr>
            <p:cNvCxnSpPr>
              <a:cxnSpLocks/>
              <a:stCxn id="384" idx="4"/>
              <a:endCxn id="386" idx="0"/>
            </p:cNvCxnSpPr>
            <p:nvPr/>
          </p:nvCxnSpPr>
          <p:spPr>
            <a:xfrm>
              <a:off x="2074174" y="5344953"/>
              <a:ext cx="754936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E689097E-98CE-4BF6-98A4-AE8A7DA1400C}"/>
                </a:ext>
              </a:extLst>
            </p:cNvPr>
            <p:cNvSpPr/>
            <p:nvPr/>
          </p:nvSpPr>
          <p:spPr>
            <a:xfrm rot="16200000">
              <a:off x="2829110" y="5210463"/>
              <a:ext cx="268981" cy="268981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直接箭头连接符 386">
              <a:extLst>
                <a:ext uri="{FF2B5EF4-FFF2-40B4-BE49-F238E27FC236}">
                  <a16:creationId xmlns:a16="http://schemas.microsoft.com/office/drawing/2014/main" id="{1FEC4DAA-F9AB-4BDC-8178-DC0B6FEE32A9}"/>
                </a:ext>
              </a:extLst>
            </p:cNvPr>
            <p:cNvCxnSpPr>
              <a:cxnSpLocks/>
              <a:endCxn id="386" idx="4"/>
            </p:cNvCxnSpPr>
            <p:nvPr/>
          </p:nvCxnSpPr>
          <p:spPr>
            <a:xfrm flipH="1">
              <a:off x="3098091" y="5344953"/>
              <a:ext cx="165062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58949997-267A-4EBA-BAB6-198F5F439174}"/>
                </a:ext>
              </a:extLst>
            </p:cNvPr>
            <p:cNvSpPr/>
            <p:nvPr/>
          </p:nvSpPr>
          <p:spPr>
            <a:xfrm rot="16200000">
              <a:off x="2554907" y="5655963"/>
              <a:ext cx="268981" cy="268981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0" name="直接箭头连接符 389">
              <a:extLst>
                <a:ext uri="{FF2B5EF4-FFF2-40B4-BE49-F238E27FC236}">
                  <a16:creationId xmlns:a16="http://schemas.microsoft.com/office/drawing/2014/main" id="{06D9E6A6-9B41-483B-8CFB-0E2274CF1849}"/>
                </a:ext>
              </a:extLst>
            </p:cNvPr>
            <p:cNvCxnSpPr>
              <a:cxnSpLocks/>
              <a:stCxn id="366" idx="0"/>
            </p:cNvCxnSpPr>
            <p:nvPr/>
          </p:nvCxnSpPr>
          <p:spPr>
            <a:xfrm flipH="1">
              <a:off x="1278499" y="5570094"/>
              <a:ext cx="155437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1FDB1F9-D54A-4692-873A-DCE48A4A22BE}"/>
                    </a:ext>
                  </a:extLst>
                </p:cNvPr>
                <p:cNvSpPr txBox="1"/>
                <p:nvPr/>
              </p:nvSpPr>
              <p:spPr>
                <a:xfrm>
                  <a:off x="799426" y="5221998"/>
                  <a:ext cx="76936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E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1FDB1F9-D54A-4692-873A-DCE48A4A2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26" y="5221998"/>
                  <a:ext cx="769364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C55A86B-48F6-441F-A477-8AD9CF0AB021}"/>
                    </a:ext>
                  </a:extLst>
                </p:cNvPr>
                <p:cNvSpPr txBox="1"/>
                <p:nvPr/>
              </p:nvSpPr>
              <p:spPr>
                <a:xfrm>
                  <a:off x="3040034" y="5002027"/>
                  <a:ext cx="76936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E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C55A86B-48F6-441F-A477-8AD9CF0AB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034" y="5002027"/>
                  <a:ext cx="76936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24C7479-7161-4A96-8234-F2CB6C1CD55C}"/>
              </a:ext>
            </a:extLst>
          </p:cNvPr>
          <p:cNvCxnSpPr>
            <a:cxnSpLocks/>
            <a:stCxn id="354" idx="2"/>
            <a:endCxn id="111" idx="1"/>
          </p:cNvCxnSpPr>
          <p:nvPr/>
        </p:nvCxnSpPr>
        <p:spPr>
          <a:xfrm rot="16200000" flipH="1">
            <a:off x="1039695" y="4038722"/>
            <a:ext cx="1222507" cy="224059"/>
          </a:xfrm>
          <a:prstGeom prst="bentConnector2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标题 1">
            <a:extLst>
              <a:ext uri="{FF2B5EF4-FFF2-40B4-BE49-F238E27FC236}">
                <a16:creationId xmlns:a16="http://schemas.microsoft.com/office/drawing/2014/main" id="{123EA51D-C925-4469-BE5C-DA2D51C9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Subgraph partition and candidates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D828A-64E4-40DE-3D02-1F8B2CC7F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5751" y="5161184"/>
            <a:ext cx="4526672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484DB5-76A8-4993-2783-F4FDAB943F84}"/>
              </a:ext>
            </a:extLst>
          </p:cNvPr>
          <p:cNvSpPr txBox="1"/>
          <p:nvPr/>
        </p:nvSpPr>
        <p:spPr>
          <a:xfrm>
            <a:off x="357156" y="-31714"/>
            <a:ext cx="1099385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Global optimal choice of candidates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Transform to the non-overlapping interval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non-overlapped intervals guarantee the security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maximal gain found corresponds to the maximal latency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FCC71CB5-F061-43F3-984C-4C27802E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66148"/>
              </p:ext>
            </p:extLst>
          </p:nvPr>
        </p:nvGraphicFramePr>
        <p:xfrm>
          <a:off x="614219" y="1333053"/>
          <a:ext cx="10132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36">
                  <a:extLst>
                    <a:ext uri="{9D8B030D-6E8A-4147-A177-3AD203B41FA5}">
                      <a16:colId xmlns:a16="http://schemas.microsoft.com/office/drawing/2014/main" val="993340716"/>
                    </a:ext>
                  </a:extLst>
                </a:gridCol>
                <a:gridCol w="1201401">
                  <a:extLst>
                    <a:ext uri="{9D8B030D-6E8A-4147-A177-3AD203B41FA5}">
                      <a16:colId xmlns:a16="http://schemas.microsoft.com/office/drawing/2014/main" val="3232988585"/>
                    </a:ext>
                  </a:extLst>
                </a:gridCol>
                <a:gridCol w="3606822">
                  <a:extLst>
                    <a:ext uri="{9D8B030D-6E8A-4147-A177-3AD203B41FA5}">
                      <a16:colId xmlns:a16="http://schemas.microsoft.com/office/drawing/2014/main" val="74276412"/>
                    </a:ext>
                  </a:extLst>
                </a:gridCol>
                <a:gridCol w="3606822">
                  <a:extLst>
                    <a:ext uri="{9D8B030D-6E8A-4147-A177-3AD203B41FA5}">
                      <a16:colId xmlns:a16="http://schemas.microsoft.com/office/drawing/2014/main" val="91108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$B_N$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$B_L$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$B_A$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$B_A$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99225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7605B5-722E-41ED-8F03-C5BC83FE0D4E}"/>
              </a:ext>
            </a:extLst>
          </p:cNvPr>
          <p:cNvCxnSpPr>
            <a:cxnSpLocks/>
          </p:cNvCxnSpPr>
          <p:nvPr/>
        </p:nvCxnSpPr>
        <p:spPr>
          <a:xfrm>
            <a:off x="1550807" y="2986962"/>
            <a:ext cx="240734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8E8A588-E011-4F99-8E80-0E3CB0AB0559}"/>
                  </a:ext>
                </a:extLst>
              </p:cNvPr>
              <p:cNvSpPr txBox="1"/>
              <p:nvPr/>
            </p:nvSpPr>
            <p:spPr>
              <a:xfrm>
                <a:off x="3492036" y="2586720"/>
                <a:ext cx="466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i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8E8A588-E011-4F99-8E80-0E3CB0AB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36" y="2586720"/>
                <a:ext cx="46611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5312D676-C406-43C8-B019-1CE29C060C7A}"/>
              </a:ext>
            </a:extLst>
          </p:cNvPr>
          <p:cNvSpPr/>
          <p:nvPr/>
        </p:nvSpPr>
        <p:spPr>
          <a:xfrm>
            <a:off x="1788842" y="2945069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997B67A-7FCB-4B6C-A44D-27D6837B645C}"/>
              </a:ext>
            </a:extLst>
          </p:cNvPr>
          <p:cNvSpPr/>
          <p:nvPr/>
        </p:nvSpPr>
        <p:spPr>
          <a:xfrm>
            <a:off x="3652723" y="2948836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F59F540-0F29-44BB-9C22-7807478DDC29}"/>
              </a:ext>
            </a:extLst>
          </p:cNvPr>
          <p:cNvCxnSpPr>
            <a:cxnSpLocks/>
          </p:cNvCxnSpPr>
          <p:nvPr/>
        </p:nvCxnSpPr>
        <p:spPr>
          <a:xfrm>
            <a:off x="1809771" y="2493523"/>
            <a:ext cx="149733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C7C936BE-6011-43FB-9CDA-7FAEAA1EA48D}"/>
              </a:ext>
            </a:extLst>
          </p:cNvPr>
          <p:cNvCxnSpPr>
            <a:cxnSpLocks/>
          </p:cNvCxnSpPr>
          <p:nvPr/>
        </p:nvCxnSpPr>
        <p:spPr>
          <a:xfrm>
            <a:off x="3307107" y="2485405"/>
            <a:ext cx="0" cy="4967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3288CE9-54B3-4242-89DC-8F481FF4F7E4}"/>
              </a:ext>
            </a:extLst>
          </p:cNvPr>
          <p:cNvSpPr txBox="1"/>
          <p:nvPr/>
        </p:nvSpPr>
        <p:spPr>
          <a:xfrm>
            <a:off x="1540769" y="2268305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77CEA81-F084-43E5-9A38-759F76300BCB}"/>
              </a:ext>
            </a:extLst>
          </p:cNvPr>
          <p:cNvSpPr txBox="1"/>
          <p:nvPr/>
        </p:nvSpPr>
        <p:spPr>
          <a:xfrm>
            <a:off x="3772302" y="3040273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7923721-6D88-46AE-BE62-97787376D111}"/>
              </a:ext>
            </a:extLst>
          </p:cNvPr>
          <p:cNvSpPr txBox="1"/>
          <p:nvPr/>
        </p:nvSpPr>
        <p:spPr>
          <a:xfrm>
            <a:off x="3771722" y="3287819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8DF6EB0-DC2F-4617-BB8C-BAB4D21A1612}"/>
              </a:ext>
            </a:extLst>
          </p:cNvPr>
          <p:cNvSpPr txBox="1"/>
          <p:nvPr/>
        </p:nvSpPr>
        <p:spPr>
          <a:xfrm>
            <a:off x="1550807" y="2542416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A6B3B14-CB22-48C0-B249-548EB94B7E5F}"/>
              </a:ext>
            </a:extLst>
          </p:cNvPr>
          <p:cNvCxnSpPr>
            <a:cxnSpLocks/>
          </p:cNvCxnSpPr>
          <p:nvPr/>
        </p:nvCxnSpPr>
        <p:spPr>
          <a:xfrm>
            <a:off x="1811765" y="2727173"/>
            <a:ext cx="25825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F2CC72E-A6FF-4A5D-9633-740776340F54}"/>
              </a:ext>
            </a:extLst>
          </p:cNvPr>
          <p:cNvCxnSpPr>
            <a:cxnSpLocks/>
          </p:cNvCxnSpPr>
          <p:nvPr/>
        </p:nvCxnSpPr>
        <p:spPr>
          <a:xfrm>
            <a:off x="2070024" y="2719055"/>
            <a:ext cx="0" cy="2538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BEB067C-6E04-44E6-8948-1401263C8FB6}"/>
              </a:ext>
            </a:extLst>
          </p:cNvPr>
          <p:cNvCxnSpPr>
            <a:cxnSpLocks/>
          </p:cNvCxnSpPr>
          <p:nvPr/>
        </p:nvCxnSpPr>
        <p:spPr>
          <a:xfrm flipH="1">
            <a:off x="3101242" y="3483061"/>
            <a:ext cx="6477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15F8B7C-258B-41AA-9583-4885CB5EE684}"/>
              </a:ext>
            </a:extLst>
          </p:cNvPr>
          <p:cNvCxnSpPr>
            <a:cxnSpLocks/>
          </p:cNvCxnSpPr>
          <p:nvPr/>
        </p:nvCxnSpPr>
        <p:spPr>
          <a:xfrm rot="10800000">
            <a:off x="3101242" y="2994430"/>
            <a:ext cx="0" cy="4967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A4C64B6-48AC-4919-8C01-B7D2F073E847}"/>
              </a:ext>
            </a:extLst>
          </p:cNvPr>
          <p:cNvCxnSpPr>
            <a:cxnSpLocks/>
          </p:cNvCxnSpPr>
          <p:nvPr/>
        </p:nvCxnSpPr>
        <p:spPr>
          <a:xfrm flipH="1">
            <a:off x="3477435" y="3242446"/>
            <a:ext cx="22341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5114393-E970-4F28-AA25-F3F5814F5F05}"/>
              </a:ext>
            </a:extLst>
          </p:cNvPr>
          <p:cNvCxnSpPr>
            <a:cxnSpLocks/>
          </p:cNvCxnSpPr>
          <p:nvPr/>
        </p:nvCxnSpPr>
        <p:spPr>
          <a:xfrm rot="10800000">
            <a:off x="3477434" y="2996717"/>
            <a:ext cx="0" cy="2538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044BDE7-2EC4-4B43-977C-8054C2E6CEA1}"/>
              </a:ext>
            </a:extLst>
          </p:cNvPr>
          <p:cNvCxnSpPr>
            <a:cxnSpLocks/>
          </p:cNvCxnSpPr>
          <p:nvPr/>
        </p:nvCxnSpPr>
        <p:spPr>
          <a:xfrm>
            <a:off x="6667663" y="2994430"/>
            <a:ext cx="2369459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0E18B4B-4C99-4112-8584-9B1C486E76D8}"/>
                  </a:ext>
                </a:extLst>
              </p:cNvPr>
              <p:cNvSpPr txBox="1"/>
              <p:nvPr/>
            </p:nvSpPr>
            <p:spPr>
              <a:xfrm>
                <a:off x="8571010" y="2597209"/>
                <a:ext cx="466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i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0E18B4B-4C99-4112-8584-9B1C486E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010" y="2597209"/>
                <a:ext cx="46611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椭圆 131">
            <a:extLst>
              <a:ext uri="{FF2B5EF4-FFF2-40B4-BE49-F238E27FC236}">
                <a16:creationId xmlns:a16="http://schemas.microsoft.com/office/drawing/2014/main" id="{08E87FE9-B14D-4828-89C6-D9D44B8BDF62}"/>
              </a:ext>
            </a:extLst>
          </p:cNvPr>
          <p:cNvSpPr/>
          <p:nvPr/>
        </p:nvSpPr>
        <p:spPr>
          <a:xfrm>
            <a:off x="6852593" y="2952537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6C1953D-A858-44D5-AC9C-AC2AC3629F7B}"/>
              </a:ext>
            </a:extLst>
          </p:cNvPr>
          <p:cNvSpPr/>
          <p:nvPr/>
        </p:nvSpPr>
        <p:spPr>
          <a:xfrm>
            <a:off x="8716474" y="2956304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1E58856-890B-43B2-8ED5-5346760F9617}"/>
              </a:ext>
            </a:extLst>
          </p:cNvPr>
          <p:cNvCxnSpPr>
            <a:cxnSpLocks/>
          </p:cNvCxnSpPr>
          <p:nvPr/>
        </p:nvCxnSpPr>
        <p:spPr>
          <a:xfrm>
            <a:off x="6873522" y="2500991"/>
            <a:ext cx="149733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E2F8D9F-E0A7-4A10-BFF1-93DE7DC7CF92}"/>
              </a:ext>
            </a:extLst>
          </p:cNvPr>
          <p:cNvCxnSpPr>
            <a:cxnSpLocks/>
          </p:cNvCxnSpPr>
          <p:nvPr/>
        </p:nvCxnSpPr>
        <p:spPr>
          <a:xfrm>
            <a:off x="8370858" y="2492873"/>
            <a:ext cx="0" cy="4967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DB7C888-105F-4719-A775-253EB599A9B3}"/>
              </a:ext>
            </a:extLst>
          </p:cNvPr>
          <p:cNvSpPr txBox="1"/>
          <p:nvPr/>
        </p:nvSpPr>
        <p:spPr>
          <a:xfrm>
            <a:off x="6604520" y="2275773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D5CB8FC-8FDD-4B78-A1E2-4AB6C1C90FEF}"/>
              </a:ext>
            </a:extLst>
          </p:cNvPr>
          <p:cNvSpPr txBox="1"/>
          <p:nvPr/>
        </p:nvSpPr>
        <p:spPr>
          <a:xfrm>
            <a:off x="8836053" y="3047741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56E9105-8569-49AB-989B-1BB3D53C795E}"/>
              </a:ext>
            </a:extLst>
          </p:cNvPr>
          <p:cNvSpPr txBox="1"/>
          <p:nvPr/>
        </p:nvSpPr>
        <p:spPr>
          <a:xfrm>
            <a:off x="8835473" y="3295287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F96B9FB-8005-4E94-84D6-55E4695874ED}"/>
              </a:ext>
            </a:extLst>
          </p:cNvPr>
          <p:cNvSpPr txBox="1"/>
          <p:nvPr/>
        </p:nvSpPr>
        <p:spPr>
          <a:xfrm>
            <a:off x="6614558" y="2549884"/>
            <a:ext cx="26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6C25293A-5810-4068-B1F5-A82EC48F087F}"/>
              </a:ext>
            </a:extLst>
          </p:cNvPr>
          <p:cNvCxnSpPr>
            <a:cxnSpLocks/>
          </p:cNvCxnSpPr>
          <p:nvPr/>
        </p:nvCxnSpPr>
        <p:spPr>
          <a:xfrm>
            <a:off x="6875518" y="2734640"/>
            <a:ext cx="44783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F4EF8F8-0C71-4658-A811-DBA058F388B9}"/>
              </a:ext>
            </a:extLst>
          </p:cNvPr>
          <p:cNvCxnSpPr>
            <a:cxnSpLocks/>
          </p:cNvCxnSpPr>
          <p:nvPr/>
        </p:nvCxnSpPr>
        <p:spPr>
          <a:xfrm>
            <a:off x="7323348" y="2734640"/>
            <a:ext cx="0" cy="26954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CB30666-DDD5-4E4F-9215-2816AAE51249}"/>
              </a:ext>
            </a:extLst>
          </p:cNvPr>
          <p:cNvCxnSpPr>
            <a:cxnSpLocks/>
          </p:cNvCxnSpPr>
          <p:nvPr/>
        </p:nvCxnSpPr>
        <p:spPr>
          <a:xfrm flipH="1">
            <a:off x="7133775" y="3490529"/>
            <a:ext cx="1678952" cy="78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71892AB-DE0C-4CC8-8A7F-5DE1053BF55C}"/>
              </a:ext>
            </a:extLst>
          </p:cNvPr>
          <p:cNvCxnSpPr>
            <a:cxnSpLocks/>
          </p:cNvCxnSpPr>
          <p:nvPr/>
        </p:nvCxnSpPr>
        <p:spPr>
          <a:xfrm rot="10800000">
            <a:off x="7139616" y="2980370"/>
            <a:ext cx="0" cy="49674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1670D39-8653-446A-931F-29E9F38AF117}"/>
              </a:ext>
            </a:extLst>
          </p:cNvPr>
          <p:cNvCxnSpPr>
            <a:cxnSpLocks/>
          </p:cNvCxnSpPr>
          <p:nvPr/>
        </p:nvCxnSpPr>
        <p:spPr>
          <a:xfrm flipH="1">
            <a:off x="8541186" y="3249914"/>
            <a:ext cx="223416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ADF7F85-C8D3-493B-97DA-0D3D168F0B78}"/>
              </a:ext>
            </a:extLst>
          </p:cNvPr>
          <p:cNvCxnSpPr>
            <a:cxnSpLocks/>
          </p:cNvCxnSpPr>
          <p:nvPr/>
        </p:nvCxnSpPr>
        <p:spPr>
          <a:xfrm rot="10800000">
            <a:off x="8541185" y="3004185"/>
            <a:ext cx="0" cy="2538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E73684-4DCD-4C19-AE30-3C37C72C9E89}"/>
                  </a:ext>
                </a:extLst>
              </p:cNvPr>
              <p:cNvSpPr txBox="1"/>
              <p:nvPr/>
            </p:nvSpPr>
            <p:spPr>
              <a:xfrm>
                <a:off x="1440539" y="3791502"/>
                <a:ext cx="2212181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starts with weight-free or share the aggregation operator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3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E73684-4DCD-4C19-AE30-3C37C72C9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39" y="3791502"/>
                <a:ext cx="2212181" cy="715581"/>
              </a:xfrm>
              <a:prstGeom prst="rect">
                <a:avLst/>
              </a:prstGeom>
              <a:blipFill>
                <a:blip r:embed="rId5"/>
                <a:stretch>
                  <a:fillRect t="-1709" r="-826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5E88AFA-2E3C-465D-BF15-886E508F2809}"/>
                  </a:ext>
                </a:extLst>
              </p:cNvPr>
              <p:cNvSpPr txBox="1"/>
              <p:nvPr/>
            </p:nvSpPr>
            <p:spPr>
              <a:xfrm>
                <a:off x="6762819" y="3805702"/>
                <a:ext cx="221218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3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starts with weight-attend operator.</a:t>
                </a:r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5E88AFA-2E3C-465D-BF15-886E508F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19" y="3805702"/>
                <a:ext cx="2212181" cy="507831"/>
              </a:xfrm>
              <a:prstGeom prst="rect">
                <a:avLst/>
              </a:prstGeom>
              <a:blipFill>
                <a:blip r:embed="rId6"/>
                <a:stretch>
                  <a:fillRect t="-1190" r="-27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142F52-DCE4-0D28-C8B3-6CBE5AEFA4D8}"/>
                  </a:ext>
                </a:extLst>
              </p:cNvPr>
              <p:cNvSpPr txBox="1"/>
              <p:nvPr/>
            </p:nvSpPr>
            <p:spPr>
              <a:xfrm>
                <a:off x="1652039" y="3112065"/>
                <a:ext cx="466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i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142F52-DCE4-0D28-C8B3-6CBE5AEF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39" y="3112065"/>
                <a:ext cx="4661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4570C7-281B-8901-DA73-6090C0EF73BE}"/>
                  </a:ext>
                </a:extLst>
              </p:cNvPr>
              <p:cNvSpPr txBox="1"/>
              <p:nvPr/>
            </p:nvSpPr>
            <p:spPr>
              <a:xfrm>
                <a:off x="6725097" y="3106334"/>
                <a:ext cx="466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i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4570C7-281B-8901-DA73-6090C0EF7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7" y="3106334"/>
                <a:ext cx="46611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C787E992-5C99-4086-AAD3-E7C7A5D35431}"/>
              </a:ext>
            </a:extLst>
          </p:cNvPr>
          <p:cNvSpPr/>
          <p:nvPr/>
        </p:nvSpPr>
        <p:spPr>
          <a:xfrm>
            <a:off x="964597" y="2437582"/>
            <a:ext cx="398959" cy="398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1E44D4D-5E12-4945-B7D1-692E68296F7D}"/>
              </a:ext>
            </a:extLst>
          </p:cNvPr>
          <p:cNvSpPr/>
          <p:nvPr/>
        </p:nvSpPr>
        <p:spPr>
          <a:xfrm>
            <a:off x="6011101" y="2367527"/>
            <a:ext cx="398959" cy="398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15A620-A95D-4FA9-9BF9-AF5C825DE9C6}"/>
              </a:ext>
            </a:extLst>
          </p:cNvPr>
          <p:cNvCxnSpPr>
            <a:cxnSpLocks/>
          </p:cNvCxnSpPr>
          <p:nvPr/>
        </p:nvCxnSpPr>
        <p:spPr>
          <a:xfrm flipV="1">
            <a:off x="322990" y="5951644"/>
            <a:ext cx="10794600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DF095B5-22FD-4493-8D07-D4BC16FDD1B8}"/>
              </a:ext>
            </a:extLst>
          </p:cNvPr>
          <p:cNvSpPr txBox="1"/>
          <p:nvPr/>
        </p:nvSpPr>
        <p:spPr>
          <a:xfrm>
            <a:off x="1806410" y="6159256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74D661-0E66-4932-8290-7561BC8888D0}"/>
              </a:ext>
            </a:extLst>
          </p:cNvPr>
          <p:cNvSpPr txBox="1"/>
          <p:nvPr/>
        </p:nvSpPr>
        <p:spPr>
          <a:xfrm>
            <a:off x="3905738" y="6137197"/>
            <a:ext cx="3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45D54E-B964-4D3A-A9B6-840F24F37B47}"/>
              </a:ext>
            </a:extLst>
          </p:cNvPr>
          <p:cNvSpPr txBox="1"/>
          <p:nvPr/>
        </p:nvSpPr>
        <p:spPr>
          <a:xfrm>
            <a:off x="5949369" y="6144149"/>
            <a:ext cx="2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804442-821F-468B-9417-65EC23A14A98}"/>
              </a:ext>
            </a:extLst>
          </p:cNvPr>
          <p:cNvSpPr txBox="1"/>
          <p:nvPr/>
        </p:nvSpPr>
        <p:spPr>
          <a:xfrm>
            <a:off x="7837694" y="6131762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B43518-CA85-4B1C-B05D-41334D357573}"/>
              </a:ext>
            </a:extLst>
          </p:cNvPr>
          <p:cNvSpPr txBox="1"/>
          <p:nvPr/>
        </p:nvSpPr>
        <p:spPr>
          <a:xfrm>
            <a:off x="9671882" y="6135529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F95EA9FB-53FE-48B6-906B-2E60D65D0F49}"/>
              </a:ext>
            </a:extLst>
          </p:cNvPr>
          <p:cNvSpPr/>
          <p:nvPr/>
        </p:nvSpPr>
        <p:spPr>
          <a:xfrm rot="5400000" flipV="1">
            <a:off x="6511813" y="4756507"/>
            <a:ext cx="529388" cy="1860885"/>
          </a:xfrm>
          <a:prstGeom prst="leftBracket">
            <a:avLst/>
          </a:prstGeom>
          <a:ln w="2222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F4B3E64A-C327-419F-BCD0-BBB354277E8D}"/>
              </a:ext>
            </a:extLst>
          </p:cNvPr>
          <p:cNvSpPr/>
          <p:nvPr/>
        </p:nvSpPr>
        <p:spPr>
          <a:xfrm rot="16200000">
            <a:off x="5813978" y="5995761"/>
            <a:ext cx="529388" cy="465221"/>
          </a:xfrm>
          <a:prstGeom prst="leftBracket">
            <a:avLst/>
          </a:prstGeom>
          <a:ln w="22225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C9D5024F-6909-4CCB-A9CB-44F5380E7D62}"/>
              </a:ext>
            </a:extLst>
          </p:cNvPr>
          <p:cNvSpPr/>
          <p:nvPr/>
        </p:nvSpPr>
        <p:spPr>
          <a:xfrm rot="5400000" flipV="1">
            <a:off x="5527963" y="5168323"/>
            <a:ext cx="630179" cy="936464"/>
          </a:xfrm>
          <a:prstGeom prst="leftBracket">
            <a:avLst/>
          </a:prstGeom>
          <a:ln w="222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E024DC-4146-4546-B962-C2DEB800CBC5}"/>
                  </a:ext>
                </a:extLst>
              </p:cNvPr>
              <p:cNvSpPr txBox="1"/>
              <p:nvPr/>
            </p:nvSpPr>
            <p:spPr>
              <a:xfrm>
                <a:off x="7427937" y="6561835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E024DC-4146-4546-B962-C2DEB800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37" y="6561835"/>
                <a:ext cx="1117196" cy="298415"/>
              </a:xfrm>
              <a:prstGeom prst="rect">
                <a:avLst/>
              </a:prstGeom>
              <a:blipFill>
                <a:blip r:embed="rId9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中括号 53">
            <a:extLst>
              <a:ext uri="{FF2B5EF4-FFF2-40B4-BE49-F238E27FC236}">
                <a16:creationId xmlns:a16="http://schemas.microsoft.com/office/drawing/2014/main" id="{A8ED2C57-BF7C-4EB8-9D90-85AD1FA9F0B6}"/>
              </a:ext>
            </a:extLst>
          </p:cNvPr>
          <p:cNvSpPr/>
          <p:nvPr/>
        </p:nvSpPr>
        <p:spPr>
          <a:xfrm rot="16200000">
            <a:off x="6217970" y="5126548"/>
            <a:ext cx="651853" cy="2326104"/>
          </a:xfrm>
          <a:prstGeom prst="leftBracket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C0A30EF-876F-494A-8EF6-BFE31F5D214C}"/>
              </a:ext>
            </a:extLst>
          </p:cNvPr>
          <p:cNvSpPr/>
          <p:nvPr/>
        </p:nvSpPr>
        <p:spPr>
          <a:xfrm>
            <a:off x="6052041" y="5905984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6B6473F-19D5-4E94-8519-DCB301503487}"/>
              </a:ext>
            </a:extLst>
          </p:cNvPr>
          <p:cNvSpPr/>
          <p:nvPr/>
        </p:nvSpPr>
        <p:spPr>
          <a:xfrm>
            <a:off x="7915922" y="5909751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554D39A-5286-4C63-8561-0ED40F76AD4F}"/>
              </a:ext>
            </a:extLst>
          </p:cNvPr>
          <p:cNvSpPr/>
          <p:nvPr/>
        </p:nvSpPr>
        <p:spPr>
          <a:xfrm>
            <a:off x="9779803" y="5913518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8C0B016-FA26-4AA6-A0F1-E4CADED9DB24}"/>
              </a:ext>
            </a:extLst>
          </p:cNvPr>
          <p:cNvSpPr/>
          <p:nvPr/>
        </p:nvSpPr>
        <p:spPr>
          <a:xfrm>
            <a:off x="3995202" y="5904466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19CB825-3061-420E-A912-E4DB8B876A8F}"/>
              </a:ext>
            </a:extLst>
          </p:cNvPr>
          <p:cNvSpPr/>
          <p:nvPr/>
        </p:nvSpPr>
        <p:spPr>
          <a:xfrm>
            <a:off x="1938363" y="5902948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F912E1-6BA0-4F79-BDB8-EAD882F0A238}"/>
                  </a:ext>
                </a:extLst>
              </p:cNvPr>
              <p:cNvSpPr txBox="1"/>
              <p:nvPr/>
            </p:nvSpPr>
            <p:spPr>
              <a:xfrm>
                <a:off x="6321210" y="6096819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F912E1-6BA0-4F79-BDB8-EAD882F0A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10" y="6096819"/>
                <a:ext cx="1117196" cy="298415"/>
              </a:xfrm>
              <a:prstGeom prst="rect">
                <a:avLst/>
              </a:prstGeom>
              <a:blipFill>
                <a:blip r:embed="rId10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72BAC9-7867-4A92-BC50-4E551D5FD73C}"/>
                  </a:ext>
                </a:extLst>
              </p:cNvPr>
              <p:cNvSpPr txBox="1"/>
              <p:nvPr/>
            </p:nvSpPr>
            <p:spPr>
              <a:xfrm>
                <a:off x="7661695" y="5515866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72BAC9-7867-4A92-BC50-4E551D5F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95" y="5515866"/>
                <a:ext cx="1117196" cy="298415"/>
              </a:xfrm>
              <a:prstGeom prst="rect">
                <a:avLst/>
              </a:prstGeom>
              <a:blipFill>
                <a:blip r:embed="rId11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04959A6-AB54-4386-B62C-0D976B96C34A}"/>
                  </a:ext>
                </a:extLst>
              </p:cNvPr>
              <p:cNvSpPr txBox="1"/>
              <p:nvPr/>
            </p:nvSpPr>
            <p:spPr>
              <a:xfrm>
                <a:off x="4347787" y="5515866"/>
                <a:ext cx="1117196" cy="28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04959A6-AB54-4386-B62C-0D976B96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87" y="5515866"/>
                <a:ext cx="1117196" cy="286297"/>
              </a:xfrm>
              <a:prstGeom prst="rect">
                <a:avLst/>
              </a:prstGeom>
              <a:blipFill>
                <a:blip r:embed="rId12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6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484DB5-76A8-4993-2783-F4FDAB943F84}"/>
                  </a:ext>
                </a:extLst>
              </p:cNvPr>
              <p:cNvSpPr txBox="1"/>
              <p:nvPr/>
            </p:nvSpPr>
            <p:spPr>
              <a:xfrm>
                <a:off x="357156" y="1438678"/>
                <a:ext cx="1099385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Generate optimal graph based on dynamic programming.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我们可以先将所有的 n个区间按照左端点（或者右端点）从小到大进行排序，随后使用动态规划的方法求出选取区间收益的最大值。设排完序后这 n个区间的左右端点分别为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, </a:t>
                </a:r>
                <a:r>
                  <a:rPr lang="en-US" altLang="zh-CN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,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，那么我们令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ⅈ</m:t>
                        </m:r>
                      </m:e>
                    </m:d>
                  </m:oMath>
                </a14:m>
                <a:r>
                  <a:rPr lang="zh-CN" altLang="en-US" dirty="0"/>
                  <a:t>表示以区间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</a:t>
                </a:r>
                <a:r>
                  <a:rPr lang="zh-CN" altLang="en-US" b="1" dirty="0"/>
                  <a:t>最后一个区间，可以选出的区间收益的最大值</a:t>
                </a:r>
                <a:r>
                  <a:rPr lang="zh-CN" altLang="en-US" dirty="0"/>
                  <a:t>，状态转移方程即为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484DB5-76A8-4993-2783-F4FDAB94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6" y="1438678"/>
                <a:ext cx="10993855" cy="1754326"/>
              </a:xfrm>
              <a:prstGeom prst="rect">
                <a:avLst/>
              </a:prstGeom>
              <a:blipFill>
                <a:blip r:embed="rId3"/>
                <a:stretch>
                  <a:fillRect l="-388" t="-1736"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25B43B3-C464-A26A-5533-72BED8FEC8E8}"/>
                  </a:ext>
                </a:extLst>
              </p:cNvPr>
              <p:cNvSpPr txBox="1"/>
              <p:nvPr/>
            </p:nvSpPr>
            <p:spPr>
              <a:xfrm>
                <a:off x="5148686" y="4866285"/>
                <a:ext cx="715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25B43B3-C464-A26A-5533-72BED8FE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86" y="4866285"/>
                <a:ext cx="715004" cy="276999"/>
              </a:xfrm>
              <a:prstGeom prst="rect">
                <a:avLst/>
              </a:prstGeom>
              <a:blipFill>
                <a:blip r:embed="rId5"/>
                <a:stretch>
                  <a:fillRect l="-10256" t="-2174" r="-256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D86CB4F-8978-4B5C-BA8A-46D315015B16}"/>
              </a:ext>
            </a:extLst>
          </p:cNvPr>
          <p:cNvCxnSpPr>
            <a:cxnSpLocks/>
          </p:cNvCxnSpPr>
          <p:nvPr/>
        </p:nvCxnSpPr>
        <p:spPr>
          <a:xfrm flipV="1">
            <a:off x="322990" y="5951644"/>
            <a:ext cx="10794600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63A2E65-035A-42CD-B3EE-9CC67F2F8848}"/>
              </a:ext>
            </a:extLst>
          </p:cNvPr>
          <p:cNvSpPr txBox="1"/>
          <p:nvPr/>
        </p:nvSpPr>
        <p:spPr>
          <a:xfrm>
            <a:off x="1806410" y="6159256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EDD8DB9-E621-4EC5-9171-92FE3A7B8C9D}"/>
              </a:ext>
            </a:extLst>
          </p:cNvPr>
          <p:cNvSpPr txBox="1"/>
          <p:nvPr/>
        </p:nvSpPr>
        <p:spPr>
          <a:xfrm>
            <a:off x="3905738" y="6137197"/>
            <a:ext cx="39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8232D1D-0E6E-426C-836D-6654FD8C4226}"/>
              </a:ext>
            </a:extLst>
          </p:cNvPr>
          <p:cNvSpPr txBox="1"/>
          <p:nvPr/>
        </p:nvSpPr>
        <p:spPr>
          <a:xfrm>
            <a:off x="5949369" y="6144149"/>
            <a:ext cx="2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4FC1B58-6773-4D80-BC8A-E41AEA72213A}"/>
              </a:ext>
            </a:extLst>
          </p:cNvPr>
          <p:cNvSpPr txBox="1"/>
          <p:nvPr/>
        </p:nvSpPr>
        <p:spPr>
          <a:xfrm>
            <a:off x="7837694" y="6131762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E1A1A46-28CE-43CC-A06D-83BDEA712567}"/>
              </a:ext>
            </a:extLst>
          </p:cNvPr>
          <p:cNvSpPr txBox="1"/>
          <p:nvPr/>
        </p:nvSpPr>
        <p:spPr>
          <a:xfrm>
            <a:off x="9671882" y="6135529"/>
            <a:ext cx="14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C900625E-7B59-4D8F-91AE-2407478A0EAD}"/>
              </a:ext>
            </a:extLst>
          </p:cNvPr>
          <p:cNvSpPr/>
          <p:nvPr/>
        </p:nvSpPr>
        <p:spPr>
          <a:xfrm rot="5400000" flipV="1">
            <a:off x="6511813" y="4756507"/>
            <a:ext cx="529388" cy="1860885"/>
          </a:xfrm>
          <a:prstGeom prst="leftBracket">
            <a:avLst/>
          </a:prstGeom>
          <a:ln w="22225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549CD3AC-5E67-4161-8CA8-A816002487EF}"/>
              </a:ext>
            </a:extLst>
          </p:cNvPr>
          <p:cNvSpPr/>
          <p:nvPr/>
        </p:nvSpPr>
        <p:spPr>
          <a:xfrm rot="16200000">
            <a:off x="5813978" y="5995761"/>
            <a:ext cx="529388" cy="465221"/>
          </a:xfrm>
          <a:prstGeom prst="leftBracket">
            <a:avLst/>
          </a:prstGeom>
          <a:ln w="22225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左中括号 98">
            <a:extLst>
              <a:ext uri="{FF2B5EF4-FFF2-40B4-BE49-F238E27FC236}">
                <a16:creationId xmlns:a16="http://schemas.microsoft.com/office/drawing/2014/main" id="{047D8344-EDFA-4D93-9AF8-8C2ED7821763}"/>
              </a:ext>
            </a:extLst>
          </p:cNvPr>
          <p:cNvSpPr/>
          <p:nvPr/>
        </p:nvSpPr>
        <p:spPr>
          <a:xfrm rot="5400000" flipV="1">
            <a:off x="5527963" y="5168323"/>
            <a:ext cx="630179" cy="936464"/>
          </a:xfrm>
          <a:prstGeom prst="leftBracket">
            <a:avLst/>
          </a:prstGeom>
          <a:ln w="222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9D7359F-3E5C-49D4-821B-8AD92E95EF2B}"/>
                  </a:ext>
                </a:extLst>
              </p:cNvPr>
              <p:cNvSpPr txBox="1"/>
              <p:nvPr/>
            </p:nvSpPr>
            <p:spPr>
              <a:xfrm>
                <a:off x="7427937" y="6561835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9D7359F-3E5C-49D4-821B-8AD92E95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37" y="6561835"/>
                <a:ext cx="1117196" cy="298415"/>
              </a:xfrm>
              <a:prstGeom prst="rect">
                <a:avLst/>
              </a:prstGeom>
              <a:blipFill>
                <a:blip r:embed="rId7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左中括号 100">
            <a:extLst>
              <a:ext uri="{FF2B5EF4-FFF2-40B4-BE49-F238E27FC236}">
                <a16:creationId xmlns:a16="http://schemas.microsoft.com/office/drawing/2014/main" id="{CA5F87C2-C048-4A9C-A3DC-3E36759925CB}"/>
              </a:ext>
            </a:extLst>
          </p:cNvPr>
          <p:cNvSpPr/>
          <p:nvPr/>
        </p:nvSpPr>
        <p:spPr>
          <a:xfrm rot="16200000">
            <a:off x="6217970" y="5126548"/>
            <a:ext cx="651853" cy="2326104"/>
          </a:xfrm>
          <a:prstGeom prst="leftBracket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DDA42E0-EBD0-4057-BE13-96ACBB94118A}"/>
              </a:ext>
            </a:extLst>
          </p:cNvPr>
          <p:cNvSpPr/>
          <p:nvPr/>
        </p:nvSpPr>
        <p:spPr>
          <a:xfrm>
            <a:off x="6052041" y="5905984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23FD34D-3DEA-4A77-AC6A-809D524494E6}"/>
              </a:ext>
            </a:extLst>
          </p:cNvPr>
          <p:cNvSpPr/>
          <p:nvPr/>
        </p:nvSpPr>
        <p:spPr>
          <a:xfrm>
            <a:off x="7915922" y="5909751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3896F93-AA7B-48B7-8919-FF11F3FD3BDA}"/>
              </a:ext>
            </a:extLst>
          </p:cNvPr>
          <p:cNvSpPr/>
          <p:nvPr/>
        </p:nvSpPr>
        <p:spPr>
          <a:xfrm>
            <a:off x="9779803" y="5913518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4842EB2B-FAD9-4758-84B5-6EB99D45260C}"/>
              </a:ext>
            </a:extLst>
          </p:cNvPr>
          <p:cNvSpPr/>
          <p:nvPr/>
        </p:nvSpPr>
        <p:spPr>
          <a:xfrm>
            <a:off x="3995202" y="5904466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BA2466A-D469-47FA-8802-FCFB4D836A8E}"/>
              </a:ext>
            </a:extLst>
          </p:cNvPr>
          <p:cNvSpPr/>
          <p:nvPr/>
        </p:nvSpPr>
        <p:spPr>
          <a:xfrm>
            <a:off x="1938363" y="5902948"/>
            <a:ext cx="96253" cy="962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B81F1A-CC18-411B-A684-CCD4C0881BC8}"/>
                  </a:ext>
                </a:extLst>
              </p:cNvPr>
              <p:cNvSpPr txBox="1"/>
              <p:nvPr/>
            </p:nvSpPr>
            <p:spPr>
              <a:xfrm>
                <a:off x="6321210" y="6096819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B81F1A-CC18-411B-A684-CCD4C088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10" y="6096819"/>
                <a:ext cx="1117196" cy="298415"/>
              </a:xfrm>
              <a:prstGeom prst="rect">
                <a:avLst/>
              </a:prstGeom>
              <a:blipFill>
                <a:blip r:embed="rId8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5A36B7C-54BA-479B-A15B-83AB5EBEDE87}"/>
                  </a:ext>
                </a:extLst>
              </p:cNvPr>
              <p:cNvSpPr txBox="1"/>
              <p:nvPr/>
            </p:nvSpPr>
            <p:spPr>
              <a:xfrm>
                <a:off x="7661695" y="5515866"/>
                <a:ext cx="1117196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5A36B7C-54BA-479B-A15B-83AB5EBED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95" y="5515866"/>
                <a:ext cx="1117196" cy="298415"/>
              </a:xfrm>
              <a:prstGeom prst="rect">
                <a:avLst/>
              </a:prstGeom>
              <a:blipFill>
                <a:blip r:embed="rId9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197A45E-7F1F-4E7C-911C-5AB319CEEB7B}"/>
                  </a:ext>
                </a:extLst>
              </p:cNvPr>
              <p:cNvSpPr txBox="1"/>
              <p:nvPr/>
            </p:nvSpPr>
            <p:spPr>
              <a:xfrm>
                <a:off x="4347787" y="5515866"/>
                <a:ext cx="1117196" cy="28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𝑔𝑎𝑖𝑛𝑠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197A45E-7F1F-4E7C-911C-5AB319CE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87" y="5515866"/>
                <a:ext cx="1117196" cy="286297"/>
              </a:xfrm>
              <a:prstGeom prst="rect">
                <a:avLst/>
              </a:prstGeom>
              <a:blipFill>
                <a:blip r:embed="rId10"/>
                <a:stretch>
                  <a:fillRect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F7018116-534C-4595-9091-1E6E6EB6F891}"/>
              </a:ext>
            </a:extLst>
          </p:cNvPr>
          <p:cNvSpPr txBox="1"/>
          <p:nvPr/>
        </p:nvSpPr>
        <p:spPr>
          <a:xfrm>
            <a:off x="235681" y="5132952"/>
            <a:ext cx="1479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D74F3EB-D8A3-4BCD-AE0E-6BA2ABF8A902}"/>
                  </a:ext>
                </a:extLst>
              </p:cNvPr>
              <p:cNvSpPr txBox="1"/>
              <p:nvPr/>
            </p:nvSpPr>
            <p:spPr>
              <a:xfrm>
                <a:off x="3702600" y="2670042"/>
                <a:ext cx="3735806" cy="42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ⅈ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𝑔𝑎𝑖𝑛𝑠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∧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D74F3EB-D8A3-4BCD-AE0E-6BA2ABF8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00" y="2670042"/>
                <a:ext cx="3735806" cy="426463"/>
              </a:xfrm>
              <a:prstGeom prst="rect">
                <a:avLst/>
              </a:prstGeom>
              <a:blipFill>
                <a:blip r:embed="rId11"/>
                <a:stretch>
                  <a:fillRect t="-1429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标题 1">
            <a:extLst>
              <a:ext uri="{FF2B5EF4-FFF2-40B4-BE49-F238E27FC236}">
                <a16:creationId xmlns:a16="http://schemas.microsoft.com/office/drawing/2014/main" id="{873B0ED9-98D9-483F-A411-E7B0EFB3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Subgraph partition and candidates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矩形 1079">
            <a:extLst>
              <a:ext uri="{FF2B5EF4-FFF2-40B4-BE49-F238E27FC236}">
                <a16:creationId xmlns:a16="http://schemas.microsoft.com/office/drawing/2014/main" id="{8CA36A29-595C-4531-9630-7CB4C845A82D}"/>
              </a:ext>
            </a:extLst>
          </p:cNvPr>
          <p:cNvSpPr/>
          <p:nvPr/>
        </p:nvSpPr>
        <p:spPr>
          <a:xfrm>
            <a:off x="2634935" y="2084919"/>
            <a:ext cx="1163258" cy="235661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4D26F12-AAF4-008F-99BF-34C2AE2F702A}"/>
              </a:ext>
            </a:extLst>
          </p:cNvPr>
          <p:cNvSpPr/>
          <p:nvPr/>
        </p:nvSpPr>
        <p:spPr>
          <a:xfrm>
            <a:off x="4455626" y="2780615"/>
            <a:ext cx="1102451" cy="152375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A9C0E37-5A17-4960-B1C1-D3EADA0FCE6F}"/>
              </a:ext>
            </a:extLst>
          </p:cNvPr>
          <p:cNvCxnSpPr>
            <a:cxnSpLocks/>
          </p:cNvCxnSpPr>
          <p:nvPr/>
        </p:nvCxnSpPr>
        <p:spPr>
          <a:xfrm flipV="1">
            <a:off x="5744015" y="1400545"/>
            <a:ext cx="16727" cy="3201441"/>
          </a:xfrm>
          <a:prstGeom prst="line">
            <a:avLst/>
          </a:prstGeom>
          <a:ln w="2222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文本框 392">
            <a:extLst>
              <a:ext uri="{FF2B5EF4-FFF2-40B4-BE49-F238E27FC236}">
                <a16:creationId xmlns:a16="http://schemas.microsoft.com/office/drawing/2014/main" id="{11703E26-1AC9-47DF-9535-BFBAA656B7AD}"/>
              </a:ext>
            </a:extLst>
          </p:cNvPr>
          <p:cNvSpPr txBox="1"/>
          <p:nvPr/>
        </p:nvSpPr>
        <p:spPr>
          <a:xfrm>
            <a:off x="1025392" y="1418157"/>
            <a:ext cx="4594254" cy="30777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ts val="90"/>
              </a:spcBef>
              <a:defRPr sz="1600" b="1" i="1" spc="-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Offline Stage</a:t>
            </a:r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BC71BC2-5CE8-457D-A579-BE4EF43B0863}"/>
              </a:ext>
            </a:extLst>
          </p:cNvPr>
          <p:cNvSpPr txBox="1"/>
          <p:nvPr/>
        </p:nvSpPr>
        <p:spPr>
          <a:xfrm>
            <a:off x="5876711" y="1416092"/>
            <a:ext cx="2292421" cy="30777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"/>
              </a:spcBef>
            </a:pPr>
            <a:r>
              <a:rPr lang="en-US" altLang="zh-CN" sz="1400" b="1" i="1" spc="-50" dirty="0">
                <a:latin typeface="Arial" panose="020B0604020202020204" pitchFamily="34" charset="0"/>
                <a:cs typeface="Arial" panose="020B0604020202020204" pitchFamily="34" charset="0"/>
              </a:rPr>
              <a:t>Inference Stage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CDCF88C-880E-4EF9-81D2-1A3AA3C26CC8}"/>
              </a:ext>
            </a:extLst>
          </p:cNvPr>
          <p:cNvGrpSpPr/>
          <p:nvPr/>
        </p:nvGrpSpPr>
        <p:grpSpPr>
          <a:xfrm>
            <a:off x="2710353" y="4627949"/>
            <a:ext cx="1745273" cy="276999"/>
            <a:chOff x="9626161" y="3543442"/>
            <a:chExt cx="1745273" cy="276999"/>
          </a:xfrm>
        </p:grpSpPr>
        <p:cxnSp>
          <p:nvCxnSpPr>
            <p:cNvPr id="403" name="直接箭头连接符 402">
              <a:extLst>
                <a:ext uri="{FF2B5EF4-FFF2-40B4-BE49-F238E27FC236}">
                  <a16:creationId xmlns:a16="http://schemas.microsoft.com/office/drawing/2014/main" id="{57495F40-4668-4495-ADB0-BF357735109E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61" y="3693738"/>
              <a:ext cx="278901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7290D069-841E-4CB3-824E-13E9CF8748B0}"/>
                </a:ext>
              </a:extLst>
            </p:cNvPr>
            <p:cNvSpPr txBox="1"/>
            <p:nvPr/>
          </p:nvSpPr>
          <p:spPr>
            <a:xfrm>
              <a:off x="9817678" y="3543442"/>
              <a:ext cx="15537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90"/>
                </a:spcBef>
              </a:pPr>
              <a:r>
                <a:rPr lang="en-US" altLang="zh-CN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 dataflow</a:t>
              </a:r>
            </a:p>
          </p:txBody>
        </p:sp>
      </p:grpSp>
      <p:sp>
        <p:nvSpPr>
          <p:cNvPr id="329" name="矩形 328">
            <a:extLst>
              <a:ext uri="{FF2B5EF4-FFF2-40B4-BE49-F238E27FC236}">
                <a16:creationId xmlns:a16="http://schemas.microsoft.com/office/drawing/2014/main" id="{FD9A9A0B-6E7F-425E-A131-74B42F347F34}"/>
              </a:ext>
            </a:extLst>
          </p:cNvPr>
          <p:cNvSpPr/>
          <p:nvPr/>
        </p:nvSpPr>
        <p:spPr>
          <a:xfrm>
            <a:off x="2692113" y="2150500"/>
            <a:ext cx="1005332" cy="5237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partitioner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F72E146-AD0F-4F0A-8096-F2688C0C44A9}"/>
              </a:ext>
            </a:extLst>
          </p:cNvPr>
          <p:cNvSpPr/>
          <p:nvPr/>
        </p:nvSpPr>
        <p:spPr>
          <a:xfrm>
            <a:off x="2747845" y="3570259"/>
            <a:ext cx="911561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scheduler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B1BADF33-5E54-454E-BDE8-51A70E51282A}"/>
              </a:ext>
            </a:extLst>
          </p:cNvPr>
          <p:cNvSpPr txBox="1"/>
          <p:nvPr/>
        </p:nvSpPr>
        <p:spPr>
          <a:xfrm>
            <a:off x="2590067" y="3965763"/>
            <a:ext cx="12697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spc="-50" dirty="0">
                <a:latin typeface="Arial" panose="020B0604020202020204" pitchFamily="34" charset="0"/>
                <a:cs typeface="Arial" panose="020B0604020202020204" pitchFamily="34" charset="0"/>
              </a:rPr>
              <a:t>SD-aware</a:t>
            </a:r>
          </a:p>
          <a:p>
            <a:pPr algn="ctr"/>
            <a:r>
              <a:rPr lang="en-US" altLang="zh-CN" sz="1350" spc="-50" dirty="0">
                <a:latin typeface="Arial" panose="020B0604020202020204" pitchFamily="34" charset="0"/>
                <a:cs typeface="Arial" panose="020B0604020202020204" pitchFamily="34" charset="0"/>
              </a:rPr>
              <a:t>plan generator</a:t>
            </a: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E81981BD-D2AE-4C8E-8F99-4DFCDB2D8795}"/>
              </a:ext>
            </a:extLst>
          </p:cNvPr>
          <p:cNvSpPr/>
          <p:nvPr/>
        </p:nvSpPr>
        <p:spPr>
          <a:xfrm>
            <a:off x="1112960" y="2170839"/>
            <a:ext cx="898253" cy="4869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82A951DC-3E26-488F-8A3E-A2AF0B324123}"/>
              </a:ext>
            </a:extLst>
          </p:cNvPr>
          <p:cNvSpPr/>
          <p:nvPr/>
        </p:nvSpPr>
        <p:spPr>
          <a:xfrm>
            <a:off x="1112960" y="3570259"/>
            <a:ext cx="898253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5627F59-ACFA-52F5-E343-1714F5E35097}"/>
              </a:ext>
            </a:extLst>
          </p:cNvPr>
          <p:cNvCxnSpPr>
            <a:cxnSpLocks/>
            <a:stCxn id="517" idx="3"/>
            <a:endCxn id="329" idx="1"/>
          </p:cNvCxnSpPr>
          <p:nvPr/>
        </p:nvCxnSpPr>
        <p:spPr>
          <a:xfrm flipV="1">
            <a:off x="2011213" y="2412377"/>
            <a:ext cx="680900" cy="193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箭头连接符 823">
            <a:extLst>
              <a:ext uri="{FF2B5EF4-FFF2-40B4-BE49-F238E27FC236}">
                <a16:creationId xmlns:a16="http://schemas.microsoft.com/office/drawing/2014/main" id="{C78FB5D3-3DC1-4DD7-906F-CBDF4E651FF2}"/>
              </a:ext>
            </a:extLst>
          </p:cNvPr>
          <p:cNvCxnSpPr>
            <a:cxnSpLocks/>
          </p:cNvCxnSpPr>
          <p:nvPr/>
        </p:nvCxnSpPr>
        <p:spPr>
          <a:xfrm>
            <a:off x="2843765" y="2664824"/>
            <a:ext cx="0" cy="91753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接箭头连接符 824">
            <a:extLst>
              <a:ext uri="{FF2B5EF4-FFF2-40B4-BE49-F238E27FC236}">
                <a16:creationId xmlns:a16="http://schemas.microsoft.com/office/drawing/2014/main" id="{5CF16D1D-694A-4A13-BF50-1E9C7303B306}"/>
              </a:ext>
            </a:extLst>
          </p:cNvPr>
          <p:cNvCxnSpPr>
            <a:cxnSpLocks/>
            <a:stCxn id="331" idx="3"/>
            <a:endCxn id="949" idx="1"/>
          </p:cNvCxnSpPr>
          <p:nvPr/>
        </p:nvCxnSpPr>
        <p:spPr>
          <a:xfrm>
            <a:off x="3659406" y="3786259"/>
            <a:ext cx="867877" cy="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文本框 947">
            <a:extLst>
              <a:ext uri="{FF2B5EF4-FFF2-40B4-BE49-F238E27FC236}">
                <a16:creationId xmlns:a16="http://schemas.microsoft.com/office/drawing/2014/main" id="{5E11F4F6-17B6-4CF5-B2D1-2CE1408600C2}"/>
              </a:ext>
            </a:extLst>
          </p:cNvPr>
          <p:cNvSpPr txBox="1"/>
          <p:nvPr/>
        </p:nvSpPr>
        <p:spPr>
          <a:xfrm>
            <a:off x="4526549" y="4014797"/>
            <a:ext cx="968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spc="-50" dirty="0">
                <a:latin typeface="Arial" panose="020B0604020202020204" pitchFamily="34" charset="0"/>
                <a:cs typeface="Arial" panose="020B0604020202020204" pitchFamily="34" charset="0"/>
              </a:rPr>
              <a:t>Encryptor</a:t>
            </a:r>
          </a:p>
        </p:txBody>
      </p:sp>
      <p:sp>
        <p:nvSpPr>
          <p:cNvPr id="949" name="矩形 948">
            <a:extLst>
              <a:ext uri="{FF2B5EF4-FFF2-40B4-BE49-F238E27FC236}">
                <a16:creationId xmlns:a16="http://schemas.microsoft.com/office/drawing/2014/main" id="{95DD2F1C-8BB1-467E-9769-16F38511C423}"/>
              </a:ext>
            </a:extLst>
          </p:cNvPr>
          <p:cNvSpPr/>
          <p:nvPr/>
        </p:nvSpPr>
        <p:spPr>
          <a:xfrm>
            <a:off x="4527283" y="3570259"/>
            <a:ext cx="968301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encryptor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矩形 949">
            <a:extLst>
              <a:ext uri="{FF2B5EF4-FFF2-40B4-BE49-F238E27FC236}">
                <a16:creationId xmlns:a16="http://schemas.microsoft.com/office/drawing/2014/main" id="{B5807F2A-70D3-4763-8988-7214DC2B5F9D}"/>
              </a:ext>
            </a:extLst>
          </p:cNvPr>
          <p:cNvSpPr/>
          <p:nvPr/>
        </p:nvSpPr>
        <p:spPr>
          <a:xfrm>
            <a:off x="4528589" y="2869147"/>
            <a:ext cx="968301" cy="4595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MPC encryptor</a:t>
            </a:r>
            <a:endParaRPr lang="zh-CN" altLang="en-US" sz="135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2" name="直接箭头连接符 951">
            <a:extLst>
              <a:ext uri="{FF2B5EF4-FFF2-40B4-BE49-F238E27FC236}">
                <a16:creationId xmlns:a16="http://schemas.microsoft.com/office/drawing/2014/main" id="{1843C98D-86A8-481F-AA54-852D5D2B74E5}"/>
              </a:ext>
            </a:extLst>
          </p:cNvPr>
          <p:cNvCxnSpPr>
            <a:cxnSpLocks/>
            <a:stCxn id="949" idx="0"/>
            <a:endCxn id="950" idx="2"/>
          </p:cNvCxnSpPr>
          <p:nvPr/>
        </p:nvCxnSpPr>
        <p:spPr>
          <a:xfrm flipV="1">
            <a:off x="5011434" y="3328733"/>
            <a:ext cx="1306" cy="24152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7DF0A2B-FE9B-4F7F-B882-8577FCCCE9CB}"/>
              </a:ext>
            </a:extLst>
          </p:cNvPr>
          <p:cNvGrpSpPr/>
          <p:nvPr/>
        </p:nvGrpSpPr>
        <p:grpSpPr>
          <a:xfrm>
            <a:off x="2028362" y="3344083"/>
            <a:ext cx="574653" cy="373889"/>
            <a:chOff x="4725006" y="5791710"/>
            <a:chExt cx="1307026" cy="850534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AF0A7FA-0D46-458F-BB56-7BCD2D5E277C}"/>
                </a:ext>
              </a:extLst>
            </p:cNvPr>
            <p:cNvGrpSpPr/>
            <p:nvPr/>
          </p:nvGrpSpPr>
          <p:grpSpPr>
            <a:xfrm>
              <a:off x="4813174" y="6010382"/>
              <a:ext cx="1171524" cy="631862"/>
              <a:chOff x="4813174" y="6010382"/>
              <a:chExt cx="1171524" cy="631862"/>
            </a:xfrm>
          </p:grpSpPr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2C8EE552-9EF5-49ED-A00E-25AC43113E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3174" y="6010382"/>
                <a:ext cx="7830" cy="631862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接箭头连接符 500">
                <a:extLst>
                  <a:ext uri="{FF2B5EF4-FFF2-40B4-BE49-F238E27FC236}">
                    <a16:creationId xmlns:a16="http://schemas.microsoft.com/office/drawing/2014/main" id="{2B363C44-001B-4F44-8E09-87F9385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004" y="6642243"/>
                <a:ext cx="1163694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619BD76-903E-4106-B710-C0CC57773425}"/>
                  </a:ext>
                </a:extLst>
              </p:cNvPr>
              <p:cNvSpPr/>
              <p:nvPr/>
            </p:nvSpPr>
            <p:spPr>
              <a:xfrm>
                <a:off x="4906527" y="6178766"/>
                <a:ext cx="157800" cy="453858"/>
              </a:xfrm>
              <a:prstGeom prst="rect">
                <a:avLst/>
              </a:prstGeom>
              <a:solidFill>
                <a:srgbClr val="FFA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6DFCE502-663A-4308-90ED-9844D89868BE}"/>
                  </a:ext>
                </a:extLst>
              </p:cNvPr>
              <p:cNvSpPr/>
              <p:nvPr/>
            </p:nvSpPr>
            <p:spPr>
              <a:xfrm>
                <a:off x="5132037" y="6308624"/>
                <a:ext cx="157800" cy="324000"/>
              </a:xfrm>
              <a:prstGeom prst="rect">
                <a:avLst/>
              </a:prstGeom>
              <a:solidFill>
                <a:srgbClr val="FFA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83595BB8-E1CF-4D79-9E5A-A4A0AA40B8F6}"/>
                  </a:ext>
                </a:extLst>
              </p:cNvPr>
              <p:cNvSpPr/>
              <p:nvPr/>
            </p:nvSpPr>
            <p:spPr>
              <a:xfrm>
                <a:off x="5357547" y="6178766"/>
                <a:ext cx="157800" cy="453858"/>
              </a:xfrm>
              <a:prstGeom prst="rect">
                <a:avLst/>
              </a:prstGeom>
              <a:solidFill>
                <a:srgbClr val="FFA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1A2D100B-A292-4EAF-8B88-AEE04B016195}"/>
                  </a:ext>
                </a:extLst>
              </p:cNvPr>
              <p:cNvSpPr/>
              <p:nvPr/>
            </p:nvSpPr>
            <p:spPr>
              <a:xfrm>
                <a:off x="5583057" y="6303744"/>
                <a:ext cx="157800" cy="328880"/>
              </a:xfrm>
              <a:prstGeom prst="rect">
                <a:avLst/>
              </a:prstGeom>
              <a:solidFill>
                <a:srgbClr val="FFA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D8C972B3-C995-4387-A685-29402405650C}"/>
                  </a:ext>
                </a:extLst>
              </p:cNvPr>
              <p:cNvSpPr/>
              <p:nvPr/>
            </p:nvSpPr>
            <p:spPr>
              <a:xfrm>
                <a:off x="4904098" y="6557638"/>
                <a:ext cx="157800" cy="72000"/>
              </a:xfrm>
              <a:prstGeom prst="rect">
                <a:avLst/>
              </a:prstGeom>
              <a:pattFill prst="trellis">
                <a:fgClr>
                  <a:srgbClr val="FFA69E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BA7138E9-313C-41F7-BA3A-97F5A2E46556}"/>
                  </a:ext>
                </a:extLst>
              </p:cNvPr>
              <p:cNvSpPr/>
              <p:nvPr/>
            </p:nvSpPr>
            <p:spPr>
              <a:xfrm>
                <a:off x="5132037" y="6587026"/>
                <a:ext cx="157800" cy="45719"/>
              </a:xfrm>
              <a:prstGeom prst="rect">
                <a:avLst/>
              </a:prstGeom>
              <a:pattFill prst="trellis">
                <a:fgClr>
                  <a:srgbClr val="FFA69E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B93D1419-9901-4DE7-A3F3-9BF3492BEB71}"/>
                  </a:ext>
                </a:extLst>
              </p:cNvPr>
              <p:cNvSpPr/>
              <p:nvPr/>
            </p:nvSpPr>
            <p:spPr>
              <a:xfrm>
                <a:off x="5355118" y="6496741"/>
                <a:ext cx="157800" cy="136004"/>
              </a:xfrm>
              <a:prstGeom prst="rect">
                <a:avLst/>
              </a:prstGeom>
              <a:pattFill prst="trellis">
                <a:fgClr>
                  <a:srgbClr val="FFA69E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矩形 959">
                <a:extLst>
                  <a:ext uri="{FF2B5EF4-FFF2-40B4-BE49-F238E27FC236}">
                    <a16:creationId xmlns:a16="http://schemas.microsoft.com/office/drawing/2014/main" id="{FAD0A559-EE9E-43A1-870D-2D26DF97E758}"/>
                  </a:ext>
                </a:extLst>
              </p:cNvPr>
              <p:cNvSpPr/>
              <p:nvPr/>
            </p:nvSpPr>
            <p:spPr>
              <a:xfrm>
                <a:off x="5583057" y="6583028"/>
                <a:ext cx="157800" cy="45719"/>
              </a:xfrm>
              <a:prstGeom prst="rect">
                <a:avLst/>
              </a:prstGeom>
              <a:pattFill prst="trellis">
                <a:fgClr>
                  <a:srgbClr val="FFA69E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61" name="文本框 960">
              <a:extLst>
                <a:ext uri="{FF2B5EF4-FFF2-40B4-BE49-F238E27FC236}">
                  <a16:creationId xmlns:a16="http://schemas.microsoft.com/office/drawing/2014/main" id="{21524737-EDFA-40EE-AD9E-DEE3A719026B}"/>
                </a:ext>
              </a:extLst>
            </p:cNvPr>
            <p:cNvSpPr txBox="1"/>
            <p:nvPr/>
          </p:nvSpPr>
          <p:spPr>
            <a:xfrm>
              <a:off x="4725006" y="5791710"/>
              <a:ext cx="1307026" cy="49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spc="-50" dirty="0">
                  <a:latin typeface="Arial" panose="020B0604020202020204" pitchFamily="34" charset="0"/>
                  <a:cs typeface="Arial" panose="020B0604020202020204" pitchFamily="34" charset="0"/>
                </a:rPr>
                <a:t>E/P Time</a:t>
              </a:r>
              <a:endParaRPr lang="zh-CN" altLang="en-US" sz="800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2" name="组合 961">
            <a:extLst>
              <a:ext uri="{FF2B5EF4-FFF2-40B4-BE49-F238E27FC236}">
                <a16:creationId xmlns:a16="http://schemas.microsoft.com/office/drawing/2014/main" id="{DE418FF5-8C8E-4290-A6D1-DF3FC6A3894A}"/>
              </a:ext>
            </a:extLst>
          </p:cNvPr>
          <p:cNvGrpSpPr/>
          <p:nvPr/>
        </p:nvGrpSpPr>
        <p:grpSpPr>
          <a:xfrm>
            <a:off x="2033828" y="2033480"/>
            <a:ext cx="577506" cy="326735"/>
            <a:chOff x="5410784" y="20253"/>
            <a:chExt cx="6304838" cy="3539537"/>
          </a:xfrm>
        </p:grpSpPr>
        <p:sp>
          <p:nvSpPr>
            <p:cNvPr id="963" name="椭圆 962">
              <a:extLst>
                <a:ext uri="{FF2B5EF4-FFF2-40B4-BE49-F238E27FC236}">
                  <a16:creationId xmlns:a16="http://schemas.microsoft.com/office/drawing/2014/main" id="{8169A151-9903-478E-9022-421D9F47AFC4}"/>
                </a:ext>
              </a:extLst>
            </p:cNvPr>
            <p:cNvSpPr/>
            <p:nvPr/>
          </p:nvSpPr>
          <p:spPr>
            <a:xfrm rot="16200000">
              <a:off x="6734532" y="206493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椭圆 963">
              <a:extLst>
                <a:ext uri="{FF2B5EF4-FFF2-40B4-BE49-F238E27FC236}">
                  <a16:creationId xmlns:a16="http://schemas.microsoft.com/office/drawing/2014/main" id="{2A260A83-A79B-48E3-A6EA-8F019055FFD6}"/>
                </a:ext>
              </a:extLst>
            </p:cNvPr>
            <p:cNvSpPr/>
            <p:nvPr/>
          </p:nvSpPr>
          <p:spPr>
            <a:xfrm rot="16200000">
              <a:off x="7420857" y="2064936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椭圆 964">
              <a:extLst>
                <a:ext uri="{FF2B5EF4-FFF2-40B4-BE49-F238E27FC236}">
                  <a16:creationId xmlns:a16="http://schemas.microsoft.com/office/drawing/2014/main" id="{D572AF48-3836-468C-9EF3-C2B0DFBAB723}"/>
                </a:ext>
              </a:extLst>
            </p:cNvPr>
            <p:cNvSpPr/>
            <p:nvPr/>
          </p:nvSpPr>
          <p:spPr>
            <a:xfrm rot="16200000">
              <a:off x="8621109" y="2438033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6" name="直接箭头连接符 965">
              <a:extLst>
                <a:ext uri="{FF2B5EF4-FFF2-40B4-BE49-F238E27FC236}">
                  <a16:creationId xmlns:a16="http://schemas.microsoft.com/office/drawing/2014/main" id="{81E67382-C43E-457A-9F7D-34DFA9188991}"/>
                </a:ext>
              </a:extLst>
            </p:cNvPr>
            <p:cNvCxnSpPr>
              <a:cxnSpLocks/>
              <a:stCxn id="963" idx="4"/>
              <a:endCxn id="964" idx="0"/>
            </p:cNvCxnSpPr>
            <p:nvPr/>
          </p:nvCxnSpPr>
          <p:spPr>
            <a:xfrm rot="16200000">
              <a:off x="7293694" y="2153774"/>
              <a:ext cx="0" cy="25432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箭头连接符 966">
              <a:extLst>
                <a:ext uri="{FF2B5EF4-FFF2-40B4-BE49-F238E27FC236}">
                  <a16:creationId xmlns:a16="http://schemas.microsoft.com/office/drawing/2014/main" id="{8C860B49-6020-427F-8E60-C5A2B1172AB6}"/>
                </a:ext>
              </a:extLst>
            </p:cNvPr>
            <p:cNvCxnSpPr>
              <a:cxnSpLocks/>
              <a:stCxn id="964" idx="4"/>
              <a:endCxn id="970" idx="7"/>
            </p:cNvCxnSpPr>
            <p:nvPr/>
          </p:nvCxnSpPr>
          <p:spPr>
            <a:xfrm rot="16200000" flipH="1">
              <a:off x="7858302" y="2275491"/>
              <a:ext cx="216638" cy="227529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箭头连接符 967">
              <a:extLst>
                <a:ext uri="{FF2B5EF4-FFF2-40B4-BE49-F238E27FC236}">
                  <a16:creationId xmlns:a16="http://schemas.microsoft.com/office/drawing/2014/main" id="{F3391A50-0517-410D-AF26-9871547CF970}"/>
                </a:ext>
              </a:extLst>
            </p:cNvPr>
            <p:cNvCxnSpPr>
              <a:cxnSpLocks/>
              <a:stCxn id="965" idx="4"/>
              <a:endCxn id="977" idx="0"/>
            </p:cNvCxnSpPr>
            <p:nvPr/>
          </p:nvCxnSpPr>
          <p:spPr>
            <a:xfrm rot="16200000">
              <a:off x="8982789" y="2351256"/>
              <a:ext cx="373097" cy="23245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箭头连接符 968">
              <a:extLst>
                <a:ext uri="{FF2B5EF4-FFF2-40B4-BE49-F238E27FC236}">
                  <a16:creationId xmlns:a16="http://schemas.microsoft.com/office/drawing/2014/main" id="{5F8EB6AF-A030-4A8B-B0EC-06776C85A2B7}"/>
                </a:ext>
              </a:extLst>
            </p:cNvPr>
            <p:cNvCxnSpPr>
              <a:cxnSpLocks/>
              <a:stCxn id="983" idx="4"/>
              <a:endCxn id="963" idx="7"/>
            </p:cNvCxnSpPr>
            <p:nvPr/>
          </p:nvCxnSpPr>
          <p:spPr>
            <a:xfrm rot="16200000" flipH="1">
              <a:off x="6511892" y="1842297"/>
              <a:ext cx="215019" cy="35679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0" name="椭圆 969">
              <a:extLst>
                <a:ext uri="{FF2B5EF4-FFF2-40B4-BE49-F238E27FC236}">
                  <a16:creationId xmlns:a16="http://schemas.microsoft.com/office/drawing/2014/main" id="{E86B7AED-48A6-4453-8049-B64BC91051C3}"/>
                </a:ext>
              </a:extLst>
            </p:cNvPr>
            <p:cNvSpPr/>
            <p:nvPr/>
          </p:nvSpPr>
          <p:spPr>
            <a:xfrm rot="16200000">
              <a:off x="8017121" y="24343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1" name="直接箭头连接符 970">
              <a:extLst>
                <a:ext uri="{FF2B5EF4-FFF2-40B4-BE49-F238E27FC236}">
                  <a16:creationId xmlns:a16="http://schemas.microsoft.com/office/drawing/2014/main" id="{5B4CC0E7-611A-4583-9ACF-DB16329A3CF2}"/>
                </a:ext>
              </a:extLst>
            </p:cNvPr>
            <p:cNvCxnSpPr>
              <a:cxnSpLocks/>
              <a:stCxn id="970" idx="4"/>
              <a:endCxn id="965" idx="0"/>
            </p:cNvCxnSpPr>
            <p:nvPr/>
          </p:nvCxnSpPr>
          <p:spPr>
            <a:xfrm rot="16200000" flipH="1">
              <a:off x="8533253" y="2566177"/>
              <a:ext cx="3724" cy="1719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" name="椭圆 971">
              <a:extLst>
                <a:ext uri="{FF2B5EF4-FFF2-40B4-BE49-F238E27FC236}">
                  <a16:creationId xmlns:a16="http://schemas.microsoft.com/office/drawing/2014/main" id="{FBB39D73-67E2-4714-A128-503A925469EE}"/>
                </a:ext>
              </a:extLst>
            </p:cNvPr>
            <p:cNvSpPr/>
            <p:nvPr/>
          </p:nvSpPr>
          <p:spPr>
            <a:xfrm rot="16200000">
              <a:off x="8621109" y="1696023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3" name="直接箭头连接符 972">
              <a:extLst>
                <a:ext uri="{FF2B5EF4-FFF2-40B4-BE49-F238E27FC236}">
                  <a16:creationId xmlns:a16="http://schemas.microsoft.com/office/drawing/2014/main" id="{3A39455D-F051-4734-931C-6F1DE1EAEC16}"/>
                </a:ext>
              </a:extLst>
            </p:cNvPr>
            <p:cNvCxnSpPr>
              <a:cxnSpLocks/>
              <a:stCxn id="964" idx="4"/>
              <a:endCxn id="975" idx="1"/>
            </p:cNvCxnSpPr>
            <p:nvPr/>
          </p:nvCxnSpPr>
          <p:spPr>
            <a:xfrm rot="16200000">
              <a:off x="7861972" y="2062523"/>
              <a:ext cx="209298" cy="227529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箭头连接符 973">
              <a:extLst>
                <a:ext uri="{FF2B5EF4-FFF2-40B4-BE49-F238E27FC236}">
                  <a16:creationId xmlns:a16="http://schemas.microsoft.com/office/drawing/2014/main" id="{F64E8414-9660-453E-8C2D-4ACE9B18E4D2}"/>
                </a:ext>
              </a:extLst>
            </p:cNvPr>
            <p:cNvCxnSpPr>
              <a:cxnSpLocks/>
              <a:stCxn id="972" idx="4"/>
              <a:endCxn id="977" idx="0"/>
            </p:cNvCxnSpPr>
            <p:nvPr/>
          </p:nvCxnSpPr>
          <p:spPr>
            <a:xfrm rot="16200000" flipH="1">
              <a:off x="8984881" y="1980251"/>
              <a:ext cx="368913" cy="23245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椭圆 974">
              <a:extLst>
                <a:ext uri="{FF2B5EF4-FFF2-40B4-BE49-F238E27FC236}">
                  <a16:creationId xmlns:a16="http://schemas.microsoft.com/office/drawing/2014/main" id="{E92919D3-CE87-4D85-9E11-7F690CE19F37}"/>
                </a:ext>
              </a:extLst>
            </p:cNvPr>
            <p:cNvSpPr/>
            <p:nvPr/>
          </p:nvSpPr>
          <p:spPr>
            <a:xfrm rot="16200000">
              <a:off x="8017121" y="170290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6" name="直接箭头连接符 975">
              <a:extLst>
                <a:ext uri="{FF2B5EF4-FFF2-40B4-BE49-F238E27FC236}">
                  <a16:creationId xmlns:a16="http://schemas.microsoft.com/office/drawing/2014/main" id="{DE27163C-3AE7-4C14-812A-1EC1566DC436}"/>
                </a:ext>
              </a:extLst>
            </p:cNvPr>
            <p:cNvCxnSpPr>
              <a:cxnSpLocks/>
              <a:stCxn id="975" idx="4"/>
              <a:endCxn id="972" idx="0"/>
            </p:cNvCxnSpPr>
            <p:nvPr/>
          </p:nvCxnSpPr>
          <p:spPr>
            <a:xfrm rot="16200000">
              <a:off x="8531675" y="1829469"/>
              <a:ext cx="6880" cy="1719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椭圆 976">
              <a:extLst>
                <a:ext uri="{FF2B5EF4-FFF2-40B4-BE49-F238E27FC236}">
                  <a16:creationId xmlns:a16="http://schemas.microsoft.com/office/drawing/2014/main" id="{E16AFF58-C5DD-4DA7-B80A-3AFCCBE77827}"/>
                </a:ext>
              </a:extLst>
            </p:cNvPr>
            <p:cNvSpPr/>
            <p:nvPr/>
          </p:nvSpPr>
          <p:spPr>
            <a:xfrm rot="16200000">
              <a:off x="9285566" y="2064936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8" name="直接箭头连接符 977">
              <a:extLst>
                <a:ext uri="{FF2B5EF4-FFF2-40B4-BE49-F238E27FC236}">
                  <a16:creationId xmlns:a16="http://schemas.microsoft.com/office/drawing/2014/main" id="{5F1F028A-6B7D-4A41-B563-3BEA38BF5DEE}"/>
                </a:ext>
              </a:extLst>
            </p:cNvPr>
            <p:cNvCxnSpPr>
              <a:cxnSpLocks/>
              <a:stCxn id="980" idx="5"/>
              <a:endCxn id="1008" idx="0"/>
            </p:cNvCxnSpPr>
            <p:nvPr/>
          </p:nvCxnSpPr>
          <p:spPr>
            <a:xfrm flipV="1">
              <a:off x="10261012" y="1840197"/>
              <a:ext cx="457263" cy="119435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椭圆 978">
              <a:extLst>
                <a:ext uri="{FF2B5EF4-FFF2-40B4-BE49-F238E27FC236}">
                  <a16:creationId xmlns:a16="http://schemas.microsoft.com/office/drawing/2014/main" id="{8297A793-341F-47EF-8490-DADCC6C5A99A}"/>
                </a:ext>
              </a:extLst>
            </p:cNvPr>
            <p:cNvSpPr/>
            <p:nvPr/>
          </p:nvSpPr>
          <p:spPr>
            <a:xfrm rot="16200000">
              <a:off x="6734532" y="2966866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0" name="椭圆 979">
              <a:extLst>
                <a:ext uri="{FF2B5EF4-FFF2-40B4-BE49-F238E27FC236}">
                  <a16:creationId xmlns:a16="http://schemas.microsoft.com/office/drawing/2014/main" id="{A411CC7F-FD31-4EB7-A37E-43B04C180569}"/>
                </a:ext>
              </a:extLst>
            </p:cNvPr>
            <p:cNvSpPr/>
            <p:nvPr/>
          </p:nvSpPr>
          <p:spPr>
            <a:xfrm rot="16200000">
              <a:off x="9892277" y="2971284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1" name="直接箭头连接符 980">
              <a:extLst>
                <a:ext uri="{FF2B5EF4-FFF2-40B4-BE49-F238E27FC236}">
                  <a16:creationId xmlns:a16="http://schemas.microsoft.com/office/drawing/2014/main" id="{03C3F8F0-B5BE-4171-ACEF-24A1C6E22854}"/>
                </a:ext>
              </a:extLst>
            </p:cNvPr>
            <p:cNvCxnSpPr>
              <a:cxnSpLocks/>
              <a:stCxn id="979" idx="4"/>
              <a:endCxn id="980" idx="0"/>
            </p:cNvCxnSpPr>
            <p:nvPr/>
          </p:nvCxnSpPr>
          <p:spPr>
            <a:xfrm rot="16200000" flipH="1">
              <a:off x="8527195" y="1822202"/>
              <a:ext cx="4419" cy="272574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箭头连接符 981">
              <a:extLst>
                <a:ext uri="{FF2B5EF4-FFF2-40B4-BE49-F238E27FC236}">
                  <a16:creationId xmlns:a16="http://schemas.microsoft.com/office/drawing/2014/main" id="{80F47BD2-E1E3-4EDD-8B89-32FAC6424AEC}"/>
                </a:ext>
              </a:extLst>
            </p:cNvPr>
            <p:cNvCxnSpPr>
              <a:cxnSpLocks/>
              <a:stCxn id="983" idx="4"/>
              <a:endCxn id="979" idx="7"/>
            </p:cNvCxnSpPr>
            <p:nvPr/>
          </p:nvCxnSpPr>
          <p:spPr>
            <a:xfrm rot="16200000" flipH="1">
              <a:off x="6060927" y="2293261"/>
              <a:ext cx="1116948" cy="35679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椭圆 982">
              <a:extLst>
                <a:ext uri="{FF2B5EF4-FFF2-40B4-BE49-F238E27FC236}">
                  <a16:creationId xmlns:a16="http://schemas.microsoft.com/office/drawing/2014/main" id="{6221B3BF-19FB-4B71-92BE-6EE1E0FA4E2E}"/>
                </a:ext>
              </a:extLst>
            </p:cNvPr>
            <p:cNvSpPr/>
            <p:nvPr/>
          </p:nvSpPr>
          <p:spPr>
            <a:xfrm rot="16200000">
              <a:off x="6009006" y="1697183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4" name="椭圆 983">
              <a:extLst>
                <a:ext uri="{FF2B5EF4-FFF2-40B4-BE49-F238E27FC236}">
                  <a16:creationId xmlns:a16="http://schemas.microsoft.com/office/drawing/2014/main" id="{87DEF420-2394-4B35-9D32-C72BC0CAA753}"/>
                </a:ext>
              </a:extLst>
            </p:cNvPr>
            <p:cNvSpPr/>
            <p:nvPr/>
          </p:nvSpPr>
          <p:spPr>
            <a:xfrm rot="16200000">
              <a:off x="8017121" y="946194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5" name="椭圆 984">
              <a:extLst>
                <a:ext uri="{FF2B5EF4-FFF2-40B4-BE49-F238E27FC236}">
                  <a16:creationId xmlns:a16="http://schemas.microsoft.com/office/drawing/2014/main" id="{B54E32A1-46B1-4003-904F-206032C55A1E}"/>
                </a:ext>
              </a:extLst>
            </p:cNvPr>
            <p:cNvSpPr/>
            <p:nvPr/>
          </p:nvSpPr>
          <p:spPr>
            <a:xfrm rot="16200000">
              <a:off x="8621109" y="938605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6" name="直接箭头连接符 985">
              <a:extLst>
                <a:ext uri="{FF2B5EF4-FFF2-40B4-BE49-F238E27FC236}">
                  <a16:creationId xmlns:a16="http://schemas.microsoft.com/office/drawing/2014/main" id="{07C333E8-BA12-429E-A04A-67B4F405AF97}"/>
                </a:ext>
              </a:extLst>
            </p:cNvPr>
            <p:cNvCxnSpPr>
              <a:cxnSpLocks/>
              <a:stCxn id="984" idx="4"/>
              <a:endCxn id="985" idx="0"/>
            </p:cNvCxnSpPr>
            <p:nvPr/>
          </p:nvCxnSpPr>
          <p:spPr>
            <a:xfrm rot="16200000">
              <a:off x="8531320" y="1072406"/>
              <a:ext cx="7589" cy="1719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箭头连接符 986">
              <a:extLst>
                <a:ext uri="{FF2B5EF4-FFF2-40B4-BE49-F238E27FC236}">
                  <a16:creationId xmlns:a16="http://schemas.microsoft.com/office/drawing/2014/main" id="{799F1D59-D1FE-42FD-93EB-7B11E3915247}"/>
                </a:ext>
              </a:extLst>
            </p:cNvPr>
            <p:cNvCxnSpPr>
              <a:cxnSpLocks/>
              <a:stCxn id="985" idx="4"/>
              <a:endCxn id="989" idx="0"/>
            </p:cNvCxnSpPr>
            <p:nvPr/>
          </p:nvCxnSpPr>
          <p:spPr>
            <a:xfrm rot="16200000" flipH="1">
              <a:off x="9007974" y="1199740"/>
              <a:ext cx="322727" cy="23245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箭头连接符 987">
              <a:extLst>
                <a:ext uri="{FF2B5EF4-FFF2-40B4-BE49-F238E27FC236}">
                  <a16:creationId xmlns:a16="http://schemas.microsoft.com/office/drawing/2014/main" id="{48DA5427-02CE-4AF0-B049-1A658238A023}"/>
                </a:ext>
              </a:extLst>
            </p:cNvPr>
            <p:cNvCxnSpPr>
              <a:cxnSpLocks/>
              <a:stCxn id="977" idx="4"/>
              <a:endCxn id="1008" idx="0"/>
            </p:cNvCxnSpPr>
            <p:nvPr/>
          </p:nvCxnSpPr>
          <p:spPr>
            <a:xfrm flipV="1">
              <a:off x="9717566" y="1840197"/>
              <a:ext cx="1000709" cy="440739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椭圆 988">
              <a:extLst>
                <a:ext uri="{FF2B5EF4-FFF2-40B4-BE49-F238E27FC236}">
                  <a16:creationId xmlns:a16="http://schemas.microsoft.com/office/drawing/2014/main" id="{D01BE247-9A5F-41BF-B60F-6C8503EB8FCA}"/>
                </a:ext>
              </a:extLst>
            </p:cNvPr>
            <p:cNvSpPr/>
            <p:nvPr/>
          </p:nvSpPr>
          <p:spPr>
            <a:xfrm rot="16200000">
              <a:off x="9285566" y="126133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0" name="直接箭头连接符 989">
              <a:extLst>
                <a:ext uri="{FF2B5EF4-FFF2-40B4-BE49-F238E27FC236}">
                  <a16:creationId xmlns:a16="http://schemas.microsoft.com/office/drawing/2014/main" id="{17B1C86D-5DA5-428B-8A63-3CF8284F4696}"/>
                </a:ext>
              </a:extLst>
            </p:cNvPr>
            <p:cNvCxnSpPr>
              <a:cxnSpLocks/>
              <a:stCxn id="989" idx="4"/>
              <a:endCxn id="995" idx="0"/>
            </p:cNvCxnSpPr>
            <p:nvPr/>
          </p:nvCxnSpPr>
          <p:spPr>
            <a:xfrm rot="16200000">
              <a:off x="9648203" y="1233258"/>
              <a:ext cx="313437" cy="17471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箭头连接符 990">
              <a:extLst>
                <a:ext uri="{FF2B5EF4-FFF2-40B4-BE49-F238E27FC236}">
                  <a16:creationId xmlns:a16="http://schemas.microsoft.com/office/drawing/2014/main" id="{7558A9D7-8DEC-4A45-9F0F-AE68112FE9FC}"/>
                </a:ext>
              </a:extLst>
            </p:cNvPr>
            <p:cNvCxnSpPr>
              <a:cxnSpLocks/>
              <a:stCxn id="985" idx="4"/>
              <a:endCxn id="993" idx="0"/>
            </p:cNvCxnSpPr>
            <p:nvPr/>
          </p:nvCxnSpPr>
          <p:spPr>
            <a:xfrm rot="16200000">
              <a:off x="8994817" y="863857"/>
              <a:ext cx="349040" cy="23245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箭头连接符 991">
              <a:extLst>
                <a:ext uri="{FF2B5EF4-FFF2-40B4-BE49-F238E27FC236}">
                  <a16:creationId xmlns:a16="http://schemas.microsoft.com/office/drawing/2014/main" id="{EDA955F2-FF0C-4708-98AF-9AD3502AA6A8}"/>
                </a:ext>
              </a:extLst>
            </p:cNvPr>
            <p:cNvCxnSpPr>
              <a:cxnSpLocks/>
              <a:stCxn id="995" idx="4"/>
              <a:endCxn id="1008" idx="0"/>
            </p:cNvCxnSpPr>
            <p:nvPr/>
          </p:nvCxnSpPr>
          <p:spPr>
            <a:xfrm>
              <a:off x="10324277" y="1163895"/>
              <a:ext cx="393998" cy="67630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椭圆 992">
              <a:extLst>
                <a:ext uri="{FF2B5EF4-FFF2-40B4-BE49-F238E27FC236}">
                  <a16:creationId xmlns:a16="http://schemas.microsoft.com/office/drawing/2014/main" id="{D780CCD9-B97B-48C3-A002-7B0669F8DAC4}"/>
                </a:ext>
              </a:extLst>
            </p:cNvPr>
            <p:cNvSpPr/>
            <p:nvPr/>
          </p:nvSpPr>
          <p:spPr>
            <a:xfrm rot="16200000">
              <a:off x="9285566" y="58956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4" name="直接箭头连接符 993">
              <a:extLst>
                <a:ext uri="{FF2B5EF4-FFF2-40B4-BE49-F238E27FC236}">
                  <a16:creationId xmlns:a16="http://schemas.microsoft.com/office/drawing/2014/main" id="{36ED0DF5-5AAA-4A37-87EA-C5B860AF9168}"/>
                </a:ext>
              </a:extLst>
            </p:cNvPr>
            <p:cNvCxnSpPr>
              <a:cxnSpLocks/>
              <a:stCxn id="993" idx="4"/>
              <a:endCxn id="995" idx="0"/>
            </p:cNvCxnSpPr>
            <p:nvPr/>
          </p:nvCxnSpPr>
          <p:spPr>
            <a:xfrm rot="16200000" flipH="1">
              <a:off x="9625756" y="897375"/>
              <a:ext cx="358330" cy="17471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5" name="椭圆 994">
              <a:extLst>
                <a:ext uri="{FF2B5EF4-FFF2-40B4-BE49-F238E27FC236}">
                  <a16:creationId xmlns:a16="http://schemas.microsoft.com/office/drawing/2014/main" id="{498643C0-7BAC-46DF-ABE3-50391B5B51CC}"/>
                </a:ext>
              </a:extLst>
            </p:cNvPr>
            <p:cNvSpPr/>
            <p:nvPr/>
          </p:nvSpPr>
          <p:spPr>
            <a:xfrm rot="16200000">
              <a:off x="9892277" y="94789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6" name="直接箭头连接符 995">
              <a:extLst>
                <a:ext uri="{FF2B5EF4-FFF2-40B4-BE49-F238E27FC236}">
                  <a16:creationId xmlns:a16="http://schemas.microsoft.com/office/drawing/2014/main" id="{1CDAE770-7C8B-4B74-99F4-BF529F40FB15}"/>
                </a:ext>
              </a:extLst>
            </p:cNvPr>
            <p:cNvCxnSpPr>
              <a:cxnSpLocks/>
              <a:stCxn id="1003" idx="4"/>
              <a:endCxn id="1008" idx="0"/>
            </p:cNvCxnSpPr>
            <p:nvPr/>
          </p:nvCxnSpPr>
          <p:spPr>
            <a:xfrm>
              <a:off x="10324277" y="434969"/>
              <a:ext cx="393998" cy="140522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箭头连接符 996">
              <a:extLst>
                <a:ext uri="{FF2B5EF4-FFF2-40B4-BE49-F238E27FC236}">
                  <a16:creationId xmlns:a16="http://schemas.microsoft.com/office/drawing/2014/main" id="{5120A5BD-EBEE-4E5B-B40F-0972FA876472}"/>
                </a:ext>
              </a:extLst>
            </p:cNvPr>
            <p:cNvCxnSpPr>
              <a:cxnSpLocks/>
              <a:stCxn id="983" idx="4"/>
              <a:endCxn id="998" idx="0"/>
            </p:cNvCxnSpPr>
            <p:nvPr/>
          </p:nvCxnSpPr>
          <p:spPr>
            <a:xfrm rot="16200000">
              <a:off x="6403511" y="1582162"/>
              <a:ext cx="368515" cy="29352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椭圆 997">
              <a:extLst>
                <a:ext uri="{FF2B5EF4-FFF2-40B4-BE49-F238E27FC236}">
                  <a16:creationId xmlns:a16="http://schemas.microsoft.com/office/drawing/2014/main" id="{960DF510-0223-45B8-8A06-26CFD4A06EDD}"/>
                </a:ext>
              </a:extLst>
            </p:cNvPr>
            <p:cNvSpPr/>
            <p:nvPr/>
          </p:nvSpPr>
          <p:spPr>
            <a:xfrm rot="16200000">
              <a:off x="6734532" y="132866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椭圆 998">
              <a:extLst>
                <a:ext uri="{FF2B5EF4-FFF2-40B4-BE49-F238E27FC236}">
                  <a16:creationId xmlns:a16="http://schemas.microsoft.com/office/drawing/2014/main" id="{925C54AA-E27C-4FA1-969C-5AF1B49FE5EC}"/>
                </a:ext>
              </a:extLst>
            </p:cNvPr>
            <p:cNvSpPr/>
            <p:nvPr/>
          </p:nvSpPr>
          <p:spPr>
            <a:xfrm rot="16200000">
              <a:off x="7420857" y="1328667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0" name="直接箭头连接符 999">
              <a:extLst>
                <a:ext uri="{FF2B5EF4-FFF2-40B4-BE49-F238E27FC236}">
                  <a16:creationId xmlns:a16="http://schemas.microsoft.com/office/drawing/2014/main" id="{15582D05-42A7-4A2B-A562-C135373BFF40}"/>
                </a:ext>
              </a:extLst>
            </p:cNvPr>
            <p:cNvCxnSpPr>
              <a:cxnSpLocks/>
              <a:stCxn id="998" idx="4"/>
              <a:endCxn id="999" idx="0"/>
            </p:cNvCxnSpPr>
            <p:nvPr/>
          </p:nvCxnSpPr>
          <p:spPr>
            <a:xfrm rot="16200000">
              <a:off x="7293694" y="1417505"/>
              <a:ext cx="0" cy="25432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箭头连接符 1000">
              <a:extLst>
                <a:ext uri="{FF2B5EF4-FFF2-40B4-BE49-F238E27FC236}">
                  <a16:creationId xmlns:a16="http://schemas.microsoft.com/office/drawing/2014/main" id="{755956F9-760B-4780-9212-070CBB2B776C}"/>
                </a:ext>
              </a:extLst>
            </p:cNvPr>
            <p:cNvCxnSpPr>
              <a:cxnSpLocks/>
              <a:stCxn id="999" idx="5"/>
              <a:endCxn id="984" idx="0"/>
            </p:cNvCxnSpPr>
            <p:nvPr/>
          </p:nvCxnSpPr>
          <p:spPr>
            <a:xfrm rot="16200000">
              <a:off x="7788487" y="1163299"/>
              <a:ext cx="229738" cy="227529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椭圆 1001">
              <a:extLst>
                <a:ext uri="{FF2B5EF4-FFF2-40B4-BE49-F238E27FC236}">
                  <a16:creationId xmlns:a16="http://schemas.microsoft.com/office/drawing/2014/main" id="{4C4E268F-F047-4D4D-AE29-68B1176F0D24}"/>
                </a:ext>
              </a:extLst>
            </p:cNvPr>
            <p:cNvSpPr/>
            <p:nvPr/>
          </p:nvSpPr>
          <p:spPr>
            <a:xfrm rot="16200000">
              <a:off x="7420856" y="216961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3" name="椭圆 1002">
              <a:extLst>
                <a:ext uri="{FF2B5EF4-FFF2-40B4-BE49-F238E27FC236}">
                  <a16:creationId xmlns:a16="http://schemas.microsoft.com/office/drawing/2014/main" id="{E5119E54-DA6E-4BC3-9158-9A611C9A1FE9}"/>
                </a:ext>
              </a:extLst>
            </p:cNvPr>
            <p:cNvSpPr/>
            <p:nvPr/>
          </p:nvSpPr>
          <p:spPr>
            <a:xfrm rot="16200000">
              <a:off x="9892277" y="218969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4" name="直接箭头连接符 1003">
              <a:extLst>
                <a:ext uri="{FF2B5EF4-FFF2-40B4-BE49-F238E27FC236}">
                  <a16:creationId xmlns:a16="http://schemas.microsoft.com/office/drawing/2014/main" id="{DF214D72-AFB2-47F5-96F0-20C69AA8BB0B}"/>
                </a:ext>
              </a:extLst>
            </p:cNvPr>
            <p:cNvCxnSpPr>
              <a:cxnSpLocks/>
              <a:stCxn id="1002" idx="4"/>
              <a:endCxn id="1003" idx="0"/>
            </p:cNvCxnSpPr>
            <p:nvPr/>
          </p:nvCxnSpPr>
          <p:spPr>
            <a:xfrm rot="16200000" flipH="1">
              <a:off x="8871563" y="-585745"/>
              <a:ext cx="2008" cy="203942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椭圆 1004">
              <a:extLst>
                <a:ext uri="{FF2B5EF4-FFF2-40B4-BE49-F238E27FC236}">
                  <a16:creationId xmlns:a16="http://schemas.microsoft.com/office/drawing/2014/main" id="{2FD2F17C-D551-43D1-ABF8-79DEDBC17DAB}"/>
                </a:ext>
              </a:extLst>
            </p:cNvPr>
            <p:cNvSpPr/>
            <p:nvPr/>
          </p:nvSpPr>
          <p:spPr>
            <a:xfrm rot="16200000">
              <a:off x="6734532" y="515895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6" name="直接箭头连接符 1005">
              <a:extLst>
                <a:ext uri="{FF2B5EF4-FFF2-40B4-BE49-F238E27FC236}">
                  <a16:creationId xmlns:a16="http://schemas.microsoft.com/office/drawing/2014/main" id="{9A59F678-78F4-4E6D-8F52-4674DF885C44}"/>
                </a:ext>
              </a:extLst>
            </p:cNvPr>
            <p:cNvCxnSpPr>
              <a:cxnSpLocks/>
              <a:stCxn id="1005" idx="5"/>
              <a:endCxn id="1002" idx="0"/>
            </p:cNvCxnSpPr>
            <p:nvPr/>
          </p:nvCxnSpPr>
          <p:spPr>
            <a:xfrm rot="16200000">
              <a:off x="7188962" y="347266"/>
              <a:ext cx="146199" cy="31759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箭头连接符 1006">
              <a:extLst>
                <a:ext uri="{FF2B5EF4-FFF2-40B4-BE49-F238E27FC236}">
                  <a16:creationId xmlns:a16="http://schemas.microsoft.com/office/drawing/2014/main" id="{705A9EE3-7E9E-4F60-8EF0-CB56F0DD1FC8}"/>
                </a:ext>
              </a:extLst>
            </p:cNvPr>
            <p:cNvCxnSpPr>
              <a:cxnSpLocks/>
              <a:stCxn id="983" idx="4"/>
              <a:endCxn id="1005" idx="1"/>
            </p:cNvCxnSpPr>
            <p:nvPr/>
          </p:nvCxnSpPr>
          <p:spPr>
            <a:xfrm rot="16200000">
              <a:off x="6105125" y="1220511"/>
              <a:ext cx="1028552" cy="35679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8" name="椭圆 1007">
              <a:extLst>
                <a:ext uri="{FF2B5EF4-FFF2-40B4-BE49-F238E27FC236}">
                  <a16:creationId xmlns:a16="http://schemas.microsoft.com/office/drawing/2014/main" id="{D7C31328-03FC-4059-AD05-D9A32D37232B}"/>
                </a:ext>
              </a:extLst>
            </p:cNvPr>
            <p:cNvSpPr/>
            <p:nvPr/>
          </p:nvSpPr>
          <p:spPr>
            <a:xfrm rot="16200000">
              <a:off x="10718275" y="1624197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9" name="椭圆 1008">
              <a:extLst>
                <a:ext uri="{FF2B5EF4-FFF2-40B4-BE49-F238E27FC236}">
                  <a16:creationId xmlns:a16="http://schemas.microsoft.com/office/drawing/2014/main" id="{8739FA9A-92E2-4662-B6BF-B332329065D6}"/>
                </a:ext>
              </a:extLst>
            </p:cNvPr>
            <p:cNvSpPr/>
            <p:nvPr/>
          </p:nvSpPr>
          <p:spPr>
            <a:xfrm rot="16200000">
              <a:off x="5410784" y="170386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0" name="直接箭头连接符 1009">
              <a:extLst>
                <a:ext uri="{FF2B5EF4-FFF2-40B4-BE49-F238E27FC236}">
                  <a16:creationId xmlns:a16="http://schemas.microsoft.com/office/drawing/2014/main" id="{0FBC329C-5F5B-44FA-8820-97FE4E77B7FF}"/>
                </a:ext>
              </a:extLst>
            </p:cNvPr>
            <p:cNvCxnSpPr>
              <a:cxnSpLocks/>
              <a:stCxn id="1009" idx="4"/>
              <a:endCxn id="983" idx="0"/>
            </p:cNvCxnSpPr>
            <p:nvPr/>
          </p:nvCxnSpPr>
          <p:spPr>
            <a:xfrm flipV="1">
              <a:off x="5842784" y="1913183"/>
              <a:ext cx="166222" cy="668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1" name="椭圆 1010">
              <a:extLst>
                <a:ext uri="{FF2B5EF4-FFF2-40B4-BE49-F238E27FC236}">
                  <a16:creationId xmlns:a16="http://schemas.microsoft.com/office/drawing/2014/main" id="{772DD98E-ECE6-4218-B3D4-650D055C24CC}"/>
                </a:ext>
              </a:extLst>
            </p:cNvPr>
            <p:cNvSpPr/>
            <p:nvPr/>
          </p:nvSpPr>
          <p:spPr>
            <a:xfrm rot="16200000">
              <a:off x="11283622" y="162392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2" name="直接箭头连接符 1011">
              <a:extLst>
                <a:ext uri="{FF2B5EF4-FFF2-40B4-BE49-F238E27FC236}">
                  <a16:creationId xmlns:a16="http://schemas.microsoft.com/office/drawing/2014/main" id="{A9D3E774-2333-4028-BB1E-D098F7A178C4}"/>
                </a:ext>
              </a:extLst>
            </p:cNvPr>
            <p:cNvCxnSpPr>
              <a:cxnSpLocks/>
              <a:stCxn id="1011" idx="0"/>
              <a:endCxn id="1008" idx="4"/>
            </p:cNvCxnSpPr>
            <p:nvPr/>
          </p:nvCxnSpPr>
          <p:spPr>
            <a:xfrm flipH="1">
              <a:off x="11150275" y="1839927"/>
              <a:ext cx="133347" cy="27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矩形 1012">
              <a:extLst>
                <a:ext uri="{FF2B5EF4-FFF2-40B4-BE49-F238E27FC236}">
                  <a16:creationId xmlns:a16="http://schemas.microsoft.com/office/drawing/2014/main" id="{A130BCCA-FEEE-40AB-9E9E-B058A86D9809}"/>
                </a:ext>
              </a:extLst>
            </p:cNvPr>
            <p:cNvSpPr/>
            <p:nvPr/>
          </p:nvSpPr>
          <p:spPr>
            <a:xfrm>
              <a:off x="7986203" y="20253"/>
              <a:ext cx="1075292" cy="353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4" name="组合 1013">
              <a:extLst>
                <a:ext uri="{FF2B5EF4-FFF2-40B4-BE49-F238E27FC236}">
                  <a16:creationId xmlns:a16="http://schemas.microsoft.com/office/drawing/2014/main" id="{F9A8D3BA-3F2C-4BF4-92A1-FE3419C41A6B}"/>
                </a:ext>
              </a:extLst>
            </p:cNvPr>
            <p:cNvGrpSpPr/>
            <p:nvPr/>
          </p:nvGrpSpPr>
          <p:grpSpPr>
            <a:xfrm>
              <a:off x="8166326" y="1674649"/>
              <a:ext cx="851407" cy="141682"/>
              <a:chOff x="10248629" y="1750928"/>
              <a:chExt cx="432681" cy="72002"/>
            </a:xfrm>
          </p:grpSpPr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91487325-6F9C-4ADD-833B-3ECF135BD3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629" y="175093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5D4F3BDE-4177-403F-9E58-D86EED0A8E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28969" y="175093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EC74A7DF-CF2A-4CBE-9C5F-0F9FDB4D5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09310" y="175092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8" name="矩形 297">
            <a:extLst>
              <a:ext uri="{FF2B5EF4-FFF2-40B4-BE49-F238E27FC236}">
                <a16:creationId xmlns:a16="http://schemas.microsoft.com/office/drawing/2014/main" id="{25F69FAB-BA4C-45D0-9D02-79AC8DE28256}"/>
              </a:ext>
            </a:extLst>
          </p:cNvPr>
          <p:cNvSpPr/>
          <p:nvPr/>
        </p:nvSpPr>
        <p:spPr>
          <a:xfrm>
            <a:off x="7286042" y="1867193"/>
            <a:ext cx="741600" cy="2255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"/>
              </a:spcBef>
            </a:pPr>
            <a:r>
              <a:rPr lang="en-US" altLang="zh-CN" sz="12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120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F6DF387D-2681-433F-9DE0-C98B0A8C4671}"/>
              </a:ext>
            </a:extLst>
          </p:cNvPr>
          <p:cNvSpPr/>
          <p:nvPr/>
        </p:nvSpPr>
        <p:spPr>
          <a:xfrm>
            <a:off x="7286660" y="4090816"/>
            <a:ext cx="740364" cy="2438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90"/>
              </a:spcBef>
            </a:pPr>
            <a:r>
              <a:rPr lang="en-US" altLang="zh-CN" sz="1200" spc="-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sz="1200" spc="-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4" name="连接符: 肘形 1053">
            <a:extLst>
              <a:ext uri="{FF2B5EF4-FFF2-40B4-BE49-F238E27FC236}">
                <a16:creationId xmlns:a16="http://schemas.microsoft.com/office/drawing/2014/main" id="{31AE4698-09D6-4805-9D46-3B2C3AD44F4A}"/>
              </a:ext>
            </a:extLst>
          </p:cNvPr>
          <p:cNvCxnSpPr>
            <a:cxnSpLocks/>
            <a:stCxn id="298" idx="1"/>
            <a:endCxn id="2108" idx="0"/>
          </p:cNvCxnSpPr>
          <p:nvPr/>
        </p:nvCxnSpPr>
        <p:spPr>
          <a:xfrm rot="10800000" flipV="1">
            <a:off x="6617802" y="1979952"/>
            <a:ext cx="668241" cy="132526"/>
          </a:xfrm>
          <a:prstGeom prst="bent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60CCCE2-FC6D-4ECB-9BC2-ADB9CF2EC025}"/>
              </a:ext>
            </a:extLst>
          </p:cNvPr>
          <p:cNvCxnSpPr>
            <a:cxnSpLocks/>
            <a:stCxn id="289" idx="2"/>
            <a:endCxn id="709" idx="0"/>
          </p:cNvCxnSpPr>
          <p:nvPr/>
        </p:nvCxnSpPr>
        <p:spPr>
          <a:xfrm rot="5400000">
            <a:off x="6968770" y="2282616"/>
            <a:ext cx="333485" cy="10426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4486384-3CCB-41A2-ABBE-E8472C891087}"/>
              </a:ext>
            </a:extLst>
          </p:cNvPr>
          <p:cNvGrpSpPr/>
          <p:nvPr/>
        </p:nvGrpSpPr>
        <p:grpSpPr>
          <a:xfrm>
            <a:off x="6322576" y="3578997"/>
            <a:ext cx="36265" cy="187564"/>
            <a:chOff x="7731997" y="2500220"/>
            <a:chExt cx="36265" cy="187564"/>
          </a:xfrm>
        </p:grpSpPr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44A6DCDF-42CC-4E0D-8932-12DFC3C367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32262" y="25002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C0CD5217-0429-41FC-BA98-63140CBCEB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32262" y="25732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B6CB3FD0-B85A-438D-9154-660118E4D5E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31997" y="26517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70" name="文本框 1869">
            <a:extLst>
              <a:ext uri="{FF2B5EF4-FFF2-40B4-BE49-F238E27FC236}">
                <a16:creationId xmlns:a16="http://schemas.microsoft.com/office/drawing/2014/main" id="{99907792-0497-472A-8E5A-E1E2236861A7}"/>
              </a:ext>
            </a:extLst>
          </p:cNvPr>
          <p:cNvSpPr txBox="1"/>
          <p:nvPr/>
        </p:nvSpPr>
        <p:spPr>
          <a:xfrm>
            <a:off x="4514656" y="1746272"/>
            <a:ext cx="10033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 </a:t>
            </a:r>
          </a:p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1" name="文本框 1870">
            <a:extLst>
              <a:ext uri="{FF2B5EF4-FFF2-40B4-BE49-F238E27FC236}">
                <a16:creationId xmlns:a16="http://schemas.microsoft.com/office/drawing/2014/main" id="{97A73455-BADB-4C40-B95E-87AAEE34BA7F}"/>
              </a:ext>
            </a:extLst>
          </p:cNvPr>
          <p:cNvSpPr txBox="1"/>
          <p:nvPr/>
        </p:nvSpPr>
        <p:spPr>
          <a:xfrm>
            <a:off x="2785431" y="2759786"/>
            <a:ext cx="1008121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subgraphs</a:t>
            </a:r>
          </a:p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52">
            <a:extLst>
              <a:ext uri="{FF2B5EF4-FFF2-40B4-BE49-F238E27FC236}">
                <a16:creationId xmlns:a16="http://schemas.microsoft.com/office/drawing/2014/main" id="{F2385C0B-B003-7EBB-6E8E-D827D7DBF167}"/>
              </a:ext>
            </a:extLst>
          </p:cNvPr>
          <p:cNvSpPr txBox="1"/>
          <p:nvPr/>
        </p:nvSpPr>
        <p:spPr>
          <a:xfrm>
            <a:off x="1646331" y="2961295"/>
            <a:ext cx="89931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lang="en-US" altLang="zh-CN" sz="1350" spc="-5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sz="135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74" name="图片 1873">
            <a:extLst>
              <a:ext uri="{FF2B5EF4-FFF2-40B4-BE49-F238E27FC236}">
                <a16:creationId xmlns:a16="http://schemas.microsoft.com/office/drawing/2014/main" id="{A79D6864-C394-45AF-808B-6444BA69C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0" t="15731" r="18594" b="34490"/>
          <a:stretch/>
        </p:blipFill>
        <p:spPr>
          <a:xfrm>
            <a:off x="1343875" y="2957341"/>
            <a:ext cx="432000" cy="341088"/>
          </a:xfrm>
          <a:prstGeom prst="rect">
            <a:avLst/>
          </a:prstGeom>
        </p:spPr>
      </p:pic>
      <p:cxnSp>
        <p:nvCxnSpPr>
          <p:cNvPr id="564" name="直接箭头连接符 563">
            <a:extLst>
              <a:ext uri="{FF2B5EF4-FFF2-40B4-BE49-F238E27FC236}">
                <a16:creationId xmlns:a16="http://schemas.microsoft.com/office/drawing/2014/main" id="{6FA0F3B5-2281-4CAC-8313-F22EFAF281FA}"/>
              </a:ext>
            </a:extLst>
          </p:cNvPr>
          <p:cNvCxnSpPr>
            <a:cxnSpLocks/>
            <a:stCxn id="518" idx="3"/>
            <a:endCxn id="331" idx="1"/>
          </p:cNvCxnSpPr>
          <p:nvPr/>
        </p:nvCxnSpPr>
        <p:spPr>
          <a:xfrm>
            <a:off x="2011213" y="3786259"/>
            <a:ext cx="736632" cy="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连接符: 肘形 2123">
            <a:extLst>
              <a:ext uri="{FF2B5EF4-FFF2-40B4-BE49-F238E27FC236}">
                <a16:creationId xmlns:a16="http://schemas.microsoft.com/office/drawing/2014/main" id="{10BA6346-CF82-419D-8D31-8680618DA0A0}"/>
              </a:ext>
            </a:extLst>
          </p:cNvPr>
          <p:cNvCxnSpPr>
            <a:cxnSpLocks/>
            <a:stCxn id="289" idx="2"/>
            <a:endCxn id="708" idx="0"/>
          </p:cNvCxnSpPr>
          <p:nvPr/>
        </p:nvCxnSpPr>
        <p:spPr>
          <a:xfrm rot="5400000">
            <a:off x="6771155" y="2088087"/>
            <a:ext cx="336570" cy="14348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连接符: 肘形 2124">
            <a:extLst>
              <a:ext uri="{FF2B5EF4-FFF2-40B4-BE49-F238E27FC236}">
                <a16:creationId xmlns:a16="http://schemas.microsoft.com/office/drawing/2014/main" id="{27C36652-BAFB-4ACE-B8F5-853530A4C503}"/>
              </a:ext>
            </a:extLst>
          </p:cNvPr>
          <p:cNvCxnSpPr>
            <a:cxnSpLocks/>
            <a:stCxn id="298" idx="1"/>
            <a:endCxn id="117" idx="0"/>
          </p:cNvCxnSpPr>
          <p:nvPr/>
        </p:nvCxnSpPr>
        <p:spPr>
          <a:xfrm rot="10800000" flipV="1">
            <a:off x="6225658" y="1979951"/>
            <a:ext cx="1060384" cy="135611"/>
          </a:xfrm>
          <a:prstGeom prst="bentConnector2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6113941-55BC-46E6-B975-2B77FE2AF772}"/>
              </a:ext>
            </a:extLst>
          </p:cNvPr>
          <p:cNvGrpSpPr/>
          <p:nvPr/>
        </p:nvGrpSpPr>
        <p:grpSpPr>
          <a:xfrm>
            <a:off x="7264948" y="2349204"/>
            <a:ext cx="783788" cy="288000"/>
            <a:chOff x="7443493" y="1369566"/>
            <a:chExt cx="783788" cy="2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矩形: 圆角 288">
                  <a:extLst>
                    <a:ext uri="{FF2B5EF4-FFF2-40B4-BE49-F238E27FC236}">
                      <a16:creationId xmlns:a16="http://schemas.microsoft.com/office/drawing/2014/main" id="{5A47D7C1-D5D6-40CD-8B26-2FF322303BEE}"/>
                    </a:ext>
                  </a:extLst>
                </p:cNvPr>
                <p:cNvSpPr/>
                <p:nvPr/>
              </p:nvSpPr>
              <p:spPr>
                <a:xfrm>
                  <a:off x="7443493" y="1369566"/>
                  <a:ext cx="783788" cy="288000"/>
                </a:xfrm>
                <a:prstGeom prst="roundRect">
                  <a:avLst/>
                </a:prstGeom>
                <a:solidFill>
                  <a:srgbClr val="FFA69E"/>
                </a:solidFill>
                <a:ln w="158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pc="-5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200" i="0" spc="-5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WF</m:t>
                            </m:r>
                            <m:r>
                              <m:rPr>
                                <m:nor/>
                              </m:rPr>
                              <a:rPr lang="en-US" altLang="zh-CN" sz="1200" i="0" spc="-5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200" i="0" spc="-5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Op</m:t>
                            </m:r>
                          </m:e>
                          <m:sub>
                            <m:r>
                              <a:rPr lang="en-US" altLang="zh-CN" sz="1200" spc="-5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spc="-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矩形: 圆角 288">
                  <a:extLst>
                    <a:ext uri="{FF2B5EF4-FFF2-40B4-BE49-F238E27FC236}">
                      <a16:creationId xmlns:a16="http://schemas.microsoft.com/office/drawing/2014/main" id="{5A47D7C1-D5D6-40CD-8B26-2FF322303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493" y="1369566"/>
                  <a:ext cx="783788" cy="288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5875" cmpd="sng"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0" name="图形 169">
              <a:extLst>
                <a:ext uri="{FF2B5EF4-FFF2-40B4-BE49-F238E27FC236}">
                  <a16:creationId xmlns:a16="http://schemas.microsoft.com/office/drawing/2014/main" id="{2F196E77-45C3-424A-8C8F-6FCE7DEE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53625" y="1435180"/>
              <a:ext cx="164845" cy="164845"/>
            </a:xfrm>
            <a:prstGeom prst="rect">
              <a:avLst/>
            </a:prstGeom>
          </p:spPr>
        </p:pic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5F49AF5-6856-4C3A-93FF-76480E926232}"/>
              </a:ext>
            </a:extLst>
          </p:cNvPr>
          <p:cNvGrpSpPr/>
          <p:nvPr/>
        </p:nvGrpSpPr>
        <p:grpSpPr>
          <a:xfrm>
            <a:off x="7264948" y="3219303"/>
            <a:ext cx="783788" cy="288000"/>
            <a:chOff x="7443493" y="2215176"/>
            <a:chExt cx="783788" cy="2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矩形: 圆角 291">
                  <a:extLst>
                    <a:ext uri="{FF2B5EF4-FFF2-40B4-BE49-F238E27FC236}">
                      <a16:creationId xmlns:a16="http://schemas.microsoft.com/office/drawing/2014/main" id="{B912CC54-5D75-4540-9E3D-12088CE2B678}"/>
                    </a:ext>
                  </a:extLst>
                </p:cNvPr>
                <p:cNvSpPr/>
                <p:nvPr/>
              </p:nvSpPr>
              <p:spPr>
                <a:xfrm>
                  <a:off x="7443493" y="2215176"/>
                  <a:ext cx="783788" cy="288000"/>
                </a:xfrm>
                <a:prstGeom prst="roundRect">
                  <a:avLst/>
                </a:prstGeom>
                <a:solidFill>
                  <a:srgbClr val="FFA69E"/>
                </a:solidFill>
                <a:ln w="158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pc="-5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200" i="0" spc="-5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WF</m:t>
                            </m:r>
                            <m:r>
                              <m:rPr>
                                <m:nor/>
                              </m:rPr>
                              <a:rPr lang="en-US" altLang="zh-CN" sz="1200" i="0" spc="-5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200" i="0" spc="-5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Op</m:t>
                            </m:r>
                          </m:e>
                          <m:sub>
                            <m:r>
                              <a:rPr lang="en-US" altLang="zh-CN" sz="1200" spc="-5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spc="-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2" name="矩形: 圆角 291">
                  <a:extLst>
                    <a:ext uri="{FF2B5EF4-FFF2-40B4-BE49-F238E27FC236}">
                      <a16:creationId xmlns:a16="http://schemas.microsoft.com/office/drawing/2014/main" id="{B912CC54-5D75-4540-9E3D-12088CE2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493" y="2215176"/>
                  <a:ext cx="783788" cy="288000"/>
                </a:xfrm>
                <a:prstGeom prst="round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  <a:ln w="15875" cmpd="sng"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71" name="图形 2170">
              <a:extLst>
                <a:ext uri="{FF2B5EF4-FFF2-40B4-BE49-F238E27FC236}">
                  <a16:creationId xmlns:a16="http://schemas.microsoft.com/office/drawing/2014/main" id="{9CDCDE65-C125-4F64-98B7-539DF231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60931" y="2279364"/>
              <a:ext cx="164845" cy="164845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E8103E-56A5-4C41-9B80-7DE62C06228F}"/>
              </a:ext>
            </a:extLst>
          </p:cNvPr>
          <p:cNvGrpSpPr/>
          <p:nvPr/>
        </p:nvGrpSpPr>
        <p:grpSpPr>
          <a:xfrm>
            <a:off x="917845" y="1772166"/>
            <a:ext cx="4711602" cy="2894855"/>
            <a:chOff x="258079" y="456983"/>
            <a:chExt cx="5070617" cy="3218246"/>
          </a:xfrm>
        </p:grpSpPr>
        <p:sp>
          <p:nvSpPr>
            <p:cNvPr id="620" name="矩形: 圆角 619">
              <a:extLst>
                <a:ext uri="{FF2B5EF4-FFF2-40B4-BE49-F238E27FC236}">
                  <a16:creationId xmlns:a16="http://schemas.microsoft.com/office/drawing/2014/main" id="{199DC19B-B640-4FDF-9BC6-DEC91754DB5B}"/>
                </a:ext>
              </a:extLst>
            </p:cNvPr>
            <p:cNvSpPr/>
            <p:nvPr/>
          </p:nvSpPr>
          <p:spPr>
            <a:xfrm rot="5400000">
              <a:off x="1300117" y="-458765"/>
              <a:ext cx="3112832" cy="4944327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1" name="组合 620">
              <a:extLst>
                <a:ext uri="{FF2B5EF4-FFF2-40B4-BE49-F238E27FC236}">
                  <a16:creationId xmlns:a16="http://schemas.microsoft.com/office/drawing/2014/main" id="{B9FDE59F-124E-44BB-BFD0-32C82775E843}"/>
                </a:ext>
              </a:extLst>
            </p:cNvPr>
            <p:cNvGrpSpPr/>
            <p:nvPr/>
          </p:nvGrpSpPr>
          <p:grpSpPr>
            <a:xfrm>
              <a:off x="258079" y="3333069"/>
              <a:ext cx="962966" cy="342160"/>
              <a:chOff x="3446459" y="3747526"/>
              <a:chExt cx="962966" cy="342160"/>
            </a:xfrm>
          </p:grpSpPr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7E6918E3-48CE-48F8-8908-C610BD978750}"/>
                  </a:ext>
                </a:extLst>
              </p:cNvPr>
              <p:cNvSpPr/>
              <p:nvPr/>
            </p:nvSpPr>
            <p:spPr>
              <a:xfrm>
                <a:off x="3551477" y="3780125"/>
                <a:ext cx="599039" cy="227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文本框 622">
                <a:extLst>
                  <a:ext uri="{FF2B5EF4-FFF2-40B4-BE49-F238E27FC236}">
                    <a16:creationId xmlns:a16="http://schemas.microsoft.com/office/drawing/2014/main" id="{0FBB32A0-216E-46E7-B4D6-E5ABFFC42BCB}"/>
                  </a:ext>
                </a:extLst>
              </p:cNvPr>
              <p:cNvSpPr txBox="1"/>
              <p:nvPr/>
            </p:nvSpPr>
            <p:spPr>
              <a:xfrm>
                <a:off x="3446459" y="3747526"/>
                <a:ext cx="962966" cy="342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zh-CN" altLang="en-US" sz="14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1" name="矩形: 圆角 630">
            <a:extLst>
              <a:ext uri="{FF2B5EF4-FFF2-40B4-BE49-F238E27FC236}">
                <a16:creationId xmlns:a16="http://schemas.microsoft.com/office/drawing/2014/main" id="{EE6B4840-1B50-42A3-A0B3-34A7AD7E9B7F}"/>
              </a:ext>
            </a:extLst>
          </p:cNvPr>
          <p:cNvSpPr/>
          <p:nvPr/>
        </p:nvSpPr>
        <p:spPr>
          <a:xfrm rot="5400000">
            <a:off x="4989675" y="2664934"/>
            <a:ext cx="2812299" cy="102798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F18ADF27-16C4-436D-8E49-B5409AF8458B}"/>
              </a:ext>
            </a:extLst>
          </p:cNvPr>
          <p:cNvGrpSpPr/>
          <p:nvPr/>
        </p:nvGrpSpPr>
        <p:grpSpPr>
          <a:xfrm>
            <a:off x="5767742" y="4376750"/>
            <a:ext cx="962966" cy="307777"/>
            <a:chOff x="3288796" y="3716818"/>
            <a:chExt cx="962966" cy="307777"/>
          </a:xfrm>
        </p:grpSpPr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F660ECA6-8D64-4800-BA91-C112A0222224}"/>
                </a:ext>
              </a:extLst>
            </p:cNvPr>
            <p:cNvSpPr/>
            <p:nvPr/>
          </p:nvSpPr>
          <p:spPr>
            <a:xfrm>
              <a:off x="3374910" y="3781598"/>
              <a:ext cx="566241" cy="2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文本框 633">
              <a:extLst>
                <a:ext uri="{FF2B5EF4-FFF2-40B4-BE49-F238E27FC236}">
                  <a16:creationId xmlns:a16="http://schemas.microsoft.com/office/drawing/2014/main" id="{B578E6D4-FE4A-4CE2-8FC0-3007A614C6DE}"/>
                </a:ext>
              </a:extLst>
            </p:cNvPr>
            <p:cNvSpPr txBox="1"/>
            <p:nvPr/>
          </p:nvSpPr>
          <p:spPr>
            <a:xfrm>
              <a:off x="3288796" y="3716818"/>
              <a:ext cx="9629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zh-CN" altLang="en-US" sz="1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0" name="矩形: 圆角 639">
            <a:extLst>
              <a:ext uri="{FF2B5EF4-FFF2-40B4-BE49-F238E27FC236}">
                <a16:creationId xmlns:a16="http://schemas.microsoft.com/office/drawing/2014/main" id="{4AA263C9-F330-486E-A730-38824A148C46}"/>
              </a:ext>
            </a:extLst>
          </p:cNvPr>
          <p:cNvSpPr/>
          <p:nvPr/>
        </p:nvSpPr>
        <p:spPr>
          <a:xfrm rot="5400000">
            <a:off x="6241033" y="2680742"/>
            <a:ext cx="2812299" cy="102306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A585732A-8312-4C24-BB5E-60F31FF37EE5}"/>
              </a:ext>
            </a:extLst>
          </p:cNvPr>
          <p:cNvGrpSpPr/>
          <p:nvPr/>
        </p:nvGrpSpPr>
        <p:grpSpPr>
          <a:xfrm>
            <a:off x="7029254" y="4391373"/>
            <a:ext cx="962966" cy="307777"/>
            <a:chOff x="3296491" y="3718090"/>
            <a:chExt cx="962966" cy="307777"/>
          </a:xfrm>
        </p:grpSpPr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48F58A54-3920-42EF-A533-A9C4B4C607FF}"/>
                </a:ext>
              </a:extLst>
            </p:cNvPr>
            <p:cNvSpPr/>
            <p:nvPr/>
          </p:nvSpPr>
          <p:spPr>
            <a:xfrm>
              <a:off x="3386711" y="3768248"/>
              <a:ext cx="573985" cy="229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文本框 642">
              <a:extLst>
                <a:ext uri="{FF2B5EF4-FFF2-40B4-BE49-F238E27FC236}">
                  <a16:creationId xmlns:a16="http://schemas.microsoft.com/office/drawing/2014/main" id="{F8507131-E527-41F2-B50E-E3B2122C81D6}"/>
                </a:ext>
              </a:extLst>
            </p:cNvPr>
            <p:cNvSpPr txBox="1"/>
            <p:nvPr/>
          </p:nvSpPr>
          <p:spPr>
            <a:xfrm>
              <a:off x="3296491" y="3718090"/>
              <a:ext cx="9629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  <a:endParaRPr lang="zh-CN" altLang="en-US" sz="14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2A768B9-6614-491F-878A-661228BE1349}"/>
              </a:ext>
            </a:extLst>
          </p:cNvPr>
          <p:cNvGrpSpPr/>
          <p:nvPr/>
        </p:nvGrpSpPr>
        <p:grpSpPr>
          <a:xfrm>
            <a:off x="1032973" y="4628035"/>
            <a:ext cx="1680735" cy="276999"/>
            <a:chOff x="9615541" y="3837512"/>
            <a:chExt cx="1680735" cy="276999"/>
          </a:xfrm>
        </p:grpSpPr>
        <p:cxnSp>
          <p:nvCxnSpPr>
            <p:cNvPr id="647" name="直接箭头连接符 646">
              <a:extLst>
                <a:ext uri="{FF2B5EF4-FFF2-40B4-BE49-F238E27FC236}">
                  <a16:creationId xmlns:a16="http://schemas.microsoft.com/office/drawing/2014/main" id="{793491B9-5DB6-4718-9114-5BC161BCF531}"/>
                </a:ext>
              </a:extLst>
            </p:cNvPr>
            <p:cNvCxnSpPr>
              <a:cxnSpLocks/>
            </p:cNvCxnSpPr>
            <p:nvPr/>
          </p:nvCxnSpPr>
          <p:spPr>
            <a:xfrm>
              <a:off x="9615541" y="3968853"/>
              <a:ext cx="278901" cy="0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文本框 647">
              <a:extLst>
                <a:ext uri="{FF2B5EF4-FFF2-40B4-BE49-F238E27FC236}">
                  <a16:creationId xmlns:a16="http://schemas.microsoft.com/office/drawing/2014/main" id="{C6408AA2-FCC5-48C0-ADF6-F6723EBC7CBB}"/>
                </a:ext>
              </a:extLst>
            </p:cNvPr>
            <p:cNvSpPr txBox="1"/>
            <p:nvPr/>
          </p:nvSpPr>
          <p:spPr>
            <a:xfrm>
              <a:off x="9742520" y="3837512"/>
              <a:ext cx="15537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90"/>
                </a:spcBef>
              </a:pPr>
              <a:r>
                <a:rPr lang="en-US" altLang="zh-CN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Processing flow</a:t>
              </a:r>
            </a:p>
          </p:txBody>
        </p:sp>
      </p:grp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4452E586-3573-4552-8AF6-C25063A1A795}"/>
              </a:ext>
            </a:extLst>
          </p:cNvPr>
          <p:cNvCxnSpPr>
            <a:cxnSpLocks/>
            <a:stCxn id="1874" idx="0"/>
            <a:endCxn id="517" idx="2"/>
          </p:cNvCxnSpPr>
          <p:nvPr/>
        </p:nvCxnSpPr>
        <p:spPr>
          <a:xfrm flipV="1">
            <a:off x="1559875" y="2657779"/>
            <a:ext cx="2212" cy="29956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箭头连接符 660">
            <a:extLst>
              <a:ext uri="{FF2B5EF4-FFF2-40B4-BE49-F238E27FC236}">
                <a16:creationId xmlns:a16="http://schemas.microsoft.com/office/drawing/2014/main" id="{49AE9952-B89E-4FA3-AD9E-E8E040D06751}"/>
              </a:ext>
            </a:extLst>
          </p:cNvPr>
          <p:cNvCxnSpPr>
            <a:cxnSpLocks/>
            <a:stCxn id="1874" idx="2"/>
            <a:endCxn id="518" idx="0"/>
          </p:cNvCxnSpPr>
          <p:nvPr/>
        </p:nvCxnSpPr>
        <p:spPr>
          <a:xfrm>
            <a:off x="1559875" y="3298429"/>
            <a:ext cx="2212" cy="27183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文本框 665">
            <a:extLst>
              <a:ext uri="{FF2B5EF4-FFF2-40B4-BE49-F238E27FC236}">
                <a16:creationId xmlns:a16="http://schemas.microsoft.com/office/drawing/2014/main" id="{46584ED8-63FC-4F0F-99C7-824568D1A719}"/>
              </a:ext>
            </a:extLst>
          </p:cNvPr>
          <p:cNvSpPr txBox="1"/>
          <p:nvPr/>
        </p:nvSpPr>
        <p:spPr>
          <a:xfrm>
            <a:off x="3622493" y="3305214"/>
            <a:ext cx="10081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</a:p>
          <a:p>
            <a:pPr algn="ctr"/>
            <a:r>
              <a:rPr lang="en-US" altLang="zh-CN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EEDC3A-458D-466A-8DC9-14C387B6A369}"/>
              </a:ext>
            </a:extLst>
          </p:cNvPr>
          <p:cNvGrpSpPr/>
          <p:nvPr/>
        </p:nvGrpSpPr>
        <p:grpSpPr>
          <a:xfrm>
            <a:off x="4767942" y="2232503"/>
            <a:ext cx="492477" cy="407290"/>
            <a:chOff x="4741067" y="1581155"/>
            <a:chExt cx="492477" cy="407290"/>
          </a:xfrm>
        </p:grpSpPr>
        <p:pic>
          <p:nvPicPr>
            <p:cNvPr id="667" name="图片 666">
              <a:extLst>
                <a:ext uri="{FF2B5EF4-FFF2-40B4-BE49-F238E27FC236}">
                  <a16:creationId xmlns:a16="http://schemas.microsoft.com/office/drawing/2014/main" id="{D1166C37-1D8A-4488-9574-E9307FBD1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60" t="15731" r="18594" b="34490"/>
            <a:stretch/>
          </p:blipFill>
          <p:spPr>
            <a:xfrm>
              <a:off x="4770281" y="1620480"/>
              <a:ext cx="432000" cy="341088"/>
            </a:xfrm>
            <a:prstGeom prst="rect">
              <a:avLst/>
            </a:prstGeom>
          </p:spPr>
        </p:pic>
        <p:sp>
          <p:nvSpPr>
            <p:cNvPr id="668" name="左中括号 667">
              <a:extLst>
                <a:ext uri="{FF2B5EF4-FFF2-40B4-BE49-F238E27FC236}">
                  <a16:creationId xmlns:a16="http://schemas.microsoft.com/office/drawing/2014/main" id="{00C5B964-6A7D-4AAC-85BF-A4B60417FA58}"/>
                </a:ext>
              </a:extLst>
            </p:cNvPr>
            <p:cNvSpPr/>
            <p:nvPr/>
          </p:nvSpPr>
          <p:spPr>
            <a:xfrm>
              <a:off x="4741067" y="1581155"/>
              <a:ext cx="70581" cy="406690"/>
            </a:xfrm>
            <a:prstGeom prst="leftBracke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左中括号 668">
              <a:extLst>
                <a:ext uri="{FF2B5EF4-FFF2-40B4-BE49-F238E27FC236}">
                  <a16:creationId xmlns:a16="http://schemas.microsoft.com/office/drawing/2014/main" id="{512DC38D-CB0A-496B-A428-818F06FC042A}"/>
                </a:ext>
              </a:extLst>
            </p:cNvPr>
            <p:cNvSpPr/>
            <p:nvPr/>
          </p:nvSpPr>
          <p:spPr>
            <a:xfrm rot="10800000">
              <a:off x="5162963" y="1581755"/>
              <a:ext cx="70581" cy="406690"/>
            </a:xfrm>
            <a:prstGeom prst="leftBracke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3" name="直接箭头连接符 672">
            <a:extLst>
              <a:ext uri="{FF2B5EF4-FFF2-40B4-BE49-F238E27FC236}">
                <a16:creationId xmlns:a16="http://schemas.microsoft.com/office/drawing/2014/main" id="{F8D7B0A4-20EF-45B6-A322-8A85ACDC63A7}"/>
              </a:ext>
            </a:extLst>
          </p:cNvPr>
          <p:cNvCxnSpPr>
            <a:cxnSpLocks/>
            <a:stCxn id="950" idx="0"/>
            <a:endCxn id="667" idx="2"/>
          </p:cNvCxnSpPr>
          <p:nvPr/>
        </p:nvCxnSpPr>
        <p:spPr>
          <a:xfrm flipV="1">
            <a:off x="5012740" y="2612916"/>
            <a:ext cx="416" cy="256231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2E7BF79-4916-437E-AE60-11CC5E415F53}"/>
              </a:ext>
            </a:extLst>
          </p:cNvPr>
          <p:cNvCxnSpPr>
            <a:cxnSpLocks/>
            <a:stCxn id="669" idx="1"/>
            <a:endCxn id="2100" idx="1"/>
          </p:cNvCxnSpPr>
          <p:nvPr/>
        </p:nvCxnSpPr>
        <p:spPr>
          <a:xfrm flipV="1">
            <a:off x="5260419" y="2379214"/>
            <a:ext cx="800366" cy="57234"/>
          </a:xfrm>
          <a:prstGeom prst="curvedConnector3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连接符: 曲线 677">
            <a:extLst>
              <a:ext uri="{FF2B5EF4-FFF2-40B4-BE49-F238E27FC236}">
                <a16:creationId xmlns:a16="http://schemas.microsoft.com/office/drawing/2014/main" id="{85B0D9BF-0BEE-4B5A-99D6-DE4FAB00BF72}"/>
              </a:ext>
            </a:extLst>
          </p:cNvPr>
          <p:cNvCxnSpPr>
            <a:cxnSpLocks/>
            <a:stCxn id="669" idx="1"/>
            <a:endCxn id="710" idx="1"/>
          </p:cNvCxnSpPr>
          <p:nvPr/>
        </p:nvCxnSpPr>
        <p:spPr>
          <a:xfrm>
            <a:off x="5260419" y="2436448"/>
            <a:ext cx="796746" cy="800977"/>
          </a:xfrm>
          <a:prstGeom prst="curvedConnector3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连接符: 曲线 680">
            <a:extLst>
              <a:ext uri="{FF2B5EF4-FFF2-40B4-BE49-F238E27FC236}">
                <a16:creationId xmlns:a16="http://schemas.microsoft.com/office/drawing/2014/main" id="{6189EFC6-F7C9-4F54-8C2D-2DD17F0D44D0}"/>
              </a:ext>
            </a:extLst>
          </p:cNvPr>
          <p:cNvCxnSpPr>
            <a:cxnSpLocks/>
            <a:stCxn id="669" idx="1"/>
            <a:endCxn id="731" idx="1"/>
          </p:cNvCxnSpPr>
          <p:nvPr/>
        </p:nvCxnSpPr>
        <p:spPr>
          <a:xfrm>
            <a:off x="5260419" y="2436448"/>
            <a:ext cx="751202" cy="1655264"/>
          </a:xfrm>
          <a:prstGeom prst="curvedConnector3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9BCA582A-83A2-42B4-88AF-F6407E602B5E}"/>
              </a:ext>
            </a:extLst>
          </p:cNvPr>
          <p:cNvGrpSpPr/>
          <p:nvPr/>
        </p:nvGrpSpPr>
        <p:grpSpPr>
          <a:xfrm>
            <a:off x="6060785" y="2112478"/>
            <a:ext cx="719087" cy="530477"/>
            <a:chOff x="5859537" y="1130119"/>
            <a:chExt cx="752627" cy="530477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F095E2E-0EE6-4D10-B643-1914963AFEEE}"/>
                </a:ext>
              </a:extLst>
            </p:cNvPr>
            <p:cNvGrpSpPr/>
            <p:nvPr/>
          </p:nvGrpSpPr>
          <p:grpSpPr>
            <a:xfrm>
              <a:off x="5859537" y="1130119"/>
              <a:ext cx="752627" cy="530477"/>
              <a:chOff x="9493129" y="847130"/>
              <a:chExt cx="752627" cy="530477"/>
            </a:xfrm>
          </p:grpSpPr>
          <p:sp>
            <p:nvSpPr>
              <p:cNvPr id="2105" name="矩形 2104">
                <a:extLst>
                  <a:ext uri="{FF2B5EF4-FFF2-40B4-BE49-F238E27FC236}">
                    <a16:creationId xmlns:a16="http://schemas.microsoft.com/office/drawing/2014/main" id="{12E09EE5-4B78-4F07-AEAF-BD86A48A1458}"/>
                  </a:ext>
                </a:extLst>
              </p:cNvPr>
              <p:cNvSpPr/>
              <p:nvPr/>
            </p:nvSpPr>
            <p:spPr>
              <a:xfrm>
                <a:off x="9641701" y="905984"/>
                <a:ext cx="121024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F79DE6CF-00E2-4C96-B92E-03ADDE38E1FD}"/>
                  </a:ext>
                </a:extLst>
              </p:cNvPr>
              <p:cNvGrpSpPr/>
              <p:nvPr/>
            </p:nvGrpSpPr>
            <p:grpSpPr>
              <a:xfrm>
                <a:off x="9493129" y="847130"/>
                <a:ext cx="752627" cy="530477"/>
                <a:chOff x="9493129" y="847130"/>
                <a:chExt cx="752627" cy="530477"/>
              </a:xfrm>
            </p:grpSpPr>
            <p:grpSp>
              <p:nvGrpSpPr>
                <p:cNvPr id="2099" name="组合 2098">
                  <a:extLst>
                    <a:ext uri="{FF2B5EF4-FFF2-40B4-BE49-F238E27FC236}">
                      <a16:creationId xmlns:a16="http://schemas.microsoft.com/office/drawing/2014/main" id="{D997F0F9-4BD6-4A26-9AD6-00161822FABB}"/>
                    </a:ext>
                  </a:extLst>
                </p:cNvPr>
                <p:cNvGrpSpPr/>
                <p:nvPr/>
              </p:nvGrpSpPr>
              <p:grpSpPr>
                <a:xfrm>
                  <a:off x="9493129" y="850125"/>
                  <a:ext cx="752627" cy="527482"/>
                  <a:chOff x="5709706" y="913994"/>
                  <a:chExt cx="752627" cy="5274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00" name="矩形: 圆角 2099">
                        <a:extLst>
                          <a:ext uri="{FF2B5EF4-FFF2-40B4-BE49-F238E27FC236}">
                            <a16:creationId xmlns:a16="http://schemas.microsoft.com/office/drawing/2014/main" id="{0DCC49EF-8263-4503-B67C-961C03BF8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rgbClr val="83C9F4"/>
                          </a:gs>
                          <a:gs pos="26000">
                            <a:srgbClr val="FFA69E"/>
                          </a:gs>
                          <a:gs pos="67000">
                            <a:srgbClr val="83C9F4"/>
                          </a:gs>
                          <a:gs pos="100000">
                            <a:srgbClr val="FFA69E"/>
                          </a:gs>
                        </a:gsLst>
                        <a:lin ang="2700000" scaled="1"/>
                        <a:tileRect/>
                      </a:gradFill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pc="-5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20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200" b="0" i="0" spc="-50" dirty="0" smtClean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MG</m:t>
                                  </m:r>
                                </m:e>
                                <m:sub>
                                  <m:r>
                                    <a:rPr lang="en-US" altLang="zh-CN" sz="1200" spc="-5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:endParaRPr lang="zh-CN" altLang="en-US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00" name="矩形: 圆角 2099">
                        <a:extLst>
                          <a:ext uri="{FF2B5EF4-FFF2-40B4-BE49-F238E27FC236}">
                            <a16:creationId xmlns:a16="http://schemas.microsoft.com/office/drawing/2014/main" id="{0DCC49EF-8263-4503-B67C-961C03BF894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01" name="矩形: 圆角 2100">
                        <a:extLst>
                          <a:ext uri="{FF2B5EF4-FFF2-40B4-BE49-F238E27FC236}">
                            <a16:creationId xmlns:a16="http://schemas.microsoft.com/office/drawing/2014/main" id="{85D75850-DE0A-490E-A730-6B6494296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pattFill prst="trellis">
                        <a:fgClr>
                          <a:srgbClr val="FFA69E"/>
                        </a:fgClr>
                        <a:bgClr>
                          <a:schemeClr val="bg1"/>
                        </a:bgClr>
                      </a:patt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spcBef>
                            <a:spcPts val="9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pc="-5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WF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Op</m:t>
                                  </m:r>
                                </m:e>
                                <m:sub>
                                  <m:r>
                                    <a:rPr lang="en-US" altLang="zh-CN" sz="1000" spc="-5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01" name="矩形: 圆角 2100">
                        <a:extLst>
                          <a:ext uri="{FF2B5EF4-FFF2-40B4-BE49-F238E27FC236}">
                            <a16:creationId xmlns:a16="http://schemas.microsoft.com/office/drawing/2014/main" id="{85D75850-DE0A-490E-A730-6B64942960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blipFill>
                        <a:blip r:embed="rId9"/>
                        <a:stretch>
                          <a:fillRect l="-2326" b="-15152"/>
                        </a:stretch>
                      </a:blip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AE06EC13-96AB-4645-85DC-8A24A2E22DD3}"/>
                    </a:ext>
                  </a:extLst>
                </p:cNvPr>
                <p:cNvSpPr/>
                <p:nvPr/>
              </p:nvSpPr>
              <p:spPr>
                <a:xfrm>
                  <a:off x="9605179" y="850215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8" name="矩形 2107">
                  <a:extLst>
                    <a:ext uri="{FF2B5EF4-FFF2-40B4-BE49-F238E27FC236}">
                      <a16:creationId xmlns:a16="http://schemas.microsoft.com/office/drawing/2014/main" id="{7C87217A-A80A-41F0-AA5D-89E16AC5FFED}"/>
                    </a:ext>
                  </a:extLst>
                </p:cNvPr>
                <p:cNvSpPr/>
                <p:nvPr/>
              </p:nvSpPr>
              <p:spPr>
                <a:xfrm>
                  <a:off x="10015613" y="847130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9952746-C577-41EC-9FC8-F304B2B4133F}"/>
                  </a:ext>
                </a:extLst>
              </p:cNvPr>
              <p:cNvSpPr/>
              <p:nvPr/>
            </p:nvSpPr>
            <p:spPr>
              <a:xfrm>
                <a:off x="10071659" y="1161206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9" name="矩形 2108">
                <a:extLst>
                  <a:ext uri="{FF2B5EF4-FFF2-40B4-BE49-F238E27FC236}">
                    <a16:creationId xmlns:a16="http://schemas.microsoft.com/office/drawing/2014/main" id="{B3AC1DF7-865B-4C76-B71A-26625E32034A}"/>
                  </a:ext>
                </a:extLst>
              </p:cNvPr>
              <p:cNvSpPr/>
              <p:nvPr/>
            </p:nvSpPr>
            <p:spPr>
              <a:xfrm>
                <a:off x="10072228" y="1262283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85" name="图形 2184">
              <a:extLst>
                <a:ext uri="{FF2B5EF4-FFF2-40B4-BE49-F238E27FC236}">
                  <a16:creationId xmlns:a16="http://schemas.microsoft.com/office/drawing/2014/main" id="{7BB6B20E-4840-4D3C-8171-656FE922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9826" y="1217116"/>
              <a:ext cx="165600" cy="165600"/>
            </a:xfrm>
            <a:prstGeom prst="rect">
              <a:avLst/>
            </a:prstGeom>
          </p:spPr>
        </p:pic>
      </p:grpSp>
      <p:cxnSp>
        <p:nvCxnSpPr>
          <p:cNvPr id="2113" name="直接箭头连接符 2112">
            <a:extLst>
              <a:ext uri="{FF2B5EF4-FFF2-40B4-BE49-F238E27FC236}">
                <a16:creationId xmlns:a16="http://schemas.microsoft.com/office/drawing/2014/main" id="{238AADF0-8E79-4880-A1B8-624DEEA8532C}"/>
              </a:ext>
            </a:extLst>
          </p:cNvPr>
          <p:cNvCxnSpPr>
            <a:cxnSpLocks/>
            <a:stCxn id="119" idx="3"/>
            <a:endCxn id="289" idx="1"/>
          </p:cNvCxnSpPr>
          <p:nvPr/>
        </p:nvCxnSpPr>
        <p:spPr>
          <a:xfrm>
            <a:off x="6657215" y="2451378"/>
            <a:ext cx="607733" cy="4182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直接箭头连接符 2088">
            <a:extLst>
              <a:ext uri="{FF2B5EF4-FFF2-40B4-BE49-F238E27FC236}">
                <a16:creationId xmlns:a16="http://schemas.microsoft.com/office/drawing/2014/main" id="{8B745083-D09C-490B-A677-0D59EC4EF799}"/>
              </a:ext>
            </a:extLst>
          </p:cNvPr>
          <p:cNvCxnSpPr>
            <a:cxnSpLocks/>
            <a:stCxn id="2109" idx="3"/>
            <a:endCxn id="289" idx="1"/>
          </p:cNvCxnSpPr>
          <p:nvPr/>
        </p:nvCxnSpPr>
        <p:spPr>
          <a:xfrm flipV="1">
            <a:off x="6657759" y="2493204"/>
            <a:ext cx="607189" cy="59251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0" name="组合 699">
            <a:extLst>
              <a:ext uri="{FF2B5EF4-FFF2-40B4-BE49-F238E27FC236}">
                <a16:creationId xmlns:a16="http://schemas.microsoft.com/office/drawing/2014/main" id="{702A7C6F-E616-454E-8B71-EB52DCE6FF9A}"/>
              </a:ext>
            </a:extLst>
          </p:cNvPr>
          <p:cNvGrpSpPr/>
          <p:nvPr/>
        </p:nvGrpSpPr>
        <p:grpSpPr>
          <a:xfrm>
            <a:off x="6057165" y="2970689"/>
            <a:ext cx="719087" cy="530477"/>
            <a:chOff x="5859537" y="1130119"/>
            <a:chExt cx="752627" cy="530477"/>
          </a:xfrm>
        </p:grpSpPr>
        <p:grpSp>
          <p:nvGrpSpPr>
            <p:cNvPr id="701" name="组合 700">
              <a:extLst>
                <a:ext uri="{FF2B5EF4-FFF2-40B4-BE49-F238E27FC236}">
                  <a16:creationId xmlns:a16="http://schemas.microsoft.com/office/drawing/2014/main" id="{B7549688-6318-448B-8F61-F7D10FB181AA}"/>
                </a:ext>
              </a:extLst>
            </p:cNvPr>
            <p:cNvGrpSpPr/>
            <p:nvPr/>
          </p:nvGrpSpPr>
          <p:grpSpPr>
            <a:xfrm>
              <a:off x="5859537" y="1130119"/>
              <a:ext cx="752627" cy="530477"/>
              <a:chOff x="9493129" y="847130"/>
              <a:chExt cx="752627" cy="530477"/>
            </a:xfrm>
          </p:grpSpPr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B4D448C4-CB25-4935-85CE-0399A0DA7C06}"/>
                  </a:ext>
                </a:extLst>
              </p:cNvPr>
              <p:cNvSpPr/>
              <p:nvPr/>
            </p:nvSpPr>
            <p:spPr>
              <a:xfrm>
                <a:off x="9641701" y="905984"/>
                <a:ext cx="121024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4" name="组合 703">
                <a:extLst>
                  <a:ext uri="{FF2B5EF4-FFF2-40B4-BE49-F238E27FC236}">
                    <a16:creationId xmlns:a16="http://schemas.microsoft.com/office/drawing/2014/main" id="{BA668D9D-570E-48AB-917C-BCA51B903EDD}"/>
                  </a:ext>
                </a:extLst>
              </p:cNvPr>
              <p:cNvGrpSpPr/>
              <p:nvPr/>
            </p:nvGrpSpPr>
            <p:grpSpPr>
              <a:xfrm>
                <a:off x="9493129" y="847130"/>
                <a:ext cx="752627" cy="530477"/>
                <a:chOff x="9493129" y="847130"/>
                <a:chExt cx="752627" cy="530477"/>
              </a:xfrm>
            </p:grpSpPr>
            <p:grpSp>
              <p:nvGrpSpPr>
                <p:cNvPr id="707" name="组合 706">
                  <a:extLst>
                    <a:ext uri="{FF2B5EF4-FFF2-40B4-BE49-F238E27FC236}">
                      <a16:creationId xmlns:a16="http://schemas.microsoft.com/office/drawing/2014/main" id="{3991BC9D-A7BB-4C81-8D57-6582DDC5697B}"/>
                    </a:ext>
                  </a:extLst>
                </p:cNvPr>
                <p:cNvGrpSpPr/>
                <p:nvPr/>
              </p:nvGrpSpPr>
              <p:grpSpPr>
                <a:xfrm>
                  <a:off x="9493129" y="850125"/>
                  <a:ext cx="752627" cy="527482"/>
                  <a:chOff x="5709706" y="913994"/>
                  <a:chExt cx="752627" cy="5274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0" name="矩形: 圆角 709">
                        <a:extLst>
                          <a:ext uri="{FF2B5EF4-FFF2-40B4-BE49-F238E27FC236}">
                            <a16:creationId xmlns:a16="http://schemas.microsoft.com/office/drawing/2014/main" id="{E1EC5DF8-9C1F-4577-BCC9-A284FCAF3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rgbClr val="83C9F4"/>
                          </a:gs>
                          <a:gs pos="30000">
                            <a:srgbClr val="FFA69E"/>
                          </a:gs>
                          <a:gs pos="67000">
                            <a:srgbClr val="83C9F4"/>
                          </a:gs>
                          <a:gs pos="100000">
                            <a:srgbClr val="FFA69E"/>
                          </a:gs>
                        </a:gsLst>
                        <a:lin ang="2700000" scaled="1"/>
                        <a:tileRect/>
                      </a:gradFill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20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200" b="0" i="0" spc="-50" dirty="0" smtClean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MG</m:t>
                                  </m:r>
                                </m:e>
                                <m:sub>
                                  <m:r>
                                    <a:rPr lang="en-US" altLang="zh-CN" sz="1200" b="0" i="0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:endParaRPr lang="zh-CN" altLang="en-US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0" name="矩形: 圆角 709">
                        <a:extLst>
                          <a:ext uri="{FF2B5EF4-FFF2-40B4-BE49-F238E27FC236}">
                            <a16:creationId xmlns:a16="http://schemas.microsoft.com/office/drawing/2014/main" id="{E1EC5DF8-9C1F-4577-BCC9-A284FCAF3A8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1" name="矩形: 圆角 710">
                        <a:extLst>
                          <a:ext uri="{FF2B5EF4-FFF2-40B4-BE49-F238E27FC236}">
                            <a16:creationId xmlns:a16="http://schemas.microsoft.com/office/drawing/2014/main" id="{6D514D03-704B-4671-AAFD-13F255CBF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pattFill prst="trellis">
                        <a:fgClr>
                          <a:srgbClr val="FFA69E"/>
                        </a:fgClr>
                        <a:bgClr>
                          <a:schemeClr val="bg1"/>
                        </a:bgClr>
                      </a:patt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spcBef>
                            <a:spcPts val="9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WF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Op</m:t>
                                  </m:r>
                                </m:e>
                                <m:sub>
                                  <m:r>
                                    <a:rPr lang="en-US" altLang="zh-CN" sz="1000" b="0" i="0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1" name="矩形: 圆角 710">
                        <a:extLst>
                          <a:ext uri="{FF2B5EF4-FFF2-40B4-BE49-F238E27FC236}">
                            <a16:creationId xmlns:a16="http://schemas.microsoft.com/office/drawing/2014/main" id="{6D514D03-704B-4671-AAFD-13F255CBF23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blipFill>
                        <a:blip r:embed="rId13"/>
                        <a:stretch>
                          <a:fillRect l="-3529" b="-12121"/>
                        </a:stretch>
                      </a:blip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08" name="矩形 707">
                  <a:extLst>
                    <a:ext uri="{FF2B5EF4-FFF2-40B4-BE49-F238E27FC236}">
                      <a16:creationId xmlns:a16="http://schemas.microsoft.com/office/drawing/2014/main" id="{2BDA4362-FFC7-4C5C-8801-AB2B350CF799}"/>
                    </a:ext>
                  </a:extLst>
                </p:cNvPr>
                <p:cNvSpPr/>
                <p:nvPr/>
              </p:nvSpPr>
              <p:spPr>
                <a:xfrm>
                  <a:off x="9605179" y="850215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" name="矩形 708">
                  <a:extLst>
                    <a:ext uri="{FF2B5EF4-FFF2-40B4-BE49-F238E27FC236}">
                      <a16:creationId xmlns:a16="http://schemas.microsoft.com/office/drawing/2014/main" id="{A2F92162-87B4-4DC5-890D-5ADEA08936EF}"/>
                    </a:ext>
                  </a:extLst>
                </p:cNvPr>
                <p:cNvSpPr/>
                <p:nvPr/>
              </p:nvSpPr>
              <p:spPr>
                <a:xfrm>
                  <a:off x="10015613" y="847130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A3F97C7A-6CB7-4C16-B664-BEE659A3E78D}"/>
                  </a:ext>
                </a:extLst>
              </p:cNvPr>
              <p:cNvSpPr/>
              <p:nvPr/>
            </p:nvSpPr>
            <p:spPr>
              <a:xfrm>
                <a:off x="10071659" y="1161206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F59ABE8B-0E10-4AC7-B1AC-3BEE7D2B65FC}"/>
                  </a:ext>
                </a:extLst>
              </p:cNvPr>
              <p:cNvSpPr/>
              <p:nvPr/>
            </p:nvSpPr>
            <p:spPr>
              <a:xfrm>
                <a:off x="10072228" y="1262283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02" name="图形 701">
              <a:extLst>
                <a:ext uri="{FF2B5EF4-FFF2-40B4-BE49-F238E27FC236}">
                  <a16:creationId xmlns:a16="http://schemas.microsoft.com/office/drawing/2014/main" id="{A7B70041-45AC-4EA3-8D20-1EF405DB7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9826" y="1217116"/>
              <a:ext cx="165600" cy="165600"/>
            </a:xfrm>
            <a:prstGeom prst="rect">
              <a:avLst/>
            </a:prstGeom>
          </p:spPr>
        </p:pic>
      </p:grpSp>
      <p:grpSp>
        <p:nvGrpSpPr>
          <p:cNvPr id="721" name="组合 720">
            <a:extLst>
              <a:ext uri="{FF2B5EF4-FFF2-40B4-BE49-F238E27FC236}">
                <a16:creationId xmlns:a16="http://schemas.microsoft.com/office/drawing/2014/main" id="{4293D489-2C35-450F-B804-2D85E5852F0D}"/>
              </a:ext>
            </a:extLst>
          </p:cNvPr>
          <p:cNvGrpSpPr/>
          <p:nvPr/>
        </p:nvGrpSpPr>
        <p:grpSpPr>
          <a:xfrm>
            <a:off x="6011621" y="3824976"/>
            <a:ext cx="719087" cy="530477"/>
            <a:chOff x="5859537" y="1130119"/>
            <a:chExt cx="752627" cy="530477"/>
          </a:xfrm>
        </p:grpSpPr>
        <p:grpSp>
          <p:nvGrpSpPr>
            <p:cNvPr id="722" name="组合 721">
              <a:extLst>
                <a:ext uri="{FF2B5EF4-FFF2-40B4-BE49-F238E27FC236}">
                  <a16:creationId xmlns:a16="http://schemas.microsoft.com/office/drawing/2014/main" id="{C389F18F-3F75-4271-BD3E-026C771B0C86}"/>
                </a:ext>
              </a:extLst>
            </p:cNvPr>
            <p:cNvGrpSpPr/>
            <p:nvPr/>
          </p:nvGrpSpPr>
          <p:grpSpPr>
            <a:xfrm>
              <a:off x="5859537" y="1130119"/>
              <a:ext cx="752627" cy="530477"/>
              <a:chOff x="9493129" y="847130"/>
              <a:chExt cx="752627" cy="530477"/>
            </a:xfrm>
          </p:grpSpPr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5C75B856-FEC9-4C5A-9939-2153044999FF}"/>
                  </a:ext>
                </a:extLst>
              </p:cNvPr>
              <p:cNvSpPr/>
              <p:nvPr/>
            </p:nvSpPr>
            <p:spPr>
              <a:xfrm>
                <a:off x="9641701" y="905984"/>
                <a:ext cx="121024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25" name="组合 724">
                <a:extLst>
                  <a:ext uri="{FF2B5EF4-FFF2-40B4-BE49-F238E27FC236}">
                    <a16:creationId xmlns:a16="http://schemas.microsoft.com/office/drawing/2014/main" id="{21378960-D58A-4ED1-9E84-4D0EE8EE70F2}"/>
                  </a:ext>
                </a:extLst>
              </p:cNvPr>
              <p:cNvGrpSpPr/>
              <p:nvPr/>
            </p:nvGrpSpPr>
            <p:grpSpPr>
              <a:xfrm>
                <a:off x="9493129" y="847130"/>
                <a:ext cx="752627" cy="530477"/>
                <a:chOff x="9493129" y="847130"/>
                <a:chExt cx="752627" cy="530477"/>
              </a:xfrm>
            </p:grpSpPr>
            <p:grpSp>
              <p:nvGrpSpPr>
                <p:cNvPr id="728" name="组合 727">
                  <a:extLst>
                    <a:ext uri="{FF2B5EF4-FFF2-40B4-BE49-F238E27FC236}">
                      <a16:creationId xmlns:a16="http://schemas.microsoft.com/office/drawing/2014/main" id="{E97E2934-B4B4-49F7-A01E-83C79E096513}"/>
                    </a:ext>
                  </a:extLst>
                </p:cNvPr>
                <p:cNvGrpSpPr/>
                <p:nvPr/>
              </p:nvGrpSpPr>
              <p:grpSpPr>
                <a:xfrm>
                  <a:off x="9493129" y="850125"/>
                  <a:ext cx="752627" cy="527482"/>
                  <a:chOff x="5709706" y="913994"/>
                  <a:chExt cx="752627" cy="5274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1" name="矩形: 圆角 730">
                        <a:extLst>
                          <a:ext uri="{FF2B5EF4-FFF2-40B4-BE49-F238E27FC236}">
                            <a16:creationId xmlns:a16="http://schemas.microsoft.com/office/drawing/2014/main" id="{0893935E-9BE6-49A8-83A0-8A1280DC3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rgbClr val="83C9F4"/>
                          </a:gs>
                          <a:gs pos="30000">
                            <a:srgbClr val="FFA69E"/>
                          </a:gs>
                          <a:gs pos="67000">
                            <a:srgbClr val="83C9F4"/>
                          </a:gs>
                          <a:gs pos="100000">
                            <a:srgbClr val="FFA69E"/>
                          </a:gs>
                        </a:gsLst>
                        <a:lin ang="2700000" scaled="1"/>
                        <a:tileRect/>
                      </a:gradFill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20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200" b="0" i="0" spc="-50" dirty="0" smtClean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MG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:endParaRPr lang="zh-CN" altLang="en-US" sz="12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1" name="矩形: 圆角 730">
                        <a:extLst>
                          <a:ext uri="{FF2B5EF4-FFF2-40B4-BE49-F238E27FC236}">
                            <a16:creationId xmlns:a16="http://schemas.microsoft.com/office/drawing/2014/main" id="{0893935E-9BE6-49A8-83A0-8A1280DC34F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09706" y="913994"/>
                        <a:ext cx="752627" cy="527482"/>
                      </a:xfrm>
                      <a:prstGeom prst="round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2" name="矩形: 圆角 731">
                        <a:extLst>
                          <a:ext uri="{FF2B5EF4-FFF2-40B4-BE49-F238E27FC236}">
                            <a16:creationId xmlns:a16="http://schemas.microsoft.com/office/drawing/2014/main" id="{EBF0E31F-4328-4207-8571-742571C68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pattFill prst="trellis">
                        <a:fgClr>
                          <a:srgbClr val="FFA69E"/>
                        </a:fgClr>
                        <a:bgClr>
                          <a:schemeClr val="bg1"/>
                        </a:bgClr>
                      </a:patt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spcBef>
                            <a:spcPts val="9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i="1" spc="-5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WF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000" i="0" spc="-50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Op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000" i="1" spc="-5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n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00" spc="-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2" name="矩形: 圆角 731">
                        <a:extLst>
                          <a:ext uri="{FF2B5EF4-FFF2-40B4-BE49-F238E27FC236}">
                            <a16:creationId xmlns:a16="http://schemas.microsoft.com/office/drawing/2014/main" id="{EBF0E31F-4328-4207-8571-742571C68D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4424" y="1220512"/>
                        <a:ext cx="524268" cy="179334"/>
                      </a:xfrm>
                      <a:prstGeom prst="roundRect">
                        <a:avLst/>
                      </a:prstGeom>
                      <a:blipFill>
                        <a:blip r:embed="rId15"/>
                        <a:stretch>
                          <a:fillRect l="-3488" b="-15152"/>
                        </a:stretch>
                      </a:blipFill>
                      <a:ln w="15875" cmpd="sng">
                        <a:solidFill>
                          <a:schemeClr val="tx1"/>
                        </a:solidFill>
                        <a:prstDash val="dash"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29" name="矩形 728">
                  <a:extLst>
                    <a:ext uri="{FF2B5EF4-FFF2-40B4-BE49-F238E27FC236}">
                      <a16:creationId xmlns:a16="http://schemas.microsoft.com/office/drawing/2014/main" id="{B41E3307-D548-4284-A2B7-222A6A24CB21}"/>
                    </a:ext>
                  </a:extLst>
                </p:cNvPr>
                <p:cNvSpPr/>
                <p:nvPr/>
              </p:nvSpPr>
              <p:spPr>
                <a:xfrm>
                  <a:off x="9605179" y="850215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" name="矩形 729">
                  <a:extLst>
                    <a:ext uri="{FF2B5EF4-FFF2-40B4-BE49-F238E27FC236}">
                      <a16:creationId xmlns:a16="http://schemas.microsoft.com/office/drawing/2014/main" id="{D3D71713-29A3-4208-98A1-696D5BDFEE8A}"/>
                    </a:ext>
                  </a:extLst>
                </p:cNvPr>
                <p:cNvSpPr/>
                <p:nvPr/>
              </p:nvSpPr>
              <p:spPr>
                <a:xfrm>
                  <a:off x="10015613" y="847130"/>
                  <a:ext cx="121024" cy="457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584C1E69-FF7D-4CAE-AE7E-D0E276CBCA47}"/>
                  </a:ext>
                </a:extLst>
              </p:cNvPr>
              <p:cNvSpPr/>
              <p:nvPr/>
            </p:nvSpPr>
            <p:spPr>
              <a:xfrm>
                <a:off x="10071659" y="1161206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CCC2EF58-CFF5-43EF-ADC5-2DFDF54F30A0}"/>
                  </a:ext>
                </a:extLst>
              </p:cNvPr>
              <p:cNvSpPr/>
              <p:nvPr/>
            </p:nvSpPr>
            <p:spPr>
              <a:xfrm>
                <a:off x="10072228" y="1262283"/>
                <a:ext cx="45719" cy="4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23" name="图形 722">
              <a:extLst>
                <a:ext uri="{FF2B5EF4-FFF2-40B4-BE49-F238E27FC236}">
                  <a16:creationId xmlns:a16="http://schemas.microsoft.com/office/drawing/2014/main" id="{2ED404E4-91E5-48CA-9F1E-E3707115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9826" y="1217116"/>
              <a:ext cx="165600" cy="165600"/>
            </a:xfrm>
            <a:prstGeom prst="rect">
              <a:avLst/>
            </a:prstGeom>
          </p:spPr>
        </p:pic>
      </p:grpSp>
      <p:cxnSp>
        <p:nvCxnSpPr>
          <p:cNvPr id="2159" name="直接箭头连接符 2158">
            <a:extLst>
              <a:ext uri="{FF2B5EF4-FFF2-40B4-BE49-F238E27FC236}">
                <a16:creationId xmlns:a16="http://schemas.microsoft.com/office/drawing/2014/main" id="{5613510E-9177-4C3E-A862-8033BE54B01E}"/>
              </a:ext>
            </a:extLst>
          </p:cNvPr>
          <p:cNvCxnSpPr>
            <a:cxnSpLocks/>
            <a:stCxn id="727" idx="3"/>
            <a:endCxn id="299" idx="1"/>
          </p:cNvCxnSpPr>
          <p:nvPr/>
        </p:nvCxnSpPr>
        <p:spPr>
          <a:xfrm flipV="1">
            <a:off x="6608595" y="4212746"/>
            <a:ext cx="678065" cy="522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直接箭头连接符 2169">
            <a:extLst>
              <a:ext uri="{FF2B5EF4-FFF2-40B4-BE49-F238E27FC236}">
                <a16:creationId xmlns:a16="http://schemas.microsoft.com/office/drawing/2014/main" id="{4F6E36EA-BD8D-4130-903E-8AF2EA138205}"/>
              </a:ext>
            </a:extLst>
          </p:cNvPr>
          <p:cNvCxnSpPr>
            <a:cxnSpLocks/>
            <a:stCxn id="726" idx="3"/>
            <a:endCxn id="299" idx="1"/>
          </p:cNvCxnSpPr>
          <p:nvPr/>
        </p:nvCxnSpPr>
        <p:spPr>
          <a:xfrm>
            <a:off x="6608051" y="4163876"/>
            <a:ext cx="678609" cy="4887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直接箭头连接符 2094">
            <a:extLst>
              <a:ext uri="{FF2B5EF4-FFF2-40B4-BE49-F238E27FC236}">
                <a16:creationId xmlns:a16="http://schemas.microsoft.com/office/drawing/2014/main" id="{DA60A4C9-2BF9-4E0D-BEBB-3B524353A2AF}"/>
              </a:ext>
            </a:extLst>
          </p:cNvPr>
          <p:cNvCxnSpPr>
            <a:cxnSpLocks/>
            <a:stCxn id="706" idx="3"/>
            <a:endCxn id="292" idx="1"/>
          </p:cNvCxnSpPr>
          <p:nvPr/>
        </p:nvCxnSpPr>
        <p:spPr>
          <a:xfrm flipV="1">
            <a:off x="6654139" y="3363303"/>
            <a:ext cx="610809" cy="4736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" name="直接箭头连接符 2125">
            <a:extLst>
              <a:ext uri="{FF2B5EF4-FFF2-40B4-BE49-F238E27FC236}">
                <a16:creationId xmlns:a16="http://schemas.microsoft.com/office/drawing/2014/main" id="{AA7355A7-4526-4FDF-8D4C-4A03A3F94A6F}"/>
              </a:ext>
            </a:extLst>
          </p:cNvPr>
          <p:cNvCxnSpPr>
            <a:cxnSpLocks/>
            <a:stCxn id="705" idx="3"/>
            <a:endCxn id="292" idx="1"/>
          </p:cNvCxnSpPr>
          <p:nvPr/>
        </p:nvCxnSpPr>
        <p:spPr>
          <a:xfrm>
            <a:off x="6653595" y="3309589"/>
            <a:ext cx="611353" cy="53714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标题 1">
            <a:extLst>
              <a:ext uri="{FF2B5EF4-FFF2-40B4-BE49-F238E27FC236}">
                <a16:creationId xmlns:a16="http://schemas.microsoft.com/office/drawing/2014/main" id="{2D5DDE01-5A07-4886-8CBC-5919856B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System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1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995135-3ACC-400E-96B2-1A630C95F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1"/>
          <a:stretch/>
        </p:blipFill>
        <p:spPr>
          <a:xfrm>
            <a:off x="0" y="1634929"/>
            <a:ext cx="8189606" cy="1794071"/>
          </a:xfrm>
          <a:prstGeom prst="rect">
            <a:avLst/>
          </a:prstGeom>
        </p:spPr>
      </p:pic>
      <p:sp>
        <p:nvSpPr>
          <p:cNvPr id="54" name="标题 1">
            <a:extLst>
              <a:ext uri="{FF2B5EF4-FFF2-40B4-BE49-F238E27FC236}">
                <a16:creationId xmlns:a16="http://schemas.microsoft.com/office/drawing/2014/main" id="{22CB1A29-6A6F-4F34-A0AA-1542604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Speedup compared with </a:t>
            </a:r>
            <a:r>
              <a:rPr lang="en-US" altLang="zh-CN" dirty="0" err="1"/>
              <a:t>Crypten</a:t>
            </a:r>
            <a:r>
              <a:rPr lang="en-US" altLang="zh-CN" dirty="0"/>
              <a:t>/Cheetah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F20B6-1432-4E32-A408-39C3CD9B9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59" y="3656715"/>
            <a:ext cx="5236166" cy="2351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CC3820-3056-C1AB-9BBD-1E08AB24C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89" y="1530154"/>
            <a:ext cx="4033611" cy="1821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DDB8CB-98CD-2414-E32C-358BC1915175}"/>
                  </a:ext>
                </a:extLst>
              </p:cNvPr>
              <p:cNvSpPr txBox="1"/>
              <p:nvPr/>
            </p:nvSpPr>
            <p:spPr>
              <a:xfrm>
                <a:off x="2393039" y="6008091"/>
                <a:ext cx="221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Crypten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DDB8CB-98CD-2414-E32C-358BC191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39" y="6008091"/>
                <a:ext cx="2212181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6F9AAB-6F34-EA26-5F1E-0887F8899F19}"/>
                  </a:ext>
                </a:extLst>
              </p:cNvPr>
              <p:cNvSpPr txBox="1"/>
              <p:nvPr/>
            </p:nvSpPr>
            <p:spPr>
              <a:xfrm>
                <a:off x="9222464" y="6008090"/>
                <a:ext cx="221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𝐶h𝑒𝑒𝑡𝑎h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6F9AAB-6F34-EA26-5F1E-0887F8899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464" y="6008090"/>
                <a:ext cx="221218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0617B80-2BC2-0C0D-5B1D-26E8679372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18" y="3940714"/>
            <a:ext cx="4105282" cy="18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>
            <a:extLst>
              <a:ext uri="{FF2B5EF4-FFF2-40B4-BE49-F238E27FC236}">
                <a16:creationId xmlns:a16="http://schemas.microsoft.com/office/drawing/2014/main" id="{22CB1A29-6A6F-4F34-A0AA-1542604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Speedup compared with </a:t>
            </a:r>
            <a:r>
              <a:rPr lang="en-US" altLang="zh-CN" dirty="0" err="1"/>
              <a:t>Crypten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C444D-FC1D-4116-B904-7B1718A88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73" y="1272123"/>
            <a:ext cx="4377088" cy="310274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A399A81-BBD6-49E1-AC8F-A6EC7BAB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333" y="4523777"/>
            <a:ext cx="5078558" cy="2055814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C1FFBE92-9368-461F-980C-D6C258E31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5480" y="5148782"/>
            <a:ext cx="164845" cy="164845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06EBB97D-F774-4CE9-93DC-F6A96873E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644" y="5148782"/>
            <a:ext cx="164845" cy="16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E92BF4E-EAFA-47A7-B8DB-9622C5336890}"/>
                  </a:ext>
                </a:extLst>
              </p:cNvPr>
              <p:cNvSpPr txBox="1"/>
              <p:nvPr/>
            </p:nvSpPr>
            <p:spPr>
              <a:xfrm>
                <a:off x="9781687" y="1258554"/>
                <a:ext cx="221218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𝑆𝑞𝑢𝑒𝑒𝑧𝑒𝑁𝑒𝑡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E92BF4E-EAFA-47A7-B8DB-9622C533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687" y="1258554"/>
                <a:ext cx="2212181" cy="300082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68F1FD-B1D4-42F9-9C13-BF8D86E20C11}"/>
                  </a:ext>
                </a:extLst>
              </p:cNvPr>
              <p:cNvSpPr txBox="1"/>
              <p:nvPr/>
            </p:nvSpPr>
            <p:spPr>
              <a:xfrm>
                <a:off x="9979819" y="4576593"/>
                <a:ext cx="221218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𝐵𝐸𝑅𝑇</m:t>
                      </m:r>
                      <m:r>
                        <a:rPr lang="en-US" altLang="zh-CN" sz="13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sz="135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𝑉𝑖𝑇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68F1FD-B1D4-42F9-9C13-BF8D86E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819" y="4576593"/>
                <a:ext cx="2212181" cy="300082"/>
              </a:xfrm>
              <a:prstGeom prst="rect">
                <a:avLst/>
              </a:prstGeom>
              <a:blipFill>
                <a:blip r:embed="rId8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E13590F4-D094-4644-8124-13B1797E47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606" y="1538040"/>
            <a:ext cx="2971878" cy="729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2A5AA89-C6E1-446B-9318-03F5B415E564}"/>
                  </a:ext>
                </a:extLst>
              </p:cNvPr>
              <p:cNvSpPr txBox="1"/>
              <p:nvPr/>
            </p:nvSpPr>
            <p:spPr>
              <a:xfrm>
                <a:off x="430606" y="2298465"/>
                <a:ext cx="513076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Speedup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an orthogonal track.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 dirty="0"/>
                  <a:t> is preferred.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/>
                  <a:t>SqueezeNet</a:t>
                </a:r>
                <a:r>
                  <a:rPr lang="en-US" altLang="zh-CN" dirty="0"/>
                  <a:t>: good structure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Transformer: good operator combination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2A5AA89-C6E1-446B-9318-03F5B415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6" y="2298465"/>
                <a:ext cx="5130765" cy="1477328"/>
              </a:xfrm>
              <a:prstGeom prst="rect">
                <a:avLst/>
              </a:prstGeom>
              <a:blipFill>
                <a:blip r:embed="rId10"/>
                <a:stretch>
                  <a:fillRect l="-832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图片 60">
            <a:extLst>
              <a:ext uri="{FF2B5EF4-FFF2-40B4-BE49-F238E27FC236}">
                <a16:creationId xmlns:a16="http://schemas.microsoft.com/office/drawing/2014/main" id="{BCFFD138-D925-4A66-8807-53D95133FF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325" y="4236324"/>
            <a:ext cx="4464984" cy="20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E732F6B-2484-422E-8A26-88339729CCDA}"/>
              </a:ext>
            </a:extLst>
          </p:cNvPr>
          <p:cNvSpPr/>
          <p:nvPr/>
        </p:nvSpPr>
        <p:spPr>
          <a:xfrm>
            <a:off x="2314950" y="902723"/>
            <a:ext cx="93600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190129B-B3EF-4D95-B5A3-69E39DAE7B4C}"/>
              </a:ext>
            </a:extLst>
          </p:cNvPr>
          <p:cNvSpPr/>
          <p:nvPr/>
        </p:nvSpPr>
        <p:spPr>
          <a:xfrm>
            <a:off x="2314950" y="1561769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7962546-FFE6-40B7-83F5-B1F1CE982AEE}"/>
              </a:ext>
            </a:extLst>
          </p:cNvPr>
          <p:cNvSpPr/>
          <p:nvPr/>
        </p:nvSpPr>
        <p:spPr>
          <a:xfrm>
            <a:off x="1191024" y="2885997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DDD802-3C13-4CE3-B51F-3FFD19C9E52B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782950" y="1334723"/>
            <a:ext cx="0" cy="22704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240BC2-6983-403A-B91C-3BC764C93273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1658357" y="1993769"/>
            <a:ext cx="1124593" cy="23679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EB4EB25-ED96-46A2-8523-EBF80FB6235A}"/>
              </a:ext>
            </a:extLst>
          </p:cNvPr>
          <p:cNvCxnSpPr>
            <a:cxnSpLocks/>
            <a:stCxn id="45" idx="2"/>
            <a:endCxn id="76" idx="0"/>
          </p:cNvCxnSpPr>
          <p:nvPr/>
        </p:nvCxnSpPr>
        <p:spPr>
          <a:xfrm>
            <a:off x="1659024" y="3317997"/>
            <a:ext cx="667101" cy="31143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B781443-C7B4-4B7E-8DCE-3070BF2752B4}"/>
              </a:ext>
            </a:extLst>
          </p:cNvPr>
          <p:cNvCxnSpPr>
            <a:cxnSpLocks/>
            <a:stCxn id="82" idx="2"/>
            <a:endCxn id="43" idx="0"/>
          </p:cNvCxnSpPr>
          <p:nvPr/>
        </p:nvCxnSpPr>
        <p:spPr>
          <a:xfrm flipH="1">
            <a:off x="2782950" y="502593"/>
            <a:ext cx="863269" cy="4001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4E69DDA-9326-4463-B107-95BD21DA1BF6}"/>
                  </a:ext>
                </a:extLst>
              </p:cNvPr>
              <p:cNvSpPr/>
              <p:nvPr/>
            </p:nvSpPr>
            <p:spPr>
              <a:xfrm>
                <a:off x="1190357" y="2230566"/>
                <a:ext cx="93600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4E69DDA-9326-4463-B107-95BD21DA1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57" y="2230566"/>
                <a:ext cx="936000" cy="43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5791074-9D83-47C6-9202-703FAFDA06DE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1658357" y="2662566"/>
            <a:ext cx="667" cy="2234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7222ACD-B27B-48BF-8419-164F545A2ABF}"/>
              </a:ext>
            </a:extLst>
          </p:cNvPr>
          <p:cNvSpPr/>
          <p:nvPr/>
        </p:nvSpPr>
        <p:spPr>
          <a:xfrm>
            <a:off x="2493999" y="2892496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CBBC842-A5AE-4CEC-9878-9F0C2E183B1B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2782950" y="1993769"/>
            <a:ext cx="181838" cy="23679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559850-7CF1-496E-8641-9558445974AF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flipH="1">
            <a:off x="2326125" y="3324496"/>
            <a:ext cx="635874" cy="30493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831C210-818E-4378-9183-4D23DC43FACB}"/>
                  </a:ext>
                </a:extLst>
              </p:cNvPr>
              <p:cNvSpPr/>
              <p:nvPr/>
            </p:nvSpPr>
            <p:spPr>
              <a:xfrm>
                <a:off x="2496788" y="2230566"/>
                <a:ext cx="93600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4831C210-818E-4378-9183-4D23DC43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788" y="2230566"/>
                <a:ext cx="936000" cy="43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8661F-3789-4D9D-B8EA-4B50B73BA8C9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flipH="1">
            <a:off x="2961999" y="2662566"/>
            <a:ext cx="2789" cy="2299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2502178-7864-4E1B-9D9C-0BBE9379FF3A}"/>
              </a:ext>
            </a:extLst>
          </p:cNvPr>
          <p:cNvSpPr/>
          <p:nvPr/>
        </p:nvSpPr>
        <p:spPr>
          <a:xfrm>
            <a:off x="1858125" y="3629433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1919D1A-62EF-4997-82DA-1BDE3AAB8F58}"/>
              </a:ext>
            </a:extLst>
          </p:cNvPr>
          <p:cNvCxnSpPr>
            <a:cxnSpLocks/>
            <a:stCxn id="76" idx="2"/>
            <a:endCxn id="182" idx="0"/>
          </p:cNvCxnSpPr>
          <p:nvPr/>
        </p:nvCxnSpPr>
        <p:spPr>
          <a:xfrm>
            <a:off x="2326125" y="4061433"/>
            <a:ext cx="1320094" cy="164338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96766CB-616D-4A35-94FB-C684CF324AF9}"/>
              </a:ext>
            </a:extLst>
          </p:cNvPr>
          <p:cNvSpPr/>
          <p:nvPr/>
        </p:nvSpPr>
        <p:spPr>
          <a:xfrm>
            <a:off x="553979" y="902824"/>
            <a:ext cx="93600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1CF6D76-1F56-4E95-ABBA-3337958C703C}"/>
              </a:ext>
            </a:extLst>
          </p:cNvPr>
          <p:cNvSpPr/>
          <p:nvPr/>
        </p:nvSpPr>
        <p:spPr>
          <a:xfrm>
            <a:off x="553979" y="4942864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6C81D92-7FA1-46B3-9783-A436DCE574B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021979" y="1334824"/>
            <a:ext cx="0" cy="360804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D311CE-8DCF-420F-9695-80B10FC37E3F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 flipH="1">
            <a:off x="1021979" y="502593"/>
            <a:ext cx="2624240" cy="4002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36EDE0-2EFD-4896-AD56-D5A3274F4E68}"/>
              </a:ext>
            </a:extLst>
          </p:cNvPr>
          <p:cNvSpPr/>
          <p:nvPr/>
        </p:nvSpPr>
        <p:spPr>
          <a:xfrm>
            <a:off x="3178219" y="70593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F7BA86E-6192-4AA7-81F2-7E7C52692DB5}"/>
              </a:ext>
            </a:extLst>
          </p:cNvPr>
          <p:cNvCxnSpPr>
            <a:cxnSpLocks/>
            <a:stCxn id="79" idx="2"/>
            <a:endCxn id="182" idx="0"/>
          </p:cNvCxnSpPr>
          <p:nvPr/>
        </p:nvCxnSpPr>
        <p:spPr>
          <a:xfrm>
            <a:off x="1021979" y="5374864"/>
            <a:ext cx="2624240" cy="32995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2F06508-7406-4C49-9F59-C84506E99B27}"/>
              </a:ext>
            </a:extLst>
          </p:cNvPr>
          <p:cNvSpPr/>
          <p:nvPr/>
        </p:nvSpPr>
        <p:spPr>
          <a:xfrm>
            <a:off x="3794963" y="2216630"/>
            <a:ext cx="93600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259927-10BA-400A-89BD-B59E70E2F6AA}"/>
              </a:ext>
            </a:extLst>
          </p:cNvPr>
          <p:cNvSpPr/>
          <p:nvPr/>
        </p:nvSpPr>
        <p:spPr>
          <a:xfrm>
            <a:off x="3794963" y="2879923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71A3C9A-5746-4345-8834-E1739E5C1340}"/>
              </a:ext>
            </a:extLst>
          </p:cNvPr>
          <p:cNvSpPr/>
          <p:nvPr/>
        </p:nvSpPr>
        <p:spPr>
          <a:xfrm>
            <a:off x="3029207" y="4279571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5653B7A-C2E9-4DC1-BA98-0AEB8EF3A39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4262963" y="2648630"/>
            <a:ext cx="0" cy="23129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835213F-E9E5-49E1-9458-7C53E659E4ED}"/>
              </a:ext>
            </a:extLst>
          </p:cNvPr>
          <p:cNvCxnSpPr>
            <a:cxnSpLocks/>
            <a:stCxn id="85" idx="2"/>
            <a:endCxn id="90" idx="0"/>
          </p:cNvCxnSpPr>
          <p:nvPr/>
        </p:nvCxnSpPr>
        <p:spPr>
          <a:xfrm flipH="1">
            <a:off x="3500704" y="3311923"/>
            <a:ext cx="762259" cy="31278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E6EF8BF-83BE-473F-B460-417CA3173388}"/>
              </a:ext>
            </a:extLst>
          </p:cNvPr>
          <p:cNvCxnSpPr>
            <a:cxnSpLocks/>
            <a:stCxn id="86" idx="2"/>
            <a:endCxn id="97" idx="0"/>
          </p:cNvCxnSpPr>
          <p:nvPr/>
        </p:nvCxnSpPr>
        <p:spPr>
          <a:xfrm>
            <a:off x="3497207" y="4711571"/>
            <a:ext cx="617012" cy="23129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D250DADD-8C5F-4A98-8D3A-331DBF726E9F}"/>
                  </a:ext>
                </a:extLst>
              </p:cNvPr>
              <p:cNvSpPr/>
              <p:nvPr/>
            </p:nvSpPr>
            <p:spPr>
              <a:xfrm>
                <a:off x="3032704" y="3624710"/>
                <a:ext cx="93600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D250DADD-8C5F-4A98-8D3A-331DBF726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04" y="3624710"/>
                <a:ext cx="936000" cy="432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00D7A-CB38-4CB5-9F0A-CB44259197E9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3497207" y="4056710"/>
            <a:ext cx="3497" cy="222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91F9F23E-A644-4635-8242-02A589800CB7}"/>
              </a:ext>
            </a:extLst>
          </p:cNvPr>
          <p:cNvSpPr/>
          <p:nvPr/>
        </p:nvSpPr>
        <p:spPr>
          <a:xfrm>
            <a:off x="4368970" y="4296838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0D1B775-FB07-4483-9DCB-2A2B8FB25A83}"/>
              </a:ext>
            </a:extLst>
          </p:cNvPr>
          <p:cNvCxnSpPr>
            <a:cxnSpLocks/>
            <a:stCxn id="85" idx="2"/>
            <a:endCxn id="95" idx="0"/>
          </p:cNvCxnSpPr>
          <p:nvPr/>
        </p:nvCxnSpPr>
        <p:spPr>
          <a:xfrm>
            <a:off x="4262963" y="3311923"/>
            <a:ext cx="556194" cy="28199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678709F-0ECC-4241-AEA5-A47A13E51081}"/>
              </a:ext>
            </a:extLst>
          </p:cNvPr>
          <p:cNvCxnSpPr>
            <a:cxnSpLocks/>
            <a:stCxn id="92" idx="2"/>
            <a:endCxn id="97" idx="0"/>
          </p:cNvCxnSpPr>
          <p:nvPr/>
        </p:nvCxnSpPr>
        <p:spPr>
          <a:xfrm flipH="1">
            <a:off x="4114219" y="4728838"/>
            <a:ext cx="722751" cy="21402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C2EF9EF6-2EEA-40D2-BD7A-19DCEB208EDE}"/>
                  </a:ext>
                </a:extLst>
              </p:cNvPr>
              <p:cNvSpPr/>
              <p:nvPr/>
            </p:nvSpPr>
            <p:spPr>
              <a:xfrm>
                <a:off x="4351157" y="3593921"/>
                <a:ext cx="93600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C2EF9EF6-2EEA-40D2-BD7A-19DCEB208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57" y="3593921"/>
                <a:ext cx="936000" cy="43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7CED638-3510-47C1-944F-A20CB44730EF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819157" y="4025921"/>
            <a:ext cx="17813" cy="270917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BC4F02C-B10C-4983-B037-5BC4DA2D3BDC}"/>
              </a:ext>
            </a:extLst>
          </p:cNvPr>
          <p:cNvSpPr/>
          <p:nvPr/>
        </p:nvSpPr>
        <p:spPr>
          <a:xfrm>
            <a:off x="3646219" y="4942864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714F312-CAF6-4AC1-9CFA-1BB8E723447F}"/>
              </a:ext>
            </a:extLst>
          </p:cNvPr>
          <p:cNvCxnSpPr>
            <a:cxnSpLocks/>
            <a:stCxn id="97" idx="2"/>
            <a:endCxn id="182" idx="0"/>
          </p:cNvCxnSpPr>
          <p:nvPr/>
        </p:nvCxnSpPr>
        <p:spPr>
          <a:xfrm flipH="1">
            <a:off x="3646219" y="5374864"/>
            <a:ext cx="468000" cy="32995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B59E4B5-C2A6-4C7F-93B0-F9F793DFE307}"/>
              </a:ext>
            </a:extLst>
          </p:cNvPr>
          <p:cNvCxnSpPr>
            <a:cxnSpLocks/>
            <a:stCxn id="82" idx="2"/>
            <a:endCxn id="100" idx="0"/>
          </p:cNvCxnSpPr>
          <p:nvPr/>
        </p:nvCxnSpPr>
        <p:spPr>
          <a:xfrm>
            <a:off x="3646219" y="502593"/>
            <a:ext cx="617236" cy="4001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8349400E-C736-41B3-A3ED-45323A6B9B6E}"/>
              </a:ext>
            </a:extLst>
          </p:cNvPr>
          <p:cNvSpPr/>
          <p:nvPr/>
        </p:nvSpPr>
        <p:spPr>
          <a:xfrm>
            <a:off x="3795455" y="902723"/>
            <a:ext cx="93600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4EC2789-BFA9-4CB0-9E25-F9C4C1FC1C2B}"/>
              </a:ext>
            </a:extLst>
          </p:cNvPr>
          <p:cNvSpPr/>
          <p:nvPr/>
        </p:nvSpPr>
        <p:spPr>
          <a:xfrm>
            <a:off x="3807481" y="1561769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2EAE8C2-8BB3-4A28-9416-DA35583F4C87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263455" y="1334723"/>
            <a:ext cx="12026" cy="227046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099BEC-AA2B-40CA-BC3F-E41FBA00835D}"/>
              </a:ext>
            </a:extLst>
          </p:cNvPr>
          <p:cNvCxnSpPr>
            <a:cxnSpLocks/>
            <a:stCxn id="101" idx="2"/>
            <a:endCxn id="84" idx="0"/>
          </p:cNvCxnSpPr>
          <p:nvPr/>
        </p:nvCxnSpPr>
        <p:spPr>
          <a:xfrm flipH="1">
            <a:off x="4262963" y="1993769"/>
            <a:ext cx="12518" cy="222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E5453FA-BB88-406D-99C8-C85C90C0CAFE}"/>
              </a:ext>
            </a:extLst>
          </p:cNvPr>
          <p:cNvSpPr/>
          <p:nvPr/>
        </p:nvSpPr>
        <p:spPr>
          <a:xfrm>
            <a:off x="5211351" y="1565915"/>
            <a:ext cx="93600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CD3118E-3280-4D89-8B14-46F9856E13AA}"/>
              </a:ext>
            </a:extLst>
          </p:cNvPr>
          <p:cNvSpPr/>
          <p:nvPr/>
        </p:nvSpPr>
        <p:spPr>
          <a:xfrm>
            <a:off x="5211351" y="4934034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4B2BFDF-9CE7-4DFC-9C6C-6CDDE7806E04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5679351" y="1997915"/>
            <a:ext cx="0" cy="293611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9CFC62C-B308-47C8-AEB0-1AEE76B8977D}"/>
              </a:ext>
            </a:extLst>
          </p:cNvPr>
          <p:cNvSpPr/>
          <p:nvPr/>
        </p:nvSpPr>
        <p:spPr>
          <a:xfrm>
            <a:off x="5127420" y="902723"/>
            <a:ext cx="1103863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AvgPool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1C02B49-F85E-4652-A145-97DEB08A0FC6}"/>
              </a:ext>
            </a:extLst>
          </p:cNvPr>
          <p:cNvCxnSpPr>
            <a:cxnSpLocks/>
            <a:stCxn id="111" idx="2"/>
            <a:endCxn id="108" idx="0"/>
          </p:cNvCxnSpPr>
          <p:nvPr/>
        </p:nvCxnSpPr>
        <p:spPr>
          <a:xfrm flipH="1">
            <a:off x="5679351" y="1334723"/>
            <a:ext cx="1" cy="23119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F150691F-AA37-405F-8EDF-45A905E30854}"/>
              </a:ext>
            </a:extLst>
          </p:cNvPr>
          <p:cNvCxnSpPr>
            <a:cxnSpLocks/>
            <a:stCxn id="82" idx="2"/>
            <a:endCxn id="111" idx="0"/>
          </p:cNvCxnSpPr>
          <p:nvPr/>
        </p:nvCxnSpPr>
        <p:spPr>
          <a:xfrm>
            <a:off x="3646219" y="502593"/>
            <a:ext cx="2033133" cy="4001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56193FD5-F950-45BB-8F48-4D54C7DD58E4}"/>
              </a:ext>
            </a:extLst>
          </p:cNvPr>
          <p:cNvSpPr/>
          <p:nvPr/>
        </p:nvSpPr>
        <p:spPr>
          <a:xfrm>
            <a:off x="3178219" y="5704819"/>
            <a:ext cx="936000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D207778A-C25B-4B44-A37B-B9CD8197077E}"/>
              </a:ext>
            </a:extLst>
          </p:cNvPr>
          <p:cNvCxnSpPr>
            <a:cxnSpLocks/>
            <a:stCxn id="109" idx="2"/>
            <a:endCxn id="182" idx="0"/>
          </p:cNvCxnSpPr>
          <p:nvPr/>
        </p:nvCxnSpPr>
        <p:spPr>
          <a:xfrm flipH="1">
            <a:off x="3646219" y="5366034"/>
            <a:ext cx="2033132" cy="33878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4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0488CB4-6F0A-45E2-A02C-264EEDAC4CE9}"/>
              </a:ext>
            </a:extLst>
          </p:cNvPr>
          <p:cNvSpPr/>
          <p:nvPr/>
        </p:nvSpPr>
        <p:spPr>
          <a:xfrm>
            <a:off x="3242748" y="2129532"/>
            <a:ext cx="8219388" cy="342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535905C-31FF-41FF-91E0-CF080D39A2CD}"/>
              </a:ext>
            </a:extLst>
          </p:cNvPr>
          <p:cNvSpPr/>
          <p:nvPr/>
        </p:nvSpPr>
        <p:spPr>
          <a:xfrm>
            <a:off x="5192491" y="3222353"/>
            <a:ext cx="1152163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7F73C10-FDB2-4546-AB2E-4605CC819489}"/>
              </a:ext>
            </a:extLst>
          </p:cNvPr>
          <p:cNvSpPr/>
          <p:nvPr/>
        </p:nvSpPr>
        <p:spPr>
          <a:xfrm>
            <a:off x="8492701" y="3222353"/>
            <a:ext cx="879212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15A661B5-5C5B-4352-B617-3C45ED802E64}"/>
                  </a:ext>
                </a:extLst>
              </p:cNvPr>
              <p:cNvSpPr/>
              <p:nvPr/>
            </p:nvSpPr>
            <p:spPr>
              <a:xfrm>
                <a:off x="3742011" y="4649816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15A661B5-5C5B-4352-B617-3C45ED802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11" y="4649816"/>
                <a:ext cx="905311" cy="43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3583011-E3C4-4542-AF3D-34F244191F7C}"/>
                  </a:ext>
                </a:extLst>
              </p:cNvPr>
              <p:cNvSpPr/>
              <p:nvPr/>
            </p:nvSpPr>
            <p:spPr>
              <a:xfrm>
                <a:off x="3484826" y="3222355"/>
                <a:ext cx="1419682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3583011-E3C4-4542-AF3D-34F244191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26" y="3222355"/>
                <a:ext cx="1419682" cy="432000"/>
              </a:xfrm>
              <a:prstGeom prst="roundRect">
                <a:avLst/>
              </a:prstGeom>
              <a:blipFill>
                <a:blip r:embed="rId4"/>
                <a:stretch>
                  <a:fillRect l="-420" b="-1333"/>
                </a:stretch>
              </a:blipFill>
              <a:ln w="28575">
                <a:solidFill>
                  <a:schemeClr val="tx1">
                    <a:alpha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DE424C2-AE68-465B-9D96-513C520AAE21}"/>
                  </a:ext>
                </a:extLst>
              </p:cNvPr>
              <p:cNvSpPr/>
              <p:nvPr/>
            </p:nvSpPr>
            <p:spPr>
              <a:xfrm>
                <a:off x="3484826" y="3936086"/>
                <a:ext cx="1419682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 w="285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DE424C2-AE68-465B-9D96-513C520AA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26" y="3936086"/>
                <a:ext cx="1419682" cy="432000"/>
              </a:xfrm>
              <a:prstGeom prst="roundRect">
                <a:avLst/>
              </a:prstGeom>
              <a:blipFill>
                <a:blip r:embed="rId5"/>
                <a:stretch>
                  <a:fillRect l="-840"/>
                </a:stretch>
              </a:blipFill>
              <a:ln w="28575">
                <a:solidFill>
                  <a:schemeClr val="tx1">
                    <a:alpha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FFA832-996C-4C5C-8C69-75D65DFD3A3B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4194667" y="3654355"/>
            <a:ext cx="0" cy="2817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  <a:alpha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826183B-E7FD-4277-BA17-163714C0F48D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>
            <a:off x="4194667" y="4368086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2441901D-5E84-4911-956B-452EAF13AB71}"/>
                  </a:ext>
                </a:extLst>
              </p:cNvPr>
              <p:cNvSpPr/>
              <p:nvPr/>
            </p:nvSpPr>
            <p:spPr>
              <a:xfrm>
                <a:off x="6966023" y="4649816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2441901D-5E84-4911-956B-452EAF13A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23" y="4649816"/>
                <a:ext cx="905311" cy="43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DFF9A483-9648-47ED-8466-652EB874866A}"/>
                  </a:ext>
                </a:extLst>
              </p:cNvPr>
              <p:cNvSpPr/>
              <p:nvPr/>
            </p:nvSpPr>
            <p:spPr>
              <a:xfrm>
                <a:off x="6746307" y="3222355"/>
                <a:ext cx="1344744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DFF9A483-9648-47ED-8466-652EB8748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07" y="3222355"/>
                <a:ext cx="1344744" cy="432000"/>
              </a:xfrm>
              <a:prstGeom prst="roundRect">
                <a:avLst/>
              </a:prstGeom>
              <a:blipFill>
                <a:blip r:embed="rId7"/>
                <a:stretch>
                  <a:fillRect l="-3556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FACA397-59FD-42A5-B142-FDDC5FF704C2}"/>
                  </a:ext>
                </a:extLst>
              </p:cNvPr>
              <p:cNvSpPr/>
              <p:nvPr/>
            </p:nvSpPr>
            <p:spPr>
              <a:xfrm>
                <a:off x="6746302" y="3936086"/>
                <a:ext cx="1344754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FACA397-59FD-42A5-B142-FDDC5FF70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02" y="3936086"/>
                <a:ext cx="1344754" cy="432000"/>
              </a:xfrm>
              <a:prstGeom prst="roundRect">
                <a:avLst/>
              </a:prstGeom>
              <a:blipFill>
                <a:blip r:embed="rId8"/>
                <a:stretch>
                  <a:fillRect l="-35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5AB59-045A-4575-9679-066AD046AD99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7418679" y="3654355"/>
            <a:ext cx="0" cy="2817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73A1761-D6B7-4280-8C60-A12F7F0CA512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7418679" y="4368086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099B5DD7-495E-4C9A-B9FB-DC3E4FFA35AE}"/>
                  </a:ext>
                </a:extLst>
              </p:cNvPr>
              <p:cNvSpPr/>
              <p:nvPr/>
            </p:nvSpPr>
            <p:spPr>
              <a:xfrm>
                <a:off x="9993285" y="4649816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 w="285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099B5DD7-495E-4C9A-B9FB-DC3E4FFA3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285" y="4649816"/>
                <a:ext cx="905311" cy="432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alpha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CE153609-01ED-48C7-AB19-85D1ADBF0ECA}"/>
                  </a:ext>
                </a:extLst>
              </p:cNvPr>
              <p:cNvSpPr/>
              <p:nvPr/>
            </p:nvSpPr>
            <p:spPr>
              <a:xfrm>
                <a:off x="9777724" y="3222355"/>
                <a:ext cx="1336434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CE153609-01ED-48C7-AB19-85D1ADBF0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24" y="3222355"/>
                <a:ext cx="1336434" cy="432000"/>
              </a:xfrm>
              <a:prstGeom prst="roundRect">
                <a:avLst/>
              </a:prstGeom>
              <a:blipFill>
                <a:blip r:embed="rId10"/>
                <a:stretch>
                  <a:fillRect l="-3571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4779984B-DF80-49ED-9D9A-0B7258FCEAAE}"/>
                  </a:ext>
                </a:extLst>
              </p:cNvPr>
              <p:cNvSpPr/>
              <p:nvPr/>
            </p:nvSpPr>
            <p:spPr>
              <a:xfrm>
                <a:off x="9777721" y="3936086"/>
                <a:ext cx="133644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4779984B-DF80-49ED-9D9A-0B7258FCE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21" y="3936086"/>
                <a:ext cx="1336440" cy="432000"/>
              </a:xfrm>
              <a:prstGeom prst="roundRect">
                <a:avLst/>
              </a:prstGeom>
              <a:blipFill>
                <a:blip r:embed="rId11"/>
                <a:stretch>
                  <a:fillRect l="-357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FFF6ABE-2A0F-4CD0-BB76-C3B9AAC806D9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445941" y="3654355"/>
            <a:ext cx="0" cy="2817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A7FCFA8-B7BB-4097-9EFD-F694CE6701DB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10445941" y="4368086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  <a:alpha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571">
            <a:extLst>
              <a:ext uri="{FF2B5EF4-FFF2-40B4-BE49-F238E27FC236}">
                <a16:creationId xmlns:a16="http://schemas.microsoft.com/office/drawing/2014/main" id="{53C8FAEF-AB7E-4229-B804-3DA70C1304A0}"/>
              </a:ext>
            </a:extLst>
          </p:cNvPr>
          <p:cNvCxnSpPr>
            <a:cxnSpLocks/>
            <a:stCxn id="56" idx="2"/>
            <a:endCxn id="53" idx="2"/>
          </p:cNvCxnSpPr>
          <p:nvPr/>
        </p:nvCxnSpPr>
        <p:spPr>
          <a:xfrm rot="5400000" flipH="1" flipV="1">
            <a:off x="4267889" y="3581131"/>
            <a:ext cx="1427461" cy="1573906"/>
          </a:xfrm>
          <a:prstGeom prst="bentConnector3">
            <a:avLst>
              <a:gd name="adj1" fmla="val -1601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571">
            <a:extLst>
              <a:ext uri="{FF2B5EF4-FFF2-40B4-BE49-F238E27FC236}">
                <a16:creationId xmlns:a16="http://schemas.microsoft.com/office/drawing/2014/main" id="{5CFF7818-155A-4C88-AC9B-46A53BA23DD1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5400000" flipH="1" flipV="1">
            <a:off x="6241168" y="2044842"/>
            <a:ext cx="704917" cy="1650106"/>
          </a:xfrm>
          <a:prstGeom prst="bentConnector3">
            <a:avLst>
              <a:gd name="adj1" fmla="val 132429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571">
            <a:extLst>
              <a:ext uri="{FF2B5EF4-FFF2-40B4-BE49-F238E27FC236}">
                <a16:creationId xmlns:a16="http://schemas.microsoft.com/office/drawing/2014/main" id="{80EAE579-FA10-46CA-AC6C-E08F6E25C42B}"/>
              </a:ext>
            </a:extLst>
          </p:cNvPr>
          <p:cNvCxnSpPr>
            <a:cxnSpLocks/>
            <a:stCxn id="62" idx="2"/>
            <a:endCxn id="54" idx="2"/>
          </p:cNvCxnSpPr>
          <p:nvPr/>
        </p:nvCxnSpPr>
        <p:spPr>
          <a:xfrm rot="5400000" flipH="1" flipV="1">
            <a:off x="7461763" y="3611269"/>
            <a:ext cx="1427461" cy="1513630"/>
          </a:xfrm>
          <a:prstGeom prst="bentConnector3">
            <a:avLst>
              <a:gd name="adj1" fmla="val -1601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571">
            <a:extLst>
              <a:ext uri="{FF2B5EF4-FFF2-40B4-BE49-F238E27FC236}">
                <a16:creationId xmlns:a16="http://schemas.microsoft.com/office/drawing/2014/main" id="{52D8C08E-84FC-47EC-9832-875B3AAD4499}"/>
              </a:ext>
            </a:extLst>
          </p:cNvPr>
          <p:cNvCxnSpPr>
            <a:cxnSpLocks/>
            <a:stCxn id="54" idx="0"/>
            <a:endCxn id="142" idx="0"/>
          </p:cNvCxnSpPr>
          <p:nvPr/>
        </p:nvCxnSpPr>
        <p:spPr>
          <a:xfrm rot="5400000" flipH="1" flipV="1">
            <a:off x="9338641" y="2115053"/>
            <a:ext cx="700966" cy="1513634"/>
          </a:xfrm>
          <a:prstGeom prst="bentConnector3">
            <a:avLst>
              <a:gd name="adj1" fmla="val 132612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DBA7E26-E601-4137-8CE8-7990F0AB46D5}"/>
              </a:ext>
            </a:extLst>
          </p:cNvPr>
          <p:cNvSpPr txBox="1"/>
          <p:nvPr/>
        </p:nvSpPr>
        <p:spPr>
          <a:xfrm>
            <a:off x="4754260" y="4977232"/>
            <a:ext cx="73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Q/K/V</a:t>
            </a:r>
            <a:endParaRPr lang="zh-CN" altLang="en-US" sz="1600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294B388-A1A4-4D6D-BB9B-047AE7AAB8EA}"/>
              </a:ext>
            </a:extLst>
          </p:cNvPr>
          <p:cNvCxnSpPr>
            <a:cxnSpLocks/>
            <a:stCxn id="58" idx="3"/>
            <a:endCxn id="117" idx="0"/>
          </p:cNvCxnSpPr>
          <p:nvPr/>
        </p:nvCxnSpPr>
        <p:spPr>
          <a:xfrm>
            <a:off x="4904508" y="4152086"/>
            <a:ext cx="627527" cy="1269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6D6FB2F5-D946-4187-A8B9-82568DCCB165}"/>
              </a:ext>
            </a:extLst>
          </p:cNvPr>
          <p:cNvSpPr/>
          <p:nvPr/>
        </p:nvSpPr>
        <p:spPr>
          <a:xfrm>
            <a:off x="5532035" y="4012330"/>
            <a:ext cx="485775" cy="152454"/>
          </a:xfrm>
          <a:custGeom>
            <a:avLst/>
            <a:gdLst>
              <a:gd name="connsiteX0" fmla="*/ 0 w 485775"/>
              <a:gd name="connsiteY0" fmla="*/ 152454 h 152454"/>
              <a:gd name="connsiteX1" fmla="*/ 266700 w 485775"/>
              <a:gd name="connsiteY1" fmla="*/ 54 h 152454"/>
              <a:gd name="connsiteX2" fmla="*/ 485775 w 485775"/>
              <a:gd name="connsiteY2" fmla="*/ 133404 h 152454"/>
              <a:gd name="connsiteX3" fmla="*/ 485775 w 485775"/>
              <a:gd name="connsiteY3" fmla="*/ 133404 h 15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152454">
                <a:moveTo>
                  <a:pt x="0" y="152454"/>
                </a:moveTo>
                <a:cubicBezTo>
                  <a:pt x="92869" y="77841"/>
                  <a:pt x="185738" y="3229"/>
                  <a:pt x="266700" y="54"/>
                </a:cubicBezTo>
                <a:cubicBezTo>
                  <a:pt x="347662" y="-3121"/>
                  <a:pt x="485775" y="133404"/>
                  <a:pt x="485775" y="133404"/>
                </a:cubicBezTo>
                <a:lnTo>
                  <a:pt x="485775" y="133404"/>
                </a:lnTo>
              </a:path>
            </a:pathLst>
          </a:cu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3F64E6B-ABA3-4929-AAA1-F82F36912F37}"/>
              </a:ext>
            </a:extLst>
          </p:cNvPr>
          <p:cNvCxnSpPr>
            <a:cxnSpLocks/>
            <a:stCxn id="117" idx="2"/>
            <a:endCxn id="64" idx="1"/>
          </p:cNvCxnSpPr>
          <p:nvPr/>
        </p:nvCxnSpPr>
        <p:spPr>
          <a:xfrm>
            <a:off x="6017810" y="4145734"/>
            <a:ext cx="728492" cy="635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5A125E7E-9440-4CA0-8BC8-5F661705A82A}"/>
              </a:ext>
            </a:extLst>
          </p:cNvPr>
          <p:cNvCxnSpPr>
            <a:cxnSpLocks/>
            <a:stCxn id="64" idx="3"/>
            <a:endCxn id="120" idx="0"/>
          </p:cNvCxnSpPr>
          <p:nvPr/>
        </p:nvCxnSpPr>
        <p:spPr>
          <a:xfrm>
            <a:off x="8091056" y="4152086"/>
            <a:ext cx="598365" cy="1057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61A13B44-0E60-4E1A-BE46-E561969B8F25}"/>
              </a:ext>
            </a:extLst>
          </p:cNvPr>
          <p:cNvSpPr/>
          <p:nvPr/>
        </p:nvSpPr>
        <p:spPr>
          <a:xfrm>
            <a:off x="8689421" y="4010204"/>
            <a:ext cx="485775" cy="152454"/>
          </a:xfrm>
          <a:custGeom>
            <a:avLst/>
            <a:gdLst>
              <a:gd name="connsiteX0" fmla="*/ 0 w 485775"/>
              <a:gd name="connsiteY0" fmla="*/ 152454 h 152454"/>
              <a:gd name="connsiteX1" fmla="*/ 266700 w 485775"/>
              <a:gd name="connsiteY1" fmla="*/ 54 h 152454"/>
              <a:gd name="connsiteX2" fmla="*/ 485775 w 485775"/>
              <a:gd name="connsiteY2" fmla="*/ 133404 h 152454"/>
              <a:gd name="connsiteX3" fmla="*/ 485775 w 485775"/>
              <a:gd name="connsiteY3" fmla="*/ 133404 h 15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152454">
                <a:moveTo>
                  <a:pt x="0" y="152454"/>
                </a:moveTo>
                <a:cubicBezTo>
                  <a:pt x="92869" y="77841"/>
                  <a:pt x="185738" y="3229"/>
                  <a:pt x="266700" y="54"/>
                </a:cubicBezTo>
                <a:cubicBezTo>
                  <a:pt x="347662" y="-3121"/>
                  <a:pt x="485775" y="133404"/>
                  <a:pt x="485775" y="133404"/>
                </a:cubicBezTo>
                <a:lnTo>
                  <a:pt x="485775" y="133404"/>
                </a:lnTo>
              </a:path>
            </a:pathLst>
          </a:cu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493071D-6585-40EA-B468-2CDEE71EAAF4}"/>
              </a:ext>
            </a:extLst>
          </p:cNvPr>
          <p:cNvCxnSpPr>
            <a:cxnSpLocks/>
            <a:stCxn id="120" idx="2"/>
            <a:endCxn id="70" idx="1"/>
          </p:cNvCxnSpPr>
          <p:nvPr/>
        </p:nvCxnSpPr>
        <p:spPr>
          <a:xfrm>
            <a:off x="9175196" y="4143608"/>
            <a:ext cx="602525" cy="847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8820807-3E9E-4C42-B021-9D93BD8AB765}"/>
                  </a:ext>
                </a:extLst>
              </p:cNvPr>
              <p:cNvSpPr txBox="1"/>
              <p:nvPr/>
            </p:nvSpPr>
            <p:spPr>
              <a:xfrm>
                <a:off x="7451242" y="4331436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8820807-3E9E-4C42-B021-9D93BD8A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42" y="4331436"/>
                <a:ext cx="324175" cy="338554"/>
              </a:xfrm>
              <a:prstGeom prst="rect">
                <a:avLst/>
              </a:prstGeom>
              <a:blipFill>
                <a:blip r:embed="rId12"/>
                <a:stretch>
                  <a:fillRect r="-4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7F4057E-0DCD-43F4-979E-D6628BAAFB31}"/>
                  </a:ext>
                </a:extLst>
              </p:cNvPr>
              <p:cNvSpPr txBox="1"/>
              <p:nvPr/>
            </p:nvSpPr>
            <p:spPr>
              <a:xfrm>
                <a:off x="4218132" y="4328972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7F4057E-0DCD-43F4-979E-D6628BAA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32" y="4328972"/>
                <a:ext cx="324175" cy="338554"/>
              </a:xfrm>
              <a:prstGeom prst="rect">
                <a:avLst/>
              </a:prstGeom>
              <a:blipFill>
                <a:blip r:embed="rId13"/>
                <a:stretch>
                  <a:fillRect r="-37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本框 124">
            <a:extLst>
              <a:ext uri="{FF2B5EF4-FFF2-40B4-BE49-F238E27FC236}">
                <a16:creationId xmlns:a16="http://schemas.microsoft.com/office/drawing/2014/main" id="{66A156A0-0A3F-4BB9-B2CD-115DDEA9E9D7}"/>
              </a:ext>
            </a:extLst>
          </p:cNvPr>
          <p:cNvSpPr txBox="1"/>
          <p:nvPr/>
        </p:nvSpPr>
        <p:spPr>
          <a:xfrm>
            <a:off x="8196524" y="4977232"/>
            <a:ext cx="32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CB742F1-A03C-4D10-8394-47B9F960A46E}"/>
                  </a:ext>
                </a:extLst>
              </p:cNvPr>
              <p:cNvSpPr txBox="1"/>
              <p:nvPr/>
            </p:nvSpPr>
            <p:spPr>
              <a:xfrm>
                <a:off x="4950035" y="3840927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CB742F1-A03C-4D10-8394-47B9F960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35" y="3840927"/>
                <a:ext cx="324175" cy="338554"/>
              </a:xfrm>
              <a:prstGeom prst="rect">
                <a:avLst/>
              </a:prstGeom>
              <a:blipFill>
                <a:blip r:embed="rId14"/>
                <a:stretch>
                  <a:fillRect r="-37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325C42A-C71F-419C-A545-315B8985747A}"/>
                  </a:ext>
                </a:extLst>
              </p:cNvPr>
              <p:cNvSpPr txBox="1"/>
              <p:nvPr/>
            </p:nvSpPr>
            <p:spPr>
              <a:xfrm>
                <a:off x="8137335" y="3826230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325C42A-C71F-419C-A545-315B8985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5" y="3826230"/>
                <a:ext cx="324175" cy="338554"/>
              </a:xfrm>
              <a:prstGeom prst="rect">
                <a:avLst/>
              </a:prstGeom>
              <a:blipFill>
                <a:blip r:embed="rId15"/>
                <a:stretch>
                  <a:fillRect r="-39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AFD69821-FEAA-4CC1-B66B-2583A0F97242}"/>
              </a:ext>
            </a:extLst>
          </p:cNvPr>
          <p:cNvSpPr/>
          <p:nvPr/>
        </p:nvSpPr>
        <p:spPr>
          <a:xfrm>
            <a:off x="843001" y="2677482"/>
            <a:ext cx="1336439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6431FB8-D200-489C-8F20-AFBEA818E96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1511220" y="3109482"/>
            <a:ext cx="1" cy="4320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4653AF7-F41C-41F2-B4D1-1A22B3D08350}"/>
              </a:ext>
            </a:extLst>
          </p:cNvPr>
          <p:cNvSpPr/>
          <p:nvPr/>
        </p:nvSpPr>
        <p:spPr>
          <a:xfrm>
            <a:off x="843000" y="3541482"/>
            <a:ext cx="1336439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212D15C-5B2B-4CAE-B4F8-07C587AE9382}"/>
                  </a:ext>
                </a:extLst>
              </p:cNvPr>
              <p:cNvSpPr txBox="1"/>
              <p:nvPr/>
            </p:nvSpPr>
            <p:spPr>
              <a:xfrm>
                <a:off x="109721" y="3591549"/>
                <a:ext cx="747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212D15C-5B2B-4CAE-B4F8-07C587AE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1" y="3591549"/>
                <a:ext cx="7479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7A6526AA-5840-498D-897C-26B1492AC547}"/>
              </a:ext>
            </a:extLst>
          </p:cNvPr>
          <p:cNvSpPr/>
          <p:nvPr/>
        </p:nvSpPr>
        <p:spPr>
          <a:xfrm>
            <a:off x="834732" y="4400436"/>
            <a:ext cx="1336439" cy="43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9441152-747B-4DD1-B3B9-671783488B67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1502950" y="3973482"/>
            <a:ext cx="8268" cy="42695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285BE97B-363E-4DC3-9B11-11E74756CBAE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2179439" y="2129532"/>
            <a:ext cx="1062500" cy="162795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58E77E5-DC7C-41CF-9404-87D9F66D5273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2179439" y="3757482"/>
            <a:ext cx="1055041" cy="1794839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72D364A4-CEF8-4DB3-B9AA-CF8F36A217C3}"/>
                  </a:ext>
                </a:extLst>
              </p:cNvPr>
              <p:cNvSpPr/>
              <p:nvPr/>
            </p:nvSpPr>
            <p:spPr>
              <a:xfrm>
                <a:off x="3742011" y="2517436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 w="285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72D364A4-CEF8-4DB3-B9AA-CF8F36A21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11" y="2517436"/>
                <a:ext cx="905311" cy="432000"/>
              </a:xfrm>
              <a:prstGeom prst="roundRect">
                <a:avLst/>
              </a:prstGeom>
              <a:blipFill>
                <a:blip r:embed="rId17"/>
                <a:stretch>
                  <a:fillRect l="-1307"/>
                </a:stretch>
              </a:blipFill>
              <a:ln w="28575">
                <a:solidFill>
                  <a:schemeClr val="tx1">
                    <a:alpha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88F7267-F733-406E-B031-4B1ABFEE9AD1}"/>
              </a:ext>
            </a:extLst>
          </p:cNvPr>
          <p:cNvCxnSpPr>
            <a:cxnSpLocks/>
            <a:stCxn id="138" idx="2"/>
            <a:endCxn id="57" idx="0"/>
          </p:cNvCxnSpPr>
          <p:nvPr/>
        </p:nvCxnSpPr>
        <p:spPr>
          <a:xfrm>
            <a:off x="4194667" y="2949436"/>
            <a:ext cx="0" cy="27291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  <a:alpha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049E998B-994A-4E38-B66D-5AE4F13E6CF6}"/>
                  </a:ext>
                </a:extLst>
              </p:cNvPr>
              <p:cNvSpPr/>
              <p:nvPr/>
            </p:nvSpPr>
            <p:spPr>
              <a:xfrm>
                <a:off x="6966023" y="2517436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049E998B-994A-4E38-B66D-5AE4F13E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23" y="2517436"/>
                <a:ext cx="905311" cy="432000"/>
              </a:xfrm>
              <a:prstGeom prst="roundRect">
                <a:avLst/>
              </a:prstGeom>
              <a:blipFill>
                <a:blip r:embed="rId18"/>
                <a:stretch>
                  <a:fillRect l="-65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4AD0302-E0DC-434A-B188-87DCAE611E07}"/>
              </a:ext>
            </a:extLst>
          </p:cNvPr>
          <p:cNvCxnSpPr>
            <a:cxnSpLocks/>
            <a:stCxn id="140" idx="2"/>
            <a:endCxn id="63" idx="0"/>
          </p:cNvCxnSpPr>
          <p:nvPr/>
        </p:nvCxnSpPr>
        <p:spPr>
          <a:xfrm>
            <a:off x="7418679" y="2949436"/>
            <a:ext cx="0" cy="27291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346E9C91-158C-4554-B983-1BDE5946559D}"/>
                  </a:ext>
                </a:extLst>
              </p:cNvPr>
              <p:cNvSpPr/>
              <p:nvPr/>
            </p:nvSpPr>
            <p:spPr>
              <a:xfrm>
                <a:off x="9993285" y="2521387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346E9C91-158C-4554-B983-1BDE59465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285" y="2521387"/>
                <a:ext cx="905311" cy="432000"/>
              </a:xfrm>
              <a:prstGeom prst="roundRect">
                <a:avLst/>
              </a:prstGeom>
              <a:blipFill>
                <a:blip r:embed="rId19"/>
                <a:stretch>
                  <a:fillRect l="-129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268FDC5-09AF-4751-B1CB-9B9DD386F73F}"/>
              </a:ext>
            </a:extLst>
          </p:cNvPr>
          <p:cNvCxnSpPr>
            <a:cxnSpLocks/>
            <a:stCxn id="142" idx="2"/>
            <a:endCxn id="69" idx="0"/>
          </p:cNvCxnSpPr>
          <p:nvPr/>
        </p:nvCxnSpPr>
        <p:spPr>
          <a:xfrm>
            <a:off x="10445941" y="2953387"/>
            <a:ext cx="0" cy="26896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9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A413D6-DDB6-4167-AB34-654C691C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31" y="444013"/>
            <a:ext cx="3102510" cy="3423647"/>
          </a:xfrm>
          <a:prstGeom prst="rect">
            <a:avLst/>
          </a:prstGeom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61DB680B-1C65-46F9-AD34-ED2AF529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05" y="73586"/>
            <a:ext cx="10515600" cy="844806"/>
          </a:xfrm>
        </p:spPr>
        <p:txBody>
          <a:bodyPr/>
          <a:lstStyle/>
          <a:p>
            <a:r>
              <a:rPr lang="en-US" altLang="zh-CN" dirty="0"/>
              <a:t>Secret sharing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5C6202-017F-4CA2-A2DF-C63F48AC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46" y="861215"/>
            <a:ext cx="7859691" cy="870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A305DC-F2EB-4D3A-BC1F-3BD72165A38F}"/>
              </a:ext>
            </a:extLst>
          </p:cNvPr>
          <p:cNvSpPr/>
          <p:nvPr/>
        </p:nvSpPr>
        <p:spPr>
          <a:xfrm>
            <a:off x="3821186" y="2151768"/>
            <a:ext cx="4450359" cy="28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C95C50-E466-463B-B03D-529DA30E4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4" y="2611441"/>
            <a:ext cx="7696401" cy="5497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F19D4D-34B6-4CF3-994C-4CE635CC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85" y="3509475"/>
            <a:ext cx="7620199" cy="908981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BF827C-6D6B-4042-97D0-F21DE5932B90}"/>
              </a:ext>
            </a:extLst>
          </p:cNvPr>
          <p:cNvGrpSpPr/>
          <p:nvPr/>
        </p:nvGrpSpPr>
        <p:grpSpPr>
          <a:xfrm>
            <a:off x="522412" y="4718537"/>
            <a:ext cx="7816744" cy="593602"/>
            <a:chOff x="500940" y="4135558"/>
            <a:chExt cx="7816744" cy="59360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851C931-04FD-4A91-8FA3-78F8AAB0D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2133"/>
            <a:stretch/>
          </p:blipFill>
          <p:spPr>
            <a:xfrm>
              <a:off x="500940" y="4135558"/>
              <a:ext cx="7767160" cy="549743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D27E14-AEBA-482F-8A8F-AE1CB7E234CD}"/>
                </a:ext>
              </a:extLst>
            </p:cNvPr>
            <p:cNvSpPr/>
            <p:nvPr/>
          </p:nvSpPr>
          <p:spPr>
            <a:xfrm>
              <a:off x="2431711" y="4443934"/>
              <a:ext cx="5885973" cy="285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415EF7-B5D3-4930-8C47-A70A4BB1B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43" y="5312139"/>
            <a:ext cx="7680072" cy="1551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585E43-A195-4317-BFF2-80397463F0F2}"/>
                  </a:ext>
                </a:extLst>
              </p:cNvPr>
              <p:cNvSpPr txBox="1"/>
              <p:nvPr/>
            </p:nvSpPr>
            <p:spPr>
              <a:xfrm>
                <a:off x="801603" y="3207566"/>
                <a:ext cx="281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585E43-A195-4317-BFF2-80397463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3" y="3207566"/>
                <a:ext cx="2812821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B2BD1D-AE65-416A-87A5-3DF430F40238}"/>
                  </a:ext>
                </a:extLst>
              </p:cNvPr>
              <p:cNvSpPr txBox="1"/>
              <p:nvPr/>
            </p:nvSpPr>
            <p:spPr>
              <a:xfrm>
                <a:off x="735097" y="1751321"/>
                <a:ext cx="1563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B2BD1D-AE65-416A-87A5-3DF430F4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97" y="1751321"/>
                <a:ext cx="1563377" cy="276999"/>
              </a:xfrm>
              <a:prstGeom prst="rect">
                <a:avLst/>
              </a:prstGeom>
              <a:blipFill>
                <a:blip r:embed="rId10"/>
                <a:stretch>
                  <a:fillRect l="-1563" r="-78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69B820-F624-4D1B-A535-A4F7B7BDD820}"/>
                  </a:ext>
                </a:extLst>
              </p:cNvPr>
              <p:cNvSpPr txBox="1"/>
              <p:nvPr/>
            </p:nvSpPr>
            <p:spPr>
              <a:xfrm>
                <a:off x="2519857" y="1735340"/>
                <a:ext cx="1573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69B820-F624-4D1B-A535-A4F7B7BD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857" y="1735340"/>
                <a:ext cx="1573571" cy="276999"/>
              </a:xfrm>
              <a:prstGeom prst="rect">
                <a:avLst/>
              </a:prstGeom>
              <a:blipFill>
                <a:blip r:embed="rId11"/>
                <a:stretch>
                  <a:fillRect l="-3101" r="-7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0BBA76C-00B2-4F67-8D71-5C9BEB841B45}"/>
                  </a:ext>
                </a:extLst>
              </p:cNvPr>
              <p:cNvSpPr txBox="1"/>
              <p:nvPr/>
            </p:nvSpPr>
            <p:spPr>
              <a:xfrm>
                <a:off x="5157755" y="4423803"/>
                <a:ext cx="3030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0BBA76C-00B2-4F67-8D71-5C9BEB841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55" y="4423803"/>
                <a:ext cx="3030573" cy="276999"/>
              </a:xfrm>
              <a:prstGeom prst="rect">
                <a:avLst/>
              </a:prstGeom>
              <a:blipFill>
                <a:blip r:embed="rId12"/>
                <a:stretch>
                  <a:fillRect l="-2817" t="-28889" r="-402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D7A9E2F1-B52F-4185-B527-E0EFE73884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011" b="20252"/>
          <a:stretch/>
        </p:blipFill>
        <p:spPr>
          <a:xfrm>
            <a:off x="735097" y="4443365"/>
            <a:ext cx="3358331" cy="3186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5C73BDB-58A4-4085-8743-B39C985CD6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256" y="2105175"/>
            <a:ext cx="7663743" cy="386453"/>
          </a:xfrm>
          <a:prstGeom prst="rect">
            <a:avLst/>
          </a:prstGeom>
        </p:spPr>
      </p:pic>
      <p:sp>
        <p:nvSpPr>
          <p:cNvPr id="2" name="内容占位符 5">
            <a:extLst>
              <a:ext uri="{FF2B5EF4-FFF2-40B4-BE49-F238E27FC236}">
                <a16:creationId xmlns:a16="http://schemas.microsoft.com/office/drawing/2014/main" id="{53C144C0-7675-B35C-12F5-EC663EBC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569" y="3968114"/>
            <a:ext cx="4103813" cy="260033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Multi-party computation</a:t>
            </a:r>
          </a:p>
          <a:p>
            <a:r>
              <a:rPr lang="en-US" altLang="zh-CN" sz="2400" dirty="0"/>
              <a:t>Linear: </a:t>
            </a:r>
          </a:p>
          <a:p>
            <a:pPr lvl="1"/>
            <a:r>
              <a:rPr lang="en-US" altLang="zh-CN" sz="2000" dirty="0"/>
              <a:t>Homomorphic encryption</a:t>
            </a:r>
          </a:p>
          <a:p>
            <a:pPr lvl="1"/>
            <a:r>
              <a:rPr lang="en-US" altLang="zh-CN" sz="2000" dirty="0"/>
              <a:t>Secret sharing</a:t>
            </a:r>
          </a:p>
          <a:p>
            <a:r>
              <a:rPr lang="en-US" altLang="zh-CN" sz="2400" dirty="0"/>
              <a:t>Non-linear:</a:t>
            </a:r>
          </a:p>
          <a:p>
            <a:pPr lvl="1"/>
            <a:r>
              <a:rPr lang="en-US" altLang="zh-CN" sz="2000" dirty="0"/>
              <a:t>Secret sharing</a:t>
            </a:r>
          </a:p>
          <a:p>
            <a:pPr lvl="1"/>
            <a:r>
              <a:rPr lang="en-US" altLang="zh-CN" sz="2000" dirty="0"/>
              <a:t>Garbled circuit</a:t>
            </a:r>
          </a:p>
          <a:p>
            <a:pPr lvl="1"/>
            <a:r>
              <a:rPr lang="en-US" altLang="zh-CN" sz="2000" dirty="0"/>
              <a:t>Oblivious transfer</a:t>
            </a:r>
          </a:p>
        </p:txBody>
      </p:sp>
    </p:spTree>
    <p:extLst>
      <p:ext uri="{BB962C8B-B14F-4D97-AF65-F5344CB8AC3E}">
        <p14:creationId xmlns:p14="http://schemas.microsoft.com/office/powerpoint/2010/main" val="122513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0488CB4-6F0A-45E2-A02C-264EEDAC4CE9}"/>
              </a:ext>
            </a:extLst>
          </p:cNvPr>
          <p:cNvSpPr/>
          <p:nvPr/>
        </p:nvSpPr>
        <p:spPr>
          <a:xfrm>
            <a:off x="854103" y="1464514"/>
            <a:ext cx="8219388" cy="342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535905C-31FF-41FF-91E0-CF080D39A2CD}"/>
              </a:ext>
            </a:extLst>
          </p:cNvPr>
          <p:cNvSpPr/>
          <p:nvPr/>
        </p:nvSpPr>
        <p:spPr>
          <a:xfrm>
            <a:off x="2911109" y="2557335"/>
            <a:ext cx="1152163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7F73C10-FDB2-4546-AB2E-4605CC819489}"/>
              </a:ext>
            </a:extLst>
          </p:cNvPr>
          <p:cNvSpPr/>
          <p:nvPr/>
        </p:nvSpPr>
        <p:spPr>
          <a:xfrm>
            <a:off x="6211319" y="2557335"/>
            <a:ext cx="879212" cy="43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15A661B5-5C5B-4352-B617-3C45ED802E64}"/>
                  </a:ext>
                </a:extLst>
              </p:cNvPr>
              <p:cNvSpPr/>
              <p:nvPr/>
            </p:nvSpPr>
            <p:spPr>
              <a:xfrm>
                <a:off x="1460629" y="3984798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15A661B5-5C5B-4352-B617-3C45ED802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29" y="3984798"/>
                <a:ext cx="905311" cy="43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3583011-E3C4-4542-AF3D-34F244191F7C}"/>
                  </a:ext>
                </a:extLst>
              </p:cNvPr>
              <p:cNvSpPr/>
              <p:nvPr/>
            </p:nvSpPr>
            <p:spPr>
              <a:xfrm>
                <a:off x="1203444" y="2557337"/>
                <a:ext cx="1419682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3583011-E3C4-4542-AF3D-34F244191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44" y="2557337"/>
                <a:ext cx="1419682" cy="432000"/>
              </a:xfrm>
              <a:prstGeom prst="roundRect">
                <a:avLst/>
              </a:prstGeom>
              <a:blipFill>
                <a:blip r:embed="rId4"/>
                <a:stretch>
                  <a:fillRect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DE424C2-AE68-465B-9D96-513C520AAE21}"/>
                  </a:ext>
                </a:extLst>
              </p:cNvPr>
              <p:cNvSpPr/>
              <p:nvPr/>
            </p:nvSpPr>
            <p:spPr>
              <a:xfrm>
                <a:off x="1203444" y="3271068"/>
                <a:ext cx="1419682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7DE424C2-AE68-465B-9D96-513C520AA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44" y="3271068"/>
                <a:ext cx="1419682" cy="432000"/>
              </a:xfrm>
              <a:prstGeom prst="roundRect">
                <a:avLst/>
              </a:prstGeom>
              <a:blipFill>
                <a:blip r:embed="rId5"/>
                <a:stretch>
                  <a:fillRect l="-420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FFFA832-996C-4C5C-8C69-75D65DFD3A3B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913285" y="2989337"/>
            <a:ext cx="0" cy="28173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826183B-E7FD-4277-BA17-163714C0F48D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>
            <a:off x="1913285" y="3703068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2441901D-5E84-4911-956B-452EAF13AB71}"/>
                  </a:ext>
                </a:extLst>
              </p:cNvPr>
              <p:cNvSpPr/>
              <p:nvPr/>
            </p:nvSpPr>
            <p:spPr>
              <a:xfrm>
                <a:off x="4684641" y="3984798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2441901D-5E84-4911-956B-452EAF13A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641" y="3984798"/>
                <a:ext cx="905311" cy="43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DFF9A483-9648-47ED-8466-652EB874866A}"/>
                  </a:ext>
                </a:extLst>
              </p:cNvPr>
              <p:cNvSpPr/>
              <p:nvPr/>
            </p:nvSpPr>
            <p:spPr>
              <a:xfrm>
                <a:off x="4464925" y="2557337"/>
                <a:ext cx="1344744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DFF9A483-9648-47ED-8466-652EB8748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25" y="2557337"/>
                <a:ext cx="1344744" cy="432000"/>
              </a:xfrm>
              <a:prstGeom prst="roundRect">
                <a:avLst/>
              </a:prstGeom>
              <a:blipFill>
                <a:blip r:embed="rId7"/>
                <a:stretch>
                  <a:fillRect l="-3097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FACA397-59FD-42A5-B142-FDDC5FF704C2}"/>
                  </a:ext>
                </a:extLst>
              </p:cNvPr>
              <p:cNvSpPr/>
              <p:nvPr/>
            </p:nvSpPr>
            <p:spPr>
              <a:xfrm>
                <a:off x="4464920" y="3271068"/>
                <a:ext cx="1344754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4FACA397-59FD-42A5-B142-FDDC5FF70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20" y="3271068"/>
                <a:ext cx="1344754" cy="432000"/>
              </a:xfrm>
              <a:prstGeom prst="roundRect">
                <a:avLst/>
              </a:prstGeom>
              <a:blipFill>
                <a:blip r:embed="rId8"/>
                <a:stretch>
                  <a:fillRect l="-3097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5AB59-045A-4575-9679-066AD046AD99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137297" y="2989337"/>
            <a:ext cx="0" cy="2817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73A1761-D6B7-4280-8C60-A12F7F0CA512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5137297" y="3703068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099B5DD7-495E-4C9A-B9FB-DC3E4FFA35AE}"/>
                  </a:ext>
                </a:extLst>
              </p:cNvPr>
              <p:cNvSpPr/>
              <p:nvPr/>
            </p:nvSpPr>
            <p:spPr>
              <a:xfrm>
                <a:off x="7711903" y="3984798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 w="28575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099B5DD7-495E-4C9A-B9FB-DC3E4FFA3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03" y="3984798"/>
                <a:ext cx="905311" cy="432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alpha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CE153609-01ED-48C7-AB19-85D1ADBF0ECA}"/>
                  </a:ext>
                </a:extLst>
              </p:cNvPr>
              <p:cNvSpPr/>
              <p:nvPr/>
            </p:nvSpPr>
            <p:spPr>
              <a:xfrm>
                <a:off x="7496342" y="2557337"/>
                <a:ext cx="1336434" cy="432000"/>
              </a:xfrm>
              <a:prstGeom prst="roundRect">
                <a:avLst/>
              </a:prstGeom>
              <a:solidFill>
                <a:srgbClr val="A9D18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CE153609-01ED-48C7-AB19-85D1ADBF0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42" y="2557337"/>
                <a:ext cx="1336434" cy="432000"/>
              </a:xfrm>
              <a:prstGeom prst="roundRect">
                <a:avLst/>
              </a:prstGeom>
              <a:blipFill>
                <a:blip r:embed="rId10"/>
                <a:stretch>
                  <a:fillRect l="-3571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4779984B-DF80-49ED-9D9A-0B7258FCEAAE}"/>
                  </a:ext>
                </a:extLst>
              </p:cNvPr>
              <p:cNvSpPr/>
              <p:nvPr/>
            </p:nvSpPr>
            <p:spPr>
              <a:xfrm>
                <a:off x="7496339" y="3271068"/>
                <a:ext cx="1336440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>
                                  <a:alpha val="40000"/>
                                </a:prst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prstClr val="black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LayerNorm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>
                      <a:alpha val="40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4779984B-DF80-49ED-9D9A-0B7258FCE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39" y="3271068"/>
                <a:ext cx="1336440" cy="432000"/>
              </a:xfrm>
              <a:prstGeom prst="roundRect">
                <a:avLst/>
              </a:prstGeom>
              <a:blipFill>
                <a:blip r:embed="rId11"/>
                <a:stretch>
                  <a:fillRect l="-3571" b="-1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FFF6ABE-2A0F-4CD0-BB76-C3B9AAC806D9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8164559" y="2989337"/>
            <a:ext cx="0" cy="28173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A7FCFA8-B7BB-4097-9EFD-F694CE6701DB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8164559" y="3703068"/>
            <a:ext cx="0" cy="2817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  <a:alpha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571">
            <a:extLst>
              <a:ext uri="{FF2B5EF4-FFF2-40B4-BE49-F238E27FC236}">
                <a16:creationId xmlns:a16="http://schemas.microsoft.com/office/drawing/2014/main" id="{53C8FAEF-AB7E-4229-B804-3DA70C1304A0}"/>
              </a:ext>
            </a:extLst>
          </p:cNvPr>
          <p:cNvCxnSpPr>
            <a:cxnSpLocks/>
            <a:stCxn id="56" idx="2"/>
            <a:endCxn id="53" idx="2"/>
          </p:cNvCxnSpPr>
          <p:nvPr/>
        </p:nvCxnSpPr>
        <p:spPr>
          <a:xfrm rot="5400000" flipH="1" flipV="1">
            <a:off x="1986507" y="2916113"/>
            <a:ext cx="1427461" cy="1573906"/>
          </a:xfrm>
          <a:prstGeom prst="bentConnector3">
            <a:avLst>
              <a:gd name="adj1" fmla="val -1601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571">
            <a:extLst>
              <a:ext uri="{FF2B5EF4-FFF2-40B4-BE49-F238E27FC236}">
                <a16:creationId xmlns:a16="http://schemas.microsoft.com/office/drawing/2014/main" id="{5CFF7818-155A-4C88-AC9B-46A53BA23DD1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5400000" flipH="1" flipV="1">
            <a:off x="3959786" y="1379824"/>
            <a:ext cx="704917" cy="1650106"/>
          </a:xfrm>
          <a:prstGeom prst="bentConnector3">
            <a:avLst>
              <a:gd name="adj1" fmla="val 132429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571">
            <a:extLst>
              <a:ext uri="{FF2B5EF4-FFF2-40B4-BE49-F238E27FC236}">
                <a16:creationId xmlns:a16="http://schemas.microsoft.com/office/drawing/2014/main" id="{80EAE579-FA10-46CA-AC6C-E08F6E25C42B}"/>
              </a:ext>
            </a:extLst>
          </p:cNvPr>
          <p:cNvCxnSpPr>
            <a:cxnSpLocks/>
            <a:stCxn id="62" idx="2"/>
            <a:endCxn id="54" idx="2"/>
          </p:cNvCxnSpPr>
          <p:nvPr/>
        </p:nvCxnSpPr>
        <p:spPr>
          <a:xfrm rot="5400000" flipH="1" flipV="1">
            <a:off x="5180381" y="2946251"/>
            <a:ext cx="1427461" cy="1513630"/>
          </a:xfrm>
          <a:prstGeom prst="bentConnector3">
            <a:avLst>
              <a:gd name="adj1" fmla="val -1601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571">
            <a:extLst>
              <a:ext uri="{FF2B5EF4-FFF2-40B4-BE49-F238E27FC236}">
                <a16:creationId xmlns:a16="http://schemas.microsoft.com/office/drawing/2014/main" id="{52D8C08E-84FC-47EC-9832-875B3AAD4499}"/>
              </a:ext>
            </a:extLst>
          </p:cNvPr>
          <p:cNvCxnSpPr>
            <a:cxnSpLocks/>
            <a:stCxn id="54" idx="0"/>
            <a:endCxn id="142" idx="0"/>
          </p:cNvCxnSpPr>
          <p:nvPr/>
        </p:nvCxnSpPr>
        <p:spPr>
          <a:xfrm rot="5400000" flipH="1" flipV="1">
            <a:off x="7057259" y="1450035"/>
            <a:ext cx="700966" cy="1513634"/>
          </a:xfrm>
          <a:prstGeom prst="bentConnector3">
            <a:avLst>
              <a:gd name="adj1" fmla="val 132612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DBA7E26-E601-4137-8CE8-7990F0AB46D5}"/>
              </a:ext>
            </a:extLst>
          </p:cNvPr>
          <p:cNvSpPr txBox="1"/>
          <p:nvPr/>
        </p:nvSpPr>
        <p:spPr>
          <a:xfrm>
            <a:off x="2472878" y="4312214"/>
            <a:ext cx="7386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Q/K/V</a:t>
            </a:r>
            <a:endParaRPr lang="zh-CN" altLang="en-US" sz="1600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294B388-A1A4-4D6D-BB9B-047AE7AAB8EA}"/>
              </a:ext>
            </a:extLst>
          </p:cNvPr>
          <p:cNvCxnSpPr>
            <a:cxnSpLocks/>
            <a:stCxn id="58" idx="3"/>
            <a:endCxn id="117" idx="0"/>
          </p:cNvCxnSpPr>
          <p:nvPr/>
        </p:nvCxnSpPr>
        <p:spPr>
          <a:xfrm>
            <a:off x="2623126" y="3487068"/>
            <a:ext cx="627527" cy="1269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6D6FB2F5-D946-4187-A8B9-82568DCCB165}"/>
              </a:ext>
            </a:extLst>
          </p:cNvPr>
          <p:cNvSpPr/>
          <p:nvPr/>
        </p:nvSpPr>
        <p:spPr>
          <a:xfrm>
            <a:off x="3250653" y="3347312"/>
            <a:ext cx="485775" cy="152454"/>
          </a:xfrm>
          <a:custGeom>
            <a:avLst/>
            <a:gdLst>
              <a:gd name="connsiteX0" fmla="*/ 0 w 485775"/>
              <a:gd name="connsiteY0" fmla="*/ 152454 h 152454"/>
              <a:gd name="connsiteX1" fmla="*/ 266700 w 485775"/>
              <a:gd name="connsiteY1" fmla="*/ 54 h 152454"/>
              <a:gd name="connsiteX2" fmla="*/ 485775 w 485775"/>
              <a:gd name="connsiteY2" fmla="*/ 133404 h 152454"/>
              <a:gd name="connsiteX3" fmla="*/ 485775 w 485775"/>
              <a:gd name="connsiteY3" fmla="*/ 133404 h 15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152454">
                <a:moveTo>
                  <a:pt x="0" y="152454"/>
                </a:moveTo>
                <a:cubicBezTo>
                  <a:pt x="92869" y="77841"/>
                  <a:pt x="185738" y="3229"/>
                  <a:pt x="266700" y="54"/>
                </a:cubicBezTo>
                <a:cubicBezTo>
                  <a:pt x="347662" y="-3121"/>
                  <a:pt x="485775" y="133404"/>
                  <a:pt x="485775" y="133404"/>
                </a:cubicBezTo>
                <a:lnTo>
                  <a:pt x="485775" y="133404"/>
                </a:lnTo>
              </a:path>
            </a:pathLst>
          </a:cu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3F64E6B-ABA3-4929-AAA1-F82F36912F37}"/>
              </a:ext>
            </a:extLst>
          </p:cNvPr>
          <p:cNvCxnSpPr>
            <a:cxnSpLocks/>
            <a:stCxn id="117" idx="2"/>
            <a:endCxn id="64" idx="1"/>
          </p:cNvCxnSpPr>
          <p:nvPr/>
        </p:nvCxnSpPr>
        <p:spPr>
          <a:xfrm>
            <a:off x="3736428" y="3480716"/>
            <a:ext cx="728492" cy="635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5A125E7E-9440-4CA0-8BC8-5F661705A82A}"/>
              </a:ext>
            </a:extLst>
          </p:cNvPr>
          <p:cNvCxnSpPr>
            <a:cxnSpLocks/>
            <a:stCxn id="64" idx="3"/>
            <a:endCxn id="120" idx="0"/>
          </p:cNvCxnSpPr>
          <p:nvPr/>
        </p:nvCxnSpPr>
        <p:spPr>
          <a:xfrm>
            <a:off x="5809674" y="3487068"/>
            <a:ext cx="598365" cy="1057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61A13B44-0E60-4E1A-BE46-E561969B8F25}"/>
              </a:ext>
            </a:extLst>
          </p:cNvPr>
          <p:cNvSpPr/>
          <p:nvPr/>
        </p:nvSpPr>
        <p:spPr>
          <a:xfrm>
            <a:off x="6408039" y="3345186"/>
            <a:ext cx="485775" cy="152454"/>
          </a:xfrm>
          <a:custGeom>
            <a:avLst/>
            <a:gdLst>
              <a:gd name="connsiteX0" fmla="*/ 0 w 485775"/>
              <a:gd name="connsiteY0" fmla="*/ 152454 h 152454"/>
              <a:gd name="connsiteX1" fmla="*/ 266700 w 485775"/>
              <a:gd name="connsiteY1" fmla="*/ 54 h 152454"/>
              <a:gd name="connsiteX2" fmla="*/ 485775 w 485775"/>
              <a:gd name="connsiteY2" fmla="*/ 133404 h 152454"/>
              <a:gd name="connsiteX3" fmla="*/ 485775 w 485775"/>
              <a:gd name="connsiteY3" fmla="*/ 133404 h 15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152454">
                <a:moveTo>
                  <a:pt x="0" y="152454"/>
                </a:moveTo>
                <a:cubicBezTo>
                  <a:pt x="92869" y="77841"/>
                  <a:pt x="185738" y="3229"/>
                  <a:pt x="266700" y="54"/>
                </a:cubicBezTo>
                <a:cubicBezTo>
                  <a:pt x="347662" y="-3121"/>
                  <a:pt x="485775" y="133404"/>
                  <a:pt x="485775" y="133404"/>
                </a:cubicBezTo>
                <a:lnTo>
                  <a:pt x="485775" y="133404"/>
                </a:lnTo>
              </a:path>
            </a:pathLst>
          </a:custGeom>
          <a:ln w="22225">
            <a:solidFill>
              <a:schemeClr val="tx1">
                <a:lumMod val="65000"/>
                <a:lumOff val="3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493071D-6585-40EA-B468-2CDEE71EAAF4}"/>
              </a:ext>
            </a:extLst>
          </p:cNvPr>
          <p:cNvCxnSpPr>
            <a:cxnSpLocks/>
            <a:stCxn id="120" idx="2"/>
            <a:endCxn id="70" idx="1"/>
          </p:cNvCxnSpPr>
          <p:nvPr/>
        </p:nvCxnSpPr>
        <p:spPr>
          <a:xfrm>
            <a:off x="6893814" y="3478590"/>
            <a:ext cx="602525" cy="847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8820807-3E9E-4C42-B021-9D93BD8AB765}"/>
                  </a:ext>
                </a:extLst>
              </p:cNvPr>
              <p:cNvSpPr txBox="1"/>
              <p:nvPr/>
            </p:nvSpPr>
            <p:spPr>
              <a:xfrm>
                <a:off x="5169860" y="3666418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8820807-3E9E-4C42-B021-9D93BD8A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60" y="3666418"/>
                <a:ext cx="324175" cy="338554"/>
              </a:xfrm>
              <a:prstGeom prst="rect">
                <a:avLst/>
              </a:prstGeom>
              <a:blipFill>
                <a:blip r:embed="rId12"/>
                <a:stretch>
                  <a:fillRect r="-39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7F4057E-0DCD-43F4-979E-D6628BAAFB31}"/>
                  </a:ext>
                </a:extLst>
              </p:cNvPr>
              <p:cNvSpPr txBox="1"/>
              <p:nvPr/>
            </p:nvSpPr>
            <p:spPr>
              <a:xfrm>
                <a:off x="1936750" y="3663954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7F4057E-0DCD-43F4-979E-D6628BAA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50" y="3663954"/>
                <a:ext cx="324175" cy="338554"/>
              </a:xfrm>
              <a:prstGeom prst="rect">
                <a:avLst/>
              </a:prstGeom>
              <a:blipFill>
                <a:blip r:embed="rId13"/>
                <a:stretch>
                  <a:fillRect r="-37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本框 124">
            <a:extLst>
              <a:ext uri="{FF2B5EF4-FFF2-40B4-BE49-F238E27FC236}">
                <a16:creationId xmlns:a16="http://schemas.microsoft.com/office/drawing/2014/main" id="{66A156A0-0A3F-4BB9-B2CD-115DDEA9E9D7}"/>
              </a:ext>
            </a:extLst>
          </p:cNvPr>
          <p:cNvSpPr txBox="1"/>
          <p:nvPr/>
        </p:nvSpPr>
        <p:spPr>
          <a:xfrm>
            <a:off x="5915142" y="4312214"/>
            <a:ext cx="32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CB742F1-A03C-4D10-8394-47B9F960A46E}"/>
                  </a:ext>
                </a:extLst>
              </p:cNvPr>
              <p:cNvSpPr txBox="1"/>
              <p:nvPr/>
            </p:nvSpPr>
            <p:spPr>
              <a:xfrm>
                <a:off x="2668653" y="3175909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CB742F1-A03C-4D10-8394-47B9F960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53" y="3175909"/>
                <a:ext cx="324175" cy="338554"/>
              </a:xfrm>
              <a:prstGeom prst="rect">
                <a:avLst/>
              </a:prstGeom>
              <a:blipFill>
                <a:blip r:embed="rId14"/>
                <a:stretch>
                  <a:fillRect r="-37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325C42A-C71F-419C-A545-315B8985747A}"/>
                  </a:ext>
                </a:extLst>
              </p:cNvPr>
              <p:cNvSpPr txBox="1"/>
              <p:nvPr/>
            </p:nvSpPr>
            <p:spPr>
              <a:xfrm>
                <a:off x="5855953" y="3161212"/>
                <a:ext cx="3241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325C42A-C71F-419C-A545-315B8985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53" y="3161212"/>
                <a:ext cx="324175" cy="338554"/>
              </a:xfrm>
              <a:prstGeom prst="rect">
                <a:avLst/>
              </a:prstGeom>
              <a:blipFill>
                <a:blip r:embed="rId15"/>
                <a:stretch>
                  <a:fillRect r="-39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72D364A4-CEF8-4DB3-B9AA-CF8F36A217C3}"/>
              </a:ext>
            </a:extLst>
          </p:cNvPr>
          <p:cNvSpPr/>
          <p:nvPr/>
        </p:nvSpPr>
        <p:spPr>
          <a:xfrm>
            <a:off x="1203445" y="1852418"/>
            <a:ext cx="1419680" cy="43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88F7267-F733-406E-B031-4B1ABFEE9AD1}"/>
              </a:ext>
            </a:extLst>
          </p:cNvPr>
          <p:cNvCxnSpPr>
            <a:cxnSpLocks/>
            <a:stCxn id="138" idx="2"/>
            <a:endCxn id="57" idx="0"/>
          </p:cNvCxnSpPr>
          <p:nvPr/>
        </p:nvCxnSpPr>
        <p:spPr>
          <a:xfrm>
            <a:off x="1913285" y="2284418"/>
            <a:ext cx="0" cy="27291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049E998B-994A-4E38-B66D-5AE4F13E6CF6}"/>
                  </a:ext>
                </a:extLst>
              </p:cNvPr>
              <p:cNvSpPr/>
              <p:nvPr/>
            </p:nvSpPr>
            <p:spPr>
              <a:xfrm>
                <a:off x="4684641" y="1852418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049E998B-994A-4E38-B66D-5AE4F13E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641" y="1852418"/>
                <a:ext cx="905311" cy="432000"/>
              </a:xfrm>
              <a:prstGeom prst="roundRect">
                <a:avLst/>
              </a:prstGeom>
              <a:blipFill>
                <a:blip r:embed="rId16"/>
                <a:stretch>
                  <a:fillRect l="-64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4AD0302-E0DC-434A-B188-87DCAE611E07}"/>
              </a:ext>
            </a:extLst>
          </p:cNvPr>
          <p:cNvCxnSpPr>
            <a:cxnSpLocks/>
            <a:stCxn id="140" idx="2"/>
            <a:endCxn id="63" idx="0"/>
          </p:cNvCxnSpPr>
          <p:nvPr/>
        </p:nvCxnSpPr>
        <p:spPr>
          <a:xfrm>
            <a:off x="5137297" y="2284418"/>
            <a:ext cx="0" cy="27291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346E9C91-158C-4554-B983-1BDE5946559D}"/>
                  </a:ext>
                </a:extLst>
              </p:cNvPr>
              <p:cNvSpPr/>
              <p:nvPr/>
            </p:nvSpPr>
            <p:spPr>
              <a:xfrm>
                <a:off x="7711903" y="1856369"/>
                <a:ext cx="905311" cy="432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Linear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346E9C91-158C-4554-B983-1BDE59465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03" y="1856369"/>
                <a:ext cx="905311" cy="432000"/>
              </a:xfrm>
              <a:prstGeom prst="roundRect">
                <a:avLst/>
              </a:prstGeom>
              <a:blipFill>
                <a:blip r:embed="rId17"/>
                <a:stretch>
                  <a:fillRect l="-129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268FDC5-09AF-4751-B1CB-9B9DD386F73F}"/>
              </a:ext>
            </a:extLst>
          </p:cNvPr>
          <p:cNvCxnSpPr>
            <a:cxnSpLocks/>
            <a:stCxn id="142" idx="2"/>
            <a:endCxn id="69" idx="0"/>
          </p:cNvCxnSpPr>
          <p:nvPr/>
        </p:nvCxnSpPr>
        <p:spPr>
          <a:xfrm>
            <a:off x="8164559" y="2288369"/>
            <a:ext cx="0" cy="268968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4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A745E76A-91ED-E45F-9E9D-98FC9C4C1935}"/>
              </a:ext>
            </a:extLst>
          </p:cNvPr>
          <p:cNvGrpSpPr>
            <a:grpSpLocks noChangeAspect="1"/>
          </p:cNvGrpSpPr>
          <p:nvPr/>
        </p:nvGrpSpPr>
        <p:grpSpPr>
          <a:xfrm>
            <a:off x="959725" y="4579064"/>
            <a:ext cx="1799999" cy="900000"/>
            <a:chOff x="5293199" y="5082215"/>
            <a:chExt cx="2578557" cy="1289279"/>
          </a:xfrm>
          <a:solidFill>
            <a:srgbClr val="A6B4E1"/>
          </a:solidFill>
        </p:grpSpPr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19A093B2-1782-0010-DCEC-D7A2271CB30F}"/>
                </a:ext>
              </a:extLst>
            </p:cNvPr>
            <p:cNvSpPr/>
            <p:nvPr/>
          </p:nvSpPr>
          <p:spPr>
            <a:xfrm>
              <a:off x="5293199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11E5AF5A-6D6F-5E05-F8C8-A2FC90BDED60}"/>
                </a:ext>
              </a:extLst>
            </p:cNvPr>
            <p:cNvSpPr/>
            <p:nvPr/>
          </p:nvSpPr>
          <p:spPr>
            <a:xfrm>
              <a:off x="5615519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1BDC873A-D963-C3BB-D7C0-041B47790943}"/>
                </a:ext>
              </a:extLst>
            </p:cNvPr>
            <p:cNvSpPr/>
            <p:nvPr/>
          </p:nvSpPr>
          <p:spPr>
            <a:xfrm>
              <a:off x="5937838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9F011BE4-2E3B-C076-A188-FB7C99827FCB}"/>
                </a:ext>
              </a:extLst>
            </p:cNvPr>
            <p:cNvSpPr/>
            <p:nvPr/>
          </p:nvSpPr>
          <p:spPr>
            <a:xfrm>
              <a:off x="6260158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67767D75-FCEF-2CC9-83B8-89B24D1CB262}"/>
                </a:ext>
              </a:extLst>
            </p:cNvPr>
            <p:cNvSpPr/>
            <p:nvPr/>
          </p:nvSpPr>
          <p:spPr>
            <a:xfrm>
              <a:off x="6582478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1C1FB4D4-9B0D-CF50-3E2E-EE26A710F72D}"/>
                </a:ext>
              </a:extLst>
            </p:cNvPr>
            <p:cNvSpPr/>
            <p:nvPr/>
          </p:nvSpPr>
          <p:spPr>
            <a:xfrm>
              <a:off x="6904797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07E9FB79-C1C7-5B1C-8594-B7049E92CBB9}"/>
                </a:ext>
              </a:extLst>
            </p:cNvPr>
            <p:cNvSpPr/>
            <p:nvPr/>
          </p:nvSpPr>
          <p:spPr>
            <a:xfrm>
              <a:off x="7227117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436A38FE-EB59-2B33-BB65-29C5F35B93D0}"/>
                </a:ext>
              </a:extLst>
            </p:cNvPr>
            <p:cNvSpPr/>
            <p:nvPr/>
          </p:nvSpPr>
          <p:spPr>
            <a:xfrm>
              <a:off x="7549436" y="50822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570233FA-1B6E-6BFC-A479-D5B1BBB94EDF}"/>
                </a:ext>
              </a:extLst>
            </p:cNvPr>
            <p:cNvSpPr/>
            <p:nvPr/>
          </p:nvSpPr>
          <p:spPr>
            <a:xfrm>
              <a:off x="5293199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30CC87C4-8EF8-F885-19EC-3FDA0CB092CF}"/>
                </a:ext>
              </a:extLst>
            </p:cNvPr>
            <p:cNvSpPr/>
            <p:nvPr/>
          </p:nvSpPr>
          <p:spPr>
            <a:xfrm>
              <a:off x="5615519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DEF4346E-2FF7-00F5-3AF9-1534D9D4B97C}"/>
                </a:ext>
              </a:extLst>
            </p:cNvPr>
            <p:cNvSpPr/>
            <p:nvPr/>
          </p:nvSpPr>
          <p:spPr>
            <a:xfrm>
              <a:off x="5937838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505B524-27FE-49D0-9D6C-9745B3758D73}"/>
                </a:ext>
              </a:extLst>
            </p:cNvPr>
            <p:cNvSpPr/>
            <p:nvPr/>
          </p:nvSpPr>
          <p:spPr>
            <a:xfrm>
              <a:off x="6260158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9E0A64FA-A61B-4B94-82BA-8D2FD9820A40}"/>
                </a:ext>
              </a:extLst>
            </p:cNvPr>
            <p:cNvSpPr/>
            <p:nvPr/>
          </p:nvSpPr>
          <p:spPr>
            <a:xfrm>
              <a:off x="6582478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E091BCA-0CAD-3041-ABA2-59101EE91524}"/>
                </a:ext>
              </a:extLst>
            </p:cNvPr>
            <p:cNvSpPr/>
            <p:nvPr/>
          </p:nvSpPr>
          <p:spPr>
            <a:xfrm>
              <a:off x="6904797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D0C8E034-2648-FC7C-1EBD-C079EFBD4655}"/>
                </a:ext>
              </a:extLst>
            </p:cNvPr>
            <p:cNvSpPr/>
            <p:nvPr/>
          </p:nvSpPr>
          <p:spPr>
            <a:xfrm>
              <a:off x="7227117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AEAFA012-467B-CC8B-500D-602BE396573F}"/>
                </a:ext>
              </a:extLst>
            </p:cNvPr>
            <p:cNvSpPr/>
            <p:nvPr/>
          </p:nvSpPr>
          <p:spPr>
            <a:xfrm>
              <a:off x="7549436" y="54045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E292755C-3D9C-6EE9-51A8-1B2C2AD976FE}"/>
                </a:ext>
              </a:extLst>
            </p:cNvPr>
            <p:cNvSpPr/>
            <p:nvPr/>
          </p:nvSpPr>
          <p:spPr>
            <a:xfrm>
              <a:off x="5293199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9BAEAF61-A97D-8533-D0CB-EF6BF4E4C1DB}"/>
                </a:ext>
              </a:extLst>
            </p:cNvPr>
            <p:cNvSpPr/>
            <p:nvPr/>
          </p:nvSpPr>
          <p:spPr>
            <a:xfrm>
              <a:off x="5615519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16DEDAA3-9B1A-D251-0C15-1F27B459B46A}"/>
                </a:ext>
              </a:extLst>
            </p:cNvPr>
            <p:cNvSpPr/>
            <p:nvPr/>
          </p:nvSpPr>
          <p:spPr>
            <a:xfrm>
              <a:off x="5937838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545C2EF5-230C-F5DD-BE25-B502C56FF673}"/>
                </a:ext>
              </a:extLst>
            </p:cNvPr>
            <p:cNvSpPr/>
            <p:nvPr/>
          </p:nvSpPr>
          <p:spPr>
            <a:xfrm>
              <a:off x="6260158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1E39985D-FE3C-C270-7C48-7987CAEBBFF7}"/>
                </a:ext>
              </a:extLst>
            </p:cNvPr>
            <p:cNvSpPr/>
            <p:nvPr/>
          </p:nvSpPr>
          <p:spPr>
            <a:xfrm>
              <a:off x="6582478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9C990369-D797-E568-4287-DFD4E536DA7C}"/>
                </a:ext>
              </a:extLst>
            </p:cNvPr>
            <p:cNvSpPr/>
            <p:nvPr/>
          </p:nvSpPr>
          <p:spPr>
            <a:xfrm>
              <a:off x="6904797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9B1FE36-C632-777D-2AA4-ED4870163F33}"/>
                </a:ext>
              </a:extLst>
            </p:cNvPr>
            <p:cNvSpPr/>
            <p:nvPr/>
          </p:nvSpPr>
          <p:spPr>
            <a:xfrm>
              <a:off x="7227117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25A48620-ABAA-01CA-9623-30D598E2A4CD}"/>
                </a:ext>
              </a:extLst>
            </p:cNvPr>
            <p:cNvSpPr/>
            <p:nvPr/>
          </p:nvSpPr>
          <p:spPr>
            <a:xfrm>
              <a:off x="7549436" y="572685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D02EA598-5C6C-61E0-C393-A540C3438A10}"/>
                </a:ext>
              </a:extLst>
            </p:cNvPr>
            <p:cNvSpPr/>
            <p:nvPr/>
          </p:nvSpPr>
          <p:spPr>
            <a:xfrm>
              <a:off x="5293199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64B94460-64FB-F907-2C8E-1F7BAE4E43C7}"/>
                </a:ext>
              </a:extLst>
            </p:cNvPr>
            <p:cNvSpPr/>
            <p:nvPr/>
          </p:nvSpPr>
          <p:spPr>
            <a:xfrm>
              <a:off x="5615519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8CB135CA-1720-9923-1F77-0ABB4819BA59}"/>
                </a:ext>
              </a:extLst>
            </p:cNvPr>
            <p:cNvSpPr/>
            <p:nvPr/>
          </p:nvSpPr>
          <p:spPr>
            <a:xfrm>
              <a:off x="5937838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3D102C43-7DB6-3FF9-E7DF-F7594E37D071}"/>
                </a:ext>
              </a:extLst>
            </p:cNvPr>
            <p:cNvSpPr/>
            <p:nvPr/>
          </p:nvSpPr>
          <p:spPr>
            <a:xfrm>
              <a:off x="6260158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175CAE95-1644-BD31-874D-33A3314CA052}"/>
                </a:ext>
              </a:extLst>
            </p:cNvPr>
            <p:cNvSpPr/>
            <p:nvPr/>
          </p:nvSpPr>
          <p:spPr>
            <a:xfrm>
              <a:off x="6582478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9392BD34-0AAE-54F2-3200-F7D357DE3786}"/>
                </a:ext>
              </a:extLst>
            </p:cNvPr>
            <p:cNvSpPr/>
            <p:nvPr/>
          </p:nvSpPr>
          <p:spPr>
            <a:xfrm>
              <a:off x="6904797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61CE02F1-13C8-18C5-EE4A-550CD810D0B5}"/>
                </a:ext>
              </a:extLst>
            </p:cNvPr>
            <p:cNvSpPr/>
            <p:nvPr/>
          </p:nvSpPr>
          <p:spPr>
            <a:xfrm>
              <a:off x="7227117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556434E7-D0CC-548A-E65A-CC868EF093A0}"/>
                </a:ext>
              </a:extLst>
            </p:cNvPr>
            <p:cNvSpPr/>
            <p:nvPr/>
          </p:nvSpPr>
          <p:spPr>
            <a:xfrm>
              <a:off x="7549436" y="6049174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6" name="组合 505">
            <a:extLst>
              <a:ext uri="{FF2B5EF4-FFF2-40B4-BE49-F238E27FC236}">
                <a16:creationId xmlns:a16="http://schemas.microsoft.com/office/drawing/2014/main" id="{500DE43E-5782-DEB1-04E0-EAE052E2AA0F}"/>
              </a:ext>
            </a:extLst>
          </p:cNvPr>
          <p:cNvGrpSpPr/>
          <p:nvPr/>
        </p:nvGrpSpPr>
        <p:grpSpPr>
          <a:xfrm>
            <a:off x="6708778" y="4126084"/>
            <a:ext cx="899999" cy="1799999"/>
            <a:chOff x="5973544" y="4055741"/>
            <a:chExt cx="899999" cy="1799999"/>
          </a:xfrm>
          <a:solidFill>
            <a:srgbClr val="81A9B9"/>
          </a:solidFill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C65A30E0-2DBF-29CE-A9FB-AE63C031FAFF}"/>
                </a:ext>
              </a:extLst>
            </p:cNvPr>
            <p:cNvSpPr/>
            <p:nvPr/>
          </p:nvSpPr>
          <p:spPr>
            <a:xfrm rot="5400000">
              <a:off x="6648543" y="40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F4634F75-5D26-4ECF-4827-C8D878EC0FD6}"/>
                </a:ext>
              </a:extLst>
            </p:cNvPr>
            <p:cNvSpPr/>
            <p:nvPr/>
          </p:nvSpPr>
          <p:spPr>
            <a:xfrm rot="5400000">
              <a:off x="6648543" y="4280742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1FEEE150-892D-AAC4-7786-4FDB4BC04738}"/>
                </a:ext>
              </a:extLst>
            </p:cNvPr>
            <p:cNvSpPr/>
            <p:nvPr/>
          </p:nvSpPr>
          <p:spPr>
            <a:xfrm rot="5400000">
              <a:off x="6648543" y="45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9ABB3854-F89F-DA3A-E661-9551D7A3ACD8}"/>
                </a:ext>
              </a:extLst>
            </p:cNvPr>
            <p:cNvSpPr/>
            <p:nvPr/>
          </p:nvSpPr>
          <p:spPr>
            <a:xfrm rot="5400000">
              <a:off x="6648543" y="473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B0D561FB-692B-0C78-63AD-292C82314C3D}"/>
                </a:ext>
              </a:extLst>
            </p:cNvPr>
            <p:cNvSpPr/>
            <p:nvPr/>
          </p:nvSpPr>
          <p:spPr>
            <a:xfrm rot="5400000">
              <a:off x="6648543" y="49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47B6414-577F-0E90-79CC-315476B5E815}"/>
                </a:ext>
              </a:extLst>
            </p:cNvPr>
            <p:cNvSpPr/>
            <p:nvPr/>
          </p:nvSpPr>
          <p:spPr>
            <a:xfrm rot="5400000">
              <a:off x="6648543" y="518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DB5E3CE9-96F7-81B8-61E6-3A9C02A6DE7A}"/>
                </a:ext>
              </a:extLst>
            </p:cNvPr>
            <p:cNvSpPr/>
            <p:nvPr/>
          </p:nvSpPr>
          <p:spPr>
            <a:xfrm rot="5400000">
              <a:off x="6648543" y="54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3124A9B4-6D11-760F-5EA4-D2C96383A950}"/>
                </a:ext>
              </a:extLst>
            </p:cNvPr>
            <p:cNvSpPr/>
            <p:nvPr/>
          </p:nvSpPr>
          <p:spPr>
            <a:xfrm rot="5400000">
              <a:off x="6648543" y="5630740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88655A04-8D07-8F8B-7667-3131AEC17DDE}"/>
                </a:ext>
              </a:extLst>
            </p:cNvPr>
            <p:cNvSpPr/>
            <p:nvPr/>
          </p:nvSpPr>
          <p:spPr>
            <a:xfrm rot="5400000">
              <a:off x="6423543" y="40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0812BF53-6450-8AFD-B947-2101FE0539BA}"/>
                </a:ext>
              </a:extLst>
            </p:cNvPr>
            <p:cNvSpPr/>
            <p:nvPr/>
          </p:nvSpPr>
          <p:spPr>
            <a:xfrm rot="5400000">
              <a:off x="6423543" y="4280742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A08CDD62-BEBE-CE30-D323-C3314F627761}"/>
                </a:ext>
              </a:extLst>
            </p:cNvPr>
            <p:cNvSpPr/>
            <p:nvPr/>
          </p:nvSpPr>
          <p:spPr>
            <a:xfrm rot="5400000">
              <a:off x="6423543" y="45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707AB284-E9EB-5AED-1D1A-0708F963B968}"/>
                </a:ext>
              </a:extLst>
            </p:cNvPr>
            <p:cNvSpPr/>
            <p:nvPr/>
          </p:nvSpPr>
          <p:spPr>
            <a:xfrm rot="5400000">
              <a:off x="6423543" y="473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BD73D1EF-9A5F-5714-3DD2-390FAF7B20FD}"/>
                </a:ext>
              </a:extLst>
            </p:cNvPr>
            <p:cNvSpPr/>
            <p:nvPr/>
          </p:nvSpPr>
          <p:spPr>
            <a:xfrm rot="5400000">
              <a:off x="6423543" y="49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5B9BA16F-3049-BFEC-4051-147BE0269FBD}"/>
                </a:ext>
              </a:extLst>
            </p:cNvPr>
            <p:cNvSpPr/>
            <p:nvPr/>
          </p:nvSpPr>
          <p:spPr>
            <a:xfrm rot="5400000">
              <a:off x="6423543" y="518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ED487894-92B8-1C18-6CB2-4215D6AF47A9}"/>
                </a:ext>
              </a:extLst>
            </p:cNvPr>
            <p:cNvSpPr/>
            <p:nvPr/>
          </p:nvSpPr>
          <p:spPr>
            <a:xfrm rot="5400000">
              <a:off x="6423543" y="54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69B9BC28-029C-5ACB-D725-0BC82DEB6EEC}"/>
                </a:ext>
              </a:extLst>
            </p:cNvPr>
            <p:cNvSpPr/>
            <p:nvPr/>
          </p:nvSpPr>
          <p:spPr>
            <a:xfrm rot="5400000">
              <a:off x="6423543" y="5630740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64AC9C45-A8E0-2273-F31E-D66A704BB197}"/>
                </a:ext>
              </a:extLst>
            </p:cNvPr>
            <p:cNvSpPr/>
            <p:nvPr/>
          </p:nvSpPr>
          <p:spPr>
            <a:xfrm rot="5400000">
              <a:off x="6198544" y="40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85A7CF24-EA2C-F7B3-1F7F-6F166B2B94F1}"/>
                </a:ext>
              </a:extLst>
            </p:cNvPr>
            <p:cNvSpPr/>
            <p:nvPr/>
          </p:nvSpPr>
          <p:spPr>
            <a:xfrm rot="5400000">
              <a:off x="6198544" y="4280742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C247A293-9183-18D2-E327-CA495E1747D4}"/>
                </a:ext>
              </a:extLst>
            </p:cNvPr>
            <p:cNvSpPr/>
            <p:nvPr/>
          </p:nvSpPr>
          <p:spPr>
            <a:xfrm rot="5400000">
              <a:off x="6198544" y="45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6F9F071F-8141-B9A4-40B0-99F5E3D70BD6}"/>
                </a:ext>
              </a:extLst>
            </p:cNvPr>
            <p:cNvSpPr/>
            <p:nvPr/>
          </p:nvSpPr>
          <p:spPr>
            <a:xfrm rot="5400000">
              <a:off x="6198544" y="473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29944228-C96F-6BE4-B3EC-1978B4EF2BD4}"/>
                </a:ext>
              </a:extLst>
            </p:cNvPr>
            <p:cNvSpPr/>
            <p:nvPr/>
          </p:nvSpPr>
          <p:spPr>
            <a:xfrm rot="5400000">
              <a:off x="6198544" y="49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BC7F7C2E-8556-A582-988C-507B2531914D}"/>
                </a:ext>
              </a:extLst>
            </p:cNvPr>
            <p:cNvSpPr/>
            <p:nvPr/>
          </p:nvSpPr>
          <p:spPr>
            <a:xfrm rot="5400000">
              <a:off x="6198544" y="518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125331C-6E75-AA81-0F83-D7F747662D13}"/>
                </a:ext>
              </a:extLst>
            </p:cNvPr>
            <p:cNvSpPr/>
            <p:nvPr/>
          </p:nvSpPr>
          <p:spPr>
            <a:xfrm rot="5400000">
              <a:off x="6198544" y="54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287B2748-FAF0-B41F-C704-E69A47DAB33F}"/>
                </a:ext>
              </a:extLst>
            </p:cNvPr>
            <p:cNvSpPr/>
            <p:nvPr/>
          </p:nvSpPr>
          <p:spPr>
            <a:xfrm rot="5400000">
              <a:off x="6198544" y="5630740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DB7C143D-86F3-C8AA-9842-66C2BEE3C08E}"/>
                </a:ext>
              </a:extLst>
            </p:cNvPr>
            <p:cNvSpPr/>
            <p:nvPr/>
          </p:nvSpPr>
          <p:spPr>
            <a:xfrm rot="5400000">
              <a:off x="5973544" y="40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A126B0FA-7737-F474-2900-502C5787D845}"/>
                </a:ext>
              </a:extLst>
            </p:cNvPr>
            <p:cNvSpPr/>
            <p:nvPr/>
          </p:nvSpPr>
          <p:spPr>
            <a:xfrm rot="5400000">
              <a:off x="5973544" y="4280742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39C877D5-45FC-21E6-369A-77B8C724309D}"/>
                </a:ext>
              </a:extLst>
            </p:cNvPr>
            <p:cNvSpPr/>
            <p:nvPr/>
          </p:nvSpPr>
          <p:spPr>
            <a:xfrm rot="5400000">
              <a:off x="5973544" y="45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BD4E2466-945D-2DEE-3995-8CFE5AE8461F}"/>
                </a:ext>
              </a:extLst>
            </p:cNvPr>
            <p:cNvSpPr/>
            <p:nvPr/>
          </p:nvSpPr>
          <p:spPr>
            <a:xfrm rot="5400000">
              <a:off x="5973544" y="473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23DFBB7-F5C2-C63C-5B2A-35CD34C6D9DA}"/>
                </a:ext>
              </a:extLst>
            </p:cNvPr>
            <p:cNvSpPr/>
            <p:nvPr/>
          </p:nvSpPr>
          <p:spPr>
            <a:xfrm rot="5400000">
              <a:off x="5973544" y="495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55152142-4A49-212F-6EFD-0A03D3A2B84B}"/>
                </a:ext>
              </a:extLst>
            </p:cNvPr>
            <p:cNvSpPr/>
            <p:nvPr/>
          </p:nvSpPr>
          <p:spPr>
            <a:xfrm rot="5400000">
              <a:off x="5973544" y="5180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5BCE0254-E798-88B3-6F70-8144A35AC02C}"/>
                </a:ext>
              </a:extLst>
            </p:cNvPr>
            <p:cNvSpPr/>
            <p:nvPr/>
          </p:nvSpPr>
          <p:spPr>
            <a:xfrm rot="5400000">
              <a:off x="5973544" y="5405741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85B1DD43-56B9-1C0A-A093-4A912B03A27D}"/>
                </a:ext>
              </a:extLst>
            </p:cNvPr>
            <p:cNvSpPr/>
            <p:nvPr/>
          </p:nvSpPr>
          <p:spPr>
            <a:xfrm rot="5400000">
              <a:off x="5973544" y="5630740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6103D9E-AA2B-279C-E9FE-4329F4ED85B2}"/>
              </a:ext>
            </a:extLst>
          </p:cNvPr>
          <p:cNvGrpSpPr>
            <a:grpSpLocks noChangeAspect="1"/>
          </p:cNvGrpSpPr>
          <p:nvPr/>
        </p:nvGrpSpPr>
        <p:grpSpPr>
          <a:xfrm>
            <a:off x="225802" y="1521791"/>
            <a:ext cx="518399" cy="259200"/>
            <a:chOff x="6246639" y="1823515"/>
            <a:chExt cx="1289278" cy="644640"/>
          </a:xfrm>
          <a:solidFill>
            <a:srgbClr val="3E8B97"/>
          </a:solidFill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29871AD9-134C-E339-BEB5-E8457D278F71}"/>
                </a:ext>
              </a:extLst>
            </p:cNvPr>
            <p:cNvSpPr/>
            <p:nvPr/>
          </p:nvSpPr>
          <p:spPr>
            <a:xfrm>
              <a:off x="6246639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E1CB64D-EE9A-AE76-6E6D-7D2D083C69BD}"/>
                </a:ext>
              </a:extLst>
            </p:cNvPr>
            <p:cNvSpPr/>
            <p:nvPr/>
          </p:nvSpPr>
          <p:spPr>
            <a:xfrm>
              <a:off x="6568958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47A1C3E8-B7AF-B6C8-B57B-C9F5D9D65EAC}"/>
                </a:ext>
              </a:extLst>
            </p:cNvPr>
            <p:cNvSpPr/>
            <p:nvPr/>
          </p:nvSpPr>
          <p:spPr>
            <a:xfrm>
              <a:off x="6891278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9FAA0ACB-8E6B-560E-5304-BFA957450A7F}"/>
                </a:ext>
              </a:extLst>
            </p:cNvPr>
            <p:cNvSpPr/>
            <p:nvPr/>
          </p:nvSpPr>
          <p:spPr>
            <a:xfrm>
              <a:off x="7213597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BCFBD25C-DB0B-26B8-AF76-C9A6FCADB25D}"/>
                </a:ext>
              </a:extLst>
            </p:cNvPr>
            <p:cNvSpPr/>
            <p:nvPr/>
          </p:nvSpPr>
          <p:spPr>
            <a:xfrm>
              <a:off x="6246639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E2547F89-ED9F-C922-98D1-AF643C29185E}"/>
                </a:ext>
              </a:extLst>
            </p:cNvPr>
            <p:cNvSpPr/>
            <p:nvPr/>
          </p:nvSpPr>
          <p:spPr>
            <a:xfrm>
              <a:off x="6568958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E9162278-4A1D-4D8A-79BA-1E8B779E2214}"/>
                </a:ext>
              </a:extLst>
            </p:cNvPr>
            <p:cNvSpPr/>
            <p:nvPr/>
          </p:nvSpPr>
          <p:spPr>
            <a:xfrm>
              <a:off x="6891278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124AFB1-8A05-5C3D-058E-AE777614A3CA}"/>
                </a:ext>
              </a:extLst>
            </p:cNvPr>
            <p:cNvSpPr/>
            <p:nvPr/>
          </p:nvSpPr>
          <p:spPr>
            <a:xfrm>
              <a:off x="7213597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9D48081B-21C5-DFD9-0F3E-32494E681BC0}"/>
              </a:ext>
            </a:extLst>
          </p:cNvPr>
          <p:cNvGrpSpPr>
            <a:grpSpLocks noChangeAspect="1"/>
          </p:cNvGrpSpPr>
          <p:nvPr/>
        </p:nvGrpSpPr>
        <p:grpSpPr>
          <a:xfrm>
            <a:off x="959783" y="261854"/>
            <a:ext cx="675000" cy="900000"/>
            <a:chOff x="8860210" y="2837252"/>
            <a:chExt cx="966959" cy="1289279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842C9012-81D3-59DF-0FAA-6757844E2099}"/>
                </a:ext>
              </a:extLst>
            </p:cNvPr>
            <p:cNvSpPr/>
            <p:nvPr/>
          </p:nvSpPr>
          <p:spPr>
            <a:xfrm>
              <a:off x="8860210" y="283725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9DEA8E54-A162-9BE5-3301-54291CF70121}"/>
                </a:ext>
              </a:extLst>
            </p:cNvPr>
            <p:cNvSpPr/>
            <p:nvPr/>
          </p:nvSpPr>
          <p:spPr>
            <a:xfrm>
              <a:off x="9182530" y="283725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5D180431-6DBE-38A8-E46E-89EFC54B0AB2}"/>
                </a:ext>
              </a:extLst>
            </p:cNvPr>
            <p:cNvSpPr/>
            <p:nvPr/>
          </p:nvSpPr>
          <p:spPr>
            <a:xfrm>
              <a:off x="9504849" y="283725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8CA762C6-F317-76A2-E1FB-BDBD96D3E9F8}"/>
                </a:ext>
              </a:extLst>
            </p:cNvPr>
            <p:cNvSpPr/>
            <p:nvPr/>
          </p:nvSpPr>
          <p:spPr>
            <a:xfrm>
              <a:off x="8860210" y="315957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0AC4BA45-8EEF-5086-8056-1CBACD945199}"/>
                </a:ext>
              </a:extLst>
            </p:cNvPr>
            <p:cNvSpPr/>
            <p:nvPr/>
          </p:nvSpPr>
          <p:spPr>
            <a:xfrm>
              <a:off x="9182530" y="315957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A6A4D158-FCF1-398B-1DCB-4FA58D6D0FCE}"/>
                </a:ext>
              </a:extLst>
            </p:cNvPr>
            <p:cNvSpPr/>
            <p:nvPr/>
          </p:nvSpPr>
          <p:spPr>
            <a:xfrm>
              <a:off x="9504849" y="3159572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3BAB3077-71B3-D62E-9F53-B2127C0A306D}"/>
                </a:ext>
              </a:extLst>
            </p:cNvPr>
            <p:cNvSpPr/>
            <p:nvPr/>
          </p:nvSpPr>
          <p:spPr>
            <a:xfrm>
              <a:off x="8860210" y="348189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5F29FBD8-7A2D-AB7A-E894-1121B5D57CD7}"/>
                </a:ext>
              </a:extLst>
            </p:cNvPr>
            <p:cNvSpPr/>
            <p:nvPr/>
          </p:nvSpPr>
          <p:spPr>
            <a:xfrm>
              <a:off x="9182530" y="348189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4F74BF27-96BA-E4E2-A81A-E1B4C3FB5D3E}"/>
                </a:ext>
              </a:extLst>
            </p:cNvPr>
            <p:cNvSpPr/>
            <p:nvPr/>
          </p:nvSpPr>
          <p:spPr>
            <a:xfrm>
              <a:off x="9504849" y="348189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F2B0C9C5-7B00-7818-70BA-3E6DD3A9B0CA}"/>
                </a:ext>
              </a:extLst>
            </p:cNvPr>
            <p:cNvSpPr/>
            <p:nvPr/>
          </p:nvSpPr>
          <p:spPr>
            <a:xfrm>
              <a:off x="8860210" y="380421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0CCBD385-BB65-1423-0F98-501504A0C112}"/>
                </a:ext>
              </a:extLst>
            </p:cNvPr>
            <p:cNvSpPr/>
            <p:nvPr/>
          </p:nvSpPr>
          <p:spPr>
            <a:xfrm>
              <a:off x="9182530" y="380421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D94070BB-D374-26FA-84B1-F59929C4920C}"/>
                </a:ext>
              </a:extLst>
            </p:cNvPr>
            <p:cNvSpPr/>
            <p:nvPr/>
          </p:nvSpPr>
          <p:spPr>
            <a:xfrm>
              <a:off x="9504849" y="3804211"/>
              <a:ext cx="322320" cy="322320"/>
            </a:xfrm>
            <a:prstGeom prst="rect">
              <a:avLst/>
            </a:prstGeom>
            <a:solidFill>
              <a:srgbClr val="C7C1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777AA70B-2C2F-C38B-688B-C89434B21ABE}"/>
              </a:ext>
            </a:extLst>
          </p:cNvPr>
          <p:cNvGrpSpPr>
            <a:grpSpLocks noChangeAspect="1"/>
          </p:cNvGrpSpPr>
          <p:nvPr/>
        </p:nvGrpSpPr>
        <p:grpSpPr>
          <a:xfrm>
            <a:off x="953711" y="1420335"/>
            <a:ext cx="675000" cy="900000"/>
            <a:chOff x="10456731" y="2837252"/>
            <a:chExt cx="966959" cy="1289279"/>
          </a:xfrm>
        </p:grpSpPr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803D9A2E-DE29-EE72-623A-DAB9CAB1136C}"/>
                </a:ext>
              </a:extLst>
            </p:cNvPr>
            <p:cNvSpPr/>
            <p:nvPr/>
          </p:nvSpPr>
          <p:spPr>
            <a:xfrm>
              <a:off x="10456731" y="283725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0A22D2DB-C429-0341-FFA6-B8EEEBB0562A}"/>
                </a:ext>
              </a:extLst>
            </p:cNvPr>
            <p:cNvSpPr/>
            <p:nvPr/>
          </p:nvSpPr>
          <p:spPr>
            <a:xfrm>
              <a:off x="10779051" y="283725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770F1BAF-3656-9B2F-07D3-E774EBC828EF}"/>
                </a:ext>
              </a:extLst>
            </p:cNvPr>
            <p:cNvSpPr/>
            <p:nvPr/>
          </p:nvSpPr>
          <p:spPr>
            <a:xfrm>
              <a:off x="11101370" y="283725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F1FE6280-9BFF-7BB2-16F7-A62FFA40C7AC}"/>
                </a:ext>
              </a:extLst>
            </p:cNvPr>
            <p:cNvSpPr/>
            <p:nvPr/>
          </p:nvSpPr>
          <p:spPr>
            <a:xfrm>
              <a:off x="10456731" y="315957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6CC7EAE1-444E-3440-E405-979EFE013C88}"/>
                </a:ext>
              </a:extLst>
            </p:cNvPr>
            <p:cNvSpPr/>
            <p:nvPr/>
          </p:nvSpPr>
          <p:spPr>
            <a:xfrm>
              <a:off x="10779051" y="315957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565924FC-4C62-2178-0621-135C4D2D9343}"/>
                </a:ext>
              </a:extLst>
            </p:cNvPr>
            <p:cNvSpPr/>
            <p:nvPr/>
          </p:nvSpPr>
          <p:spPr>
            <a:xfrm>
              <a:off x="11101370" y="3159572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1BAED7EE-849B-7BC3-7C8C-F71BAB45429C}"/>
                </a:ext>
              </a:extLst>
            </p:cNvPr>
            <p:cNvSpPr/>
            <p:nvPr/>
          </p:nvSpPr>
          <p:spPr>
            <a:xfrm>
              <a:off x="10456731" y="348189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B25D10A1-FA23-9F46-B01B-A2211081A3EC}"/>
                </a:ext>
              </a:extLst>
            </p:cNvPr>
            <p:cNvSpPr/>
            <p:nvPr/>
          </p:nvSpPr>
          <p:spPr>
            <a:xfrm>
              <a:off x="10779051" y="348189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78737BB-908C-5B78-5E6A-B3CD200F9254}"/>
                </a:ext>
              </a:extLst>
            </p:cNvPr>
            <p:cNvSpPr/>
            <p:nvPr/>
          </p:nvSpPr>
          <p:spPr>
            <a:xfrm>
              <a:off x="11101370" y="348189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71BE977-22AC-ADE0-95AC-763EEA2DA49A}"/>
                </a:ext>
              </a:extLst>
            </p:cNvPr>
            <p:cNvSpPr/>
            <p:nvPr/>
          </p:nvSpPr>
          <p:spPr>
            <a:xfrm>
              <a:off x="10456731" y="380421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363210DB-CF42-7D11-6F80-407D8E14A321}"/>
                </a:ext>
              </a:extLst>
            </p:cNvPr>
            <p:cNvSpPr/>
            <p:nvPr/>
          </p:nvSpPr>
          <p:spPr>
            <a:xfrm>
              <a:off x="10779051" y="380421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CA06463F-4BCD-C66F-62BD-343FD5A558FD}"/>
                </a:ext>
              </a:extLst>
            </p:cNvPr>
            <p:cNvSpPr/>
            <p:nvPr/>
          </p:nvSpPr>
          <p:spPr>
            <a:xfrm>
              <a:off x="11101370" y="3804211"/>
              <a:ext cx="322320" cy="322320"/>
            </a:xfrm>
            <a:prstGeom prst="rect">
              <a:avLst/>
            </a:prstGeom>
            <a:solidFill>
              <a:srgbClr val="A6B4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380519B6-1D06-2A87-9B2B-B30BABB9FC3C}"/>
              </a:ext>
            </a:extLst>
          </p:cNvPr>
          <p:cNvGrpSpPr>
            <a:grpSpLocks noChangeAspect="1"/>
          </p:cNvGrpSpPr>
          <p:nvPr/>
        </p:nvGrpSpPr>
        <p:grpSpPr>
          <a:xfrm>
            <a:off x="947472" y="2657094"/>
            <a:ext cx="675000" cy="900000"/>
            <a:chOff x="12053252" y="2837252"/>
            <a:chExt cx="966959" cy="1289279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CB1980EF-00C8-B105-A056-A688F9BA28F2}"/>
                </a:ext>
              </a:extLst>
            </p:cNvPr>
            <p:cNvSpPr/>
            <p:nvPr/>
          </p:nvSpPr>
          <p:spPr>
            <a:xfrm>
              <a:off x="12053252" y="283725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288DBAD3-F088-F506-A0E6-EC586ADE22D0}"/>
                </a:ext>
              </a:extLst>
            </p:cNvPr>
            <p:cNvSpPr/>
            <p:nvPr/>
          </p:nvSpPr>
          <p:spPr>
            <a:xfrm>
              <a:off x="12375572" y="283725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C3115EAF-9BFA-6C41-D0B2-EEC541543EFE}"/>
                </a:ext>
              </a:extLst>
            </p:cNvPr>
            <p:cNvSpPr/>
            <p:nvPr/>
          </p:nvSpPr>
          <p:spPr>
            <a:xfrm>
              <a:off x="12697891" y="283725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EA5FC234-51BB-F672-08D6-AD285A1810CA}"/>
                </a:ext>
              </a:extLst>
            </p:cNvPr>
            <p:cNvSpPr/>
            <p:nvPr/>
          </p:nvSpPr>
          <p:spPr>
            <a:xfrm>
              <a:off x="12053252" y="315957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82F49911-DB85-ABC8-CB3F-A645778AA4B2}"/>
                </a:ext>
              </a:extLst>
            </p:cNvPr>
            <p:cNvSpPr/>
            <p:nvPr/>
          </p:nvSpPr>
          <p:spPr>
            <a:xfrm>
              <a:off x="12375572" y="315957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781BC702-BCD1-2FF4-6DFF-B9B7EFE346AF}"/>
                </a:ext>
              </a:extLst>
            </p:cNvPr>
            <p:cNvSpPr/>
            <p:nvPr/>
          </p:nvSpPr>
          <p:spPr>
            <a:xfrm>
              <a:off x="12697891" y="3159572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D50FD8B5-41ED-8472-BC36-B5F13088FEA9}"/>
                </a:ext>
              </a:extLst>
            </p:cNvPr>
            <p:cNvSpPr/>
            <p:nvPr/>
          </p:nvSpPr>
          <p:spPr>
            <a:xfrm>
              <a:off x="12053252" y="348189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19D6DC7C-A2F5-DB09-E702-892A262EA654}"/>
                </a:ext>
              </a:extLst>
            </p:cNvPr>
            <p:cNvSpPr/>
            <p:nvPr/>
          </p:nvSpPr>
          <p:spPr>
            <a:xfrm>
              <a:off x="12375572" y="348189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408B649-D5F7-AFA6-B212-AB3F7F07529B}"/>
                </a:ext>
              </a:extLst>
            </p:cNvPr>
            <p:cNvSpPr/>
            <p:nvPr/>
          </p:nvSpPr>
          <p:spPr>
            <a:xfrm>
              <a:off x="12697891" y="348189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CDBEA53C-919D-0CF2-C7A9-E759701962A8}"/>
                </a:ext>
              </a:extLst>
            </p:cNvPr>
            <p:cNvSpPr/>
            <p:nvPr/>
          </p:nvSpPr>
          <p:spPr>
            <a:xfrm>
              <a:off x="12053252" y="380421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9ABBBA08-EBED-A706-2034-90C8BFD2A3E6}"/>
                </a:ext>
              </a:extLst>
            </p:cNvPr>
            <p:cNvSpPr/>
            <p:nvPr/>
          </p:nvSpPr>
          <p:spPr>
            <a:xfrm>
              <a:off x="12375572" y="380421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EB7086FA-8E1D-51DC-04E2-B33955BF6A5A}"/>
                </a:ext>
              </a:extLst>
            </p:cNvPr>
            <p:cNvSpPr/>
            <p:nvPr/>
          </p:nvSpPr>
          <p:spPr>
            <a:xfrm>
              <a:off x="12697891" y="3804211"/>
              <a:ext cx="322320" cy="322320"/>
            </a:xfrm>
            <a:prstGeom prst="rect">
              <a:avLst/>
            </a:prstGeom>
            <a:solidFill>
              <a:srgbClr val="CFBAC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51AB228E-513E-D853-8921-341235F67EA8}"/>
              </a:ext>
            </a:extLst>
          </p:cNvPr>
          <p:cNvGrpSpPr>
            <a:grpSpLocks noChangeAspect="1"/>
          </p:cNvGrpSpPr>
          <p:nvPr/>
        </p:nvGrpSpPr>
        <p:grpSpPr>
          <a:xfrm>
            <a:off x="1714546" y="424474"/>
            <a:ext cx="388798" cy="259200"/>
            <a:chOff x="10617891" y="1135038"/>
            <a:chExt cx="966959" cy="64464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78C16A3-3A90-3F2E-46C1-7210CA382CF1}"/>
                </a:ext>
              </a:extLst>
            </p:cNvPr>
            <p:cNvSpPr/>
            <p:nvPr/>
          </p:nvSpPr>
          <p:spPr>
            <a:xfrm>
              <a:off x="10617891" y="113503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9393F992-63EC-FC18-F088-C1BA7FACF081}"/>
                </a:ext>
              </a:extLst>
            </p:cNvPr>
            <p:cNvSpPr/>
            <p:nvPr/>
          </p:nvSpPr>
          <p:spPr>
            <a:xfrm>
              <a:off x="10940211" y="113503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80F3EC00-6E17-5386-D684-C2D710624E17}"/>
                </a:ext>
              </a:extLst>
            </p:cNvPr>
            <p:cNvSpPr/>
            <p:nvPr/>
          </p:nvSpPr>
          <p:spPr>
            <a:xfrm>
              <a:off x="11262530" y="113503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5AFFA40B-DD8D-665A-0EBB-5F7F7C02B898}"/>
                </a:ext>
              </a:extLst>
            </p:cNvPr>
            <p:cNvSpPr/>
            <p:nvPr/>
          </p:nvSpPr>
          <p:spPr>
            <a:xfrm>
              <a:off x="10617891" y="145735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84D58418-D4C0-3891-DBB0-8DF8916B6E41}"/>
                </a:ext>
              </a:extLst>
            </p:cNvPr>
            <p:cNvSpPr/>
            <p:nvPr/>
          </p:nvSpPr>
          <p:spPr>
            <a:xfrm>
              <a:off x="10940211" y="145735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84C64E2E-6D93-3D1E-B134-564CD2330305}"/>
                </a:ext>
              </a:extLst>
            </p:cNvPr>
            <p:cNvSpPr/>
            <p:nvPr/>
          </p:nvSpPr>
          <p:spPr>
            <a:xfrm>
              <a:off x="11262530" y="1457358"/>
              <a:ext cx="322320" cy="322320"/>
            </a:xfrm>
            <a:prstGeom prst="rect">
              <a:avLst/>
            </a:prstGeom>
            <a:solidFill>
              <a:srgbClr val="C2AF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E83DD671-2F36-8D89-A21F-F15C39BE3EA8}"/>
              </a:ext>
            </a:extLst>
          </p:cNvPr>
          <p:cNvGrpSpPr>
            <a:grpSpLocks noChangeAspect="1"/>
          </p:cNvGrpSpPr>
          <p:nvPr/>
        </p:nvGrpSpPr>
        <p:grpSpPr>
          <a:xfrm>
            <a:off x="1698118" y="1565082"/>
            <a:ext cx="386783" cy="257856"/>
            <a:chOff x="11955857" y="1023898"/>
            <a:chExt cx="966959" cy="644640"/>
          </a:xfrm>
        </p:grpSpPr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25384483-F6B7-422A-EACF-E78CC5EDBAFC}"/>
                </a:ext>
              </a:extLst>
            </p:cNvPr>
            <p:cNvSpPr/>
            <p:nvPr/>
          </p:nvSpPr>
          <p:spPr>
            <a:xfrm>
              <a:off x="11955857" y="102389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BCB188D2-D936-3C25-986F-C07EBEAB056D}"/>
                </a:ext>
              </a:extLst>
            </p:cNvPr>
            <p:cNvSpPr/>
            <p:nvPr/>
          </p:nvSpPr>
          <p:spPr>
            <a:xfrm>
              <a:off x="12278177" y="102389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F85296E7-4C27-4F90-1A4F-8056E9F1E579}"/>
                </a:ext>
              </a:extLst>
            </p:cNvPr>
            <p:cNvSpPr/>
            <p:nvPr/>
          </p:nvSpPr>
          <p:spPr>
            <a:xfrm>
              <a:off x="12600496" y="102389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B1C43ADB-916E-29C9-F00F-12464586A203}"/>
                </a:ext>
              </a:extLst>
            </p:cNvPr>
            <p:cNvSpPr/>
            <p:nvPr/>
          </p:nvSpPr>
          <p:spPr>
            <a:xfrm>
              <a:off x="11955857" y="134621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00FD5765-A339-57AB-95FA-0A866F478811}"/>
                </a:ext>
              </a:extLst>
            </p:cNvPr>
            <p:cNvSpPr/>
            <p:nvPr/>
          </p:nvSpPr>
          <p:spPr>
            <a:xfrm>
              <a:off x="12278177" y="134621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D2FE12EB-9424-990C-6E4D-B40078200D92}"/>
                </a:ext>
              </a:extLst>
            </p:cNvPr>
            <p:cNvSpPr/>
            <p:nvPr/>
          </p:nvSpPr>
          <p:spPr>
            <a:xfrm>
              <a:off x="12600496" y="1346218"/>
              <a:ext cx="322320" cy="322320"/>
            </a:xfrm>
            <a:prstGeom prst="rect">
              <a:avLst/>
            </a:prstGeom>
            <a:solidFill>
              <a:srgbClr val="919AE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E55BE29B-FEBA-84E3-B769-56912E68F8B9}"/>
              </a:ext>
            </a:extLst>
          </p:cNvPr>
          <p:cNvGrpSpPr>
            <a:grpSpLocks noChangeAspect="1"/>
          </p:cNvGrpSpPr>
          <p:nvPr/>
        </p:nvGrpSpPr>
        <p:grpSpPr>
          <a:xfrm>
            <a:off x="1696101" y="2780578"/>
            <a:ext cx="388800" cy="259200"/>
            <a:chOff x="13293823" y="912758"/>
            <a:chExt cx="966959" cy="644640"/>
          </a:xfrm>
        </p:grpSpPr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982C4CF2-47F5-A549-9CD3-725B55426C1E}"/>
                </a:ext>
              </a:extLst>
            </p:cNvPr>
            <p:cNvSpPr/>
            <p:nvPr/>
          </p:nvSpPr>
          <p:spPr>
            <a:xfrm>
              <a:off x="13293823" y="91275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AF6A3C20-BE29-D20D-4316-1445B2CC68B7}"/>
                </a:ext>
              </a:extLst>
            </p:cNvPr>
            <p:cNvSpPr/>
            <p:nvPr/>
          </p:nvSpPr>
          <p:spPr>
            <a:xfrm>
              <a:off x="13616143" y="91275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5764D01D-B52D-9FA7-0165-977D2C4EBB0C}"/>
                </a:ext>
              </a:extLst>
            </p:cNvPr>
            <p:cNvSpPr/>
            <p:nvPr/>
          </p:nvSpPr>
          <p:spPr>
            <a:xfrm>
              <a:off x="13938462" y="91275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42C45445-277A-3184-09B9-6525FDB32F75}"/>
                </a:ext>
              </a:extLst>
            </p:cNvPr>
            <p:cNvSpPr/>
            <p:nvPr/>
          </p:nvSpPr>
          <p:spPr>
            <a:xfrm>
              <a:off x="13293823" y="123507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E45B0B09-D378-AC94-4F69-2E50E333C5C5}"/>
                </a:ext>
              </a:extLst>
            </p:cNvPr>
            <p:cNvSpPr/>
            <p:nvPr/>
          </p:nvSpPr>
          <p:spPr>
            <a:xfrm>
              <a:off x="13616143" y="123507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840ABC63-C775-1639-AD40-BDA302E05295}"/>
                </a:ext>
              </a:extLst>
            </p:cNvPr>
            <p:cNvSpPr/>
            <p:nvPr/>
          </p:nvSpPr>
          <p:spPr>
            <a:xfrm>
              <a:off x="13938462" y="1235078"/>
              <a:ext cx="322320" cy="322320"/>
            </a:xfrm>
            <a:prstGeom prst="rect">
              <a:avLst/>
            </a:prstGeom>
            <a:solidFill>
              <a:srgbClr val="D4A0B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5854DABC-CC82-0A09-C27E-0327053B549B}"/>
              </a:ext>
            </a:extLst>
          </p:cNvPr>
          <p:cNvGrpSpPr>
            <a:grpSpLocks noChangeAspect="1"/>
          </p:cNvGrpSpPr>
          <p:nvPr/>
        </p:nvGrpSpPr>
        <p:grpSpPr>
          <a:xfrm>
            <a:off x="4453358" y="888077"/>
            <a:ext cx="259200" cy="259200"/>
            <a:chOff x="8646435" y="1663629"/>
            <a:chExt cx="644639" cy="644640"/>
          </a:xfrm>
        </p:grpSpPr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064DA935-379E-12F0-C572-E529C25FC1D5}"/>
                </a:ext>
              </a:extLst>
            </p:cNvPr>
            <p:cNvSpPr/>
            <p:nvPr/>
          </p:nvSpPr>
          <p:spPr>
            <a:xfrm>
              <a:off x="8646435" y="1663629"/>
              <a:ext cx="322320" cy="322320"/>
            </a:xfrm>
            <a:prstGeom prst="rect">
              <a:avLst/>
            </a:prstGeom>
            <a:solidFill>
              <a:srgbClr val="92BA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68E71280-4767-1ECA-BF16-9B3323EE5AC9}"/>
                </a:ext>
              </a:extLst>
            </p:cNvPr>
            <p:cNvSpPr/>
            <p:nvPr/>
          </p:nvSpPr>
          <p:spPr>
            <a:xfrm>
              <a:off x="8968754" y="1663629"/>
              <a:ext cx="322320" cy="322320"/>
            </a:xfrm>
            <a:prstGeom prst="rect">
              <a:avLst/>
            </a:prstGeom>
            <a:solidFill>
              <a:srgbClr val="92BA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81DD3C6A-E3E8-3213-2CEF-74E65F652E77}"/>
                </a:ext>
              </a:extLst>
            </p:cNvPr>
            <p:cNvSpPr/>
            <p:nvPr/>
          </p:nvSpPr>
          <p:spPr>
            <a:xfrm>
              <a:off x="8646435" y="1985949"/>
              <a:ext cx="322320" cy="322320"/>
            </a:xfrm>
            <a:prstGeom prst="rect">
              <a:avLst/>
            </a:prstGeom>
            <a:solidFill>
              <a:srgbClr val="92BA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94313992-B566-0620-3773-8FA7C28C84CB}"/>
                </a:ext>
              </a:extLst>
            </p:cNvPr>
            <p:cNvSpPr/>
            <p:nvPr/>
          </p:nvSpPr>
          <p:spPr>
            <a:xfrm>
              <a:off x="8968754" y="1985949"/>
              <a:ext cx="322320" cy="322320"/>
            </a:xfrm>
            <a:prstGeom prst="rect">
              <a:avLst/>
            </a:prstGeom>
            <a:solidFill>
              <a:srgbClr val="92BAE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7EBA8F98-39C8-BDD5-C1AA-9285F8BDFC97}"/>
              </a:ext>
            </a:extLst>
          </p:cNvPr>
          <p:cNvGrpSpPr>
            <a:grpSpLocks noChangeAspect="1"/>
          </p:cNvGrpSpPr>
          <p:nvPr/>
        </p:nvGrpSpPr>
        <p:grpSpPr>
          <a:xfrm>
            <a:off x="6022208" y="1747297"/>
            <a:ext cx="388800" cy="259200"/>
            <a:chOff x="9191480" y="3578673"/>
            <a:chExt cx="966959" cy="644640"/>
          </a:xfrm>
          <a:solidFill>
            <a:srgbClr val="92BAE1"/>
          </a:solidFill>
        </p:grpSpPr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B4B3E902-F3D0-5917-7078-5BE12C7169FB}"/>
                </a:ext>
              </a:extLst>
            </p:cNvPr>
            <p:cNvSpPr/>
            <p:nvPr/>
          </p:nvSpPr>
          <p:spPr>
            <a:xfrm>
              <a:off x="9191480" y="357867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953B4F05-E7DE-F485-F098-9B8E4C0391D5}"/>
                </a:ext>
              </a:extLst>
            </p:cNvPr>
            <p:cNvSpPr/>
            <p:nvPr/>
          </p:nvSpPr>
          <p:spPr>
            <a:xfrm>
              <a:off x="9513800" y="357867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18559490-64A8-2841-43CB-560B106834BA}"/>
                </a:ext>
              </a:extLst>
            </p:cNvPr>
            <p:cNvSpPr/>
            <p:nvPr/>
          </p:nvSpPr>
          <p:spPr>
            <a:xfrm>
              <a:off x="9836119" y="357867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18D985A0-864F-7580-A75B-A52F8F8F1B02}"/>
                </a:ext>
              </a:extLst>
            </p:cNvPr>
            <p:cNvSpPr/>
            <p:nvPr/>
          </p:nvSpPr>
          <p:spPr>
            <a:xfrm>
              <a:off x="9191480" y="390099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0C0048AB-D3B0-D5B7-254C-587C282565D3}"/>
                </a:ext>
              </a:extLst>
            </p:cNvPr>
            <p:cNvSpPr/>
            <p:nvPr/>
          </p:nvSpPr>
          <p:spPr>
            <a:xfrm>
              <a:off x="9513800" y="390099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9444FCB4-E419-F0C4-424F-F16E53C3BB57}"/>
                </a:ext>
              </a:extLst>
            </p:cNvPr>
            <p:cNvSpPr/>
            <p:nvPr/>
          </p:nvSpPr>
          <p:spPr>
            <a:xfrm>
              <a:off x="9836119" y="3900993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9AE0627E-5BC4-F26C-690F-A9F8F8D4DBFF}"/>
              </a:ext>
            </a:extLst>
          </p:cNvPr>
          <p:cNvCxnSpPr>
            <a:cxnSpLocks/>
            <a:stCxn id="328" idx="0"/>
            <a:endCxn id="516" idx="2"/>
          </p:cNvCxnSpPr>
          <p:nvPr/>
        </p:nvCxnSpPr>
        <p:spPr>
          <a:xfrm>
            <a:off x="1509972" y="3107094"/>
            <a:ext cx="2811806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B7CA4AF8-3D83-3CDC-0117-20A5B4308BEC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42025" y="1870335"/>
            <a:ext cx="1024186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右大括号 512">
            <a:extLst>
              <a:ext uri="{FF2B5EF4-FFF2-40B4-BE49-F238E27FC236}">
                <a16:creationId xmlns:a16="http://schemas.microsoft.com/office/drawing/2014/main" id="{0CB28FB8-9966-6395-7C95-52F1C9176E49}"/>
              </a:ext>
            </a:extLst>
          </p:cNvPr>
          <p:cNvSpPr/>
          <p:nvPr/>
        </p:nvSpPr>
        <p:spPr>
          <a:xfrm>
            <a:off x="1608588" y="729107"/>
            <a:ext cx="1822444" cy="1150933"/>
          </a:xfrm>
          <a:prstGeom prst="rightBrace">
            <a:avLst>
              <a:gd name="adj1" fmla="val 0"/>
              <a:gd name="adj2" fmla="val 47221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右大括号 515">
            <a:extLst>
              <a:ext uri="{FF2B5EF4-FFF2-40B4-BE49-F238E27FC236}">
                <a16:creationId xmlns:a16="http://schemas.microsoft.com/office/drawing/2014/main" id="{29A5BB36-AAA6-3545-FDF7-617D60FFCC48}"/>
              </a:ext>
            </a:extLst>
          </p:cNvPr>
          <p:cNvSpPr/>
          <p:nvPr/>
        </p:nvSpPr>
        <p:spPr>
          <a:xfrm>
            <a:off x="4321778" y="1264959"/>
            <a:ext cx="532850" cy="1842135"/>
          </a:xfrm>
          <a:prstGeom prst="rightBrace">
            <a:avLst>
              <a:gd name="adj1" fmla="val 0"/>
              <a:gd name="adj2" fmla="val 5039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3" name="直接箭头连接符 522">
            <a:extLst>
              <a:ext uri="{FF2B5EF4-FFF2-40B4-BE49-F238E27FC236}">
                <a16:creationId xmlns:a16="http://schemas.microsoft.com/office/drawing/2014/main" id="{87FD18E0-63AC-C1AE-58B8-38C38560D295}"/>
              </a:ext>
            </a:extLst>
          </p:cNvPr>
          <p:cNvCxnSpPr>
            <a:cxnSpLocks/>
            <a:stCxn id="553" idx="3"/>
            <a:endCxn id="491" idx="2"/>
          </p:cNvCxnSpPr>
          <p:nvPr/>
        </p:nvCxnSpPr>
        <p:spPr>
          <a:xfrm>
            <a:off x="5757640" y="2160035"/>
            <a:ext cx="953645" cy="1743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C1E1CCDA-728B-55C0-EF56-6635FFD95DD7}"/>
                  </a:ext>
                </a:extLst>
              </p:cNvPr>
              <p:cNvSpPr/>
              <p:nvPr/>
            </p:nvSpPr>
            <p:spPr>
              <a:xfrm>
                <a:off x="2889151" y="966393"/>
                <a:ext cx="1414391" cy="61538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1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oftmax</m:t>
                      </m:r>
                      <m:d>
                        <m:dPr>
                          <m:ctrlPr>
                            <a:rPr lang="zh-CN" alt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1400" i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zh-CN" altLang="en-US" sz="1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CN" altLang="en-US" sz="1400" i="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1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zh-CN" altLang="en-US" sz="1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400" i="0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0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C1E1CCDA-728B-55C0-EF56-6635FFD95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151" y="966393"/>
                <a:ext cx="1414391" cy="615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C81E71D-9F5E-BA8C-A8BD-A934EBB8ED81}"/>
                  </a:ext>
                </a:extLst>
              </p:cNvPr>
              <p:cNvSpPr/>
              <p:nvPr/>
            </p:nvSpPr>
            <p:spPr>
              <a:xfrm>
                <a:off x="4864585" y="1925148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𝑃𝑉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C81E71D-9F5E-BA8C-A8BD-A934EBB8E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85" y="1925148"/>
                <a:ext cx="893055" cy="469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2" name="连接符: 曲线 571">
            <a:extLst>
              <a:ext uri="{FF2B5EF4-FFF2-40B4-BE49-F238E27FC236}">
                <a16:creationId xmlns:a16="http://schemas.microsoft.com/office/drawing/2014/main" id="{4A76DCCA-5CA5-FE2A-B757-C9EDE9B4049B}"/>
              </a:ext>
            </a:extLst>
          </p:cNvPr>
          <p:cNvCxnSpPr>
            <a:cxnSpLocks/>
          </p:cNvCxnSpPr>
          <p:nvPr/>
        </p:nvCxnSpPr>
        <p:spPr>
          <a:xfrm>
            <a:off x="485001" y="1871486"/>
            <a:ext cx="8411093" cy="516775"/>
          </a:xfrm>
          <a:prstGeom prst="bentConnector4">
            <a:avLst>
              <a:gd name="adj1" fmla="val 258"/>
              <a:gd name="adj2" fmla="val 344214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4DB98FE7-745A-5FFE-36F2-13E9C6CF669F}"/>
                  </a:ext>
                </a:extLst>
              </p:cNvPr>
              <p:cNvSpPr/>
              <p:nvPr/>
            </p:nvSpPr>
            <p:spPr>
              <a:xfrm>
                <a:off x="4286359" y="4788767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LU</m:t>
                      </m:r>
                    </m:oMath>
                  </m:oMathPara>
                </a14:m>
                <a:endParaRPr kumimoji="0" lang="zh-CN" altLang="en-US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4DB98FE7-745A-5FFE-36F2-13E9C6CF6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59" y="4788767"/>
                <a:ext cx="893055" cy="469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48E5932C-D169-262D-EF9A-FB759D033EBA}"/>
                  </a:ext>
                </a:extLst>
              </p:cNvPr>
              <p:cNvSpPr/>
              <p:nvPr/>
            </p:nvSpPr>
            <p:spPr>
              <a:xfrm>
                <a:off x="8445780" y="4785017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48E5932C-D169-262D-EF9A-FB759D033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780" y="4785017"/>
                <a:ext cx="893055" cy="469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1CA7E438-CFA0-2BC4-6000-A1418B141D3D}"/>
                  </a:ext>
                </a:extLst>
              </p:cNvPr>
              <p:cNvSpPr/>
              <p:nvPr/>
            </p:nvSpPr>
            <p:spPr>
              <a:xfrm>
                <a:off x="10287700" y="4784312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US" altLang="zh-CN" sz="1600" i="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US" altLang="zh-CN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1CA7E438-CFA0-2BC4-6000-A1418B14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00" y="4784312"/>
                <a:ext cx="893055" cy="469773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1" name="直接箭头连接符 670">
            <a:extLst>
              <a:ext uri="{FF2B5EF4-FFF2-40B4-BE49-F238E27FC236}">
                <a16:creationId xmlns:a16="http://schemas.microsoft.com/office/drawing/2014/main" id="{A8AA904D-C930-5803-16CB-35BC762744A0}"/>
              </a:ext>
            </a:extLst>
          </p:cNvPr>
          <p:cNvCxnSpPr>
            <a:cxnSpLocks/>
            <a:stCxn id="497" idx="0"/>
            <a:endCxn id="668" idx="1"/>
          </p:cNvCxnSpPr>
          <p:nvPr/>
        </p:nvCxnSpPr>
        <p:spPr>
          <a:xfrm flipV="1">
            <a:off x="2647224" y="5023654"/>
            <a:ext cx="1639135" cy="541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接箭头连接符 673">
            <a:extLst>
              <a:ext uri="{FF2B5EF4-FFF2-40B4-BE49-F238E27FC236}">
                <a16:creationId xmlns:a16="http://schemas.microsoft.com/office/drawing/2014/main" id="{42D7AE40-545B-6792-09D4-34A35FA415AF}"/>
              </a:ext>
            </a:extLst>
          </p:cNvPr>
          <p:cNvCxnSpPr>
            <a:cxnSpLocks/>
            <a:stCxn id="510" idx="3"/>
            <a:endCxn id="669" idx="1"/>
          </p:cNvCxnSpPr>
          <p:nvPr/>
        </p:nvCxnSpPr>
        <p:spPr>
          <a:xfrm flipV="1">
            <a:off x="7496277" y="5019904"/>
            <a:ext cx="949503" cy="618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箭头连接符 678">
            <a:extLst>
              <a:ext uri="{FF2B5EF4-FFF2-40B4-BE49-F238E27FC236}">
                <a16:creationId xmlns:a16="http://schemas.microsoft.com/office/drawing/2014/main" id="{06B982D6-DE73-6E91-E53A-198938525181}"/>
              </a:ext>
            </a:extLst>
          </p:cNvPr>
          <p:cNvCxnSpPr>
            <a:cxnSpLocks/>
            <a:stCxn id="668" idx="3"/>
            <a:endCxn id="538" idx="1"/>
          </p:cNvCxnSpPr>
          <p:nvPr/>
        </p:nvCxnSpPr>
        <p:spPr>
          <a:xfrm>
            <a:off x="5179414" y="5023654"/>
            <a:ext cx="1641864" cy="243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>
            <a:extLst>
              <a:ext uri="{FF2B5EF4-FFF2-40B4-BE49-F238E27FC236}">
                <a16:creationId xmlns:a16="http://schemas.microsoft.com/office/drawing/2014/main" id="{B8B3DC9E-70A6-2176-B7CF-4040709CC1D3}"/>
              </a:ext>
            </a:extLst>
          </p:cNvPr>
          <p:cNvCxnSpPr>
            <a:cxnSpLocks/>
            <a:stCxn id="669" idx="3"/>
            <a:endCxn id="670" idx="1"/>
          </p:cNvCxnSpPr>
          <p:nvPr/>
        </p:nvCxnSpPr>
        <p:spPr>
          <a:xfrm flipV="1">
            <a:off x="9338835" y="5019199"/>
            <a:ext cx="948865" cy="70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连接符: 曲线 571">
            <a:extLst>
              <a:ext uri="{FF2B5EF4-FFF2-40B4-BE49-F238E27FC236}">
                <a16:creationId xmlns:a16="http://schemas.microsoft.com/office/drawing/2014/main" id="{16F629B2-3A32-2AC4-584B-02F6561475AB}"/>
              </a:ext>
            </a:extLst>
          </p:cNvPr>
          <p:cNvCxnSpPr>
            <a:cxnSpLocks/>
          </p:cNvCxnSpPr>
          <p:nvPr/>
        </p:nvCxnSpPr>
        <p:spPr>
          <a:xfrm>
            <a:off x="549800" y="5029064"/>
            <a:ext cx="8342508" cy="231137"/>
          </a:xfrm>
          <a:prstGeom prst="bentConnector4">
            <a:avLst>
              <a:gd name="adj1" fmla="val -540"/>
              <a:gd name="adj2" fmla="val 493853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箭头连接符 711">
            <a:extLst>
              <a:ext uri="{FF2B5EF4-FFF2-40B4-BE49-F238E27FC236}">
                <a16:creationId xmlns:a16="http://schemas.microsoft.com/office/drawing/2014/main" id="{09243932-DB0B-DA8F-F1CE-651499EA1C11}"/>
              </a:ext>
            </a:extLst>
          </p:cNvPr>
          <p:cNvCxnSpPr>
            <a:cxnSpLocks/>
            <a:stCxn id="670" idx="3"/>
          </p:cNvCxnSpPr>
          <p:nvPr/>
        </p:nvCxnSpPr>
        <p:spPr>
          <a:xfrm>
            <a:off x="11180755" y="5019199"/>
            <a:ext cx="949924" cy="379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853287-2CCC-16DC-4BC1-90EA6D7365F8}"/>
                  </a:ext>
                </a:extLst>
              </p:cNvPr>
              <p:cNvSpPr txBox="1"/>
              <p:nvPr/>
            </p:nvSpPr>
            <p:spPr>
              <a:xfrm>
                <a:off x="1037460" y="517821"/>
                <a:ext cx="478271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853287-2CCC-16DC-4BC1-90EA6D73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60" y="517821"/>
                <a:ext cx="478271" cy="395429"/>
              </a:xfrm>
              <a:prstGeom prst="rect">
                <a:avLst/>
              </a:prstGeom>
              <a:blipFill>
                <a:blip r:embed="rId8"/>
                <a:stretch>
                  <a:fillRect l="-6329" r="-6329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72AC38-09BC-37A1-56E9-A40E338D0CA2}"/>
                  </a:ext>
                </a:extLst>
              </p:cNvPr>
              <p:cNvSpPr txBox="1"/>
              <p:nvPr/>
            </p:nvSpPr>
            <p:spPr>
              <a:xfrm>
                <a:off x="1032186" y="1677903"/>
                <a:ext cx="483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72AC38-09BC-37A1-56E9-A40E338D0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86" y="1677903"/>
                <a:ext cx="483850" cy="369332"/>
              </a:xfrm>
              <a:prstGeom prst="rect">
                <a:avLst/>
              </a:prstGeom>
              <a:blipFill>
                <a:blip r:embed="rId9"/>
                <a:stretch>
                  <a:fillRect l="-6250" r="-125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4939ED-4C65-6B0C-EEA7-D914DC34CA2C}"/>
                  </a:ext>
                </a:extLst>
              </p:cNvPr>
              <p:cNvSpPr txBox="1"/>
              <p:nvPr/>
            </p:nvSpPr>
            <p:spPr>
              <a:xfrm>
                <a:off x="1073446" y="2915653"/>
                <a:ext cx="467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4939ED-4C65-6B0C-EEA7-D914DC34C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6" y="2915653"/>
                <a:ext cx="467436" cy="369332"/>
              </a:xfrm>
              <a:prstGeom prst="rect">
                <a:avLst/>
              </a:prstGeom>
              <a:blipFill>
                <a:blip r:embed="rId10"/>
                <a:stretch>
                  <a:fillRect l="-6494" r="-389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CE954F-7693-7B39-B955-2507CDE06E2E}"/>
                  </a:ext>
                </a:extLst>
              </p:cNvPr>
              <p:cNvSpPr txBox="1"/>
              <p:nvPr/>
            </p:nvSpPr>
            <p:spPr>
              <a:xfrm>
                <a:off x="1517923" y="4834532"/>
                <a:ext cx="584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CE954F-7693-7B39-B955-2507CDE06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23" y="4834532"/>
                <a:ext cx="584455" cy="369332"/>
              </a:xfrm>
              <a:prstGeom prst="rect">
                <a:avLst/>
              </a:prstGeom>
              <a:blipFill>
                <a:blip r:embed="rId11"/>
                <a:stretch>
                  <a:fillRect l="-312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839B7F-314F-63C4-044B-0FF1687AE223}"/>
                  </a:ext>
                </a:extLst>
              </p:cNvPr>
              <p:cNvSpPr txBox="1"/>
              <p:nvPr/>
            </p:nvSpPr>
            <p:spPr>
              <a:xfrm>
                <a:off x="6913310" y="4846828"/>
                <a:ext cx="5844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839B7F-314F-63C4-044B-0FF1687A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10" y="4846828"/>
                <a:ext cx="584455" cy="369332"/>
              </a:xfrm>
              <a:prstGeom prst="rect">
                <a:avLst/>
              </a:prstGeom>
              <a:blipFill>
                <a:blip r:embed="rId12"/>
                <a:stretch>
                  <a:fillRect l="-312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BC00BEC-EBA8-C3C6-598C-AD6C4D7AC700}"/>
              </a:ext>
            </a:extLst>
          </p:cNvPr>
          <p:cNvSpPr txBox="1"/>
          <p:nvPr/>
        </p:nvSpPr>
        <p:spPr>
          <a:xfrm>
            <a:off x="9156299" y="3085061"/>
            <a:ext cx="30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Attention Module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DC2AB-AEAA-EDE1-5FEF-6102455BA07C}"/>
              </a:ext>
            </a:extLst>
          </p:cNvPr>
          <p:cNvSpPr txBox="1"/>
          <p:nvPr/>
        </p:nvSpPr>
        <p:spPr>
          <a:xfrm>
            <a:off x="9338835" y="5727651"/>
            <a:ext cx="301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FFN Module</a:t>
            </a:r>
            <a:endParaRPr lang="zh-CN" altLang="en-US" sz="28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A34EB8-8EA3-62DF-91A0-E94B2753CBEF}"/>
              </a:ext>
            </a:extLst>
          </p:cNvPr>
          <p:cNvCxnSpPr/>
          <p:nvPr/>
        </p:nvCxnSpPr>
        <p:spPr>
          <a:xfrm>
            <a:off x="0" y="3934691"/>
            <a:ext cx="1222432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8931B-4B50-53F7-6A36-B5AE89562C08}"/>
                  </a:ext>
                </a:extLst>
              </p:cNvPr>
              <p:cNvSpPr txBox="1"/>
              <p:nvPr/>
            </p:nvSpPr>
            <p:spPr>
              <a:xfrm>
                <a:off x="1812124" y="154813"/>
                <a:ext cx="224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8931B-4B50-53F7-6A36-B5AE89562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24" y="154813"/>
                <a:ext cx="224741" cy="276999"/>
              </a:xfrm>
              <a:prstGeom prst="rect">
                <a:avLst/>
              </a:prstGeom>
              <a:blipFill>
                <a:blip r:embed="rId13"/>
                <a:stretch>
                  <a:fillRect l="-32432" r="-2973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3A3C50-ABFA-9BAC-C726-55F9AB403B44}"/>
                  </a:ext>
                </a:extLst>
              </p:cNvPr>
              <p:cNvSpPr txBox="1"/>
              <p:nvPr/>
            </p:nvSpPr>
            <p:spPr>
              <a:xfrm>
                <a:off x="1797135" y="1284450"/>
                <a:ext cx="231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3A3C50-ABFA-9BAC-C726-55F9AB40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135" y="1284450"/>
                <a:ext cx="231409" cy="276999"/>
              </a:xfrm>
              <a:prstGeom prst="rect">
                <a:avLst/>
              </a:prstGeom>
              <a:blipFill>
                <a:blip r:embed="rId14"/>
                <a:stretch>
                  <a:fillRect l="-23684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78BB07-2D5E-F2D2-F2D6-189AFB742F6B}"/>
                  </a:ext>
                </a:extLst>
              </p:cNvPr>
              <p:cNvSpPr txBox="1"/>
              <p:nvPr/>
            </p:nvSpPr>
            <p:spPr>
              <a:xfrm>
                <a:off x="1810150" y="2541729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78BB07-2D5E-F2D2-F2D6-189AFB742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50" y="2541729"/>
                <a:ext cx="214098" cy="276999"/>
              </a:xfrm>
              <a:prstGeom prst="rect">
                <a:avLst/>
              </a:prstGeom>
              <a:blipFill>
                <a:blip r:embed="rId15"/>
                <a:stretch>
                  <a:fillRect l="-25714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AB79D8-455B-52E0-6F0C-930B5B476264}"/>
                  </a:ext>
                </a:extLst>
              </p:cNvPr>
              <p:cNvSpPr txBox="1"/>
              <p:nvPr/>
            </p:nvSpPr>
            <p:spPr>
              <a:xfrm>
                <a:off x="4471343" y="65768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AB79D8-455B-52E0-6F0C-930B5B476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343" y="657687"/>
                <a:ext cx="210827" cy="276999"/>
              </a:xfrm>
              <a:prstGeom prst="rect">
                <a:avLst/>
              </a:prstGeom>
              <a:blipFill>
                <a:blip r:embed="rId16"/>
                <a:stretch>
                  <a:fillRect l="-22857" r="-2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CAD5C1-FD98-E73A-C61F-DE91C884D30C}"/>
                  </a:ext>
                </a:extLst>
              </p:cNvPr>
              <p:cNvSpPr txBox="1"/>
              <p:nvPr/>
            </p:nvSpPr>
            <p:spPr>
              <a:xfrm>
                <a:off x="412628" y="1194493"/>
                <a:ext cx="224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CAD5C1-FD98-E73A-C61F-DE91C884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8" y="1194493"/>
                <a:ext cx="224741" cy="276999"/>
              </a:xfrm>
              <a:prstGeom prst="rect">
                <a:avLst/>
              </a:prstGeom>
              <a:blipFill>
                <a:blip r:embed="rId17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25F9CA-1D12-15EC-9324-EC0D0F5753E7}"/>
                  </a:ext>
                </a:extLst>
              </p:cNvPr>
              <p:cNvSpPr txBox="1"/>
              <p:nvPr/>
            </p:nvSpPr>
            <p:spPr>
              <a:xfrm>
                <a:off x="6101028" y="1479494"/>
                <a:ext cx="210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E25F9CA-1D12-15EC-9324-EC0D0F57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028" y="1479494"/>
                <a:ext cx="210634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86F99487-DF98-39F6-FF5E-423CB111FCCA}"/>
              </a:ext>
            </a:extLst>
          </p:cNvPr>
          <p:cNvGrpSpPr/>
          <p:nvPr/>
        </p:nvGrpSpPr>
        <p:grpSpPr>
          <a:xfrm>
            <a:off x="3140656" y="4608415"/>
            <a:ext cx="769933" cy="259200"/>
            <a:chOff x="3262220" y="4592353"/>
            <a:chExt cx="769933" cy="259200"/>
          </a:xfrm>
          <a:solidFill>
            <a:srgbClr val="919AE5"/>
          </a:solidFill>
        </p:grpSpPr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E80D88E0-0B67-63C1-FE39-540D94F0DFDC}"/>
                </a:ext>
              </a:extLst>
            </p:cNvPr>
            <p:cNvSpPr/>
            <p:nvPr/>
          </p:nvSpPr>
          <p:spPr>
            <a:xfrm>
              <a:off x="3262220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537BD245-EB42-A871-CB1E-D84925E9F456}"/>
                </a:ext>
              </a:extLst>
            </p:cNvPr>
            <p:cNvSpPr/>
            <p:nvPr/>
          </p:nvSpPr>
          <p:spPr>
            <a:xfrm>
              <a:off x="3391820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D25817B9-AE3C-AF92-FFE5-933C4CDB38EE}"/>
                </a:ext>
              </a:extLst>
            </p:cNvPr>
            <p:cNvSpPr/>
            <p:nvPr/>
          </p:nvSpPr>
          <p:spPr>
            <a:xfrm>
              <a:off x="3521420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82214365-D569-D87F-8A88-AC167D91A612}"/>
                </a:ext>
              </a:extLst>
            </p:cNvPr>
            <p:cNvSpPr/>
            <p:nvPr/>
          </p:nvSpPr>
          <p:spPr>
            <a:xfrm>
              <a:off x="3262220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452C0BBD-4927-A5EB-A3FA-4AE08CA0467E}"/>
                </a:ext>
              </a:extLst>
            </p:cNvPr>
            <p:cNvSpPr/>
            <p:nvPr/>
          </p:nvSpPr>
          <p:spPr>
            <a:xfrm>
              <a:off x="3391820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08E6A679-59C8-FECE-C52B-7BFD3D907A3A}"/>
                </a:ext>
              </a:extLst>
            </p:cNvPr>
            <p:cNvSpPr/>
            <p:nvPr/>
          </p:nvSpPr>
          <p:spPr>
            <a:xfrm>
              <a:off x="3521420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7EBF94-CD44-CA15-624E-E885B8C5ADC8}"/>
                </a:ext>
              </a:extLst>
            </p:cNvPr>
            <p:cNvSpPr/>
            <p:nvPr/>
          </p:nvSpPr>
          <p:spPr>
            <a:xfrm>
              <a:off x="3643353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A056F1-5748-8EE5-01BF-FD1418919BC0}"/>
                </a:ext>
              </a:extLst>
            </p:cNvPr>
            <p:cNvSpPr/>
            <p:nvPr/>
          </p:nvSpPr>
          <p:spPr>
            <a:xfrm>
              <a:off x="3772953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6D2C70-ED03-9C07-BCBA-3BDDFB0AC76C}"/>
                </a:ext>
              </a:extLst>
            </p:cNvPr>
            <p:cNvSpPr/>
            <p:nvPr/>
          </p:nvSpPr>
          <p:spPr>
            <a:xfrm>
              <a:off x="3902553" y="45923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24B3F7-7092-600C-A4E1-4BC890FD8DC2}"/>
                </a:ext>
              </a:extLst>
            </p:cNvPr>
            <p:cNvSpPr/>
            <p:nvPr/>
          </p:nvSpPr>
          <p:spPr>
            <a:xfrm>
              <a:off x="3643353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230CFE2-DDC5-465B-689C-9C98C96E4FDD}"/>
                </a:ext>
              </a:extLst>
            </p:cNvPr>
            <p:cNvSpPr/>
            <p:nvPr/>
          </p:nvSpPr>
          <p:spPr>
            <a:xfrm>
              <a:off x="3772953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F59A74-B3C7-B8B5-2302-DE38B4970423}"/>
                </a:ext>
              </a:extLst>
            </p:cNvPr>
            <p:cNvSpPr/>
            <p:nvPr/>
          </p:nvSpPr>
          <p:spPr>
            <a:xfrm>
              <a:off x="3902553" y="472195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64CD6DE-2597-8048-30F3-5B4BB1EDAEDD}"/>
              </a:ext>
            </a:extLst>
          </p:cNvPr>
          <p:cNvGrpSpPr/>
          <p:nvPr/>
        </p:nvGrpSpPr>
        <p:grpSpPr>
          <a:xfrm>
            <a:off x="5615379" y="4608415"/>
            <a:ext cx="769933" cy="259200"/>
            <a:chOff x="4441852" y="4193300"/>
            <a:chExt cx="769933" cy="259200"/>
          </a:xfrm>
          <a:solidFill>
            <a:srgbClr val="92BAE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514D66-EA93-458F-5679-D9BE507F1DDB}"/>
                </a:ext>
              </a:extLst>
            </p:cNvPr>
            <p:cNvSpPr/>
            <p:nvPr/>
          </p:nvSpPr>
          <p:spPr>
            <a:xfrm>
              <a:off x="4441852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B372A89-F50E-93CC-51ED-CD8AED4418F6}"/>
                </a:ext>
              </a:extLst>
            </p:cNvPr>
            <p:cNvSpPr/>
            <p:nvPr/>
          </p:nvSpPr>
          <p:spPr>
            <a:xfrm>
              <a:off x="4571452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8104EB-9A8E-B31F-341E-0A66F6917D7E}"/>
                </a:ext>
              </a:extLst>
            </p:cNvPr>
            <p:cNvSpPr/>
            <p:nvPr/>
          </p:nvSpPr>
          <p:spPr>
            <a:xfrm>
              <a:off x="4701052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9E3D698-51D5-CEC4-0333-582229B38088}"/>
                </a:ext>
              </a:extLst>
            </p:cNvPr>
            <p:cNvSpPr/>
            <p:nvPr/>
          </p:nvSpPr>
          <p:spPr>
            <a:xfrm>
              <a:off x="4441852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AA36D64-1D85-C503-C019-5438968DF487}"/>
                </a:ext>
              </a:extLst>
            </p:cNvPr>
            <p:cNvSpPr/>
            <p:nvPr/>
          </p:nvSpPr>
          <p:spPr>
            <a:xfrm>
              <a:off x="4571452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C8645AB-C440-D2D8-BD75-F2AB1683A43C}"/>
                </a:ext>
              </a:extLst>
            </p:cNvPr>
            <p:cNvSpPr/>
            <p:nvPr/>
          </p:nvSpPr>
          <p:spPr>
            <a:xfrm>
              <a:off x="4701052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1A8507-40C0-0536-1988-F827AB448809}"/>
                </a:ext>
              </a:extLst>
            </p:cNvPr>
            <p:cNvSpPr/>
            <p:nvPr/>
          </p:nvSpPr>
          <p:spPr>
            <a:xfrm>
              <a:off x="4822985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8F51E9B-1DE6-83FE-4372-BC114530AAED}"/>
                </a:ext>
              </a:extLst>
            </p:cNvPr>
            <p:cNvSpPr/>
            <p:nvPr/>
          </p:nvSpPr>
          <p:spPr>
            <a:xfrm>
              <a:off x="4952585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5C4348-4CCA-B05F-A7E9-4D54270BF5DE}"/>
                </a:ext>
              </a:extLst>
            </p:cNvPr>
            <p:cNvSpPr/>
            <p:nvPr/>
          </p:nvSpPr>
          <p:spPr>
            <a:xfrm>
              <a:off x="5082185" y="41933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64E04E4-BE10-EB32-D074-27C79821BFA0}"/>
                </a:ext>
              </a:extLst>
            </p:cNvPr>
            <p:cNvSpPr/>
            <p:nvPr/>
          </p:nvSpPr>
          <p:spPr>
            <a:xfrm>
              <a:off x="4822985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65463FA-DA30-297B-9DCE-1B823CDE1B59}"/>
                </a:ext>
              </a:extLst>
            </p:cNvPr>
            <p:cNvSpPr/>
            <p:nvPr/>
          </p:nvSpPr>
          <p:spPr>
            <a:xfrm>
              <a:off x="4952585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8CC70E-E4AC-EAE5-BDD9-BFDB32D898B4}"/>
                </a:ext>
              </a:extLst>
            </p:cNvPr>
            <p:cNvSpPr/>
            <p:nvPr/>
          </p:nvSpPr>
          <p:spPr>
            <a:xfrm>
              <a:off x="5082185" y="4322900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703BC5C-4470-24F7-C899-FCB77FC3632A}"/>
              </a:ext>
            </a:extLst>
          </p:cNvPr>
          <p:cNvGrpSpPr/>
          <p:nvPr/>
        </p:nvGrpSpPr>
        <p:grpSpPr>
          <a:xfrm>
            <a:off x="7763497" y="4608415"/>
            <a:ext cx="518399" cy="259200"/>
            <a:chOff x="7418157" y="3154709"/>
            <a:chExt cx="518399" cy="259200"/>
          </a:xfrm>
          <a:solidFill>
            <a:srgbClr val="507D8F"/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4DF9DA-983A-89C0-0DEC-C4F188C01D79}"/>
                </a:ext>
              </a:extLst>
            </p:cNvPr>
            <p:cNvSpPr/>
            <p:nvPr/>
          </p:nvSpPr>
          <p:spPr>
            <a:xfrm>
              <a:off x="7418157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27E07E5-5AD7-A166-2F21-CB691FB424A6}"/>
                </a:ext>
              </a:extLst>
            </p:cNvPr>
            <p:cNvSpPr/>
            <p:nvPr/>
          </p:nvSpPr>
          <p:spPr>
            <a:xfrm>
              <a:off x="7547757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391201E-C140-8597-B6FA-86DBC1D52A8A}"/>
                </a:ext>
              </a:extLst>
            </p:cNvPr>
            <p:cNvSpPr/>
            <p:nvPr/>
          </p:nvSpPr>
          <p:spPr>
            <a:xfrm>
              <a:off x="7677356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2FDCD8B-39AF-4CEA-3EEE-CB92ED412DA9}"/>
                </a:ext>
              </a:extLst>
            </p:cNvPr>
            <p:cNvSpPr/>
            <p:nvPr/>
          </p:nvSpPr>
          <p:spPr>
            <a:xfrm>
              <a:off x="7806956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ED1FB7D-2A17-3EF5-BCBA-9FA33F6EBB44}"/>
                </a:ext>
              </a:extLst>
            </p:cNvPr>
            <p:cNvSpPr/>
            <p:nvPr/>
          </p:nvSpPr>
          <p:spPr>
            <a:xfrm>
              <a:off x="7418157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1B24EFD-E5AD-FA50-6DA7-35F735C30701}"/>
                </a:ext>
              </a:extLst>
            </p:cNvPr>
            <p:cNvSpPr/>
            <p:nvPr/>
          </p:nvSpPr>
          <p:spPr>
            <a:xfrm>
              <a:off x="7547757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DA114A-0429-4302-FB77-3B432600F32D}"/>
                </a:ext>
              </a:extLst>
            </p:cNvPr>
            <p:cNvSpPr/>
            <p:nvPr/>
          </p:nvSpPr>
          <p:spPr>
            <a:xfrm>
              <a:off x="7677356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F14E93-D28A-BE2D-C5A6-92FE05BD7A57}"/>
                </a:ext>
              </a:extLst>
            </p:cNvPr>
            <p:cNvSpPr/>
            <p:nvPr/>
          </p:nvSpPr>
          <p:spPr>
            <a:xfrm>
              <a:off x="7806956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7AFCE8A4-D0A7-4795-8F51-4DDC4E3A50F2}"/>
              </a:ext>
            </a:extLst>
          </p:cNvPr>
          <p:cNvGrpSpPr/>
          <p:nvPr/>
        </p:nvGrpSpPr>
        <p:grpSpPr>
          <a:xfrm>
            <a:off x="11361768" y="4608415"/>
            <a:ext cx="518399" cy="259200"/>
            <a:chOff x="9160181" y="3029623"/>
            <a:chExt cx="518399" cy="259200"/>
          </a:xfrm>
          <a:solidFill>
            <a:srgbClr val="3E8B97"/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52F0A02-A884-6B50-237D-01F8809F1E1E}"/>
                </a:ext>
              </a:extLst>
            </p:cNvPr>
            <p:cNvSpPr/>
            <p:nvPr/>
          </p:nvSpPr>
          <p:spPr>
            <a:xfrm>
              <a:off x="91601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FCF157B-0DD6-F733-8FAD-36890C68EEAC}"/>
                </a:ext>
              </a:extLst>
            </p:cNvPr>
            <p:cNvSpPr/>
            <p:nvPr/>
          </p:nvSpPr>
          <p:spPr>
            <a:xfrm>
              <a:off x="92897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A238982-8A32-78EF-AF38-37A2CD43124D}"/>
                </a:ext>
              </a:extLst>
            </p:cNvPr>
            <p:cNvSpPr/>
            <p:nvPr/>
          </p:nvSpPr>
          <p:spPr>
            <a:xfrm>
              <a:off x="94193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B1C1C34-56DE-2884-D4C6-B691A696557B}"/>
                </a:ext>
              </a:extLst>
            </p:cNvPr>
            <p:cNvSpPr/>
            <p:nvPr/>
          </p:nvSpPr>
          <p:spPr>
            <a:xfrm>
              <a:off x="9548980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D62B47D-8789-C3F0-D8C2-EEC0F572AC33}"/>
                </a:ext>
              </a:extLst>
            </p:cNvPr>
            <p:cNvSpPr/>
            <p:nvPr/>
          </p:nvSpPr>
          <p:spPr>
            <a:xfrm>
              <a:off x="91601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155580F-5691-00E6-29AD-836623D5E909}"/>
                </a:ext>
              </a:extLst>
            </p:cNvPr>
            <p:cNvSpPr/>
            <p:nvPr/>
          </p:nvSpPr>
          <p:spPr>
            <a:xfrm>
              <a:off x="92897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7A667C-ECCF-1576-E3C1-EB5FC63D2AF9}"/>
                </a:ext>
              </a:extLst>
            </p:cNvPr>
            <p:cNvSpPr/>
            <p:nvPr/>
          </p:nvSpPr>
          <p:spPr>
            <a:xfrm>
              <a:off x="94193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1A707DA-F91C-3EE0-9FE6-5330B08D33F4}"/>
                </a:ext>
              </a:extLst>
            </p:cNvPr>
            <p:cNvSpPr/>
            <p:nvPr/>
          </p:nvSpPr>
          <p:spPr>
            <a:xfrm>
              <a:off x="9548980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6" name="组合 495">
            <a:extLst>
              <a:ext uri="{FF2B5EF4-FFF2-40B4-BE49-F238E27FC236}">
                <a16:creationId xmlns:a16="http://schemas.microsoft.com/office/drawing/2014/main" id="{555F66EF-2E56-AD5C-C975-F9B7F9CD8778}"/>
              </a:ext>
            </a:extLst>
          </p:cNvPr>
          <p:cNvGrpSpPr/>
          <p:nvPr/>
        </p:nvGrpSpPr>
        <p:grpSpPr>
          <a:xfrm>
            <a:off x="6711285" y="1824279"/>
            <a:ext cx="899999" cy="674999"/>
            <a:chOff x="9601772" y="72409"/>
            <a:chExt cx="899999" cy="674999"/>
          </a:xfrm>
          <a:solidFill>
            <a:srgbClr val="81A9B9"/>
          </a:solidFill>
        </p:grpSpPr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614E9B38-45CF-CCB5-91E2-5DA062B5AA50}"/>
                </a:ext>
              </a:extLst>
            </p:cNvPr>
            <p:cNvSpPr/>
            <p:nvPr/>
          </p:nvSpPr>
          <p:spPr>
            <a:xfrm rot="5400000">
              <a:off x="10276771" y="72409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557CDC3C-22DF-3B1E-4557-03D3FE0335BA}"/>
                </a:ext>
              </a:extLst>
            </p:cNvPr>
            <p:cNvSpPr/>
            <p:nvPr/>
          </p:nvSpPr>
          <p:spPr>
            <a:xfrm rot="5400000">
              <a:off x="10276771" y="297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800A6F76-8C77-1BD2-0FD2-7AB234BB7A12}"/>
                </a:ext>
              </a:extLst>
            </p:cNvPr>
            <p:cNvSpPr/>
            <p:nvPr/>
          </p:nvSpPr>
          <p:spPr>
            <a:xfrm rot="5400000">
              <a:off x="10276771" y="522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5009BABF-5891-BCDB-02F9-FCCC7162A2DD}"/>
                </a:ext>
              </a:extLst>
            </p:cNvPr>
            <p:cNvSpPr/>
            <p:nvPr/>
          </p:nvSpPr>
          <p:spPr>
            <a:xfrm rot="5400000">
              <a:off x="10051771" y="72409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0946A74-612D-3719-8972-F6E5C696C5FA}"/>
                </a:ext>
              </a:extLst>
            </p:cNvPr>
            <p:cNvSpPr/>
            <p:nvPr/>
          </p:nvSpPr>
          <p:spPr>
            <a:xfrm rot="5400000">
              <a:off x="10051771" y="297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FF98F76C-D334-6B69-CA2B-8DE7691AD5A7}"/>
                </a:ext>
              </a:extLst>
            </p:cNvPr>
            <p:cNvSpPr/>
            <p:nvPr/>
          </p:nvSpPr>
          <p:spPr>
            <a:xfrm rot="5400000">
              <a:off x="10051771" y="522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0378416E-B381-6334-F72C-0FD955648CF3}"/>
                </a:ext>
              </a:extLst>
            </p:cNvPr>
            <p:cNvSpPr/>
            <p:nvPr/>
          </p:nvSpPr>
          <p:spPr>
            <a:xfrm rot="5400000">
              <a:off x="9826772" y="72409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C68D040B-790A-53CC-B590-CCBC1F8B6A78}"/>
                </a:ext>
              </a:extLst>
            </p:cNvPr>
            <p:cNvSpPr/>
            <p:nvPr/>
          </p:nvSpPr>
          <p:spPr>
            <a:xfrm rot="5400000">
              <a:off x="9826772" y="297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39F0EDA6-5E6E-CFC8-65BB-D19A0D42B426}"/>
                </a:ext>
              </a:extLst>
            </p:cNvPr>
            <p:cNvSpPr/>
            <p:nvPr/>
          </p:nvSpPr>
          <p:spPr>
            <a:xfrm rot="5400000">
              <a:off x="9826772" y="522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DC2B6FCD-7968-B973-3C26-2BF39CEFB8C7}"/>
                </a:ext>
              </a:extLst>
            </p:cNvPr>
            <p:cNvSpPr/>
            <p:nvPr/>
          </p:nvSpPr>
          <p:spPr>
            <a:xfrm rot="5400000">
              <a:off x="9601772" y="72409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9EE76033-699A-7DA5-6BB2-D6421ED94215}"/>
                </a:ext>
              </a:extLst>
            </p:cNvPr>
            <p:cNvSpPr/>
            <p:nvPr/>
          </p:nvSpPr>
          <p:spPr>
            <a:xfrm rot="5400000">
              <a:off x="9601772" y="297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733437CC-1BC7-3B65-8D85-D43E135BECB4}"/>
                </a:ext>
              </a:extLst>
            </p:cNvPr>
            <p:cNvSpPr/>
            <p:nvPr/>
          </p:nvSpPr>
          <p:spPr>
            <a:xfrm rot="5400000">
              <a:off x="9601772" y="522408"/>
              <a:ext cx="225000" cy="2250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F240E-FFFB-10D8-DB65-2F78C28BDBE7}"/>
                  </a:ext>
                </a:extLst>
              </p:cNvPr>
              <p:cNvSpPr txBox="1"/>
              <p:nvPr/>
            </p:nvSpPr>
            <p:spPr>
              <a:xfrm>
                <a:off x="6938313" y="1967589"/>
                <a:ext cx="443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9F240E-FFFB-10D8-DB65-2F78C28BD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313" y="1967589"/>
                <a:ext cx="443776" cy="369332"/>
              </a:xfrm>
              <a:prstGeom prst="rect">
                <a:avLst/>
              </a:prstGeom>
              <a:blipFill>
                <a:blip r:embed="rId19"/>
                <a:stretch>
                  <a:fillRect l="-684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1810959-0E3B-61C0-3343-029612A6B713}"/>
                  </a:ext>
                </a:extLst>
              </p:cNvPr>
              <p:cNvSpPr/>
              <p:nvPr/>
            </p:nvSpPr>
            <p:spPr>
              <a:xfrm>
                <a:off x="8449566" y="1923899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1810959-0E3B-61C0-3343-029612A6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566" y="1923899"/>
                <a:ext cx="893055" cy="46977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16EA1A45-0F0F-D705-C2BF-64D9E45B2219}"/>
                  </a:ext>
                </a:extLst>
              </p:cNvPr>
              <p:cNvSpPr/>
              <p:nvPr/>
            </p:nvSpPr>
            <p:spPr>
              <a:xfrm>
                <a:off x="10291486" y="1923194"/>
                <a:ext cx="893055" cy="4697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US" altLang="zh-CN" sz="1600" i="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US" altLang="zh-CN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16EA1A45-0F0F-D705-C2BF-64D9E45B2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486" y="1923194"/>
                <a:ext cx="893055" cy="469773"/>
              </a:xfrm>
              <a:prstGeom prst="rect">
                <a:avLst/>
              </a:prstGeom>
              <a:blipFill>
                <a:blip r:embed="rId21"/>
                <a:stretch>
                  <a:fillRect b="-12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1E5542EC-983A-A120-94B4-680536AC2253}"/>
              </a:ext>
            </a:extLst>
          </p:cNvPr>
          <p:cNvCxnSpPr>
            <a:cxnSpLocks/>
            <a:stCxn id="472" idx="0"/>
            <a:endCxn id="541" idx="1"/>
          </p:cNvCxnSpPr>
          <p:nvPr/>
        </p:nvCxnSpPr>
        <p:spPr>
          <a:xfrm flipV="1">
            <a:off x="7611284" y="2158786"/>
            <a:ext cx="838282" cy="299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148C9BFD-7DB2-5F48-808A-E2F1A8D39645}"/>
              </a:ext>
            </a:extLst>
          </p:cNvPr>
          <p:cNvCxnSpPr>
            <a:cxnSpLocks/>
            <a:stCxn id="541" idx="3"/>
            <a:endCxn id="542" idx="1"/>
          </p:cNvCxnSpPr>
          <p:nvPr/>
        </p:nvCxnSpPr>
        <p:spPr>
          <a:xfrm flipV="1">
            <a:off x="9342621" y="2158081"/>
            <a:ext cx="948865" cy="70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箭头连接符 544">
            <a:extLst>
              <a:ext uri="{FF2B5EF4-FFF2-40B4-BE49-F238E27FC236}">
                <a16:creationId xmlns:a16="http://schemas.microsoft.com/office/drawing/2014/main" id="{53306E76-E606-3FDF-79FB-AE692CDD6D82}"/>
              </a:ext>
            </a:extLst>
          </p:cNvPr>
          <p:cNvCxnSpPr>
            <a:cxnSpLocks/>
            <a:stCxn id="542" idx="3"/>
          </p:cNvCxnSpPr>
          <p:nvPr/>
        </p:nvCxnSpPr>
        <p:spPr>
          <a:xfrm>
            <a:off x="11184541" y="2158081"/>
            <a:ext cx="949924" cy="379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818BDACA-2E69-0B9C-38DC-1D2475586BC9}"/>
              </a:ext>
            </a:extLst>
          </p:cNvPr>
          <p:cNvGrpSpPr/>
          <p:nvPr/>
        </p:nvGrpSpPr>
        <p:grpSpPr>
          <a:xfrm>
            <a:off x="7772694" y="1747297"/>
            <a:ext cx="518399" cy="259200"/>
            <a:chOff x="7418157" y="3154709"/>
            <a:chExt cx="518399" cy="259200"/>
          </a:xfrm>
          <a:solidFill>
            <a:srgbClr val="507D8F"/>
          </a:solidFill>
        </p:grpSpPr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AD76ECA2-A180-BC22-7398-42A4C3DDC54C}"/>
                </a:ext>
              </a:extLst>
            </p:cNvPr>
            <p:cNvSpPr/>
            <p:nvPr/>
          </p:nvSpPr>
          <p:spPr>
            <a:xfrm>
              <a:off x="7418157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77AEA264-2B27-65D9-89E6-24E4BEBA9666}"/>
                </a:ext>
              </a:extLst>
            </p:cNvPr>
            <p:cNvSpPr/>
            <p:nvPr/>
          </p:nvSpPr>
          <p:spPr>
            <a:xfrm>
              <a:off x="7547757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FF0F0D3D-BFAC-4FF7-C140-FC90A41E6699}"/>
                </a:ext>
              </a:extLst>
            </p:cNvPr>
            <p:cNvSpPr/>
            <p:nvPr/>
          </p:nvSpPr>
          <p:spPr>
            <a:xfrm>
              <a:off x="7677356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D500E130-DA9C-EF8D-37A6-AF83CE5F5D15}"/>
                </a:ext>
              </a:extLst>
            </p:cNvPr>
            <p:cNvSpPr/>
            <p:nvPr/>
          </p:nvSpPr>
          <p:spPr>
            <a:xfrm>
              <a:off x="7806956" y="31547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DE5FBDEE-0176-DB83-ACC3-BBBAD3F0E017}"/>
                </a:ext>
              </a:extLst>
            </p:cNvPr>
            <p:cNvSpPr/>
            <p:nvPr/>
          </p:nvSpPr>
          <p:spPr>
            <a:xfrm>
              <a:off x="7418157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A9E292EF-5E55-2003-42E6-D65AD7F0ACE3}"/>
                </a:ext>
              </a:extLst>
            </p:cNvPr>
            <p:cNvSpPr/>
            <p:nvPr/>
          </p:nvSpPr>
          <p:spPr>
            <a:xfrm>
              <a:off x="7547757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AF14A51D-C13B-19A8-6E59-D9FB0DE76792}"/>
                </a:ext>
              </a:extLst>
            </p:cNvPr>
            <p:cNvSpPr/>
            <p:nvPr/>
          </p:nvSpPr>
          <p:spPr>
            <a:xfrm>
              <a:off x="7677356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FA4843A1-A8C6-9C4E-ACA7-38837E32E1E1}"/>
                </a:ext>
              </a:extLst>
            </p:cNvPr>
            <p:cNvSpPr/>
            <p:nvPr/>
          </p:nvSpPr>
          <p:spPr>
            <a:xfrm>
              <a:off x="7806956" y="3284309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E85A9C43-1045-6A58-6B02-B1DF51C87C7F}"/>
              </a:ext>
            </a:extLst>
          </p:cNvPr>
          <p:cNvGrpSpPr/>
          <p:nvPr/>
        </p:nvGrpSpPr>
        <p:grpSpPr>
          <a:xfrm>
            <a:off x="11365554" y="1747297"/>
            <a:ext cx="518399" cy="259200"/>
            <a:chOff x="9160181" y="3029623"/>
            <a:chExt cx="518399" cy="259200"/>
          </a:xfrm>
          <a:solidFill>
            <a:srgbClr val="3E8B97"/>
          </a:solidFill>
        </p:grpSpPr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EC0F0541-927B-9C04-2F66-DE50CDE33E13}"/>
                </a:ext>
              </a:extLst>
            </p:cNvPr>
            <p:cNvSpPr/>
            <p:nvPr/>
          </p:nvSpPr>
          <p:spPr>
            <a:xfrm>
              <a:off x="91601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69A66288-0252-B4EE-5574-C7872B07CF1D}"/>
                </a:ext>
              </a:extLst>
            </p:cNvPr>
            <p:cNvSpPr/>
            <p:nvPr/>
          </p:nvSpPr>
          <p:spPr>
            <a:xfrm>
              <a:off x="92897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A7A09C6A-9764-CD9C-E0A9-9F6EA52D70D4}"/>
                </a:ext>
              </a:extLst>
            </p:cNvPr>
            <p:cNvSpPr/>
            <p:nvPr/>
          </p:nvSpPr>
          <p:spPr>
            <a:xfrm>
              <a:off x="9419381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B78FBB38-C84F-1B5B-58A7-FAD03B330DFE}"/>
                </a:ext>
              </a:extLst>
            </p:cNvPr>
            <p:cNvSpPr/>
            <p:nvPr/>
          </p:nvSpPr>
          <p:spPr>
            <a:xfrm>
              <a:off x="9548980" y="30296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8EFE61EB-B264-7186-EFD7-C3D0DAD3EBD0}"/>
                </a:ext>
              </a:extLst>
            </p:cNvPr>
            <p:cNvSpPr/>
            <p:nvPr/>
          </p:nvSpPr>
          <p:spPr>
            <a:xfrm>
              <a:off x="91601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489713F3-92BF-DC90-750A-EC797467F7D7}"/>
                </a:ext>
              </a:extLst>
            </p:cNvPr>
            <p:cNvSpPr/>
            <p:nvPr/>
          </p:nvSpPr>
          <p:spPr>
            <a:xfrm>
              <a:off x="92897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1107CE22-3C2A-A7D1-F3CB-76A9E4CC6617}"/>
                </a:ext>
              </a:extLst>
            </p:cNvPr>
            <p:cNvSpPr/>
            <p:nvPr/>
          </p:nvSpPr>
          <p:spPr>
            <a:xfrm>
              <a:off x="9419381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1CE91E93-C646-87EA-9CB2-D092C2E9C20E}"/>
                </a:ext>
              </a:extLst>
            </p:cNvPr>
            <p:cNvSpPr/>
            <p:nvPr/>
          </p:nvSpPr>
          <p:spPr>
            <a:xfrm>
              <a:off x="9548980" y="3159223"/>
              <a:ext cx="129600" cy="12960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48FC0BAD-53C0-3BB0-DC97-B6EF68021170}"/>
              </a:ext>
            </a:extLst>
          </p:cNvPr>
          <p:cNvGrpSpPr>
            <a:grpSpLocks noChangeAspect="1"/>
          </p:cNvGrpSpPr>
          <p:nvPr/>
        </p:nvGrpSpPr>
        <p:grpSpPr>
          <a:xfrm>
            <a:off x="225801" y="4670945"/>
            <a:ext cx="518399" cy="259200"/>
            <a:chOff x="6246639" y="1823515"/>
            <a:chExt cx="1289278" cy="644640"/>
          </a:xfrm>
          <a:solidFill>
            <a:srgbClr val="3E8B97"/>
          </a:solidFill>
        </p:grpSpPr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9CC43550-1468-CD6E-9F98-B52ABBAA5969}"/>
                </a:ext>
              </a:extLst>
            </p:cNvPr>
            <p:cNvSpPr/>
            <p:nvPr/>
          </p:nvSpPr>
          <p:spPr>
            <a:xfrm>
              <a:off x="6246639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BB9A10F9-6104-20F8-458D-95BF26E01E6D}"/>
                </a:ext>
              </a:extLst>
            </p:cNvPr>
            <p:cNvSpPr/>
            <p:nvPr/>
          </p:nvSpPr>
          <p:spPr>
            <a:xfrm>
              <a:off x="6568958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32FD18DA-70A4-3D2E-128D-7D106F702F9E}"/>
                </a:ext>
              </a:extLst>
            </p:cNvPr>
            <p:cNvSpPr/>
            <p:nvPr/>
          </p:nvSpPr>
          <p:spPr>
            <a:xfrm>
              <a:off x="6891278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DCC22582-B4AD-50A8-E920-BE6546EF3FF6}"/>
                </a:ext>
              </a:extLst>
            </p:cNvPr>
            <p:cNvSpPr/>
            <p:nvPr/>
          </p:nvSpPr>
          <p:spPr>
            <a:xfrm>
              <a:off x="7213597" y="182351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77FC0F8A-6BB1-8C3B-879B-E77CC57C64F6}"/>
                </a:ext>
              </a:extLst>
            </p:cNvPr>
            <p:cNvSpPr/>
            <p:nvPr/>
          </p:nvSpPr>
          <p:spPr>
            <a:xfrm>
              <a:off x="6246639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D76B4EFD-13FA-2D16-314C-73A9C6882F8B}"/>
                </a:ext>
              </a:extLst>
            </p:cNvPr>
            <p:cNvSpPr/>
            <p:nvPr/>
          </p:nvSpPr>
          <p:spPr>
            <a:xfrm>
              <a:off x="6568958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C4FDE716-5A1D-34F9-CB6E-42665A104251}"/>
                </a:ext>
              </a:extLst>
            </p:cNvPr>
            <p:cNvSpPr/>
            <p:nvPr/>
          </p:nvSpPr>
          <p:spPr>
            <a:xfrm>
              <a:off x="6891278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2E563827-77B0-F2D9-3101-E92EE17BBF89}"/>
                </a:ext>
              </a:extLst>
            </p:cNvPr>
            <p:cNvSpPr/>
            <p:nvPr/>
          </p:nvSpPr>
          <p:spPr>
            <a:xfrm>
              <a:off x="7213597" y="2145835"/>
              <a:ext cx="322320" cy="32232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577826A7-3F5E-EE22-8E72-2A7DDF1FE469}"/>
              </a:ext>
            </a:extLst>
          </p:cNvPr>
          <p:cNvCxnSpPr>
            <a:cxnSpLocks/>
            <a:endCxn id="483" idx="0"/>
          </p:cNvCxnSpPr>
          <p:nvPr/>
        </p:nvCxnSpPr>
        <p:spPr>
          <a:xfrm>
            <a:off x="42024" y="5019489"/>
            <a:ext cx="1030201" cy="957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E00FC63F-E155-CA3C-8ED2-3058A13B3655}"/>
                  </a:ext>
                </a:extLst>
              </p:cNvPr>
              <p:cNvSpPr txBox="1"/>
              <p:nvPr/>
            </p:nvSpPr>
            <p:spPr>
              <a:xfrm>
                <a:off x="412627" y="4343647"/>
                <a:ext cx="224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9" name="文本框 588">
                <a:extLst>
                  <a:ext uri="{FF2B5EF4-FFF2-40B4-BE49-F238E27FC236}">
                    <a16:creationId xmlns:a16="http://schemas.microsoft.com/office/drawing/2014/main" id="{E00FC63F-E155-CA3C-8ED2-3058A13B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7" y="4343647"/>
                <a:ext cx="224741" cy="276999"/>
              </a:xfrm>
              <a:prstGeom prst="rect">
                <a:avLst/>
              </a:prstGeom>
              <a:blipFill>
                <a:blip r:embed="rId22"/>
                <a:stretch>
                  <a:fillRect l="-21622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矩形 596">
            <a:extLst>
              <a:ext uri="{FF2B5EF4-FFF2-40B4-BE49-F238E27FC236}">
                <a16:creationId xmlns:a16="http://schemas.microsoft.com/office/drawing/2014/main" id="{6342BDC0-9299-536B-C558-76CE161283DD}"/>
              </a:ext>
            </a:extLst>
          </p:cNvPr>
          <p:cNvSpPr/>
          <p:nvPr/>
        </p:nvSpPr>
        <p:spPr>
          <a:xfrm>
            <a:off x="2240120" y="554074"/>
            <a:ext cx="3670473" cy="2730191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4C2BBF-7BB8-D5A5-3495-97AFDD7645EB}"/>
              </a:ext>
            </a:extLst>
          </p:cNvPr>
          <p:cNvSpPr/>
          <p:nvPr/>
        </p:nvSpPr>
        <p:spPr>
          <a:xfrm>
            <a:off x="4014514" y="4261101"/>
            <a:ext cx="1425439" cy="1534039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56061D-949E-A58D-AAFE-EC014DB1BB06}"/>
              </a:ext>
            </a:extLst>
          </p:cNvPr>
          <p:cNvSpPr txBox="1"/>
          <p:nvPr/>
        </p:nvSpPr>
        <p:spPr>
          <a:xfrm>
            <a:off x="4978261" y="594614"/>
            <a:ext cx="870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rgbClr val="C55A11"/>
                </a:solidFill>
              </a:rPr>
              <a:t>WF-op</a:t>
            </a:r>
            <a:endParaRPr lang="zh-CN" altLang="en-US" sz="2000" b="1" dirty="0">
              <a:solidFill>
                <a:srgbClr val="C55A1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ABAC3AB-539D-D4C2-1D34-CA1E934258B4}"/>
              </a:ext>
            </a:extLst>
          </p:cNvPr>
          <p:cNvSpPr txBox="1"/>
          <p:nvPr/>
        </p:nvSpPr>
        <p:spPr>
          <a:xfrm>
            <a:off x="4517261" y="4293900"/>
            <a:ext cx="870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rgbClr val="C55A11"/>
                </a:solidFill>
              </a:rPr>
              <a:t>WF-op</a:t>
            </a:r>
            <a:endParaRPr lang="zh-CN" altLang="en-US" sz="2000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 1">
            <a:extLst>
              <a:ext uri="{FF2B5EF4-FFF2-40B4-BE49-F238E27FC236}">
                <a16:creationId xmlns:a16="http://schemas.microsoft.com/office/drawing/2014/main" id="{196845FF-242C-48F9-A8B3-2ACEC76F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Evaluate Linear and Non-linear layers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163BC3F-4569-4D65-850B-F07C169BEF32}"/>
              </a:ext>
            </a:extLst>
          </p:cNvPr>
          <p:cNvSpPr txBox="1"/>
          <p:nvPr/>
        </p:nvSpPr>
        <p:spPr>
          <a:xfrm>
            <a:off x="-1895" y="1603004"/>
            <a:ext cx="982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zh-CN" altLang="en-US" sz="20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FBE43EA-AF88-41F0-87EC-5868BE096E07}"/>
              </a:ext>
            </a:extLst>
          </p:cNvPr>
          <p:cNvSpPr txBox="1"/>
          <p:nvPr/>
        </p:nvSpPr>
        <p:spPr>
          <a:xfrm>
            <a:off x="33154" y="2342940"/>
            <a:ext cx="912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zh-CN" altLang="en-US" sz="20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3918797-C306-45A4-9B42-AF7FF0D3A338}"/>
              </a:ext>
            </a:extLst>
          </p:cNvPr>
          <p:cNvSpPr/>
          <p:nvPr/>
        </p:nvSpPr>
        <p:spPr>
          <a:xfrm rot="16200000">
            <a:off x="1513699" y="1731921"/>
            <a:ext cx="1306633" cy="91244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235F244-3F3E-47E3-AAB2-E09E664CDFF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1145878" y="1803059"/>
            <a:ext cx="763815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38303ED-172F-49A5-9F2D-FF07EDEC8EC8}"/>
              </a:ext>
            </a:extLst>
          </p:cNvPr>
          <p:cNvSpPr txBox="1"/>
          <p:nvPr/>
        </p:nvSpPr>
        <p:spPr>
          <a:xfrm>
            <a:off x="1695894" y="2834399"/>
            <a:ext cx="942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112572B1-82DE-4BF7-80FE-AA008F96FAFE}"/>
              </a:ext>
            </a:extLst>
          </p:cNvPr>
          <p:cNvSpPr/>
          <p:nvPr/>
        </p:nvSpPr>
        <p:spPr>
          <a:xfrm rot="16200000">
            <a:off x="4402871" y="286740"/>
            <a:ext cx="1256239" cy="3752404"/>
          </a:xfrm>
          <a:prstGeom prst="roundRect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9C816E6D-7863-43D4-914A-A2086A0AC35A}"/>
              </a:ext>
            </a:extLst>
          </p:cNvPr>
          <p:cNvCxnSpPr>
            <a:cxnSpLocks/>
            <a:stCxn id="174" idx="3"/>
            <a:endCxn id="163" idx="1"/>
          </p:cNvCxnSpPr>
          <p:nvPr/>
        </p:nvCxnSpPr>
        <p:spPr>
          <a:xfrm>
            <a:off x="2444258" y="1803059"/>
            <a:ext cx="957425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5059CA0-45CA-4205-9CBD-CAC339C358C2}"/>
              </a:ext>
            </a:extLst>
          </p:cNvPr>
          <p:cNvCxnSpPr>
            <a:cxnSpLocks/>
            <a:stCxn id="175" idx="3"/>
            <a:endCxn id="164" idx="1"/>
          </p:cNvCxnSpPr>
          <p:nvPr/>
        </p:nvCxnSpPr>
        <p:spPr>
          <a:xfrm>
            <a:off x="2444258" y="2542995"/>
            <a:ext cx="981042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9D1D5DC-D49E-4E93-92CD-B89A3053348E}"/>
                  </a:ext>
                </a:extLst>
              </p:cNvPr>
              <p:cNvSpPr txBox="1"/>
              <p:nvPr/>
            </p:nvSpPr>
            <p:spPr>
              <a:xfrm>
                <a:off x="2710603" y="1418338"/>
                <a:ext cx="458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pc="-5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y</m:t>
                              </m:r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9D1D5DC-D49E-4E93-92CD-B89A30533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03" y="1418338"/>
                <a:ext cx="45804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8EA160AC-37F7-4FF5-B11B-E1377D68F0E4}"/>
                  </a:ext>
                </a:extLst>
              </p:cNvPr>
              <p:cNvSpPr txBox="1"/>
              <p:nvPr/>
            </p:nvSpPr>
            <p:spPr>
              <a:xfrm>
                <a:off x="3401683" y="1618393"/>
                <a:ext cx="496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y</m:t>
                              </m:r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8EA160AC-37F7-4FF5-B11B-E1377D68F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83" y="1618393"/>
                <a:ext cx="49682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BDD5F03-2CAB-43F2-9A0F-C8857A5044A6}"/>
                  </a:ext>
                </a:extLst>
              </p:cNvPr>
              <p:cNvSpPr txBox="1"/>
              <p:nvPr/>
            </p:nvSpPr>
            <p:spPr>
              <a:xfrm>
                <a:off x="3425300" y="2358329"/>
                <a:ext cx="4584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y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BDD5F03-2CAB-43F2-9A0F-C8857A50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300" y="2358329"/>
                <a:ext cx="45848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3F406C6-E8FE-4298-887B-F96F05506A0A}"/>
              </a:ext>
            </a:extLst>
          </p:cNvPr>
          <p:cNvCxnSpPr>
            <a:cxnSpLocks/>
          </p:cNvCxnSpPr>
          <p:nvPr/>
        </p:nvCxnSpPr>
        <p:spPr>
          <a:xfrm>
            <a:off x="3696611" y="1987725"/>
            <a:ext cx="4448" cy="37060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B01320EF-6A8E-438B-92F0-7C32892E50B5}"/>
              </a:ext>
            </a:extLst>
          </p:cNvPr>
          <p:cNvCxnSpPr>
            <a:cxnSpLocks/>
            <a:stCxn id="163" idx="3"/>
            <a:endCxn id="168" idx="1"/>
          </p:cNvCxnSpPr>
          <p:nvPr/>
        </p:nvCxnSpPr>
        <p:spPr>
          <a:xfrm>
            <a:off x="3898507" y="1803059"/>
            <a:ext cx="668817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1628766-302A-42C4-9C45-D19452F31CFB}"/>
              </a:ext>
            </a:extLst>
          </p:cNvPr>
          <p:cNvCxnSpPr>
            <a:cxnSpLocks/>
            <a:stCxn id="164" idx="3"/>
            <a:endCxn id="169" idx="1"/>
          </p:cNvCxnSpPr>
          <p:nvPr/>
        </p:nvCxnSpPr>
        <p:spPr>
          <a:xfrm>
            <a:off x="3883786" y="2542995"/>
            <a:ext cx="683538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509204A-A703-40B7-B17E-42102CFDD380}"/>
                  </a:ext>
                </a:extLst>
              </p:cNvPr>
              <p:cNvSpPr txBox="1"/>
              <p:nvPr/>
            </p:nvSpPr>
            <p:spPr>
              <a:xfrm>
                <a:off x="4567324" y="1618393"/>
                <a:ext cx="836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pc="-5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b="0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𝑀𝑆𝐵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3509204A-A703-40B7-B17E-42102CFD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4" y="1618393"/>
                <a:ext cx="836212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F715150-DC78-445F-9E8D-AD9CF2899A02}"/>
                  </a:ext>
                </a:extLst>
              </p:cNvPr>
              <p:cNvSpPr txBox="1"/>
              <p:nvPr/>
            </p:nvSpPr>
            <p:spPr>
              <a:xfrm>
                <a:off x="4567324" y="2358329"/>
                <a:ext cx="836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pc="-5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b="0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𝑀𝑆𝐵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F715150-DC78-445F-9E8D-AD9CF289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4" y="2358329"/>
                <a:ext cx="83621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B14F7F3-CE6B-4DAB-B97C-388E869CBBF4}"/>
              </a:ext>
            </a:extLst>
          </p:cNvPr>
          <p:cNvCxnSpPr>
            <a:cxnSpLocks/>
            <a:stCxn id="168" idx="3"/>
            <a:endCxn id="171" idx="1"/>
          </p:cNvCxnSpPr>
          <p:nvPr/>
        </p:nvCxnSpPr>
        <p:spPr>
          <a:xfrm>
            <a:off x="5403536" y="1803059"/>
            <a:ext cx="474514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EDCAC72-F173-4A61-9B14-C9FCE846EBAA}"/>
                  </a:ext>
                </a:extLst>
              </p:cNvPr>
              <p:cNvSpPr txBox="1"/>
              <p:nvPr/>
            </p:nvSpPr>
            <p:spPr>
              <a:xfrm>
                <a:off x="5878050" y="1618393"/>
                <a:ext cx="914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pc="-50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𝑀𝑆𝐵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EDCAC72-F173-4A61-9B14-C9FCE846E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50" y="1618393"/>
                <a:ext cx="914576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8B4AE6E-6D74-4C68-AAE7-D3CA50A0B827}"/>
                  </a:ext>
                </a:extLst>
              </p:cNvPr>
              <p:cNvSpPr txBox="1"/>
              <p:nvPr/>
            </p:nvSpPr>
            <p:spPr>
              <a:xfrm>
                <a:off x="5878050" y="2358329"/>
                <a:ext cx="914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pc="-50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pc="-5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𝑀𝑆𝐵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8B4AE6E-6D74-4C68-AAE7-D3CA50A0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50" y="2358329"/>
                <a:ext cx="914576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67E74B1-55DB-4CFC-8634-FA5D03446CC0}"/>
                  </a:ext>
                </a:extLst>
              </p:cNvPr>
              <p:cNvSpPr txBox="1"/>
              <p:nvPr/>
            </p:nvSpPr>
            <p:spPr>
              <a:xfrm>
                <a:off x="2710603" y="2158274"/>
                <a:ext cx="458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pc="-5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y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67E74B1-55DB-4CFC-8634-FA5D03446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03" y="2158274"/>
                <a:ext cx="458047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60E14B95-55BE-4EAF-BD5C-2D1E9E3A1793}"/>
                  </a:ext>
                </a:extLst>
              </p:cNvPr>
              <p:cNvSpPr txBox="1"/>
              <p:nvPr/>
            </p:nvSpPr>
            <p:spPr>
              <a:xfrm>
                <a:off x="1909693" y="1618393"/>
                <a:ext cx="53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60E14B95-55BE-4EAF-BD5C-2D1E9E3A1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3" y="1618393"/>
                <a:ext cx="5345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7B825F8-B66F-462C-801C-490BA0E1BC8E}"/>
                  </a:ext>
                </a:extLst>
              </p:cNvPr>
              <p:cNvSpPr txBox="1"/>
              <p:nvPr/>
            </p:nvSpPr>
            <p:spPr>
              <a:xfrm>
                <a:off x="1909693" y="2358329"/>
                <a:ext cx="534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7B825F8-B66F-462C-801C-490BA0E1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3" y="2358329"/>
                <a:ext cx="534565" cy="369332"/>
              </a:xfrm>
              <a:prstGeom prst="rect">
                <a:avLst/>
              </a:prstGeom>
              <a:blipFill>
                <a:blip r:embed="rId12"/>
                <a:stretch>
                  <a:fillRect l="-1136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0C9197B-807E-4C33-972F-274139BED4FD}"/>
                  </a:ext>
                </a:extLst>
              </p:cNvPr>
              <p:cNvSpPr txBox="1"/>
              <p:nvPr/>
            </p:nvSpPr>
            <p:spPr>
              <a:xfrm>
                <a:off x="1210041" y="1422884"/>
                <a:ext cx="612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50C9197B-807E-4C33-972F-274139BE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41" y="1422884"/>
                <a:ext cx="6121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E42863-0CEB-4CA8-A604-C53ABBB26D43}"/>
                  </a:ext>
                </a:extLst>
              </p:cNvPr>
              <p:cNvSpPr txBox="1"/>
              <p:nvPr/>
            </p:nvSpPr>
            <p:spPr>
              <a:xfrm>
                <a:off x="1210041" y="2192471"/>
                <a:ext cx="612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EE42863-0CEB-4CA8-A604-C53ABBB26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41" y="2192471"/>
                <a:ext cx="61211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7AF44232-7A04-4B3A-A46F-E05F6B071B7B}"/>
                  </a:ext>
                </a:extLst>
              </p:cNvPr>
              <p:cNvSpPr txBox="1"/>
              <p:nvPr/>
            </p:nvSpPr>
            <p:spPr>
              <a:xfrm>
                <a:off x="6857785" y="1433727"/>
                <a:ext cx="612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solidFill>
                                <a:schemeClr val="tx1">
                                  <a:alpha val="47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solidFill>
                                    <a:schemeClr val="tx1">
                                      <a:alpha val="47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solidFill>
                                    <a:schemeClr val="tx1">
                                      <a:alpha val="47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en-US" altLang="zh-CN" i="1" spc="-50" dirty="0">
                              <a:solidFill>
                                <a:schemeClr val="tx1">
                                  <a:alpha val="47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solidFill>
                    <a:schemeClr val="tx1">
                      <a:alpha val="47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7AF44232-7A04-4B3A-A46F-E05F6B07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85" y="1433727"/>
                <a:ext cx="6121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090C6C7-D183-4E41-9054-64DA43D4CEFB}"/>
                  </a:ext>
                </a:extLst>
              </p:cNvPr>
              <p:cNvSpPr txBox="1"/>
              <p:nvPr/>
            </p:nvSpPr>
            <p:spPr>
              <a:xfrm>
                <a:off x="6857785" y="2173663"/>
                <a:ext cx="612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-50" dirty="0" smtClean="0">
                              <a:solidFill>
                                <a:schemeClr val="tx1">
                                  <a:alpha val="47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pc="-50" dirty="0" smtClean="0">
                                  <a:solidFill>
                                    <a:schemeClr val="tx1">
                                      <a:alpha val="47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b="0" i="0" spc="-50" dirty="0" smtClean="0">
                                  <a:solidFill>
                                    <a:schemeClr val="tx1">
                                      <a:alpha val="47000"/>
                                    </a:schemeClr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pc="-50" dirty="0" smtClean="0">
                              <a:solidFill>
                                <a:schemeClr val="tx1">
                                  <a:alpha val="47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spc="-50" dirty="0">
                  <a:solidFill>
                    <a:schemeClr val="tx1">
                      <a:alpha val="47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1090C6C7-D183-4E41-9054-64DA43D4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85" y="2173663"/>
                <a:ext cx="612114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6FA1B44-3BF9-42D1-AAB9-8028429480B9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2176976" y="1987725"/>
            <a:ext cx="0" cy="37060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AEA19941-1A51-46AA-BDD0-7B16E1E5C84A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5403536" y="2542995"/>
            <a:ext cx="474514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D8F30D2E-0FCF-4D16-9776-B8514881B98F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6792626" y="1803059"/>
            <a:ext cx="646117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55D13AB0-FEAE-4DB0-BDC3-A76993ECC546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6792626" y="2542995"/>
            <a:ext cx="646117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B7021BCE-4F04-4F8F-9C4A-495B11841AC2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145878" y="2542995"/>
            <a:ext cx="763815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B0BB9259-263D-4705-A792-9D2760D83DB4}"/>
              </a:ext>
            </a:extLst>
          </p:cNvPr>
          <p:cNvCxnSpPr>
            <a:cxnSpLocks/>
            <a:stCxn id="171" idx="2"/>
            <a:endCxn id="172" idx="0"/>
          </p:cNvCxnSpPr>
          <p:nvPr/>
        </p:nvCxnSpPr>
        <p:spPr>
          <a:xfrm>
            <a:off x="6335338" y="1987725"/>
            <a:ext cx="0" cy="37060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02AE43EF-B7E2-47B1-A593-5AA2F81D9B9A}"/>
              </a:ext>
            </a:extLst>
          </p:cNvPr>
          <p:cNvCxnSpPr/>
          <p:nvPr/>
        </p:nvCxnSpPr>
        <p:spPr>
          <a:xfrm>
            <a:off x="3578431" y="1987725"/>
            <a:ext cx="0" cy="37060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558AA43D-E126-476D-8F05-E5B8415757BA}"/>
              </a:ext>
            </a:extLst>
          </p:cNvPr>
          <p:cNvCxnSpPr/>
          <p:nvPr/>
        </p:nvCxnSpPr>
        <p:spPr>
          <a:xfrm>
            <a:off x="3473367" y="1987725"/>
            <a:ext cx="0" cy="37060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727417D-A045-4FE0-A947-B96E97190431}"/>
              </a:ext>
            </a:extLst>
          </p:cNvPr>
          <p:cNvSpPr txBox="1"/>
          <p:nvPr/>
        </p:nvSpPr>
        <p:spPr>
          <a:xfrm>
            <a:off x="4504651" y="2834399"/>
            <a:ext cx="942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内容占位符 5">
            <a:extLst>
              <a:ext uri="{FF2B5EF4-FFF2-40B4-BE49-F238E27FC236}">
                <a16:creationId xmlns:a16="http://schemas.microsoft.com/office/drawing/2014/main" id="{9766C1FB-AFF5-4C83-9C41-3A99646A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05" y="3581393"/>
            <a:ext cx="11026096" cy="281940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Machine Learning as a Service (</a:t>
            </a:r>
            <a:r>
              <a:rPr lang="en-US" altLang="zh-CN" dirty="0" err="1"/>
              <a:t>MLaaS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Client: input data; Server: model and datasets</a:t>
            </a:r>
          </a:p>
          <a:p>
            <a:r>
              <a:rPr lang="en-US" altLang="zh-CN" dirty="0"/>
              <a:t>Computation process: Perfect protection on the both sides.</a:t>
            </a:r>
          </a:p>
          <a:p>
            <a:r>
              <a:rPr lang="en-US" altLang="zh-CN" dirty="0"/>
              <a:t>Computation result: black-box attack on model weights or datasets</a:t>
            </a:r>
          </a:p>
          <a:p>
            <a:pPr lvl="1"/>
            <a:r>
              <a:rPr lang="en-US" altLang="zh-CN" dirty="0"/>
              <a:t>Model extraction attack</a:t>
            </a:r>
          </a:p>
          <a:p>
            <a:pPr lvl="1"/>
            <a:r>
              <a:rPr lang="en-US" altLang="zh-CN" dirty="0"/>
              <a:t>Adversarial attack</a:t>
            </a:r>
          </a:p>
          <a:p>
            <a:pPr lvl="1"/>
            <a:r>
              <a:rPr lang="en-US" altLang="zh-CN" dirty="0"/>
              <a:t>Member inference attack</a:t>
            </a:r>
          </a:p>
          <a:p>
            <a:pPr lvl="1"/>
            <a:r>
              <a:rPr lang="en-US" altLang="zh-CN" dirty="0"/>
              <a:t>Property inference attack</a:t>
            </a:r>
          </a:p>
          <a:p>
            <a:pPr lvl="1"/>
            <a:r>
              <a:rPr lang="en-US" altLang="zh-CN" dirty="0"/>
              <a:t>Model inversion attack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7DFD5-D868-934A-1A05-0FC727F19B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5988" y="1391671"/>
            <a:ext cx="4466012" cy="18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98410E57-37F2-4FE3-8BF4-3C21ABC5915E}"/>
              </a:ext>
            </a:extLst>
          </p:cNvPr>
          <p:cNvGrpSpPr/>
          <p:nvPr/>
        </p:nvGrpSpPr>
        <p:grpSpPr>
          <a:xfrm rot="5400000">
            <a:off x="3734453" y="2753234"/>
            <a:ext cx="3028102" cy="1338046"/>
            <a:chOff x="1084646" y="4652277"/>
            <a:chExt cx="3961076" cy="1750305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BFB6C6B2-678F-485B-B665-1F4371B5921F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FF74CBA4-3A09-4DB7-8E58-19942AA785FB}"/>
                </a:ext>
              </a:extLst>
            </p:cNvPr>
            <p:cNvCxnSpPr>
              <a:cxnSpLocks/>
              <a:stCxn id="238" idx="4"/>
              <a:endCxn id="222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64DC0942-05A0-48F4-B6FF-4E098570866A}"/>
                </a:ext>
              </a:extLst>
            </p:cNvPr>
            <p:cNvCxnSpPr>
              <a:cxnSpLocks/>
              <a:stCxn id="219" idx="4"/>
              <a:endCxn id="229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3C2B926D-B730-454B-A10F-F7A94224B2DF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1234D369-8891-4C60-9E31-057066E2B850}"/>
                </a:ext>
              </a:extLst>
            </p:cNvPr>
            <p:cNvCxnSpPr>
              <a:cxnSpLocks/>
              <a:stCxn id="222" idx="4"/>
              <a:endCxn id="219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3B7757C-8AA1-42CF-962D-B1F5D3FDF4D8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79AF905C-21E4-437F-80FD-94CF9ED1CB55}"/>
                </a:ext>
              </a:extLst>
            </p:cNvPr>
            <p:cNvCxnSpPr>
              <a:cxnSpLocks/>
              <a:stCxn id="238" idx="4"/>
              <a:endCxn id="227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B8121B9B-C451-4CB3-9C78-A1479650A701}"/>
                </a:ext>
              </a:extLst>
            </p:cNvPr>
            <p:cNvCxnSpPr>
              <a:cxnSpLocks/>
              <a:stCxn id="224" idx="4"/>
              <a:endCxn id="229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590F341B-187C-4D98-A7E7-FFD215B3245A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779C2618-E939-48CB-BB86-16B872F4DE5B}"/>
                </a:ext>
              </a:extLst>
            </p:cNvPr>
            <p:cNvCxnSpPr>
              <a:cxnSpLocks/>
              <a:stCxn id="227" idx="4"/>
              <a:endCxn id="224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B1396B4D-D2B2-4C8D-BD57-91DF98B66DD7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D61C28B3-A535-4E37-B59D-901AB2DFC490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6589011B-7ED2-4E16-AC19-34055AF89B5A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445099F6-00EE-49C9-80F6-96AD28445360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2C7EA115-0007-43D8-A30B-23050D3EFAAF}"/>
                </a:ext>
              </a:extLst>
            </p:cNvPr>
            <p:cNvCxnSpPr>
              <a:cxnSpLocks/>
              <a:stCxn id="231" idx="4"/>
              <a:endCxn id="232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185698AE-44D0-442B-981C-5987DC666BD5}"/>
                </a:ext>
              </a:extLst>
            </p:cNvPr>
            <p:cNvCxnSpPr>
              <a:cxnSpLocks/>
              <a:stCxn id="229" idx="4"/>
              <a:endCxn id="237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E80F96CD-67C9-430D-994D-5FFB9F28E59C}"/>
                </a:ext>
              </a:extLst>
            </p:cNvPr>
            <p:cNvCxnSpPr>
              <a:cxnSpLocks/>
              <a:stCxn id="232" idx="4"/>
              <a:endCxn id="242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B0A90E4C-A51D-4FD7-9F8A-5029EE062BAD}"/>
                </a:ext>
              </a:extLst>
            </p:cNvPr>
            <p:cNvCxnSpPr>
              <a:cxnSpLocks/>
              <a:stCxn id="230" idx="4"/>
              <a:endCxn id="231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C8854728-9B08-4B58-A58D-14B067DACEB1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22649C8-9664-4682-90DE-993C37E2EDEE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1B24E460-6453-4AA3-8B1E-740ADF56D426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14566CD2-2E6F-4041-8F97-FCFDAFB0A9A0}"/>
                </a:ext>
              </a:extLst>
            </p:cNvPr>
            <p:cNvCxnSpPr>
              <a:cxnSpLocks/>
              <a:stCxn id="239" idx="4"/>
              <a:endCxn id="244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677DF1B6-91B5-40B6-8385-DB89C5479C61}"/>
                </a:ext>
              </a:extLst>
            </p:cNvPr>
            <p:cNvCxnSpPr>
              <a:cxnSpLocks/>
              <a:stCxn id="238" idx="7"/>
              <a:endCxn id="239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5A433FB7-A987-433C-9B5D-3C982CD5983E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AC16ADEB-36AB-4C9D-A75B-D42DFF904F82}"/>
                </a:ext>
              </a:extLst>
            </p:cNvPr>
            <p:cNvCxnSpPr>
              <a:cxnSpLocks/>
              <a:stCxn id="237" idx="6"/>
              <a:endCxn id="242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2B8D5BC-567E-48DB-8BCC-A877656AF5F2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3598A3FF-5E3F-4634-839C-8BF3AD8275DD}"/>
                </a:ext>
              </a:extLst>
            </p:cNvPr>
            <p:cNvCxnSpPr>
              <a:cxnSpLocks/>
              <a:stCxn id="244" idx="4"/>
              <a:endCxn id="230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D6F0BED-F812-4694-890F-20B10EC0E965}"/>
              </a:ext>
            </a:extLst>
          </p:cNvPr>
          <p:cNvGrpSpPr/>
          <p:nvPr/>
        </p:nvGrpSpPr>
        <p:grpSpPr>
          <a:xfrm rot="5400000">
            <a:off x="5329085" y="2753234"/>
            <a:ext cx="3028102" cy="1338046"/>
            <a:chOff x="1084646" y="4652277"/>
            <a:chExt cx="3961076" cy="1750305"/>
          </a:xfrm>
        </p:grpSpPr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1B08EC3-51BC-4EFE-BDEC-E7F9E7CECF15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7D0DC3F1-B0FD-48CA-98CD-8BCA1646346E}"/>
                </a:ext>
              </a:extLst>
            </p:cNvPr>
            <p:cNvCxnSpPr>
              <a:cxnSpLocks/>
              <a:stCxn id="268" idx="4"/>
              <a:endCxn id="252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AA78E673-F356-4E34-8C2E-98F6EF20117A}"/>
                </a:ext>
              </a:extLst>
            </p:cNvPr>
            <p:cNvCxnSpPr>
              <a:cxnSpLocks/>
              <a:stCxn id="249" idx="4"/>
              <a:endCxn id="259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DC4AE4CB-5F1E-4CAD-8EEE-CC1AEE17BC15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1BB9B9A6-8E1E-476E-8077-DAF9FBFD1E3E}"/>
                </a:ext>
              </a:extLst>
            </p:cNvPr>
            <p:cNvCxnSpPr>
              <a:cxnSpLocks/>
              <a:stCxn id="252" idx="4"/>
              <a:endCxn id="249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EEAF2FDA-D0FE-49B3-9F74-2EC70F113771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8F053FD4-1B12-4B15-886A-F00AB8A9327F}"/>
                </a:ext>
              </a:extLst>
            </p:cNvPr>
            <p:cNvCxnSpPr>
              <a:cxnSpLocks/>
              <a:stCxn id="268" idx="4"/>
              <a:endCxn id="257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B064CBC9-80A8-4E4D-8435-136E3036D2D4}"/>
                </a:ext>
              </a:extLst>
            </p:cNvPr>
            <p:cNvCxnSpPr>
              <a:cxnSpLocks/>
              <a:stCxn id="254" idx="4"/>
              <a:endCxn id="259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7CD893A1-B123-4C37-BF43-59117BB4D269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0C738E6F-5710-41B9-BA75-9E45DB8022D2}"/>
                </a:ext>
              </a:extLst>
            </p:cNvPr>
            <p:cNvCxnSpPr>
              <a:cxnSpLocks/>
              <a:stCxn id="257" idx="4"/>
              <a:endCxn id="254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F4DE3EA0-47E2-4EFA-84D8-9FFBE0192CBB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7DD097E9-A92C-4F71-A618-A115F22BBABE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B7D341C-DA46-4661-89B0-E25CD4365DAC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064DD94E-1E55-4D2F-85BA-BE96DA9F0799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DC38A5DE-4AB0-4F5F-8B08-0968D7F22D2E}"/>
                </a:ext>
              </a:extLst>
            </p:cNvPr>
            <p:cNvCxnSpPr>
              <a:cxnSpLocks/>
              <a:stCxn id="261" idx="4"/>
              <a:endCxn id="262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FE611CF2-902D-4BA1-88A4-EE0A4C774296}"/>
                </a:ext>
              </a:extLst>
            </p:cNvPr>
            <p:cNvCxnSpPr>
              <a:cxnSpLocks/>
              <a:stCxn id="259" idx="4"/>
              <a:endCxn id="267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7D1064DD-FBDB-46BF-ABD3-ED25FD8EFE8C}"/>
                </a:ext>
              </a:extLst>
            </p:cNvPr>
            <p:cNvCxnSpPr>
              <a:cxnSpLocks/>
              <a:stCxn id="262" idx="4"/>
              <a:endCxn id="272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DD32F50E-A7C1-4FFB-8A2B-F8784D9B7E0A}"/>
                </a:ext>
              </a:extLst>
            </p:cNvPr>
            <p:cNvCxnSpPr>
              <a:cxnSpLocks/>
              <a:stCxn id="260" idx="4"/>
              <a:endCxn id="261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6DD4F39E-6199-497B-81C5-5833F249292D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B7814173-5CAE-413C-B432-D4F2279C1119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3C77F88-F108-4734-A63E-EBBFE8ABD517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0973447D-A44F-4B3C-9C23-D07B482595BE}"/>
                </a:ext>
              </a:extLst>
            </p:cNvPr>
            <p:cNvCxnSpPr>
              <a:cxnSpLocks/>
              <a:stCxn id="269" idx="4"/>
              <a:endCxn id="274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C50AD18C-B2F3-4D9C-82B8-C55D3DE9FC0A}"/>
                </a:ext>
              </a:extLst>
            </p:cNvPr>
            <p:cNvCxnSpPr>
              <a:cxnSpLocks/>
              <a:stCxn id="268" idx="7"/>
              <a:endCxn id="269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9597EDA1-83B6-4BB3-9E31-588BDDBB82AA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C56C0CE4-BD74-40A4-8136-DA42B1A95A2B}"/>
                </a:ext>
              </a:extLst>
            </p:cNvPr>
            <p:cNvCxnSpPr>
              <a:cxnSpLocks/>
              <a:stCxn id="267" idx="6"/>
              <a:endCxn id="272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7CFE0BB5-2FEB-45BF-A447-3B132EC1AAB0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93C8C475-4666-4E3C-BE0B-031E46B2D12D}"/>
                </a:ext>
              </a:extLst>
            </p:cNvPr>
            <p:cNvCxnSpPr>
              <a:cxnSpLocks/>
              <a:stCxn id="274" idx="4"/>
              <a:endCxn id="260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7A5D4C6B-DF67-463C-B179-8F7CEE6A7032}"/>
              </a:ext>
            </a:extLst>
          </p:cNvPr>
          <p:cNvGrpSpPr/>
          <p:nvPr/>
        </p:nvGrpSpPr>
        <p:grpSpPr>
          <a:xfrm rot="5400000">
            <a:off x="8166931" y="2753234"/>
            <a:ext cx="3028102" cy="1338046"/>
            <a:chOff x="1084646" y="4652277"/>
            <a:chExt cx="3961076" cy="1750305"/>
          </a:xfrm>
        </p:grpSpPr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61026147-DFBA-4CEF-A63E-92D9CCDD62C5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F1459FA8-08BB-42A0-8362-029478EBDC02}"/>
                </a:ext>
              </a:extLst>
            </p:cNvPr>
            <p:cNvCxnSpPr>
              <a:cxnSpLocks/>
              <a:stCxn id="298" idx="4"/>
              <a:endCxn id="282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5DDF5FB3-9975-4FAF-B0E7-BDF9FD9ADBD7}"/>
                </a:ext>
              </a:extLst>
            </p:cNvPr>
            <p:cNvCxnSpPr>
              <a:cxnSpLocks/>
              <a:stCxn id="279" idx="4"/>
              <a:endCxn id="289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7C9279C-832B-48C2-B4FE-C01AD664F8D7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79237960-AED2-45BC-83C2-44817ED66E54}"/>
                </a:ext>
              </a:extLst>
            </p:cNvPr>
            <p:cNvCxnSpPr>
              <a:cxnSpLocks/>
              <a:stCxn id="282" idx="4"/>
              <a:endCxn id="279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3D7B81A9-F551-4F5E-8D05-E53BF7D7F695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880DAC57-34A0-4ECF-945A-07FD16A90F93}"/>
                </a:ext>
              </a:extLst>
            </p:cNvPr>
            <p:cNvCxnSpPr>
              <a:cxnSpLocks/>
              <a:stCxn id="298" idx="4"/>
              <a:endCxn id="287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箭头连接符 285">
              <a:extLst>
                <a:ext uri="{FF2B5EF4-FFF2-40B4-BE49-F238E27FC236}">
                  <a16:creationId xmlns:a16="http://schemas.microsoft.com/office/drawing/2014/main" id="{CD41B923-1516-45ED-813C-677592566097}"/>
                </a:ext>
              </a:extLst>
            </p:cNvPr>
            <p:cNvCxnSpPr>
              <a:cxnSpLocks/>
              <a:stCxn id="284" idx="4"/>
              <a:endCxn id="289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CA589EAE-AA56-4F24-B020-255E9AB3BA67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8" name="直接箭头连接符 287">
              <a:extLst>
                <a:ext uri="{FF2B5EF4-FFF2-40B4-BE49-F238E27FC236}">
                  <a16:creationId xmlns:a16="http://schemas.microsoft.com/office/drawing/2014/main" id="{4D4AE1DC-5157-4183-AD6D-5D67DC262155}"/>
                </a:ext>
              </a:extLst>
            </p:cNvPr>
            <p:cNvCxnSpPr>
              <a:cxnSpLocks/>
              <a:stCxn id="287" idx="4"/>
              <a:endCxn id="284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AF8F4076-8C6A-4557-8DB5-11C4BEF578EF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E6127039-C074-46DA-B81D-24826D640540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29F6D424-13A8-4409-BBBD-8187350A15A8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3D4177BC-5BA1-4E47-A241-5C32DF0C015B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713D6D24-70E4-4546-B108-C7C5326043E6}"/>
                </a:ext>
              </a:extLst>
            </p:cNvPr>
            <p:cNvCxnSpPr>
              <a:cxnSpLocks/>
              <a:stCxn id="291" idx="4"/>
              <a:endCxn id="292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>
              <a:extLst>
                <a:ext uri="{FF2B5EF4-FFF2-40B4-BE49-F238E27FC236}">
                  <a16:creationId xmlns:a16="http://schemas.microsoft.com/office/drawing/2014/main" id="{1A09E28B-F5DD-495C-89CA-88A5172D8179}"/>
                </a:ext>
              </a:extLst>
            </p:cNvPr>
            <p:cNvCxnSpPr>
              <a:cxnSpLocks/>
              <a:stCxn id="289" idx="4"/>
              <a:endCxn id="297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3E1D58A6-FA6E-4B4F-9A89-3D395817CA40}"/>
                </a:ext>
              </a:extLst>
            </p:cNvPr>
            <p:cNvCxnSpPr>
              <a:cxnSpLocks/>
              <a:stCxn id="292" idx="4"/>
              <a:endCxn id="302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3A9C1B8F-D10B-4AC4-8D20-92ACD221C319}"/>
                </a:ext>
              </a:extLst>
            </p:cNvPr>
            <p:cNvCxnSpPr>
              <a:cxnSpLocks/>
              <a:stCxn id="290" idx="4"/>
              <a:endCxn id="291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C1F01390-DFAF-4417-92CB-9D7A7F3C9D6F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433BEC70-0F65-4A0E-8529-614DA8789B55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63CBE9EE-BAD0-4979-BE34-2D62557949AC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69DB0C27-09DE-4FF9-9868-EBB8C4158777}"/>
                </a:ext>
              </a:extLst>
            </p:cNvPr>
            <p:cNvCxnSpPr>
              <a:cxnSpLocks/>
              <a:stCxn id="299" idx="4"/>
              <a:endCxn id="304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C0DF0A86-94C1-462E-9FDF-0523392C6C08}"/>
                </a:ext>
              </a:extLst>
            </p:cNvPr>
            <p:cNvCxnSpPr>
              <a:cxnSpLocks/>
              <a:stCxn id="298" idx="7"/>
              <a:endCxn id="299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83D15CD5-26E4-4626-8CD7-C62443BDC380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4E0DA2F1-F8AC-46FC-9AFE-1C7D5CDB60FD}"/>
                </a:ext>
              </a:extLst>
            </p:cNvPr>
            <p:cNvCxnSpPr>
              <a:cxnSpLocks/>
              <a:stCxn id="297" idx="6"/>
              <a:endCxn id="302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3DC475E7-F833-4B2E-B1C7-1BE7333C7A10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EDF4DCF0-4CE4-480F-ADB4-F1A419936851}"/>
                </a:ext>
              </a:extLst>
            </p:cNvPr>
            <p:cNvCxnSpPr>
              <a:cxnSpLocks/>
              <a:stCxn id="304" idx="4"/>
              <a:endCxn id="290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9742DDCF-4C7D-464E-AB88-EFD98D0482C3}"/>
              </a:ext>
            </a:extLst>
          </p:cNvPr>
          <p:cNvGrpSpPr/>
          <p:nvPr/>
        </p:nvGrpSpPr>
        <p:grpSpPr>
          <a:xfrm rot="5400000">
            <a:off x="9761563" y="2753234"/>
            <a:ext cx="3028102" cy="1338046"/>
            <a:chOff x="1084646" y="4652277"/>
            <a:chExt cx="3961076" cy="175030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DF7D03DE-ACB2-456E-97AC-F39489D6C21D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C284D927-179E-480C-9795-44243F834DA7}"/>
                </a:ext>
              </a:extLst>
            </p:cNvPr>
            <p:cNvCxnSpPr>
              <a:cxnSpLocks/>
              <a:stCxn id="328" idx="4"/>
              <a:endCxn id="312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E5162B6D-AFE3-4DD8-BC08-80EDC643C618}"/>
                </a:ext>
              </a:extLst>
            </p:cNvPr>
            <p:cNvCxnSpPr>
              <a:cxnSpLocks/>
              <a:stCxn id="309" idx="4"/>
              <a:endCxn id="319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CE4266DF-D1A5-44CB-AD44-056D2C05C386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B48B1A50-4E5D-4722-A24E-C5B90E71AFCD}"/>
                </a:ext>
              </a:extLst>
            </p:cNvPr>
            <p:cNvCxnSpPr>
              <a:cxnSpLocks/>
              <a:stCxn id="312" idx="4"/>
              <a:endCxn id="309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65A641A1-E98F-41B2-86BE-4D7DE23A9E53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488BA2A7-A68F-4ED6-8355-DA6C657F2D5C}"/>
                </a:ext>
              </a:extLst>
            </p:cNvPr>
            <p:cNvCxnSpPr>
              <a:cxnSpLocks/>
              <a:stCxn id="328" idx="4"/>
              <a:endCxn id="317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B46479DD-E5BE-4706-9BC2-DEB1ABA6D5F5}"/>
                </a:ext>
              </a:extLst>
            </p:cNvPr>
            <p:cNvCxnSpPr>
              <a:cxnSpLocks/>
              <a:stCxn id="314" idx="4"/>
              <a:endCxn id="319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BB648FCE-3241-44C4-AA37-F50B131B2A53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" name="直接箭头连接符 317">
              <a:extLst>
                <a:ext uri="{FF2B5EF4-FFF2-40B4-BE49-F238E27FC236}">
                  <a16:creationId xmlns:a16="http://schemas.microsoft.com/office/drawing/2014/main" id="{0E427585-550E-43C4-B45B-14EE5EE169A0}"/>
                </a:ext>
              </a:extLst>
            </p:cNvPr>
            <p:cNvCxnSpPr>
              <a:cxnSpLocks/>
              <a:stCxn id="317" idx="4"/>
              <a:endCxn id="314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椭圆 318">
              <a:extLst>
                <a:ext uri="{FF2B5EF4-FFF2-40B4-BE49-F238E27FC236}">
                  <a16:creationId xmlns:a16="http://schemas.microsoft.com/office/drawing/2014/main" id="{3F0A8970-9B8E-4381-B392-5D68AA8E1F55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6707ED57-26BA-4E30-8A82-D1E47B839AFE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椭圆 320">
              <a:extLst>
                <a:ext uri="{FF2B5EF4-FFF2-40B4-BE49-F238E27FC236}">
                  <a16:creationId xmlns:a16="http://schemas.microsoft.com/office/drawing/2014/main" id="{1CC1DB60-BECE-4781-AC0F-FE8823596EF2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椭圆 321">
              <a:extLst>
                <a:ext uri="{FF2B5EF4-FFF2-40B4-BE49-F238E27FC236}">
                  <a16:creationId xmlns:a16="http://schemas.microsoft.com/office/drawing/2014/main" id="{6B62D8FF-1F87-4740-B9F6-1B0EE1CEF7F1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0BB89E19-A5C8-42AB-B5FB-0750FFF17CF2}"/>
                </a:ext>
              </a:extLst>
            </p:cNvPr>
            <p:cNvCxnSpPr>
              <a:cxnSpLocks/>
              <a:stCxn id="321" idx="4"/>
              <a:endCxn id="322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010FF336-9978-40DD-85A6-BCB9AE97836B}"/>
                </a:ext>
              </a:extLst>
            </p:cNvPr>
            <p:cNvCxnSpPr>
              <a:cxnSpLocks/>
              <a:stCxn id="319" idx="4"/>
              <a:endCxn id="327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7D22A07C-E6A2-405A-99BC-80548B1D3C0E}"/>
                </a:ext>
              </a:extLst>
            </p:cNvPr>
            <p:cNvCxnSpPr>
              <a:cxnSpLocks/>
              <a:stCxn id="322" idx="4"/>
              <a:endCxn id="332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A28348D3-8505-471C-8529-4F2C4B3A8530}"/>
                </a:ext>
              </a:extLst>
            </p:cNvPr>
            <p:cNvCxnSpPr>
              <a:cxnSpLocks/>
              <a:stCxn id="320" idx="4"/>
              <a:endCxn id="321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E0ADE11B-DC99-4AD0-9D2F-4475DEE1328D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椭圆 327">
              <a:extLst>
                <a:ext uri="{FF2B5EF4-FFF2-40B4-BE49-F238E27FC236}">
                  <a16:creationId xmlns:a16="http://schemas.microsoft.com/office/drawing/2014/main" id="{0908D375-BA93-4FD8-A595-498385C564B8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ED6A487B-128E-45F5-A408-964A97F25AA9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E9384910-860F-477A-B749-D452F14765CD}"/>
                </a:ext>
              </a:extLst>
            </p:cNvPr>
            <p:cNvCxnSpPr>
              <a:cxnSpLocks/>
              <a:stCxn id="329" idx="4"/>
              <a:endCxn id="334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>
              <a:extLst>
                <a:ext uri="{FF2B5EF4-FFF2-40B4-BE49-F238E27FC236}">
                  <a16:creationId xmlns:a16="http://schemas.microsoft.com/office/drawing/2014/main" id="{9C64427C-0659-49FA-9652-840E3E6174E8}"/>
                </a:ext>
              </a:extLst>
            </p:cNvPr>
            <p:cNvCxnSpPr>
              <a:cxnSpLocks/>
              <a:stCxn id="328" idx="7"/>
              <a:endCxn id="329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0E77313A-9980-4B67-9885-B35937C7C969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70FE975A-3D8F-46ED-916F-A782BA3BE074}"/>
                </a:ext>
              </a:extLst>
            </p:cNvPr>
            <p:cNvCxnSpPr>
              <a:cxnSpLocks/>
              <a:stCxn id="327" idx="6"/>
              <a:endCxn id="332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椭圆 333">
              <a:extLst>
                <a:ext uri="{FF2B5EF4-FFF2-40B4-BE49-F238E27FC236}">
                  <a16:creationId xmlns:a16="http://schemas.microsoft.com/office/drawing/2014/main" id="{B7E1E7E7-B161-439E-BB89-719CF0046495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5" name="直接箭头连接符 334">
              <a:extLst>
                <a:ext uri="{FF2B5EF4-FFF2-40B4-BE49-F238E27FC236}">
                  <a16:creationId xmlns:a16="http://schemas.microsoft.com/office/drawing/2014/main" id="{F76F2E6D-A69C-4B66-9782-E03FCEE475C2}"/>
                </a:ext>
              </a:extLst>
            </p:cNvPr>
            <p:cNvCxnSpPr>
              <a:cxnSpLocks/>
              <a:stCxn id="334" idx="4"/>
              <a:endCxn id="320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84FFC74-BD2E-4EF6-A138-809A31436C07}"/>
              </a:ext>
            </a:extLst>
          </p:cNvPr>
          <p:cNvGrpSpPr/>
          <p:nvPr/>
        </p:nvGrpSpPr>
        <p:grpSpPr>
          <a:xfrm>
            <a:off x="1188418" y="5113048"/>
            <a:ext cx="784765" cy="397438"/>
            <a:chOff x="1202679" y="4233157"/>
            <a:chExt cx="784765" cy="397438"/>
          </a:xfrm>
        </p:grpSpPr>
        <p:grpSp>
          <p:nvGrpSpPr>
            <p:cNvPr id="595" name="组合 594">
              <a:extLst>
                <a:ext uri="{FF2B5EF4-FFF2-40B4-BE49-F238E27FC236}">
                  <a16:creationId xmlns:a16="http://schemas.microsoft.com/office/drawing/2014/main" id="{D9C430F6-6FA6-4BCD-A114-C832330F5529}"/>
                </a:ext>
              </a:extLst>
            </p:cNvPr>
            <p:cNvGrpSpPr/>
            <p:nvPr/>
          </p:nvGrpSpPr>
          <p:grpSpPr>
            <a:xfrm>
              <a:off x="1202679" y="4233157"/>
              <a:ext cx="784765" cy="366368"/>
              <a:chOff x="6829215" y="4503529"/>
              <a:chExt cx="1501742" cy="701090"/>
            </a:xfrm>
          </p:grpSpPr>
          <p:sp>
            <p:nvSpPr>
              <p:cNvPr id="541" name="任意多边形: 形状 540">
                <a:extLst>
                  <a:ext uri="{FF2B5EF4-FFF2-40B4-BE49-F238E27FC236}">
                    <a16:creationId xmlns:a16="http://schemas.microsoft.com/office/drawing/2014/main" id="{9C8AE057-DB6D-408C-8B08-718A83741E47}"/>
                  </a:ext>
                </a:extLst>
              </p:cNvPr>
              <p:cNvSpPr/>
              <p:nvPr/>
            </p:nvSpPr>
            <p:spPr>
              <a:xfrm rot="5400000">
                <a:off x="7592970" y="4495788"/>
                <a:ext cx="243289" cy="258771"/>
              </a:xfrm>
              <a:custGeom>
                <a:avLst/>
                <a:gdLst>
                  <a:gd name="connsiteX0" fmla="*/ 0 w 243289"/>
                  <a:gd name="connsiteY0" fmla="*/ 258771 h 258771"/>
                  <a:gd name="connsiteX1" fmla="*/ 3631 w 243289"/>
                  <a:gd name="connsiteY1" fmla="*/ 186859 h 258771"/>
                  <a:gd name="connsiteX2" fmla="*/ 15050 w 243289"/>
                  <a:gd name="connsiteY2" fmla="*/ 112042 h 258771"/>
                  <a:gd name="connsiteX3" fmla="*/ 49829 w 243289"/>
                  <a:gd name="connsiteY3" fmla="*/ 0 h 258771"/>
                  <a:gd name="connsiteX4" fmla="*/ 243289 w 243289"/>
                  <a:gd name="connsiteY4" fmla="*/ 111694 h 258771"/>
                  <a:gd name="connsiteX5" fmla="*/ 230178 w 243289"/>
                  <a:gd name="connsiteY5" fmla="*/ 135850 h 258771"/>
                  <a:gd name="connsiteX6" fmla="*/ 197100 w 243289"/>
                  <a:gd name="connsiteY6" fmla="*/ 242412 h 258771"/>
                  <a:gd name="connsiteX7" fmla="*/ 195451 w 243289"/>
                  <a:gd name="connsiteY7" fmla="*/ 258771 h 258771"/>
                  <a:gd name="connsiteX8" fmla="*/ 0 w 243289"/>
                  <a:gd name="connsiteY8" fmla="*/ 258771 h 25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289" h="258771">
                    <a:moveTo>
                      <a:pt x="0" y="258771"/>
                    </a:moveTo>
                    <a:lnTo>
                      <a:pt x="3631" y="186859"/>
                    </a:lnTo>
                    <a:cubicBezTo>
                      <a:pt x="6204" y="161528"/>
                      <a:pt x="10031" y="136568"/>
                      <a:pt x="15050" y="112042"/>
                    </a:cubicBezTo>
                    <a:lnTo>
                      <a:pt x="49829" y="0"/>
                    </a:lnTo>
                    <a:lnTo>
                      <a:pt x="243289" y="111694"/>
                    </a:lnTo>
                    <a:lnTo>
                      <a:pt x="230178" y="135850"/>
                    </a:lnTo>
                    <a:cubicBezTo>
                      <a:pt x="215814" y="169809"/>
                      <a:pt x="204661" y="205457"/>
                      <a:pt x="197100" y="242412"/>
                    </a:cubicBezTo>
                    <a:lnTo>
                      <a:pt x="195451" y="258771"/>
                    </a:lnTo>
                    <a:lnTo>
                      <a:pt x="0" y="2587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任意多边形: 形状 539">
                <a:extLst>
                  <a:ext uri="{FF2B5EF4-FFF2-40B4-BE49-F238E27FC236}">
                    <a16:creationId xmlns:a16="http://schemas.microsoft.com/office/drawing/2014/main" id="{C2257F5B-D38C-4DDD-AEB4-E50E447D9352}"/>
                  </a:ext>
                </a:extLst>
              </p:cNvPr>
              <p:cNvSpPr/>
              <p:nvPr/>
            </p:nvSpPr>
            <p:spPr>
              <a:xfrm rot="5400000">
                <a:off x="7219164" y="4506926"/>
                <a:ext cx="212394" cy="231735"/>
              </a:xfrm>
              <a:custGeom>
                <a:avLst/>
                <a:gdLst>
                  <a:gd name="connsiteX0" fmla="*/ 0 w 212394"/>
                  <a:gd name="connsiteY0" fmla="*/ 0 h 231735"/>
                  <a:gd name="connsiteX1" fmla="*/ 177131 w 212394"/>
                  <a:gd name="connsiteY1" fmla="*/ 0 h 231735"/>
                  <a:gd name="connsiteX2" fmla="*/ 184033 w 212394"/>
                  <a:gd name="connsiteY2" fmla="*/ 68461 h 231735"/>
                  <a:gd name="connsiteX3" fmla="*/ 212394 w 212394"/>
                  <a:gd name="connsiteY3" fmla="*/ 159827 h 231735"/>
                  <a:gd name="connsiteX4" fmla="*/ 87846 w 212394"/>
                  <a:gd name="connsiteY4" fmla="*/ 231735 h 231735"/>
                  <a:gd name="connsiteX5" fmla="*/ 45889 w 212394"/>
                  <a:gd name="connsiteY5" fmla="*/ 154434 h 231735"/>
                  <a:gd name="connsiteX6" fmla="*/ 1983 w 212394"/>
                  <a:gd name="connsiteY6" fmla="*/ 12991 h 231735"/>
                  <a:gd name="connsiteX7" fmla="*/ 0 w 212394"/>
                  <a:gd name="connsiteY7" fmla="*/ 0 h 23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394" h="231735">
                    <a:moveTo>
                      <a:pt x="0" y="0"/>
                    </a:moveTo>
                    <a:lnTo>
                      <a:pt x="177131" y="0"/>
                    </a:lnTo>
                    <a:lnTo>
                      <a:pt x="184033" y="68461"/>
                    </a:lnTo>
                    <a:lnTo>
                      <a:pt x="212394" y="159827"/>
                    </a:lnTo>
                    <a:lnTo>
                      <a:pt x="87846" y="231735"/>
                    </a:lnTo>
                    <a:lnTo>
                      <a:pt x="45889" y="154434"/>
                    </a:lnTo>
                    <a:cubicBezTo>
                      <a:pt x="26824" y="109360"/>
                      <a:pt x="12020" y="62044"/>
                      <a:pt x="1983" y="129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任意多边形: 形状 538">
                <a:extLst>
                  <a:ext uri="{FF2B5EF4-FFF2-40B4-BE49-F238E27FC236}">
                    <a16:creationId xmlns:a16="http://schemas.microsoft.com/office/drawing/2014/main" id="{73333DBE-3375-47B8-B61C-2DB4C110FCD9}"/>
                  </a:ext>
                </a:extLst>
              </p:cNvPr>
              <p:cNvSpPr/>
              <p:nvPr/>
            </p:nvSpPr>
            <p:spPr>
              <a:xfrm rot="5400000">
                <a:off x="7857559" y="4612227"/>
                <a:ext cx="314361" cy="323657"/>
              </a:xfrm>
              <a:custGeom>
                <a:avLst/>
                <a:gdLst>
                  <a:gd name="connsiteX0" fmla="*/ 0 w 314361"/>
                  <a:gd name="connsiteY0" fmla="*/ 202962 h 323657"/>
                  <a:gd name="connsiteX1" fmla="*/ 15084 w 314361"/>
                  <a:gd name="connsiteY1" fmla="*/ 175171 h 323657"/>
                  <a:gd name="connsiteX2" fmla="*/ 107095 w 314361"/>
                  <a:gd name="connsiteY2" fmla="*/ 63652 h 323657"/>
                  <a:gd name="connsiteX3" fmla="*/ 184242 w 314361"/>
                  <a:gd name="connsiteY3" fmla="*/ 0 h 323657"/>
                  <a:gd name="connsiteX4" fmla="*/ 314361 w 314361"/>
                  <a:gd name="connsiteY4" fmla="*/ 225374 h 323657"/>
                  <a:gd name="connsiteX5" fmla="*/ 238494 w 314361"/>
                  <a:gd name="connsiteY5" fmla="*/ 287970 h 323657"/>
                  <a:gd name="connsiteX6" fmla="*/ 209050 w 314361"/>
                  <a:gd name="connsiteY6" fmla="*/ 323657 h 323657"/>
                  <a:gd name="connsiteX7" fmla="*/ 0 w 314361"/>
                  <a:gd name="connsiteY7" fmla="*/ 202962 h 3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361" h="323657">
                    <a:moveTo>
                      <a:pt x="0" y="202962"/>
                    </a:moveTo>
                    <a:lnTo>
                      <a:pt x="15084" y="175171"/>
                    </a:lnTo>
                    <a:cubicBezTo>
                      <a:pt x="42166" y="135083"/>
                      <a:pt x="73005" y="97742"/>
                      <a:pt x="107095" y="63652"/>
                    </a:cubicBezTo>
                    <a:lnTo>
                      <a:pt x="184242" y="0"/>
                    </a:lnTo>
                    <a:lnTo>
                      <a:pt x="314361" y="225374"/>
                    </a:lnTo>
                    <a:lnTo>
                      <a:pt x="238494" y="287970"/>
                    </a:lnTo>
                    <a:lnTo>
                      <a:pt x="209050" y="323657"/>
                    </a:lnTo>
                    <a:lnTo>
                      <a:pt x="0" y="2029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任意多边形: 形状 535">
                <a:extLst>
                  <a:ext uri="{FF2B5EF4-FFF2-40B4-BE49-F238E27FC236}">
                    <a16:creationId xmlns:a16="http://schemas.microsoft.com/office/drawing/2014/main" id="{43F09FB5-F1F3-401B-91FD-8828C04D82C6}"/>
                  </a:ext>
                </a:extLst>
              </p:cNvPr>
              <p:cNvSpPr/>
              <p:nvPr/>
            </p:nvSpPr>
            <p:spPr>
              <a:xfrm rot="5400000">
                <a:off x="6928916" y="4696122"/>
                <a:ext cx="234604" cy="217708"/>
              </a:xfrm>
              <a:custGeom>
                <a:avLst/>
                <a:gdLst>
                  <a:gd name="connsiteX0" fmla="*/ 0 w 234604"/>
                  <a:gd name="connsiteY0" fmla="*/ 63801 h 217708"/>
                  <a:gd name="connsiteX1" fmla="*/ 110506 w 234604"/>
                  <a:gd name="connsiteY1" fmla="*/ 0 h 217708"/>
                  <a:gd name="connsiteX2" fmla="*/ 167695 w 234604"/>
                  <a:gd name="connsiteY2" fmla="*/ 69313 h 217708"/>
                  <a:gd name="connsiteX3" fmla="*/ 234604 w 234604"/>
                  <a:gd name="connsiteY3" fmla="*/ 124519 h 217708"/>
                  <a:gd name="connsiteX4" fmla="*/ 180801 w 234604"/>
                  <a:gd name="connsiteY4" fmla="*/ 217708 h 217708"/>
                  <a:gd name="connsiteX5" fmla="*/ 147815 w 234604"/>
                  <a:gd name="connsiteY5" fmla="*/ 199803 h 217708"/>
                  <a:gd name="connsiteX6" fmla="*/ 36296 w 234604"/>
                  <a:gd name="connsiteY6" fmla="*/ 107792 h 217708"/>
                  <a:gd name="connsiteX7" fmla="*/ 0 w 234604"/>
                  <a:gd name="connsiteY7" fmla="*/ 63801 h 21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604" h="217708">
                    <a:moveTo>
                      <a:pt x="0" y="63801"/>
                    </a:moveTo>
                    <a:lnTo>
                      <a:pt x="110506" y="0"/>
                    </a:lnTo>
                    <a:lnTo>
                      <a:pt x="167695" y="69313"/>
                    </a:lnTo>
                    <a:lnTo>
                      <a:pt x="234604" y="124519"/>
                    </a:lnTo>
                    <a:lnTo>
                      <a:pt x="180801" y="217708"/>
                    </a:lnTo>
                    <a:lnTo>
                      <a:pt x="147815" y="199803"/>
                    </a:lnTo>
                    <a:cubicBezTo>
                      <a:pt x="107727" y="172721"/>
                      <a:pt x="70386" y="141882"/>
                      <a:pt x="36296" y="107792"/>
                    </a:cubicBezTo>
                    <a:lnTo>
                      <a:pt x="0" y="638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任意多边形: 形状 530">
                <a:extLst>
                  <a:ext uri="{FF2B5EF4-FFF2-40B4-BE49-F238E27FC236}">
                    <a16:creationId xmlns:a16="http://schemas.microsoft.com/office/drawing/2014/main" id="{D248112D-54DA-474C-AD73-37D6D83E38E3}"/>
                  </a:ext>
                </a:extLst>
              </p:cNvPr>
              <p:cNvSpPr/>
              <p:nvPr/>
            </p:nvSpPr>
            <p:spPr>
              <a:xfrm rot="5400000">
                <a:off x="8033906" y="4907071"/>
                <a:ext cx="280668" cy="313434"/>
              </a:xfrm>
              <a:custGeom>
                <a:avLst/>
                <a:gdLst>
                  <a:gd name="connsiteX0" fmla="*/ 0 w 280668"/>
                  <a:gd name="connsiteY0" fmla="*/ 78284 h 313434"/>
                  <a:gd name="connsiteX1" fmla="*/ 40031 w 280668"/>
                  <a:gd name="connsiteY1" fmla="*/ 56556 h 313434"/>
                  <a:gd name="connsiteX2" fmla="*/ 256291 w 280668"/>
                  <a:gd name="connsiteY2" fmla="*/ 1231 h 313434"/>
                  <a:gd name="connsiteX3" fmla="*/ 280668 w 280668"/>
                  <a:gd name="connsiteY3" fmla="*/ 0 h 313434"/>
                  <a:gd name="connsiteX4" fmla="*/ 280668 w 280668"/>
                  <a:gd name="connsiteY4" fmla="*/ 281395 h 313434"/>
                  <a:gd name="connsiteX5" fmla="*/ 218924 w 280668"/>
                  <a:gd name="connsiteY5" fmla="*/ 287620 h 313434"/>
                  <a:gd name="connsiteX6" fmla="*/ 135764 w 280668"/>
                  <a:gd name="connsiteY6" fmla="*/ 313434 h 313434"/>
                  <a:gd name="connsiteX7" fmla="*/ 0 w 280668"/>
                  <a:gd name="connsiteY7" fmla="*/ 78284 h 3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68" h="313434">
                    <a:moveTo>
                      <a:pt x="0" y="78284"/>
                    </a:moveTo>
                    <a:lnTo>
                      <a:pt x="40031" y="56556"/>
                    </a:lnTo>
                    <a:cubicBezTo>
                      <a:pt x="107643" y="27959"/>
                      <a:pt x="180298" y="8949"/>
                      <a:pt x="256291" y="1231"/>
                    </a:cubicBezTo>
                    <a:lnTo>
                      <a:pt x="280668" y="0"/>
                    </a:lnTo>
                    <a:lnTo>
                      <a:pt x="280668" y="281395"/>
                    </a:lnTo>
                    <a:lnTo>
                      <a:pt x="218924" y="287620"/>
                    </a:lnTo>
                    <a:lnTo>
                      <a:pt x="135764" y="313434"/>
                    </a:lnTo>
                    <a:lnTo>
                      <a:pt x="0" y="7828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任意多边形: 形状 528">
                <a:extLst>
                  <a:ext uri="{FF2B5EF4-FFF2-40B4-BE49-F238E27FC236}">
                    <a16:creationId xmlns:a16="http://schemas.microsoft.com/office/drawing/2014/main" id="{E617128E-84B6-4492-AF92-62C30FE01EF7}"/>
                  </a:ext>
                </a:extLst>
              </p:cNvPr>
              <p:cNvSpPr/>
              <p:nvPr/>
            </p:nvSpPr>
            <p:spPr>
              <a:xfrm rot="5400000">
                <a:off x="6791791" y="5036096"/>
                <a:ext cx="205947" cy="131100"/>
              </a:xfrm>
              <a:custGeom>
                <a:avLst/>
                <a:gdLst>
                  <a:gd name="connsiteX0" fmla="*/ 0 w 205947"/>
                  <a:gd name="connsiteY0" fmla="*/ 85442 h 131100"/>
                  <a:gd name="connsiteX1" fmla="*/ 49330 w 205947"/>
                  <a:gd name="connsiteY1" fmla="*/ 0 h 131100"/>
                  <a:gd name="connsiteX2" fmla="*/ 143705 w 205947"/>
                  <a:gd name="connsiteY2" fmla="*/ 29295 h 131100"/>
                  <a:gd name="connsiteX3" fmla="*/ 205947 w 205947"/>
                  <a:gd name="connsiteY3" fmla="*/ 35570 h 131100"/>
                  <a:gd name="connsiteX4" fmla="*/ 205947 w 205947"/>
                  <a:gd name="connsiteY4" fmla="*/ 131100 h 131100"/>
                  <a:gd name="connsiteX5" fmla="*/ 181072 w 205947"/>
                  <a:gd name="connsiteY5" fmla="*/ 129844 h 131100"/>
                  <a:gd name="connsiteX6" fmla="*/ 106255 w 205947"/>
                  <a:gd name="connsiteY6" fmla="*/ 118425 h 131100"/>
                  <a:gd name="connsiteX7" fmla="*/ 0 w 205947"/>
                  <a:gd name="connsiteY7" fmla="*/ 85442 h 13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47" h="131100">
                    <a:moveTo>
                      <a:pt x="0" y="85442"/>
                    </a:moveTo>
                    <a:lnTo>
                      <a:pt x="49330" y="0"/>
                    </a:lnTo>
                    <a:lnTo>
                      <a:pt x="143705" y="29295"/>
                    </a:lnTo>
                    <a:lnTo>
                      <a:pt x="205947" y="35570"/>
                    </a:lnTo>
                    <a:lnTo>
                      <a:pt x="205947" y="131100"/>
                    </a:lnTo>
                    <a:lnTo>
                      <a:pt x="181072" y="129844"/>
                    </a:lnTo>
                    <a:cubicBezTo>
                      <a:pt x="155741" y="127271"/>
                      <a:pt x="130781" y="123444"/>
                      <a:pt x="106255" y="118425"/>
                    </a:cubicBezTo>
                    <a:lnTo>
                      <a:pt x="0" y="854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20827850-D8D6-405A-B8DD-58A060E6C1ED}"/>
                </a:ext>
              </a:extLst>
            </p:cNvPr>
            <p:cNvGrpSpPr/>
            <p:nvPr/>
          </p:nvGrpSpPr>
          <p:grpSpPr>
            <a:xfrm rot="16965445">
              <a:off x="1412801" y="4421795"/>
              <a:ext cx="108000" cy="309600"/>
              <a:chOff x="3454783" y="1889096"/>
              <a:chExt cx="821245" cy="2382521"/>
            </a:xfrm>
          </p:grpSpPr>
          <p:sp>
            <p:nvSpPr>
              <p:cNvPr id="596" name="等腰三角形 595">
                <a:extLst>
                  <a:ext uri="{FF2B5EF4-FFF2-40B4-BE49-F238E27FC236}">
                    <a16:creationId xmlns:a16="http://schemas.microsoft.com/office/drawing/2014/main" id="{E70364D1-2780-4D03-890F-3AB87F72A679}"/>
                  </a:ext>
                </a:extLst>
              </p:cNvPr>
              <p:cNvSpPr/>
              <p:nvPr/>
            </p:nvSpPr>
            <p:spPr>
              <a:xfrm>
                <a:off x="3488888" y="1889096"/>
                <a:ext cx="757603" cy="1821888"/>
              </a:xfrm>
              <a:prstGeom prst="triangle">
                <a:avLst/>
              </a:prstGeom>
              <a:solidFill>
                <a:srgbClr val="FE19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弦形 598">
                <a:extLst>
                  <a:ext uri="{FF2B5EF4-FFF2-40B4-BE49-F238E27FC236}">
                    <a16:creationId xmlns:a16="http://schemas.microsoft.com/office/drawing/2014/main" id="{DF5615EA-BDD1-422B-BCDF-5C0CE39BAB3A}"/>
                  </a:ext>
                </a:extLst>
              </p:cNvPr>
              <p:cNvSpPr/>
              <p:nvPr/>
            </p:nvSpPr>
            <p:spPr>
              <a:xfrm rot="17546599">
                <a:off x="3454783" y="3450372"/>
                <a:ext cx="821245" cy="821245"/>
              </a:xfrm>
              <a:prstGeom prst="chord">
                <a:avLst/>
              </a:prstGeom>
              <a:solidFill>
                <a:srgbClr val="FE19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2C471A-0376-3126-D6D9-C4C3243A6718}"/>
              </a:ext>
            </a:extLst>
          </p:cNvPr>
          <p:cNvGrpSpPr/>
          <p:nvPr/>
        </p:nvGrpSpPr>
        <p:grpSpPr>
          <a:xfrm>
            <a:off x="10145968" y="5113048"/>
            <a:ext cx="784764" cy="366368"/>
            <a:chOff x="10145968" y="4191189"/>
            <a:chExt cx="784764" cy="366368"/>
          </a:xfrm>
        </p:grpSpPr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045E30F7-B458-43DD-AB03-80ACB4EC0D58}"/>
                </a:ext>
              </a:extLst>
            </p:cNvPr>
            <p:cNvGrpSpPr/>
            <p:nvPr/>
          </p:nvGrpSpPr>
          <p:grpSpPr>
            <a:xfrm>
              <a:off x="10145968" y="4191189"/>
              <a:ext cx="784764" cy="366368"/>
              <a:chOff x="6829215" y="4503529"/>
              <a:chExt cx="1501742" cy="701090"/>
            </a:xfrm>
          </p:grpSpPr>
          <p:sp>
            <p:nvSpPr>
              <p:cNvPr id="634" name="任意多边形: 形状 633">
                <a:extLst>
                  <a:ext uri="{FF2B5EF4-FFF2-40B4-BE49-F238E27FC236}">
                    <a16:creationId xmlns:a16="http://schemas.microsoft.com/office/drawing/2014/main" id="{6C697C02-EEBB-477C-92AE-B6E930CA63EE}"/>
                  </a:ext>
                </a:extLst>
              </p:cNvPr>
              <p:cNvSpPr/>
              <p:nvPr/>
            </p:nvSpPr>
            <p:spPr>
              <a:xfrm rot="5400000">
                <a:off x="7592970" y="4495788"/>
                <a:ext cx="243289" cy="258771"/>
              </a:xfrm>
              <a:custGeom>
                <a:avLst/>
                <a:gdLst>
                  <a:gd name="connsiteX0" fmla="*/ 0 w 243289"/>
                  <a:gd name="connsiteY0" fmla="*/ 258771 h 258771"/>
                  <a:gd name="connsiteX1" fmla="*/ 3631 w 243289"/>
                  <a:gd name="connsiteY1" fmla="*/ 186859 h 258771"/>
                  <a:gd name="connsiteX2" fmla="*/ 15050 w 243289"/>
                  <a:gd name="connsiteY2" fmla="*/ 112042 h 258771"/>
                  <a:gd name="connsiteX3" fmla="*/ 49829 w 243289"/>
                  <a:gd name="connsiteY3" fmla="*/ 0 h 258771"/>
                  <a:gd name="connsiteX4" fmla="*/ 243289 w 243289"/>
                  <a:gd name="connsiteY4" fmla="*/ 111694 h 258771"/>
                  <a:gd name="connsiteX5" fmla="*/ 230178 w 243289"/>
                  <a:gd name="connsiteY5" fmla="*/ 135850 h 258771"/>
                  <a:gd name="connsiteX6" fmla="*/ 197100 w 243289"/>
                  <a:gd name="connsiteY6" fmla="*/ 242412 h 258771"/>
                  <a:gd name="connsiteX7" fmla="*/ 195451 w 243289"/>
                  <a:gd name="connsiteY7" fmla="*/ 258771 h 258771"/>
                  <a:gd name="connsiteX8" fmla="*/ 0 w 243289"/>
                  <a:gd name="connsiteY8" fmla="*/ 258771 h 25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289" h="258771">
                    <a:moveTo>
                      <a:pt x="0" y="258771"/>
                    </a:moveTo>
                    <a:lnTo>
                      <a:pt x="3631" y="186859"/>
                    </a:lnTo>
                    <a:cubicBezTo>
                      <a:pt x="6204" y="161528"/>
                      <a:pt x="10031" y="136568"/>
                      <a:pt x="15050" y="112042"/>
                    </a:cubicBezTo>
                    <a:lnTo>
                      <a:pt x="49829" y="0"/>
                    </a:lnTo>
                    <a:lnTo>
                      <a:pt x="243289" y="111694"/>
                    </a:lnTo>
                    <a:lnTo>
                      <a:pt x="230178" y="135850"/>
                    </a:lnTo>
                    <a:cubicBezTo>
                      <a:pt x="215814" y="169809"/>
                      <a:pt x="204661" y="205457"/>
                      <a:pt x="197100" y="242412"/>
                    </a:cubicBezTo>
                    <a:lnTo>
                      <a:pt x="195451" y="258771"/>
                    </a:lnTo>
                    <a:lnTo>
                      <a:pt x="0" y="2587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任意多边形: 形状 634">
                <a:extLst>
                  <a:ext uri="{FF2B5EF4-FFF2-40B4-BE49-F238E27FC236}">
                    <a16:creationId xmlns:a16="http://schemas.microsoft.com/office/drawing/2014/main" id="{5EF5EF18-B0ED-472B-9076-410CFEE8D351}"/>
                  </a:ext>
                </a:extLst>
              </p:cNvPr>
              <p:cNvSpPr/>
              <p:nvPr/>
            </p:nvSpPr>
            <p:spPr>
              <a:xfrm rot="5400000">
                <a:off x="7219164" y="4506926"/>
                <a:ext cx="212394" cy="231735"/>
              </a:xfrm>
              <a:custGeom>
                <a:avLst/>
                <a:gdLst>
                  <a:gd name="connsiteX0" fmla="*/ 0 w 212394"/>
                  <a:gd name="connsiteY0" fmla="*/ 0 h 231735"/>
                  <a:gd name="connsiteX1" fmla="*/ 177131 w 212394"/>
                  <a:gd name="connsiteY1" fmla="*/ 0 h 231735"/>
                  <a:gd name="connsiteX2" fmla="*/ 184033 w 212394"/>
                  <a:gd name="connsiteY2" fmla="*/ 68461 h 231735"/>
                  <a:gd name="connsiteX3" fmla="*/ 212394 w 212394"/>
                  <a:gd name="connsiteY3" fmla="*/ 159827 h 231735"/>
                  <a:gd name="connsiteX4" fmla="*/ 87846 w 212394"/>
                  <a:gd name="connsiteY4" fmla="*/ 231735 h 231735"/>
                  <a:gd name="connsiteX5" fmla="*/ 45889 w 212394"/>
                  <a:gd name="connsiteY5" fmla="*/ 154434 h 231735"/>
                  <a:gd name="connsiteX6" fmla="*/ 1983 w 212394"/>
                  <a:gd name="connsiteY6" fmla="*/ 12991 h 231735"/>
                  <a:gd name="connsiteX7" fmla="*/ 0 w 212394"/>
                  <a:gd name="connsiteY7" fmla="*/ 0 h 23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394" h="231735">
                    <a:moveTo>
                      <a:pt x="0" y="0"/>
                    </a:moveTo>
                    <a:lnTo>
                      <a:pt x="177131" y="0"/>
                    </a:lnTo>
                    <a:lnTo>
                      <a:pt x="184033" y="68461"/>
                    </a:lnTo>
                    <a:lnTo>
                      <a:pt x="212394" y="159827"/>
                    </a:lnTo>
                    <a:lnTo>
                      <a:pt x="87846" y="231735"/>
                    </a:lnTo>
                    <a:lnTo>
                      <a:pt x="45889" y="154434"/>
                    </a:lnTo>
                    <a:cubicBezTo>
                      <a:pt x="26824" y="109360"/>
                      <a:pt x="12020" y="62044"/>
                      <a:pt x="1983" y="129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任意多边形: 形状 635">
                <a:extLst>
                  <a:ext uri="{FF2B5EF4-FFF2-40B4-BE49-F238E27FC236}">
                    <a16:creationId xmlns:a16="http://schemas.microsoft.com/office/drawing/2014/main" id="{795ABE10-7DD5-4166-8A92-DE0DD7554E0A}"/>
                  </a:ext>
                </a:extLst>
              </p:cNvPr>
              <p:cNvSpPr/>
              <p:nvPr/>
            </p:nvSpPr>
            <p:spPr>
              <a:xfrm rot="5400000">
                <a:off x="7857559" y="4612227"/>
                <a:ext cx="314361" cy="323657"/>
              </a:xfrm>
              <a:custGeom>
                <a:avLst/>
                <a:gdLst>
                  <a:gd name="connsiteX0" fmla="*/ 0 w 314361"/>
                  <a:gd name="connsiteY0" fmla="*/ 202962 h 323657"/>
                  <a:gd name="connsiteX1" fmla="*/ 15084 w 314361"/>
                  <a:gd name="connsiteY1" fmla="*/ 175171 h 323657"/>
                  <a:gd name="connsiteX2" fmla="*/ 107095 w 314361"/>
                  <a:gd name="connsiteY2" fmla="*/ 63652 h 323657"/>
                  <a:gd name="connsiteX3" fmla="*/ 184242 w 314361"/>
                  <a:gd name="connsiteY3" fmla="*/ 0 h 323657"/>
                  <a:gd name="connsiteX4" fmla="*/ 314361 w 314361"/>
                  <a:gd name="connsiteY4" fmla="*/ 225374 h 323657"/>
                  <a:gd name="connsiteX5" fmla="*/ 238494 w 314361"/>
                  <a:gd name="connsiteY5" fmla="*/ 287970 h 323657"/>
                  <a:gd name="connsiteX6" fmla="*/ 209050 w 314361"/>
                  <a:gd name="connsiteY6" fmla="*/ 323657 h 323657"/>
                  <a:gd name="connsiteX7" fmla="*/ 0 w 314361"/>
                  <a:gd name="connsiteY7" fmla="*/ 202962 h 3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361" h="323657">
                    <a:moveTo>
                      <a:pt x="0" y="202962"/>
                    </a:moveTo>
                    <a:lnTo>
                      <a:pt x="15084" y="175171"/>
                    </a:lnTo>
                    <a:cubicBezTo>
                      <a:pt x="42166" y="135083"/>
                      <a:pt x="73005" y="97742"/>
                      <a:pt x="107095" y="63652"/>
                    </a:cubicBezTo>
                    <a:lnTo>
                      <a:pt x="184242" y="0"/>
                    </a:lnTo>
                    <a:lnTo>
                      <a:pt x="314361" y="225374"/>
                    </a:lnTo>
                    <a:lnTo>
                      <a:pt x="238494" y="287970"/>
                    </a:lnTo>
                    <a:lnTo>
                      <a:pt x="209050" y="323657"/>
                    </a:lnTo>
                    <a:lnTo>
                      <a:pt x="0" y="2029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任意多边形: 形状 636">
                <a:extLst>
                  <a:ext uri="{FF2B5EF4-FFF2-40B4-BE49-F238E27FC236}">
                    <a16:creationId xmlns:a16="http://schemas.microsoft.com/office/drawing/2014/main" id="{09B29280-D1E7-4836-BFE8-E41C2B61043D}"/>
                  </a:ext>
                </a:extLst>
              </p:cNvPr>
              <p:cNvSpPr/>
              <p:nvPr/>
            </p:nvSpPr>
            <p:spPr>
              <a:xfrm rot="5400000">
                <a:off x="6928916" y="4696122"/>
                <a:ext cx="234604" cy="217708"/>
              </a:xfrm>
              <a:custGeom>
                <a:avLst/>
                <a:gdLst>
                  <a:gd name="connsiteX0" fmla="*/ 0 w 234604"/>
                  <a:gd name="connsiteY0" fmla="*/ 63801 h 217708"/>
                  <a:gd name="connsiteX1" fmla="*/ 110506 w 234604"/>
                  <a:gd name="connsiteY1" fmla="*/ 0 h 217708"/>
                  <a:gd name="connsiteX2" fmla="*/ 167695 w 234604"/>
                  <a:gd name="connsiteY2" fmla="*/ 69313 h 217708"/>
                  <a:gd name="connsiteX3" fmla="*/ 234604 w 234604"/>
                  <a:gd name="connsiteY3" fmla="*/ 124519 h 217708"/>
                  <a:gd name="connsiteX4" fmla="*/ 180801 w 234604"/>
                  <a:gd name="connsiteY4" fmla="*/ 217708 h 217708"/>
                  <a:gd name="connsiteX5" fmla="*/ 147815 w 234604"/>
                  <a:gd name="connsiteY5" fmla="*/ 199803 h 217708"/>
                  <a:gd name="connsiteX6" fmla="*/ 36296 w 234604"/>
                  <a:gd name="connsiteY6" fmla="*/ 107792 h 217708"/>
                  <a:gd name="connsiteX7" fmla="*/ 0 w 234604"/>
                  <a:gd name="connsiteY7" fmla="*/ 63801 h 21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604" h="217708">
                    <a:moveTo>
                      <a:pt x="0" y="63801"/>
                    </a:moveTo>
                    <a:lnTo>
                      <a:pt x="110506" y="0"/>
                    </a:lnTo>
                    <a:lnTo>
                      <a:pt x="167695" y="69313"/>
                    </a:lnTo>
                    <a:lnTo>
                      <a:pt x="234604" y="124519"/>
                    </a:lnTo>
                    <a:lnTo>
                      <a:pt x="180801" y="217708"/>
                    </a:lnTo>
                    <a:lnTo>
                      <a:pt x="147815" y="199803"/>
                    </a:lnTo>
                    <a:cubicBezTo>
                      <a:pt x="107727" y="172721"/>
                      <a:pt x="70386" y="141882"/>
                      <a:pt x="36296" y="107792"/>
                    </a:cubicBezTo>
                    <a:lnTo>
                      <a:pt x="0" y="638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任意多边形: 形状 637">
                <a:extLst>
                  <a:ext uri="{FF2B5EF4-FFF2-40B4-BE49-F238E27FC236}">
                    <a16:creationId xmlns:a16="http://schemas.microsoft.com/office/drawing/2014/main" id="{4A5CB127-3FBB-4A34-A31F-45448ACD6E93}"/>
                  </a:ext>
                </a:extLst>
              </p:cNvPr>
              <p:cNvSpPr/>
              <p:nvPr/>
            </p:nvSpPr>
            <p:spPr>
              <a:xfrm rot="5400000">
                <a:off x="8033906" y="4907071"/>
                <a:ext cx="280668" cy="313434"/>
              </a:xfrm>
              <a:custGeom>
                <a:avLst/>
                <a:gdLst>
                  <a:gd name="connsiteX0" fmla="*/ 0 w 280668"/>
                  <a:gd name="connsiteY0" fmla="*/ 78284 h 313434"/>
                  <a:gd name="connsiteX1" fmla="*/ 40031 w 280668"/>
                  <a:gd name="connsiteY1" fmla="*/ 56556 h 313434"/>
                  <a:gd name="connsiteX2" fmla="*/ 256291 w 280668"/>
                  <a:gd name="connsiteY2" fmla="*/ 1231 h 313434"/>
                  <a:gd name="connsiteX3" fmla="*/ 280668 w 280668"/>
                  <a:gd name="connsiteY3" fmla="*/ 0 h 313434"/>
                  <a:gd name="connsiteX4" fmla="*/ 280668 w 280668"/>
                  <a:gd name="connsiteY4" fmla="*/ 281395 h 313434"/>
                  <a:gd name="connsiteX5" fmla="*/ 218924 w 280668"/>
                  <a:gd name="connsiteY5" fmla="*/ 287620 h 313434"/>
                  <a:gd name="connsiteX6" fmla="*/ 135764 w 280668"/>
                  <a:gd name="connsiteY6" fmla="*/ 313434 h 313434"/>
                  <a:gd name="connsiteX7" fmla="*/ 0 w 280668"/>
                  <a:gd name="connsiteY7" fmla="*/ 78284 h 3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68" h="313434">
                    <a:moveTo>
                      <a:pt x="0" y="78284"/>
                    </a:moveTo>
                    <a:lnTo>
                      <a:pt x="40031" y="56556"/>
                    </a:lnTo>
                    <a:cubicBezTo>
                      <a:pt x="107643" y="27959"/>
                      <a:pt x="180298" y="8949"/>
                      <a:pt x="256291" y="1231"/>
                    </a:cubicBezTo>
                    <a:lnTo>
                      <a:pt x="280668" y="0"/>
                    </a:lnTo>
                    <a:lnTo>
                      <a:pt x="280668" y="281395"/>
                    </a:lnTo>
                    <a:lnTo>
                      <a:pt x="218924" y="287620"/>
                    </a:lnTo>
                    <a:lnTo>
                      <a:pt x="135764" y="313434"/>
                    </a:lnTo>
                    <a:lnTo>
                      <a:pt x="0" y="7828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任意多边形: 形状 638">
                <a:extLst>
                  <a:ext uri="{FF2B5EF4-FFF2-40B4-BE49-F238E27FC236}">
                    <a16:creationId xmlns:a16="http://schemas.microsoft.com/office/drawing/2014/main" id="{09B4114E-0569-4733-8353-FD2052CBA4A8}"/>
                  </a:ext>
                </a:extLst>
              </p:cNvPr>
              <p:cNvSpPr/>
              <p:nvPr/>
            </p:nvSpPr>
            <p:spPr>
              <a:xfrm rot="5400000">
                <a:off x="6791791" y="5036096"/>
                <a:ext cx="205947" cy="131100"/>
              </a:xfrm>
              <a:custGeom>
                <a:avLst/>
                <a:gdLst>
                  <a:gd name="connsiteX0" fmla="*/ 0 w 205947"/>
                  <a:gd name="connsiteY0" fmla="*/ 85442 h 131100"/>
                  <a:gd name="connsiteX1" fmla="*/ 49330 w 205947"/>
                  <a:gd name="connsiteY1" fmla="*/ 0 h 131100"/>
                  <a:gd name="connsiteX2" fmla="*/ 143705 w 205947"/>
                  <a:gd name="connsiteY2" fmla="*/ 29295 h 131100"/>
                  <a:gd name="connsiteX3" fmla="*/ 205947 w 205947"/>
                  <a:gd name="connsiteY3" fmla="*/ 35570 h 131100"/>
                  <a:gd name="connsiteX4" fmla="*/ 205947 w 205947"/>
                  <a:gd name="connsiteY4" fmla="*/ 131100 h 131100"/>
                  <a:gd name="connsiteX5" fmla="*/ 181072 w 205947"/>
                  <a:gd name="connsiteY5" fmla="*/ 129844 h 131100"/>
                  <a:gd name="connsiteX6" fmla="*/ 106255 w 205947"/>
                  <a:gd name="connsiteY6" fmla="*/ 118425 h 131100"/>
                  <a:gd name="connsiteX7" fmla="*/ 0 w 205947"/>
                  <a:gd name="connsiteY7" fmla="*/ 85442 h 13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47" h="131100">
                    <a:moveTo>
                      <a:pt x="0" y="85442"/>
                    </a:moveTo>
                    <a:lnTo>
                      <a:pt x="49330" y="0"/>
                    </a:lnTo>
                    <a:lnTo>
                      <a:pt x="143705" y="29295"/>
                    </a:lnTo>
                    <a:lnTo>
                      <a:pt x="205947" y="35570"/>
                    </a:lnTo>
                    <a:lnTo>
                      <a:pt x="205947" y="131100"/>
                    </a:lnTo>
                    <a:lnTo>
                      <a:pt x="181072" y="129844"/>
                    </a:lnTo>
                    <a:cubicBezTo>
                      <a:pt x="155741" y="127271"/>
                      <a:pt x="130781" y="123444"/>
                      <a:pt x="106255" y="118425"/>
                    </a:cubicBezTo>
                    <a:lnTo>
                      <a:pt x="0" y="854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E70CA145-32DB-4BEB-B0CF-15D0FFC4FD7D}"/>
                </a:ext>
              </a:extLst>
            </p:cNvPr>
            <p:cNvGrpSpPr/>
            <p:nvPr/>
          </p:nvGrpSpPr>
          <p:grpSpPr>
            <a:xfrm rot="3494740">
              <a:off x="10487931" y="4347488"/>
              <a:ext cx="108000" cy="309601"/>
              <a:chOff x="3454783" y="1889090"/>
              <a:chExt cx="821245" cy="2382527"/>
            </a:xfrm>
          </p:grpSpPr>
          <p:sp>
            <p:nvSpPr>
              <p:cNvPr id="641" name="等腰三角形 640">
                <a:extLst>
                  <a:ext uri="{FF2B5EF4-FFF2-40B4-BE49-F238E27FC236}">
                    <a16:creationId xmlns:a16="http://schemas.microsoft.com/office/drawing/2014/main" id="{C205584A-DFB5-4594-B9BD-53205FBA800D}"/>
                  </a:ext>
                </a:extLst>
              </p:cNvPr>
              <p:cNvSpPr/>
              <p:nvPr/>
            </p:nvSpPr>
            <p:spPr>
              <a:xfrm>
                <a:off x="3488882" y="1889090"/>
                <a:ext cx="757606" cy="1821887"/>
              </a:xfrm>
              <a:prstGeom prst="triangle">
                <a:avLst/>
              </a:prstGeom>
              <a:solidFill>
                <a:srgbClr val="A5C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弦形 641">
                <a:extLst>
                  <a:ext uri="{FF2B5EF4-FFF2-40B4-BE49-F238E27FC236}">
                    <a16:creationId xmlns:a16="http://schemas.microsoft.com/office/drawing/2014/main" id="{DBCB107D-F938-45A4-85C6-286C71FFA4BA}"/>
                  </a:ext>
                </a:extLst>
              </p:cNvPr>
              <p:cNvSpPr/>
              <p:nvPr/>
            </p:nvSpPr>
            <p:spPr>
              <a:xfrm rot="17546599">
                <a:off x="3454783" y="3450372"/>
                <a:ext cx="821245" cy="821245"/>
              </a:xfrm>
              <a:prstGeom prst="chord">
                <a:avLst/>
              </a:prstGeom>
              <a:solidFill>
                <a:srgbClr val="A5C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49" name="图形 648">
            <a:extLst>
              <a:ext uri="{FF2B5EF4-FFF2-40B4-BE49-F238E27FC236}">
                <a16:creationId xmlns:a16="http://schemas.microsoft.com/office/drawing/2014/main" id="{F9F445A3-CEBF-4F51-B86A-49FC34CF9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186" y="2988467"/>
            <a:ext cx="164845" cy="164845"/>
          </a:xfrm>
          <a:prstGeom prst="rect">
            <a:avLst/>
          </a:prstGeom>
        </p:spPr>
      </p:pic>
      <p:pic>
        <p:nvPicPr>
          <p:cNvPr id="650" name="图形 649">
            <a:extLst>
              <a:ext uri="{FF2B5EF4-FFF2-40B4-BE49-F238E27FC236}">
                <a16:creationId xmlns:a16="http://schemas.microsoft.com/office/drawing/2014/main" id="{760D9990-1EF3-4D3C-9798-F7678600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7770" y="2981790"/>
            <a:ext cx="164845" cy="164845"/>
          </a:xfrm>
          <a:prstGeom prst="rect">
            <a:avLst/>
          </a:prstGeom>
        </p:spPr>
      </p:pic>
      <p:pic>
        <p:nvPicPr>
          <p:cNvPr id="651" name="图形 650">
            <a:extLst>
              <a:ext uri="{FF2B5EF4-FFF2-40B4-BE49-F238E27FC236}">
                <a16:creationId xmlns:a16="http://schemas.microsoft.com/office/drawing/2014/main" id="{F6494FEF-7A65-4299-883D-D9B016EA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9708" y="3080286"/>
            <a:ext cx="164845" cy="164845"/>
          </a:xfrm>
          <a:prstGeom prst="rect">
            <a:avLst/>
          </a:prstGeom>
        </p:spPr>
      </p:pic>
      <p:pic>
        <p:nvPicPr>
          <p:cNvPr id="652" name="图形 651">
            <a:extLst>
              <a:ext uri="{FF2B5EF4-FFF2-40B4-BE49-F238E27FC236}">
                <a16:creationId xmlns:a16="http://schemas.microsoft.com/office/drawing/2014/main" id="{57AC7E58-9692-4BC2-8244-C050085F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178" y="4125299"/>
            <a:ext cx="164845" cy="164845"/>
          </a:xfrm>
          <a:prstGeom prst="rect">
            <a:avLst/>
          </a:prstGeom>
        </p:spPr>
      </p:pic>
      <p:pic>
        <p:nvPicPr>
          <p:cNvPr id="653" name="图形 652">
            <a:extLst>
              <a:ext uri="{FF2B5EF4-FFF2-40B4-BE49-F238E27FC236}">
                <a16:creationId xmlns:a16="http://schemas.microsoft.com/office/drawing/2014/main" id="{8E91A2EA-3104-4817-954E-413AD9DC0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650" y="4405013"/>
            <a:ext cx="164845" cy="164845"/>
          </a:xfrm>
          <a:prstGeom prst="rect">
            <a:avLst/>
          </a:prstGeom>
        </p:spPr>
      </p:pic>
      <p:pic>
        <p:nvPicPr>
          <p:cNvPr id="654" name="图形 653">
            <a:extLst>
              <a:ext uri="{FF2B5EF4-FFF2-40B4-BE49-F238E27FC236}">
                <a16:creationId xmlns:a16="http://schemas.microsoft.com/office/drawing/2014/main" id="{717CA453-00E0-4278-B1B3-8E799FC92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9280" y="3053414"/>
            <a:ext cx="164845" cy="164845"/>
          </a:xfrm>
          <a:prstGeom prst="rect">
            <a:avLst/>
          </a:prstGeom>
        </p:spPr>
      </p:pic>
      <p:pic>
        <p:nvPicPr>
          <p:cNvPr id="655" name="图形 654">
            <a:extLst>
              <a:ext uri="{FF2B5EF4-FFF2-40B4-BE49-F238E27FC236}">
                <a16:creationId xmlns:a16="http://schemas.microsoft.com/office/drawing/2014/main" id="{D7D0A344-38D2-4698-9FDE-8160E836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6618" y="3053414"/>
            <a:ext cx="164845" cy="164845"/>
          </a:xfrm>
          <a:prstGeom prst="rect">
            <a:avLst/>
          </a:prstGeom>
        </p:spPr>
      </p:pic>
      <p:pic>
        <p:nvPicPr>
          <p:cNvPr id="656" name="图形 655">
            <a:extLst>
              <a:ext uri="{FF2B5EF4-FFF2-40B4-BE49-F238E27FC236}">
                <a16:creationId xmlns:a16="http://schemas.microsoft.com/office/drawing/2014/main" id="{77DE98F4-E799-40BD-8E8B-F6FBC232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4438" y="4183390"/>
            <a:ext cx="164845" cy="164845"/>
          </a:xfrm>
          <a:prstGeom prst="rect">
            <a:avLst/>
          </a:prstGeom>
        </p:spPr>
      </p:pic>
      <p:pic>
        <p:nvPicPr>
          <p:cNvPr id="657" name="图片 656">
            <a:extLst>
              <a:ext uri="{FF2B5EF4-FFF2-40B4-BE49-F238E27FC236}">
                <a16:creationId xmlns:a16="http://schemas.microsoft.com/office/drawing/2014/main" id="{DEC48549-9448-44D8-884C-001E2E147A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3" b="29408"/>
          <a:stretch/>
        </p:blipFill>
        <p:spPr>
          <a:xfrm>
            <a:off x="10669323" y="2909505"/>
            <a:ext cx="215999" cy="172364"/>
          </a:xfrm>
          <a:prstGeom prst="rect">
            <a:avLst/>
          </a:prstGeom>
          <a:ln>
            <a:noFill/>
          </a:ln>
        </p:spPr>
      </p:pic>
      <p:pic>
        <p:nvPicPr>
          <p:cNvPr id="658" name="图片 657">
            <a:extLst>
              <a:ext uri="{FF2B5EF4-FFF2-40B4-BE49-F238E27FC236}">
                <a16:creationId xmlns:a16="http://schemas.microsoft.com/office/drawing/2014/main" id="{610F7493-F16C-4992-A187-CDE11667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3" b="29408"/>
          <a:stretch/>
        </p:blipFill>
        <p:spPr>
          <a:xfrm>
            <a:off x="11171040" y="2905243"/>
            <a:ext cx="215999" cy="172364"/>
          </a:xfrm>
          <a:prstGeom prst="rect">
            <a:avLst/>
          </a:prstGeom>
          <a:ln>
            <a:noFill/>
          </a:ln>
        </p:spPr>
      </p:pic>
      <p:pic>
        <p:nvPicPr>
          <p:cNvPr id="659" name="图片 658">
            <a:extLst>
              <a:ext uri="{FF2B5EF4-FFF2-40B4-BE49-F238E27FC236}">
                <a16:creationId xmlns:a16="http://schemas.microsoft.com/office/drawing/2014/main" id="{BD5CDB62-7662-4CE9-94CF-7AFE2AE122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3" b="29408"/>
          <a:stretch/>
        </p:blipFill>
        <p:spPr>
          <a:xfrm>
            <a:off x="11675860" y="4053346"/>
            <a:ext cx="215999" cy="172364"/>
          </a:xfrm>
          <a:prstGeom prst="rect">
            <a:avLst/>
          </a:prstGeom>
          <a:ln>
            <a:noFill/>
          </a:ln>
        </p:spPr>
      </p:pic>
      <p:grpSp>
        <p:nvGrpSpPr>
          <p:cNvPr id="691" name="组合 690">
            <a:extLst>
              <a:ext uri="{FF2B5EF4-FFF2-40B4-BE49-F238E27FC236}">
                <a16:creationId xmlns:a16="http://schemas.microsoft.com/office/drawing/2014/main" id="{87E14D96-6DBF-40F8-B5D3-81BC32C7FAC6}"/>
              </a:ext>
            </a:extLst>
          </p:cNvPr>
          <p:cNvGrpSpPr/>
          <p:nvPr/>
        </p:nvGrpSpPr>
        <p:grpSpPr>
          <a:xfrm>
            <a:off x="106328" y="1296536"/>
            <a:ext cx="1636212" cy="400110"/>
            <a:chOff x="273133" y="249031"/>
            <a:chExt cx="1636212" cy="400110"/>
          </a:xfrm>
        </p:grpSpPr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F96356D5-42A6-4559-9831-15FFA751B022}"/>
                </a:ext>
              </a:extLst>
            </p:cNvPr>
            <p:cNvSpPr txBox="1"/>
            <p:nvPr/>
          </p:nvSpPr>
          <p:spPr>
            <a:xfrm>
              <a:off x="639797" y="249031"/>
              <a:ext cx="12695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op.</a:t>
              </a:r>
              <a:endPara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椭圆 683">
              <a:extLst>
                <a:ext uri="{FF2B5EF4-FFF2-40B4-BE49-F238E27FC236}">
                  <a16:creationId xmlns:a16="http://schemas.microsoft.com/office/drawing/2014/main" id="{AF6A5A35-72A6-46CE-BC21-B4BD43A1886B}"/>
                </a:ext>
              </a:extLst>
            </p:cNvPr>
            <p:cNvSpPr/>
            <p:nvPr/>
          </p:nvSpPr>
          <p:spPr>
            <a:xfrm>
              <a:off x="273133" y="294366"/>
              <a:ext cx="330249" cy="330249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0" name="组合 689">
            <a:extLst>
              <a:ext uri="{FF2B5EF4-FFF2-40B4-BE49-F238E27FC236}">
                <a16:creationId xmlns:a16="http://schemas.microsoft.com/office/drawing/2014/main" id="{593559F5-16E5-4944-9473-C8005562498B}"/>
              </a:ext>
            </a:extLst>
          </p:cNvPr>
          <p:cNvGrpSpPr/>
          <p:nvPr/>
        </p:nvGrpSpPr>
        <p:grpSpPr>
          <a:xfrm>
            <a:off x="1905212" y="1296536"/>
            <a:ext cx="2084205" cy="400110"/>
            <a:chOff x="2747584" y="252451"/>
            <a:chExt cx="2084205" cy="400110"/>
          </a:xfrm>
        </p:grpSpPr>
        <p:sp>
          <p:nvSpPr>
            <p:cNvPr id="685" name="文本框 684">
              <a:extLst>
                <a:ext uri="{FF2B5EF4-FFF2-40B4-BE49-F238E27FC236}">
                  <a16:creationId xmlns:a16="http://schemas.microsoft.com/office/drawing/2014/main" id="{01949280-B8FB-4A7D-A056-2FD951162DB8}"/>
                </a:ext>
              </a:extLst>
            </p:cNvPr>
            <p:cNvSpPr txBox="1"/>
            <p:nvPr/>
          </p:nvSpPr>
          <p:spPr>
            <a:xfrm>
              <a:off x="3114248" y="252451"/>
              <a:ext cx="17175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Non-linear op.</a:t>
              </a:r>
              <a:endPara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椭圆 685">
              <a:extLst>
                <a:ext uri="{FF2B5EF4-FFF2-40B4-BE49-F238E27FC236}">
                  <a16:creationId xmlns:a16="http://schemas.microsoft.com/office/drawing/2014/main" id="{B91690A8-A47E-4055-8EFA-7DBB15FEAA20}"/>
                </a:ext>
              </a:extLst>
            </p:cNvPr>
            <p:cNvSpPr/>
            <p:nvPr/>
          </p:nvSpPr>
          <p:spPr>
            <a:xfrm>
              <a:off x="2747584" y="297786"/>
              <a:ext cx="330249" cy="330249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9" name="组合 688">
            <a:extLst>
              <a:ext uri="{FF2B5EF4-FFF2-40B4-BE49-F238E27FC236}">
                <a16:creationId xmlns:a16="http://schemas.microsoft.com/office/drawing/2014/main" id="{8691CB89-BF34-4D59-8929-C501765C18AC}"/>
              </a:ext>
            </a:extLst>
          </p:cNvPr>
          <p:cNvGrpSpPr/>
          <p:nvPr/>
        </p:nvGrpSpPr>
        <p:grpSpPr>
          <a:xfrm>
            <a:off x="4152089" y="1296536"/>
            <a:ext cx="1520639" cy="400110"/>
            <a:chOff x="5692235" y="249031"/>
            <a:chExt cx="1520639" cy="400110"/>
          </a:xfrm>
        </p:grpSpPr>
        <p:sp>
          <p:nvSpPr>
            <p:cNvPr id="687" name="文本框 686">
              <a:extLst>
                <a:ext uri="{FF2B5EF4-FFF2-40B4-BE49-F238E27FC236}">
                  <a16:creationId xmlns:a16="http://schemas.microsoft.com/office/drawing/2014/main" id="{AA055605-05A0-459E-8EE2-910A72A2E38B}"/>
                </a:ext>
              </a:extLst>
            </p:cNvPr>
            <p:cNvSpPr txBox="1"/>
            <p:nvPr/>
          </p:nvSpPr>
          <p:spPr>
            <a:xfrm>
              <a:off x="6058898" y="249031"/>
              <a:ext cx="11539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</a:t>
              </a:r>
              <a:r>
                <a: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op.</a:t>
              </a:r>
              <a:endPara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椭圆 687">
              <a:extLst>
                <a:ext uri="{FF2B5EF4-FFF2-40B4-BE49-F238E27FC236}">
                  <a16:creationId xmlns:a16="http://schemas.microsoft.com/office/drawing/2014/main" id="{3DC40CBD-3070-444E-8D48-67F958B2DBE3}"/>
                </a:ext>
              </a:extLst>
            </p:cNvPr>
            <p:cNvSpPr/>
            <p:nvPr/>
          </p:nvSpPr>
          <p:spPr>
            <a:xfrm>
              <a:off x="5692235" y="294366"/>
              <a:ext cx="330249" cy="330249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形 1" descr="实心填充的悲伤表情">
            <a:extLst>
              <a:ext uri="{FF2B5EF4-FFF2-40B4-BE49-F238E27FC236}">
                <a16:creationId xmlns:a16="http://schemas.microsoft.com/office/drawing/2014/main" id="{CF1B6D49-1711-6CE4-4B06-6334FB154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366" y="5051515"/>
            <a:ext cx="522000" cy="522000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D8E4B752-9EFC-4013-8495-F3F3A1E0E98A}"/>
              </a:ext>
            </a:extLst>
          </p:cNvPr>
          <p:cNvGrpSpPr/>
          <p:nvPr/>
        </p:nvGrpSpPr>
        <p:grpSpPr>
          <a:xfrm>
            <a:off x="5835400" y="1296536"/>
            <a:ext cx="2695868" cy="400110"/>
            <a:chOff x="2150610" y="5107594"/>
            <a:chExt cx="2695868" cy="400110"/>
          </a:xfrm>
        </p:grpSpPr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D37AF6FA-CD77-4CD0-8293-920EFCEDD20D}"/>
                </a:ext>
              </a:extLst>
            </p:cNvPr>
            <p:cNvSpPr/>
            <p:nvPr/>
          </p:nvSpPr>
          <p:spPr>
            <a:xfrm>
              <a:off x="2150610" y="5158972"/>
              <a:ext cx="280689" cy="300746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88AB4BB-F2C6-4B76-9EA8-3C2C0E694DBE}"/>
                </a:ext>
              </a:extLst>
            </p:cNvPr>
            <p:cNvGrpSpPr/>
            <p:nvPr/>
          </p:nvGrpSpPr>
          <p:grpSpPr>
            <a:xfrm>
              <a:off x="2595304" y="5142525"/>
              <a:ext cx="330249" cy="330249"/>
              <a:chOff x="2914071" y="5038996"/>
              <a:chExt cx="330249" cy="330249"/>
            </a:xfrm>
          </p:grpSpPr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C44C1FBF-6A76-4C30-B1A2-31AA06720722}"/>
                  </a:ext>
                </a:extLst>
              </p:cNvPr>
              <p:cNvSpPr/>
              <p:nvPr/>
            </p:nvSpPr>
            <p:spPr>
              <a:xfrm>
                <a:off x="2914071" y="5038996"/>
                <a:ext cx="330249" cy="330249"/>
              </a:xfrm>
              <a:prstGeom prst="ellipse">
                <a:avLst/>
              </a:prstGeom>
              <a:solidFill>
                <a:srgbClr val="FFA69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80" name="图形 379">
                <a:extLst>
                  <a:ext uri="{FF2B5EF4-FFF2-40B4-BE49-F238E27FC236}">
                    <a16:creationId xmlns:a16="http://schemas.microsoft.com/office/drawing/2014/main" id="{B2FE5887-3BA9-4B24-95B5-12EB04DB7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96774" y="5121699"/>
                <a:ext cx="164845" cy="164845"/>
              </a:xfrm>
              <a:prstGeom prst="rect">
                <a:avLst/>
              </a:prstGeom>
            </p:spPr>
          </p:pic>
        </p:grpSp>
        <p:cxnSp>
          <p:nvCxnSpPr>
            <p:cNvPr id="383" name="直接箭头连接符 382">
              <a:extLst>
                <a:ext uri="{FF2B5EF4-FFF2-40B4-BE49-F238E27FC236}">
                  <a16:creationId xmlns:a16="http://schemas.microsoft.com/office/drawing/2014/main" id="{7EE4321C-B1CD-4AF0-9132-F726AF5B6099}"/>
                </a:ext>
              </a:extLst>
            </p:cNvPr>
            <p:cNvCxnSpPr>
              <a:cxnSpLocks/>
              <a:stCxn id="348" idx="6"/>
              <a:endCxn id="382" idx="2"/>
            </p:cNvCxnSpPr>
            <p:nvPr/>
          </p:nvCxnSpPr>
          <p:spPr>
            <a:xfrm flipV="1">
              <a:off x="2431299" y="5307650"/>
              <a:ext cx="164005" cy="169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9F1BF93C-9FC9-45F6-A8CE-DF710B01E6ED}"/>
                </a:ext>
              </a:extLst>
            </p:cNvPr>
            <p:cNvSpPr txBox="1"/>
            <p:nvPr/>
          </p:nvSpPr>
          <p:spPr>
            <a:xfrm>
              <a:off x="2943487" y="5107594"/>
              <a:ext cx="19029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Outsourced Op.</a:t>
              </a:r>
              <a:endPara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6376C8B-C4C4-4328-A0D2-F84BD1362764}"/>
              </a:ext>
            </a:extLst>
          </p:cNvPr>
          <p:cNvGrpSpPr/>
          <p:nvPr/>
        </p:nvGrpSpPr>
        <p:grpSpPr>
          <a:xfrm rot="5400000">
            <a:off x="896607" y="2753234"/>
            <a:ext cx="3028102" cy="1338046"/>
            <a:chOff x="1084646" y="4652277"/>
            <a:chExt cx="3961076" cy="1750305"/>
          </a:xfrm>
        </p:grpSpPr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E8EC7321-00A0-4F34-9EF5-FC2BCD33F242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FEC61F77-CFCD-4F70-BA1C-50DB37311BCB}"/>
                </a:ext>
              </a:extLst>
            </p:cNvPr>
            <p:cNvCxnSpPr>
              <a:cxnSpLocks/>
              <a:stCxn id="369" idx="4"/>
              <a:endCxn id="353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64BF8B6A-7A40-451D-A2E1-DD9FB752789D}"/>
                </a:ext>
              </a:extLst>
            </p:cNvPr>
            <p:cNvCxnSpPr>
              <a:cxnSpLocks/>
              <a:stCxn id="350" idx="4"/>
              <a:endCxn id="360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62F5C2CE-164A-4E01-B085-8CFEE5869E1E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4" name="直接箭头连接符 353">
              <a:extLst>
                <a:ext uri="{FF2B5EF4-FFF2-40B4-BE49-F238E27FC236}">
                  <a16:creationId xmlns:a16="http://schemas.microsoft.com/office/drawing/2014/main" id="{ABB46342-9701-41F1-AD41-FDBD27BCC08C}"/>
                </a:ext>
              </a:extLst>
            </p:cNvPr>
            <p:cNvCxnSpPr>
              <a:cxnSpLocks/>
              <a:stCxn id="353" idx="4"/>
              <a:endCxn id="350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959002A9-DB50-48AD-BAA4-917B56EF61DD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6" name="直接箭头连接符 355">
              <a:extLst>
                <a:ext uri="{FF2B5EF4-FFF2-40B4-BE49-F238E27FC236}">
                  <a16:creationId xmlns:a16="http://schemas.microsoft.com/office/drawing/2014/main" id="{9D370193-36FE-4523-BE23-E604E8444F5D}"/>
                </a:ext>
              </a:extLst>
            </p:cNvPr>
            <p:cNvCxnSpPr>
              <a:cxnSpLocks/>
              <a:stCxn id="369" idx="4"/>
              <a:endCxn id="358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>
              <a:extLst>
                <a:ext uri="{FF2B5EF4-FFF2-40B4-BE49-F238E27FC236}">
                  <a16:creationId xmlns:a16="http://schemas.microsoft.com/office/drawing/2014/main" id="{5DBCF7E5-2AF0-4AE4-9012-2FBC089DF209}"/>
                </a:ext>
              </a:extLst>
            </p:cNvPr>
            <p:cNvCxnSpPr>
              <a:cxnSpLocks/>
              <a:stCxn id="355" idx="4"/>
              <a:endCxn id="360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CCA080A0-9D87-42B9-8D29-5195E88980CE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3BF63CB1-35A1-4571-BFEC-B49FC7E07496}"/>
                </a:ext>
              </a:extLst>
            </p:cNvPr>
            <p:cNvCxnSpPr>
              <a:cxnSpLocks/>
              <a:stCxn id="358" idx="4"/>
              <a:endCxn id="355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A1B4D46B-8277-4309-A912-B8151832FA3E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0FA80052-DB14-4061-BE71-BA109643B1E5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CD555DAE-1C6B-4243-B541-8E907732CE60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E9F8A386-77FE-44EF-AC71-CC347097A033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FA637F3A-B247-40E9-A97F-A5710A61F2F8}"/>
                </a:ext>
              </a:extLst>
            </p:cNvPr>
            <p:cNvCxnSpPr>
              <a:cxnSpLocks/>
              <a:stCxn id="362" idx="4"/>
              <a:endCxn id="363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364">
              <a:extLst>
                <a:ext uri="{FF2B5EF4-FFF2-40B4-BE49-F238E27FC236}">
                  <a16:creationId xmlns:a16="http://schemas.microsoft.com/office/drawing/2014/main" id="{960AF707-AFB2-4402-B22F-E43F0D628951}"/>
                </a:ext>
              </a:extLst>
            </p:cNvPr>
            <p:cNvCxnSpPr>
              <a:cxnSpLocks/>
              <a:stCxn id="360" idx="4"/>
              <a:endCxn id="368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093318D9-A5B7-4954-8F0F-40EE02CC6D0D}"/>
                </a:ext>
              </a:extLst>
            </p:cNvPr>
            <p:cNvCxnSpPr>
              <a:cxnSpLocks/>
              <a:stCxn id="363" idx="4"/>
              <a:endCxn id="373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>
              <a:extLst>
                <a:ext uri="{FF2B5EF4-FFF2-40B4-BE49-F238E27FC236}">
                  <a16:creationId xmlns:a16="http://schemas.microsoft.com/office/drawing/2014/main" id="{2155ED45-121A-475B-8630-5188704DC14D}"/>
                </a:ext>
              </a:extLst>
            </p:cNvPr>
            <p:cNvCxnSpPr>
              <a:cxnSpLocks/>
              <a:stCxn id="361" idx="4"/>
              <a:endCxn id="362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E34E3C12-89BA-4940-AC7A-C69971598D11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A0CDB98A-E4FF-45EF-B503-263A9FEA47F9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C25E403E-5FF9-4AD2-9155-FF6DC1684357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1" name="直接箭头连接符 370">
              <a:extLst>
                <a:ext uri="{FF2B5EF4-FFF2-40B4-BE49-F238E27FC236}">
                  <a16:creationId xmlns:a16="http://schemas.microsoft.com/office/drawing/2014/main" id="{30A7F0D1-5DB6-4099-825B-C1CB75AC753E}"/>
                </a:ext>
              </a:extLst>
            </p:cNvPr>
            <p:cNvCxnSpPr>
              <a:cxnSpLocks/>
              <a:stCxn id="370" idx="4"/>
              <a:endCxn id="375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箭头连接符 371">
              <a:extLst>
                <a:ext uri="{FF2B5EF4-FFF2-40B4-BE49-F238E27FC236}">
                  <a16:creationId xmlns:a16="http://schemas.microsoft.com/office/drawing/2014/main" id="{75B2C6E1-4375-4868-B1C9-5967E17B82CA}"/>
                </a:ext>
              </a:extLst>
            </p:cNvPr>
            <p:cNvCxnSpPr>
              <a:cxnSpLocks/>
              <a:stCxn id="369" idx="7"/>
              <a:endCxn id="370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C8857027-3DDD-4959-AE11-475B87AA1741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61E43543-6076-42B3-89E0-641DF27968FC}"/>
                </a:ext>
              </a:extLst>
            </p:cNvPr>
            <p:cNvCxnSpPr>
              <a:cxnSpLocks/>
              <a:stCxn id="368" idx="6"/>
              <a:endCxn id="373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AA0CDBB7-B32F-4C89-A956-238322E379C4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DAD56BB9-72F8-48BC-B2AE-BF119992FB9A}"/>
                </a:ext>
              </a:extLst>
            </p:cNvPr>
            <p:cNvCxnSpPr>
              <a:cxnSpLocks/>
              <a:stCxn id="375" idx="4"/>
              <a:endCxn id="361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D3BD798E-52F0-4A5B-9773-A06908BBD255}"/>
              </a:ext>
            </a:extLst>
          </p:cNvPr>
          <p:cNvGrpSpPr/>
          <p:nvPr/>
        </p:nvGrpSpPr>
        <p:grpSpPr>
          <a:xfrm rot="5400000">
            <a:off x="-698025" y="2753235"/>
            <a:ext cx="3028102" cy="1338046"/>
            <a:chOff x="1084646" y="4652277"/>
            <a:chExt cx="3961076" cy="1750305"/>
          </a:xfrm>
        </p:grpSpPr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D4A65ACA-07AF-4790-ABFC-90E10B48DFFC}"/>
                </a:ext>
              </a:extLst>
            </p:cNvPr>
            <p:cNvSpPr/>
            <p:nvPr/>
          </p:nvSpPr>
          <p:spPr>
            <a:xfrm rot="16200000">
              <a:off x="2993547" y="5970582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9" name="直接箭头连接符 388">
              <a:extLst>
                <a:ext uri="{FF2B5EF4-FFF2-40B4-BE49-F238E27FC236}">
                  <a16:creationId xmlns:a16="http://schemas.microsoft.com/office/drawing/2014/main" id="{8D0D7DC6-6168-4F4C-AEA3-1ACD0956AE7E}"/>
                </a:ext>
              </a:extLst>
            </p:cNvPr>
            <p:cNvCxnSpPr>
              <a:cxnSpLocks/>
              <a:stCxn id="409" idx="4"/>
              <a:endCxn id="391" idx="7"/>
            </p:cNvCxnSpPr>
            <p:nvPr/>
          </p:nvCxnSpPr>
          <p:spPr>
            <a:xfrm>
              <a:off x="2208838" y="5813485"/>
              <a:ext cx="243986" cy="2166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箭头连接符 389">
              <a:extLst>
                <a:ext uri="{FF2B5EF4-FFF2-40B4-BE49-F238E27FC236}">
                  <a16:creationId xmlns:a16="http://schemas.microsoft.com/office/drawing/2014/main" id="{9633BAAB-A94C-45D3-B4A4-CA65EF51EDC2}"/>
                </a:ext>
              </a:extLst>
            </p:cNvPr>
            <p:cNvCxnSpPr>
              <a:cxnSpLocks/>
              <a:stCxn id="388" idx="4"/>
              <a:endCxn id="400" idx="0"/>
            </p:cNvCxnSpPr>
            <p:nvPr/>
          </p:nvCxnSpPr>
          <p:spPr>
            <a:xfrm flipV="1">
              <a:off x="3425547" y="5813485"/>
              <a:ext cx="232457" cy="373097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9D45CC89-986B-4C1B-8836-2C203296E7FE}"/>
                </a:ext>
              </a:extLst>
            </p:cNvPr>
            <p:cNvSpPr/>
            <p:nvPr/>
          </p:nvSpPr>
          <p:spPr>
            <a:xfrm rot="16200000">
              <a:off x="2389559" y="5966858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7A07E4B8-1D1A-4F99-8EFD-16EF5316C151}"/>
                </a:ext>
              </a:extLst>
            </p:cNvPr>
            <p:cNvCxnSpPr>
              <a:cxnSpLocks/>
              <a:stCxn id="391" idx="4"/>
              <a:endCxn id="388" idx="0"/>
            </p:cNvCxnSpPr>
            <p:nvPr/>
          </p:nvCxnSpPr>
          <p:spPr>
            <a:xfrm>
              <a:off x="2821559" y="6182858"/>
              <a:ext cx="171988" cy="372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58BBF428-AFA9-4A49-AC31-82638673E645}"/>
                </a:ext>
              </a:extLst>
            </p:cNvPr>
            <p:cNvSpPr/>
            <p:nvPr/>
          </p:nvSpPr>
          <p:spPr>
            <a:xfrm rot="16200000">
              <a:off x="2993547" y="5312823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4D40778F-DF23-431E-9B99-F9D4D251C0CA}"/>
                </a:ext>
              </a:extLst>
            </p:cNvPr>
            <p:cNvCxnSpPr>
              <a:cxnSpLocks/>
              <a:stCxn id="409" idx="4"/>
              <a:endCxn id="398" idx="1"/>
            </p:cNvCxnSpPr>
            <p:nvPr/>
          </p:nvCxnSpPr>
          <p:spPr>
            <a:xfrm flipV="1">
              <a:off x="2208838" y="5684014"/>
              <a:ext cx="243986" cy="12947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箭头连接符 396">
              <a:extLst>
                <a:ext uri="{FF2B5EF4-FFF2-40B4-BE49-F238E27FC236}">
                  <a16:creationId xmlns:a16="http://schemas.microsoft.com/office/drawing/2014/main" id="{DBFC81A6-B105-40AE-89D9-EF2C65D3B870}"/>
                </a:ext>
              </a:extLst>
            </p:cNvPr>
            <p:cNvCxnSpPr>
              <a:cxnSpLocks/>
              <a:stCxn id="393" idx="4"/>
              <a:endCxn id="400" idx="0"/>
            </p:cNvCxnSpPr>
            <p:nvPr/>
          </p:nvCxnSpPr>
          <p:spPr>
            <a:xfrm>
              <a:off x="3425547" y="5528823"/>
              <a:ext cx="232457" cy="28466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8CACA8A4-5CFD-4445-A27E-149BB5B989FB}"/>
                </a:ext>
              </a:extLst>
            </p:cNvPr>
            <p:cNvSpPr/>
            <p:nvPr/>
          </p:nvSpPr>
          <p:spPr>
            <a:xfrm rot="16200000">
              <a:off x="2389559" y="5315279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580B02E1-1E9A-4179-AC47-5A24E57B4332}"/>
                </a:ext>
              </a:extLst>
            </p:cNvPr>
            <p:cNvCxnSpPr>
              <a:cxnSpLocks/>
              <a:stCxn id="398" idx="4"/>
              <a:endCxn id="393" idx="0"/>
            </p:cNvCxnSpPr>
            <p:nvPr/>
          </p:nvCxnSpPr>
          <p:spPr>
            <a:xfrm flipV="1">
              <a:off x="2821559" y="5528823"/>
              <a:ext cx="171988" cy="2456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椭圆 399">
              <a:extLst>
                <a:ext uri="{FF2B5EF4-FFF2-40B4-BE49-F238E27FC236}">
                  <a16:creationId xmlns:a16="http://schemas.microsoft.com/office/drawing/2014/main" id="{6ACD858A-CE9E-45AB-ABF8-FFA2C7E79E1B}"/>
                </a:ext>
              </a:extLst>
            </p:cNvPr>
            <p:cNvSpPr/>
            <p:nvPr/>
          </p:nvSpPr>
          <p:spPr>
            <a:xfrm rot="16200000">
              <a:off x="3658004" y="5597485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椭圆 400">
              <a:extLst>
                <a:ext uri="{FF2B5EF4-FFF2-40B4-BE49-F238E27FC236}">
                  <a16:creationId xmlns:a16="http://schemas.microsoft.com/office/drawing/2014/main" id="{B8DD20C8-A42B-4583-8464-878D068CA444}"/>
                </a:ext>
              </a:extLst>
            </p:cNvPr>
            <p:cNvSpPr/>
            <p:nvPr/>
          </p:nvSpPr>
          <p:spPr>
            <a:xfrm rot="16200000">
              <a:off x="2504688" y="4652911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4CDB4C78-2070-4F7C-BD16-42E2139C77E4}"/>
                </a:ext>
              </a:extLst>
            </p:cNvPr>
            <p:cNvSpPr/>
            <p:nvPr/>
          </p:nvSpPr>
          <p:spPr>
            <a:xfrm rot="16200000">
              <a:off x="3190280" y="4652909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椭圆 402">
              <a:extLst>
                <a:ext uri="{FF2B5EF4-FFF2-40B4-BE49-F238E27FC236}">
                  <a16:creationId xmlns:a16="http://schemas.microsoft.com/office/drawing/2014/main" id="{C50CB7D4-6898-4C66-ACE2-FC95180D68BF}"/>
                </a:ext>
              </a:extLst>
            </p:cNvPr>
            <p:cNvSpPr/>
            <p:nvPr/>
          </p:nvSpPr>
          <p:spPr>
            <a:xfrm rot="16200000">
              <a:off x="3876654" y="465291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4" name="直接箭头连接符 403">
              <a:extLst>
                <a:ext uri="{FF2B5EF4-FFF2-40B4-BE49-F238E27FC236}">
                  <a16:creationId xmlns:a16="http://schemas.microsoft.com/office/drawing/2014/main" id="{A3E14D7D-475E-4662-A624-B24ED7C4B46B}"/>
                </a:ext>
              </a:extLst>
            </p:cNvPr>
            <p:cNvCxnSpPr>
              <a:cxnSpLocks/>
              <a:stCxn id="402" idx="4"/>
              <a:endCxn id="403" idx="0"/>
            </p:cNvCxnSpPr>
            <p:nvPr/>
          </p:nvCxnSpPr>
          <p:spPr>
            <a:xfrm>
              <a:off x="3622280" y="4868909"/>
              <a:ext cx="254374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箭头连接符 404">
              <a:extLst>
                <a:ext uri="{FF2B5EF4-FFF2-40B4-BE49-F238E27FC236}">
                  <a16:creationId xmlns:a16="http://schemas.microsoft.com/office/drawing/2014/main" id="{BB55B423-4F30-451E-9512-E35059CDDAB9}"/>
                </a:ext>
              </a:extLst>
            </p:cNvPr>
            <p:cNvCxnSpPr>
              <a:cxnSpLocks/>
              <a:stCxn id="400" idx="4"/>
              <a:endCxn id="408" idx="0"/>
            </p:cNvCxnSpPr>
            <p:nvPr/>
          </p:nvCxnSpPr>
          <p:spPr>
            <a:xfrm flipV="1">
              <a:off x="4090004" y="5810650"/>
              <a:ext cx="171987" cy="283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箭头连接符 405">
              <a:extLst>
                <a:ext uri="{FF2B5EF4-FFF2-40B4-BE49-F238E27FC236}">
                  <a16:creationId xmlns:a16="http://schemas.microsoft.com/office/drawing/2014/main" id="{04E0F110-16A8-46BC-9F0C-ABFFA4ECF129}"/>
                </a:ext>
              </a:extLst>
            </p:cNvPr>
            <p:cNvCxnSpPr>
              <a:cxnSpLocks/>
              <a:stCxn id="403" idx="4"/>
              <a:endCxn id="413" idx="0"/>
            </p:cNvCxnSpPr>
            <p:nvPr/>
          </p:nvCxnSpPr>
          <p:spPr>
            <a:xfrm>
              <a:off x="4308654" y="4868910"/>
              <a:ext cx="305068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箭头连接符 406">
              <a:extLst>
                <a:ext uri="{FF2B5EF4-FFF2-40B4-BE49-F238E27FC236}">
                  <a16:creationId xmlns:a16="http://schemas.microsoft.com/office/drawing/2014/main" id="{1B2842F8-1E9E-4F0B-A61A-F6CF38B0CFB1}"/>
                </a:ext>
              </a:extLst>
            </p:cNvPr>
            <p:cNvCxnSpPr>
              <a:cxnSpLocks/>
              <a:stCxn id="401" idx="4"/>
              <a:endCxn id="402" idx="0"/>
            </p:cNvCxnSpPr>
            <p:nvPr/>
          </p:nvCxnSpPr>
          <p:spPr>
            <a:xfrm flipV="1">
              <a:off x="2936688" y="4868909"/>
              <a:ext cx="253592" cy="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281DFD-E689-479F-B955-2FBA0B7D9E5E}"/>
                </a:ext>
              </a:extLst>
            </p:cNvPr>
            <p:cNvSpPr/>
            <p:nvPr/>
          </p:nvSpPr>
          <p:spPr>
            <a:xfrm rot="16200000">
              <a:off x="4261991" y="5594650"/>
              <a:ext cx="432000" cy="432000"/>
            </a:xfrm>
            <a:prstGeom prst="ellipse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椭圆 408">
              <a:extLst>
                <a:ext uri="{FF2B5EF4-FFF2-40B4-BE49-F238E27FC236}">
                  <a16:creationId xmlns:a16="http://schemas.microsoft.com/office/drawing/2014/main" id="{FE2D1A77-6FDF-4E0D-B82A-FDB990AE9A9B}"/>
                </a:ext>
              </a:extLst>
            </p:cNvPr>
            <p:cNvSpPr/>
            <p:nvPr/>
          </p:nvSpPr>
          <p:spPr>
            <a:xfrm rot="16200000">
              <a:off x="1776838" y="5597485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96F78645-CAE7-4659-990D-D57899072CDF}"/>
                </a:ext>
              </a:extLst>
            </p:cNvPr>
            <p:cNvSpPr/>
            <p:nvPr/>
          </p:nvSpPr>
          <p:spPr>
            <a:xfrm rot="16200000">
              <a:off x="1084646" y="5136262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162D3DBD-AE70-4AD4-A34C-8C5CAF499F76}"/>
                </a:ext>
              </a:extLst>
            </p:cNvPr>
            <p:cNvCxnSpPr>
              <a:cxnSpLocks/>
              <a:stCxn id="410" idx="4"/>
              <a:endCxn id="415" idx="1"/>
            </p:cNvCxnSpPr>
            <p:nvPr/>
          </p:nvCxnSpPr>
          <p:spPr>
            <a:xfrm flipV="1">
              <a:off x="1516646" y="5021012"/>
              <a:ext cx="371425" cy="33125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411">
              <a:extLst>
                <a:ext uri="{FF2B5EF4-FFF2-40B4-BE49-F238E27FC236}">
                  <a16:creationId xmlns:a16="http://schemas.microsoft.com/office/drawing/2014/main" id="{B4019FA8-81A3-4417-AF9D-CA25C0D8B999}"/>
                </a:ext>
              </a:extLst>
            </p:cNvPr>
            <p:cNvCxnSpPr>
              <a:cxnSpLocks/>
              <a:stCxn id="409" idx="7"/>
              <a:endCxn id="410" idx="4"/>
            </p:cNvCxnSpPr>
            <p:nvPr/>
          </p:nvCxnSpPr>
          <p:spPr>
            <a:xfrm flipH="1" flipV="1">
              <a:off x="1516646" y="5352262"/>
              <a:ext cx="323457" cy="30848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椭圆 412">
              <a:extLst>
                <a:ext uri="{FF2B5EF4-FFF2-40B4-BE49-F238E27FC236}">
                  <a16:creationId xmlns:a16="http://schemas.microsoft.com/office/drawing/2014/main" id="{4813DA14-8B01-4228-B133-8480476D714E}"/>
                </a:ext>
              </a:extLst>
            </p:cNvPr>
            <p:cNvSpPr/>
            <p:nvPr/>
          </p:nvSpPr>
          <p:spPr>
            <a:xfrm rot="16200000">
              <a:off x="4613722" y="4652911"/>
              <a:ext cx="432000" cy="432000"/>
            </a:xfrm>
            <a:prstGeom prst="ellipse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032D439B-2740-4E74-918F-8361A4543480}"/>
                </a:ext>
              </a:extLst>
            </p:cNvPr>
            <p:cNvCxnSpPr>
              <a:cxnSpLocks/>
              <a:stCxn id="408" idx="6"/>
              <a:endCxn id="413" idx="1"/>
            </p:cNvCxnSpPr>
            <p:nvPr/>
          </p:nvCxnSpPr>
          <p:spPr>
            <a:xfrm flipV="1">
              <a:off x="4477991" y="5021646"/>
              <a:ext cx="198996" cy="57300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椭圆 414">
              <a:extLst>
                <a:ext uri="{FF2B5EF4-FFF2-40B4-BE49-F238E27FC236}">
                  <a16:creationId xmlns:a16="http://schemas.microsoft.com/office/drawing/2014/main" id="{055ED26A-5FD2-44BD-847E-3C7C15D8EAD8}"/>
                </a:ext>
              </a:extLst>
            </p:cNvPr>
            <p:cNvSpPr/>
            <p:nvPr/>
          </p:nvSpPr>
          <p:spPr>
            <a:xfrm rot="16200000">
              <a:off x="1824806" y="4652277"/>
              <a:ext cx="432000" cy="432000"/>
            </a:xfrm>
            <a:prstGeom prst="ellipse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C110CB9D-0204-49AB-A239-E48A9ACE6356}"/>
                </a:ext>
              </a:extLst>
            </p:cNvPr>
            <p:cNvCxnSpPr>
              <a:cxnSpLocks/>
              <a:stCxn id="415" idx="4"/>
              <a:endCxn id="401" idx="0"/>
            </p:cNvCxnSpPr>
            <p:nvPr/>
          </p:nvCxnSpPr>
          <p:spPr>
            <a:xfrm>
              <a:off x="2256806" y="4868277"/>
              <a:ext cx="247882" cy="6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11F683F9-C8A4-4BE7-8330-F4FB5D2D65B5}"/>
              </a:ext>
            </a:extLst>
          </p:cNvPr>
          <p:cNvGrpSpPr/>
          <p:nvPr/>
        </p:nvGrpSpPr>
        <p:grpSpPr>
          <a:xfrm>
            <a:off x="8781" y="1867705"/>
            <a:ext cx="1532562" cy="3212409"/>
            <a:chOff x="8781" y="828625"/>
            <a:chExt cx="1532562" cy="3212409"/>
          </a:xfrm>
        </p:grpSpPr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D8A6522F-09FC-4AB7-8CB8-F35710B9A1A2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B5C299FD-5A93-4F96-B46E-30E6DD9B8D4E}"/>
                </a:ext>
              </a:extLst>
            </p:cNvPr>
            <p:cNvGrpSpPr/>
            <p:nvPr/>
          </p:nvGrpSpPr>
          <p:grpSpPr>
            <a:xfrm>
              <a:off x="8781" y="3640924"/>
              <a:ext cx="982539" cy="400110"/>
              <a:chOff x="3302543" y="3683739"/>
              <a:chExt cx="982539" cy="400110"/>
            </a:xfrm>
          </p:grpSpPr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FD284262-44D6-41C7-8CBD-CA757182A3B1}"/>
                  </a:ext>
                </a:extLst>
              </p:cNvPr>
              <p:cNvSpPr/>
              <p:nvPr/>
            </p:nvSpPr>
            <p:spPr>
              <a:xfrm>
                <a:off x="3386711" y="3752137"/>
                <a:ext cx="807544" cy="24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D3E84802-8F50-4082-99DA-CE17621AE5B7}"/>
                  </a:ext>
                </a:extLst>
              </p:cNvPr>
              <p:cNvSpPr txBox="1"/>
              <p:nvPr/>
            </p:nvSpPr>
            <p:spPr>
              <a:xfrm>
                <a:off x="3302543" y="3683739"/>
                <a:ext cx="9825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897DA1EA-F3A2-416B-AAA8-B1CA43845540}"/>
              </a:ext>
            </a:extLst>
          </p:cNvPr>
          <p:cNvGrpSpPr/>
          <p:nvPr/>
        </p:nvGrpSpPr>
        <p:grpSpPr>
          <a:xfrm>
            <a:off x="1582896" y="1866803"/>
            <a:ext cx="1541904" cy="3222921"/>
            <a:chOff x="-561" y="828625"/>
            <a:chExt cx="1541904" cy="3222921"/>
          </a:xfrm>
        </p:grpSpPr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71A4BB0C-615C-4256-B13F-E3AEC12FDED0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9AFDEB0E-682A-45AC-92CE-B17DA2EF4C8E}"/>
                </a:ext>
              </a:extLst>
            </p:cNvPr>
            <p:cNvGrpSpPr/>
            <p:nvPr/>
          </p:nvGrpSpPr>
          <p:grpSpPr>
            <a:xfrm>
              <a:off x="-561" y="3651436"/>
              <a:ext cx="912440" cy="400110"/>
              <a:chOff x="3293201" y="3694251"/>
              <a:chExt cx="912440" cy="400110"/>
            </a:xfrm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9788F258-11F0-4DE1-BEB5-B14CB320890E}"/>
                  </a:ext>
                </a:extLst>
              </p:cNvPr>
              <p:cNvSpPr/>
              <p:nvPr/>
            </p:nvSpPr>
            <p:spPr>
              <a:xfrm>
                <a:off x="3361415" y="3741452"/>
                <a:ext cx="766236" cy="262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文本框 420">
                <a:extLst>
                  <a:ext uri="{FF2B5EF4-FFF2-40B4-BE49-F238E27FC236}">
                    <a16:creationId xmlns:a16="http://schemas.microsoft.com/office/drawing/2014/main" id="{C5034203-157C-4C8A-A270-A2663088BE72}"/>
                  </a:ext>
                </a:extLst>
              </p:cNvPr>
              <p:cNvSpPr txBox="1"/>
              <p:nvPr/>
            </p:nvSpPr>
            <p:spPr>
              <a:xfrm>
                <a:off x="3293201" y="3694251"/>
                <a:ext cx="9124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22" name="图形 421" descr="实心填充的笑脸">
            <a:extLst>
              <a:ext uri="{FF2B5EF4-FFF2-40B4-BE49-F238E27FC236}">
                <a16:creationId xmlns:a16="http://schemas.microsoft.com/office/drawing/2014/main" id="{3047C72C-5DD1-4C03-BEB1-5712BEF34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177" y="5079848"/>
            <a:ext cx="520717" cy="520717"/>
          </a:xfrm>
          <a:prstGeom prst="rect">
            <a:avLst/>
          </a:prstGeom>
        </p:spPr>
      </p:pic>
      <p:pic>
        <p:nvPicPr>
          <p:cNvPr id="423" name="图形 422" descr="实心填充的笑脸">
            <a:extLst>
              <a:ext uri="{FF2B5EF4-FFF2-40B4-BE49-F238E27FC236}">
                <a16:creationId xmlns:a16="http://schemas.microsoft.com/office/drawing/2014/main" id="{F78B3D27-0602-41D2-8CBD-80CBC4D23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3302" y="5051436"/>
            <a:ext cx="520717" cy="520717"/>
          </a:xfrm>
          <a:prstGeom prst="rect">
            <a:avLst/>
          </a:prstGeom>
        </p:spPr>
      </p:pic>
      <p:pic>
        <p:nvPicPr>
          <p:cNvPr id="504" name="图形 503" descr="实心填充的笑脸">
            <a:extLst>
              <a:ext uri="{FF2B5EF4-FFF2-40B4-BE49-F238E27FC236}">
                <a16:creationId xmlns:a16="http://schemas.microsoft.com/office/drawing/2014/main" id="{53B4DEB2-1663-4ADF-8F8E-05BAAA2A1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1203" y="5038362"/>
            <a:ext cx="520717" cy="520717"/>
          </a:xfrm>
          <a:prstGeom prst="rect">
            <a:avLst/>
          </a:prstGeom>
        </p:spPr>
      </p:pic>
      <p:pic>
        <p:nvPicPr>
          <p:cNvPr id="505" name="图形 504" descr="实心填充的笑脸">
            <a:extLst>
              <a:ext uri="{FF2B5EF4-FFF2-40B4-BE49-F238E27FC236}">
                <a16:creationId xmlns:a16="http://schemas.microsoft.com/office/drawing/2014/main" id="{1072E01B-DE0B-4623-AB09-7EBA723A6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5257" y="5048903"/>
            <a:ext cx="520717" cy="520717"/>
          </a:xfrm>
          <a:prstGeom prst="rect">
            <a:avLst/>
          </a:prstGeom>
        </p:spPr>
      </p:pic>
      <p:pic>
        <p:nvPicPr>
          <p:cNvPr id="506" name="图形 505" descr="实心填充的笑脸">
            <a:extLst>
              <a:ext uri="{FF2B5EF4-FFF2-40B4-BE49-F238E27FC236}">
                <a16:creationId xmlns:a16="http://schemas.microsoft.com/office/drawing/2014/main" id="{452C30AF-FE1B-4008-856C-EDC59CD05C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55205" y="5000230"/>
            <a:ext cx="520717" cy="520717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6DA87CBF-0089-4872-A90B-5DF063DE86FD}"/>
              </a:ext>
            </a:extLst>
          </p:cNvPr>
          <p:cNvGrpSpPr/>
          <p:nvPr/>
        </p:nvGrpSpPr>
        <p:grpSpPr>
          <a:xfrm>
            <a:off x="5650598" y="5113048"/>
            <a:ext cx="784764" cy="398823"/>
            <a:chOff x="1204558" y="5783413"/>
            <a:chExt cx="784764" cy="398823"/>
          </a:xfrm>
        </p:grpSpPr>
        <p:grpSp>
          <p:nvGrpSpPr>
            <p:cNvPr id="520" name="组合 519">
              <a:extLst>
                <a:ext uri="{FF2B5EF4-FFF2-40B4-BE49-F238E27FC236}">
                  <a16:creationId xmlns:a16="http://schemas.microsoft.com/office/drawing/2014/main" id="{1E76F2EA-3E8B-47FA-B27F-568BF0A9C30A}"/>
                </a:ext>
              </a:extLst>
            </p:cNvPr>
            <p:cNvGrpSpPr/>
            <p:nvPr/>
          </p:nvGrpSpPr>
          <p:grpSpPr>
            <a:xfrm>
              <a:off x="1204558" y="5783413"/>
              <a:ext cx="784764" cy="366368"/>
              <a:chOff x="6829215" y="4503529"/>
              <a:chExt cx="1501742" cy="701090"/>
            </a:xfrm>
          </p:grpSpPr>
          <p:sp>
            <p:nvSpPr>
              <p:cNvPr id="521" name="任意多边形: 形状 520">
                <a:extLst>
                  <a:ext uri="{FF2B5EF4-FFF2-40B4-BE49-F238E27FC236}">
                    <a16:creationId xmlns:a16="http://schemas.microsoft.com/office/drawing/2014/main" id="{BB5B8FF4-4463-48A1-892E-4D7CD4B85221}"/>
                  </a:ext>
                </a:extLst>
              </p:cNvPr>
              <p:cNvSpPr/>
              <p:nvPr/>
            </p:nvSpPr>
            <p:spPr>
              <a:xfrm rot="5400000">
                <a:off x="7592970" y="4495788"/>
                <a:ext cx="243289" cy="258771"/>
              </a:xfrm>
              <a:custGeom>
                <a:avLst/>
                <a:gdLst>
                  <a:gd name="connsiteX0" fmla="*/ 0 w 243289"/>
                  <a:gd name="connsiteY0" fmla="*/ 258771 h 258771"/>
                  <a:gd name="connsiteX1" fmla="*/ 3631 w 243289"/>
                  <a:gd name="connsiteY1" fmla="*/ 186859 h 258771"/>
                  <a:gd name="connsiteX2" fmla="*/ 15050 w 243289"/>
                  <a:gd name="connsiteY2" fmla="*/ 112042 h 258771"/>
                  <a:gd name="connsiteX3" fmla="*/ 49829 w 243289"/>
                  <a:gd name="connsiteY3" fmla="*/ 0 h 258771"/>
                  <a:gd name="connsiteX4" fmla="*/ 243289 w 243289"/>
                  <a:gd name="connsiteY4" fmla="*/ 111694 h 258771"/>
                  <a:gd name="connsiteX5" fmla="*/ 230178 w 243289"/>
                  <a:gd name="connsiteY5" fmla="*/ 135850 h 258771"/>
                  <a:gd name="connsiteX6" fmla="*/ 197100 w 243289"/>
                  <a:gd name="connsiteY6" fmla="*/ 242412 h 258771"/>
                  <a:gd name="connsiteX7" fmla="*/ 195451 w 243289"/>
                  <a:gd name="connsiteY7" fmla="*/ 258771 h 258771"/>
                  <a:gd name="connsiteX8" fmla="*/ 0 w 243289"/>
                  <a:gd name="connsiteY8" fmla="*/ 258771 h 25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289" h="258771">
                    <a:moveTo>
                      <a:pt x="0" y="258771"/>
                    </a:moveTo>
                    <a:lnTo>
                      <a:pt x="3631" y="186859"/>
                    </a:lnTo>
                    <a:cubicBezTo>
                      <a:pt x="6204" y="161528"/>
                      <a:pt x="10031" y="136568"/>
                      <a:pt x="15050" y="112042"/>
                    </a:cubicBezTo>
                    <a:lnTo>
                      <a:pt x="49829" y="0"/>
                    </a:lnTo>
                    <a:lnTo>
                      <a:pt x="243289" y="111694"/>
                    </a:lnTo>
                    <a:lnTo>
                      <a:pt x="230178" y="135850"/>
                    </a:lnTo>
                    <a:cubicBezTo>
                      <a:pt x="215814" y="169809"/>
                      <a:pt x="204661" y="205457"/>
                      <a:pt x="197100" y="242412"/>
                    </a:cubicBezTo>
                    <a:lnTo>
                      <a:pt x="195451" y="258771"/>
                    </a:lnTo>
                    <a:lnTo>
                      <a:pt x="0" y="25877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任意多边形: 形状 521">
                <a:extLst>
                  <a:ext uri="{FF2B5EF4-FFF2-40B4-BE49-F238E27FC236}">
                    <a16:creationId xmlns:a16="http://schemas.microsoft.com/office/drawing/2014/main" id="{F3674237-47EB-491B-957B-2DEC7CBB5EB7}"/>
                  </a:ext>
                </a:extLst>
              </p:cNvPr>
              <p:cNvSpPr/>
              <p:nvPr/>
            </p:nvSpPr>
            <p:spPr>
              <a:xfrm rot="5400000">
                <a:off x="7219164" y="4506926"/>
                <a:ext cx="212394" cy="231735"/>
              </a:xfrm>
              <a:custGeom>
                <a:avLst/>
                <a:gdLst>
                  <a:gd name="connsiteX0" fmla="*/ 0 w 212394"/>
                  <a:gd name="connsiteY0" fmla="*/ 0 h 231735"/>
                  <a:gd name="connsiteX1" fmla="*/ 177131 w 212394"/>
                  <a:gd name="connsiteY1" fmla="*/ 0 h 231735"/>
                  <a:gd name="connsiteX2" fmla="*/ 184033 w 212394"/>
                  <a:gd name="connsiteY2" fmla="*/ 68461 h 231735"/>
                  <a:gd name="connsiteX3" fmla="*/ 212394 w 212394"/>
                  <a:gd name="connsiteY3" fmla="*/ 159827 h 231735"/>
                  <a:gd name="connsiteX4" fmla="*/ 87846 w 212394"/>
                  <a:gd name="connsiteY4" fmla="*/ 231735 h 231735"/>
                  <a:gd name="connsiteX5" fmla="*/ 45889 w 212394"/>
                  <a:gd name="connsiteY5" fmla="*/ 154434 h 231735"/>
                  <a:gd name="connsiteX6" fmla="*/ 1983 w 212394"/>
                  <a:gd name="connsiteY6" fmla="*/ 12991 h 231735"/>
                  <a:gd name="connsiteX7" fmla="*/ 0 w 212394"/>
                  <a:gd name="connsiteY7" fmla="*/ 0 h 231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2394" h="231735">
                    <a:moveTo>
                      <a:pt x="0" y="0"/>
                    </a:moveTo>
                    <a:lnTo>
                      <a:pt x="177131" y="0"/>
                    </a:lnTo>
                    <a:lnTo>
                      <a:pt x="184033" y="68461"/>
                    </a:lnTo>
                    <a:lnTo>
                      <a:pt x="212394" y="159827"/>
                    </a:lnTo>
                    <a:lnTo>
                      <a:pt x="87846" y="231735"/>
                    </a:lnTo>
                    <a:lnTo>
                      <a:pt x="45889" y="154434"/>
                    </a:lnTo>
                    <a:cubicBezTo>
                      <a:pt x="26824" y="109360"/>
                      <a:pt x="12020" y="62044"/>
                      <a:pt x="1983" y="129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任意多边形: 形状 522">
                <a:extLst>
                  <a:ext uri="{FF2B5EF4-FFF2-40B4-BE49-F238E27FC236}">
                    <a16:creationId xmlns:a16="http://schemas.microsoft.com/office/drawing/2014/main" id="{701D5232-1842-400A-A705-3D4E99EDDB64}"/>
                  </a:ext>
                </a:extLst>
              </p:cNvPr>
              <p:cNvSpPr/>
              <p:nvPr/>
            </p:nvSpPr>
            <p:spPr>
              <a:xfrm rot="5400000">
                <a:off x="7857559" y="4612227"/>
                <a:ext cx="314361" cy="323657"/>
              </a:xfrm>
              <a:custGeom>
                <a:avLst/>
                <a:gdLst>
                  <a:gd name="connsiteX0" fmla="*/ 0 w 314361"/>
                  <a:gd name="connsiteY0" fmla="*/ 202962 h 323657"/>
                  <a:gd name="connsiteX1" fmla="*/ 15084 w 314361"/>
                  <a:gd name="connsiteY1" fmla="*/ 175171 h 323657"/>
                  <a:gd name="connsiteX2" fmla="*/ 107095 w 314361"/>
                  <a:gd name="connsiteY2" fmla="*/ 63652 h 323657"/>
                  <a:gd name="connsiteX3" fmla="*/ 184242 w 314361"/>
                  <a:gd name="connsiteY3" fmla="*/ 0 h 323657"/>
                  <a:gd name="connsiteX4" fmla="*/ 314361 w 314361"/>
                  <a:gd name="connsiteY4" fmla="*/ 225374 h 323657"/>
                  <a:gd name="connsiteX5" fmla="*/ 238494 w 314361"/>
                  <a:gd name="connsiteY5" fmla="*/ 287970 h 323657"/>
                  <a:gd name="connsiteX6" fmla="*/ 209050 w 314361"/>
                  <a:gd name="connsiteY6" fmla="*/ 323657 h 323657"/>
                  <a:gd name="connsiteX7" fmla="*/ 0 w 314361"/>
                  <a:gd name="connsiteY7" fmla="*/ 202962 h 32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4361" h="323657">
                    <a:moveTo>
                      <a:pt x="0" y="202962"/>
                    </a:moveTo>
                    <a:lnTo>
                      <a:pt x="15084" y="175171"/>
                    </a:lnTo>
                    <a:cubicBezTo>
                      <a:pt x="42166" y="135083"/>
                      <a:pt x="73005" y="97742"/>
                      <a:pt x="107095" y="63652"/>
                    </a:cubicBezTo>
                    <a:lnTo>
                      <a:pt x="184242" y="0"/>
                    </a:lnTo>
                    <a:lnTo>
                      <a:pt x="314361" y="225374"/>
                    </a:lnTo>
                    <a:lnTo>
                      <a:pt x="238494" y="287970"/>
                    </a:lnTo>
                    <a:lnTo>
                      <a:pt x="209050" y="323657"/>
                    </a:lnTo>
                    <a:lnTo>
                      <a:pt x="0" y="20296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任意多边形: 形状 523">
                <a:extLst>
                  <a:ext uri="{FF2B5EF4-FFF2-40B4-BE49-F238E27FC236}">
                    <a16:creationId xmlns:a16="http://schemas.microsoft.com/office/drawing/2014/main" id="{68EC0023-AB21-4022-A0FA-2B89CC029A8C}"/>
                  </a:ext>
                </a:extLst>
              </p:cNvPr>
              <p:cNvSpPr/>
              <p:nvPr/>
            </p:nvSpPr>
            <p:spPr>
              <a:xfrm rot="5400000">
                <a:off x="6928916" y="4696122"/>
                <a:ext cx="234604" cy="217708"/>
              </a:xfrm>
              <a:custGeom>
                <a:avLst/>
                <a:gdLst>
                  <a:gd name="connsiteX0" fmla="*/ 0 w 234604"/>
                  <a:gd name="connsiteY0" fmla="*/ 63801 h 217708"/>
                  <a:gd name="connsiteX1" fmla="*/ 110506 w 234604"/>
                  <a:gd name="connsiteY1" fmla="*/ 0 h 217708"/>
                  <a:gd name="connsiteX2" fmla="*/ 167695 w 234604"/>
                  <a:gd name="connsiteY2" fmla="*/ 69313 h 217708"/>
                  <a:gd name="connsiteX3" fmla="*/ 234604 w 234604"/>
                  <a:gd name="connsiteY3" fmla="*/ 124519 h 217708"/>
                  <a:gd name="connsiteX4" fmla="*/ 180801 w 234604"/>
                  <a:gd name="connsiteY4" fmla="*/ 217708 h 217708"/>
                  <a:gd name="connsiteX5" fmla="*/ 147815 w 234604"/>
                  <a:gd name="connsiteY5" fmla="*/ 199803 h 217708"/>
                  <a:gd name="connsiteX6" fmla="*/ 36296 w 234604"/>
                  <a:gd name="connsiteY6" fmla="*/ 107792 h 217708"/>
                  <a:gd name="connsiteX7" fmla="*/ 0 w 234604"/>
                  <a:gd name="connsiteY7" fmla="*/ 63801 h 217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604" h="217708">
                    <a:moveTo>
                      <a:pt x="0" y="63801"/>
                    </a:moveTo>
                    <a:lnTo>
                      <a:pt x="110506" y="0"/>
                    </a:lnTo>
                    <a:lnTo>
                      <a:pt x="167695" y="69313"/>
                    </a:lnTo>
                    <a:lnTo>
                      <a:pt x="234604" y="124519"/>
                    </a:lnTo>
                    <a:lnTo>
                      <a:pt x="180801" y="217708"/>
                    </a:lnTo>
                    <a:lnTo>
                      <a:pt x="147815" y="199803"/>
                    </a:lnTo>
                    <a:cubicBezTo>
                      <a:pt x="107727" y="172721"/>
                      <a:pt x="70386" y="141882"/>
                      <a:pt x="36296" y="107792"/>
                    </a:cubicBezTo>
                    <a:lnTo>
                      <a:pt x="0" y="6380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任意多边形: 形状 524">
                <a:extLst>
                  <a:ext uri="{FF2B5EF4-FFF2-40B4-BE49-F238E27FC236}">
                    <a16:creationId xmlns:a16="http://schemas.microsoft.com/office/drawing/2014/main" id="{40C48ED2-EC67-4568-A4EB-FDF25FF05BF6}"/>
                  </a:ext>
                </a:extLst>
              </p:cNvPr>
              <p:cNvSpPr/>
              <p:nvPr/>
            </p:nvSpPr>
            <p:spPr>
              <a:xfrm rot="5400000">
                <a:off x="8033906" y="4907071"/>
                <a:ext cx="280668" cy="313434"/>
              </a:xfrm>
              <a:custGeom>
                <a:avLst/>
                <a:gdLst>
                  <a:gd name="connsiteX0" fmla="*/ 0 w 280668"/>
                  <a:gd name="connsiteY0" fmla="*/ 78284 h 313434"/>
                  <a:gd name="connsiteX1" fmla="*/ 40031 w 280668"/>
                  <a:gd name="connsiteY1" fmla="*/ 56556 h 313434"/>
                  <a:gd name="connsiteX2" fmla="*/ 256291 w 280668"/>
                  <a:gd name="connsiteY2" fmla="*/ 1231 h 313434"/>
                  <a:gd name="connsiteX3" fmla="*/ 280668 w 280668"/>
                  <a:gd name="connsiteY3" fmla="*/ 0 h 313434"/>
                  <a:gd name="connsiteX4" fmla="*/ 280668 w 280668"/>
                  <a:gd name="connsiteY4" fmla="*/ 281395 h 313434"/>
                  <a:gd name="connsiteX5" fmla="*/ 218924 w 280668"/>
                  <a:gd name="connsiteY5" fmla="*/ 287620 h 313434"/>
                  <a:gd name="connsiteX6" fmla="*/ 135764 w 280668"/>
                  <a:gd name="connsiteY6" fmla="*/ 313434 h 313434"/>
                  <a:gd name="connsiteX7" fmla="*/ 0 w 280668"/>
                  <a:gd name="connsiteY7" fmla="*/ 78284 h 3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68" h="313434">
                    <a:moveTo>
                      <a:pt x="0" y="78284"/>
                    </a:moveTo>
                    <a:lnTo>
                      <a:pt x="40031" y="56556"/>
                    </a:lnTo>
                    <a:cubicBezTo>
                      <a:pt x="107643" y="27959"/>
                      <a:pt x="180298" y="8949"/>
                      <a:pt x="256291" y="1231"/>
                    </a:cubicBezTo>
                    <a:lnTo>
                      <a:pt x="280668" y="0"/>
                    </a:lnTo>
                    <a:lnTo>
                      <a:pt x="280668" y="281395"/>
                    </a:lnTo>
                    <a:lnTo>
                      <a:pt x="218924" y="287620"/>
                    </a:lnTo>
                    <a:lnTo>
                      <a:pt x="135764" y="313434"/>
                    </a:lnTo>
                    <a:lnTo>
                      <a:pt x="0" y="7828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任意多边形: 形状 525">
                <a:extLst>
                  <a:ext uri="{FF2B5EF4-FFF2-40B4-BE49-F238E27FC236}">
                    <a16:creationId xmlns:a16="http://schemas.microsoft.com/office/drawing/2014/main" id="{D5D83352-B4EC-40F0-B58F-3A28B5B75011}"/>
                  </a:ext>
                </a:extLst>
              </p:cNvPr>
              <p:cNvSpPr/>
              <p:nvPr/>
            </p:nvSpPr>
            <p:spPr>
              <a:xfrm rot="5400000">
                <a:off x="6791791" y="5036096"/>
                <a:ext cx="205947" cy="131100"/>
              </a:xfrm>
              <a:custGeom>
                <a:avLst/>
                <a:gdLst>
                  <a:gd name="connsiteX0" fmla="*/ 0 w 205947"/>
                  <a:gd name="connsiteY0" fmla="*/ 85442 h 131100"/>
                  <a:gd name="connsiteX1" fmla="*/ 49330 w 205947"/>
                  <a:gd name="connsiteY1" fmla="*/ 0 h 131100"/>
                  <a:gd name="connsiteX2" fmla="*/ 143705 w 205947"/>
                  <a:gd name="connsiteY2" fmla="*/ 29295 h 131100"/>
                  <a:gd name="connsiteX3" fmla="*/ 205947 w 205947"/>
                  <a:gd name="connsiteY3" fmla="*/ 35570 h 131100"/>
                  <a:gd name="connsiteX4" fmla="*/ 205947 w 205947"/>
                  <a:gd name="connsiteY4" fmla="*/ 131100 h 131100"/>
                  <a:gd name="connsiteX5" fmla="*/ 181072 w 205947"/>
                  <a:gd name="connsiteY5" fmla="*/ 129844 h 131100"/>
                  <a:gd name="connsiteX6" fmla="*/ 106255 w 205947"/>
                  <a:gd name="connsiteY6" fmla="*/ 118425 h 131100"/>
                  <a:gd name="connsiteX7" fmla="*/ 0 w 205947"/>
                  <a:gd name="connsiteY7" fmla="*/ 85442 h 13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47" h="131100">
                    <a:moveTo>
                      <a:pt x="0" y="85442"/>
                    </a:moveTo>
                    <a:lnTo>
                      <a:pt x="49330" y="0"/>
                    </a:lnTo>
                    <a:lnTo>
                      <a:pt x="143705" y="29295"/>
                    </a:lnTo>
                    <a:lnTo>
                      <a:pt x="205947" y="35570"/>
                    </a:lnTo>
                    <a:lnTo>
                      <a:pt x="205947" y="131100"/>
                    </a:lnTo>
                    <a:lnTo>
                      <a:pt x="181072" y="129844"/>
                    </a:lnTo>
                    <a:cubicBezTo>
                      <a:pt x="155741" y="127271"/>
                      <a:pt x="130781" y="123444"/>
                      <a:pt x="106255" y="118425"/>
                    </a:cubicBezTo>
                    <a:lnTo>
                      <a:pt x="0" y="854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7" name="组合 526">
              <a:extLst>
                <a:ext uri="{FF2B5EF4-FFF2-40B4-BE49-F238E27FC236}">
                  <a16:creationId xmlns:a16="http://schemas.microsoft.com/office/drawing/2014/main" id="{3268E3E9-B01D-4A53-9923-EE36C034E501}"/>
                </a:ext>
              </a:extLst>
            </p:cNvPr>
            <p:cNvGrpSpPr/>
            <p:nvPr/>
          </p:nvGrpSpPr>
          <p:grpSpPr>
            <a:xfrm rot="5400000">
              <a:off x="1565432" y="5973436"/>
              <a:ext cx="108000" cy="309600"/>
              <a:chOff x="3454783" y="1889096"/>
              <a:chExt cx="821245" cy="2382521"/>
            </a:xfrm>
          </p:grpSpPr>
          <p:sp>
            <p:nvSpPr>
              <p:cNvPr id="528" name="等腰三角形 527">
                <a:extLst>
                  <a:ext uri="{FF2B5EF4-FFF2-40B4-BE49-F238E27FC236}">
                    <a16:creationId xmlns:a16="http://schemas.microsoft.com/office/drawing/2014/main" id="{5C4BD18F-F4DE-478E-9557-84ADC16437CD}"/>
                  </a:ext>
                </a:extLst>
              </p:cNvPr>
              <p:cNvSpPr/>
              <p:nvPr/>
            </p:nvSpPr>
            <p:spPr>
              <a:xfrm>
                <a:off x="3488888" y="1889096"/>
                <a:ext cx="757603" cy="1821888"/>
              </a:xfrm>
              <a:prstGeom prst="triangle">
                <a:avLst/>
              </a:prstGeom>
              <a:solidFill>
                <a:srgbClr val="79D4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弦形 529">
                <a:extLst>
                  <a:ext uri="{FF2B5EF4-FFF2-40B4-BE49-F238E27FC236}">
                    <a16:creationId xmlns:a16="http://schemas.microsoft.com/office/drawing/2014/main" id="{AB75A035-84F0-4BC2-B5C1-D51331FB24A4}"/>
                  </a:ext>
                </a:extLst>
              </p:cNvPr>
              <p:cNvSpPr/>
              <p:nvPr/>
            </p:nvSpPr>
            <p:spPr>
              <a:xfrm rot="17546599">
                <a:off x="3454783" y="3450372"/>
                <a:ext cx="821245" cy="821245"/>
              </a:xfrm>
              <a:prstGeom prst="chord">
                <a:avLst/>
              </a:prstGeom>
              <a:solidFill>
                <a:srgbClr val="79D4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56A4A4-692B-4AF1-9BC9-6E26191FA9F9}"/>
              </a:ext>
            </a:extLst>
          </p:cNvPr>
          <p:cNvGrpSpPr/>
          <p:nvPr/>
        </p:nvGrpSpPr>
        <p:grpSpPr>
          <a:xfrm>
            <a:off x="8693940" y="1296536"/>
            <a:ext cx="3301497" cy="400110"/>
            <a:chOff x="9295615" y="253262"/>
            <a:chExt cx="3301497" cy="400110"/>
          </a:xfrm>
        </p:grpSpPr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6A240114-F442-43F9-9AB8-17F091793627}"/>
                </a:ext>
              </a:extLst>
            </p:cNvPr>
            <p:cNvSpPr/>
            <p:nvPr/>
          </p:nvSpPr>
          <p:spPr>
            <a:xfrm>
              <a:off x="9295615" y="304640"/>
              <a:ext cx="280689" cy="300746"/>
            </a:xfrm>
            <a:prstGeom prst="ellipse">
              <a:avLst/>
            </a:prstGeom>
            <a:pattFill prst="smCheck">
              <a:fgClr>
                <a:srgbClr val="FFA69E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5" name="直接箭头连接符 564">
              <a:extLst>
                <a:ext uri="{FF2B5EF4-FFF2-40B4-BE49-F238E27FC236}">
                  <a16:creationId xmlns:a16="http://schemas.microsoft.com/office/drawing/2014/main" id="{4DCB3A40-DE2B-4D16-8665-7610E56BAF7D}"/>
                </a:ext>
              </a:extLst>
            </p:cNvPr>
            <p:cNvCxnSpPr>
              <a:cxnSpLocks/>
              <a:stCxn id="563" idx="6"/>
              <a:endCxn id="567" idx="2"/>
            </p:cNvCxnSpPr>
            <p:nvPr/>
          </p:nvCxnSpPr>
          <p:spPr>
            <a:xfrm flipV="1">
              <a:off x="9576304" y="453318"/>
              <a:ext cx="164005" cy="169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文本框 565">
              <a:extLst>
                <a:ext uri="{FF2B5EF4-FFF2-40B4-BE49-F238E27FC236}">
                  <a16:creationId xmlns:a16="http://schemas.microsoft.com/office/drawing/2014/main" id="{C844CB32-99B9-4A2A-A441-21801B8577ED}"/>
                </a:ext>
              </a:extLst>
            </p:cNvPr>
            <p:cNvSpPr txBox="1"/>
            <p:nvPr/>
          </p:nvSpPr>
          <p:spPr>
            <a:xfrm>
              <a:off x="10088492" y="253262"/>
              <a:ext cx="25086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SMG outsourced Op.</a:t>
              </a:r>
              <a:endPara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B4834E2-FE8A-439E-84F8-9A7555F69451}"/>
                </a:ext>
              </a:extLst>
            </p:cNvPr>
            <p:cNvGrpSpPr/>
            <p:nvPr/>
          </p:nvGrpSpPr>
          <p:grpSpPr>
            <a:xfrm>
              <a:off x="9740309" y="288193"/>
              <a:ext cx="330249" cy="330249"/>
              <a:chOff x="9740309" y="288193"/>
              <a:chExt cx="330249" cy="330249"/>
            </a:xfrm>
          </p:grpSpPr>
          <p:grpSp>
            <p:nvGrpSpPr>
              <p:cNvPr id="564" name="组合 563">
                <a:extLst>
                  <a:ext uri="{FF2B5EF4-FFF2-40B4-BE49-F238E27FC236}">
                    <a16:creationId xmlns:a16="http://schemas.microsoft.com/office/drawing/2014/main" id="{6EA3915F-198B-49E6-9311-DC6B29030B18}"/>
                  </a:ext>
                </a:extLst>
              </p:cNvPr>
              <p:cNvGrpSpPr/>
              <p:nvPr/>
            </p:nvGrpSpPr>
            <p:grpSpPr>
              <a:xfrm>
                <a:off x="9740309" y="288193"/>
                <a:ext cx="330249" cy="330249"/>
                <a:chOff x="2914071" y="5038996"/>
                <a:chExt cx="330249" cy="330249"/>
              </a:xfrm>
            </p:grpSpPr>
            <p:sp>
              <p:nvSpPr>
                <p:cNvPr id="567" name="椭圆 566">
                  <a:extLst>
                    <a:ext uri="{FF2B5EF4-FFF2-40B4-BE49-F238E27FC236}">
                      <a16:creationId xmlns:a16="http://schemas.microsoft.com/office/drawing/2014/main" id="{339D17EB-1EF9-4B86-9BE8-FF27D5A6163C}"/>
                    </a:ext>
                  </a:extLst>
                </p:cNvPr>
                <p:cNvSpPr/>
                <p:nvPr/>
              </p:nvSpPr>
              <p:spPr>
                <a:xfrm>
                  <a:off x="2914071" y="5038996"/>
                  <a:ext cx="330249" cy="330249"/>
                </a:xfrm>
                <a:prstGeom prst="ellipse">
                  <a:avLst/>
                </a:prstGeom>
                <a:solidFill>
                  <a:srgbClr val="FFA69E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68" name="图形 567">
                  <a:extLst>
                    <a:ext uri="{FF2B5EF4-FFF2-40B4-BE49-F238E27FC236}">
                      <a16:creationId xmlns:a16="http://schemas.microsoft.com/office/drawing/2014/main" id="{B06C63EA-08F8-413F-BB3D-272D962BE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5652" y="5180977"/>
                  <a:ext cx="164845" cy="164845"/>
                </a:xfrm>
                <a:prstGeom prst="rect">
                  <a:avLst/>
                </a:prstGeom>
              </p:spPr>
            </p:pic>
          </p:grpSp>
          <p:pic>
            <p:nvPicPr>
              <p:cNvPr id="569" name="图片 568">
                <a:extLst>
                  <a:ext uri="{FF2B5EF4-FFF2-40B4-BE49-F238E27FC236}">
                    <a16:creationId xmlns:a16="http://schemas.microsoft.com/office/drawing/2014/main" id="{EB83CE14-93E6-4D0C-82F4-8D0411D79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173" b="29408"/>
              <a:stretch/>
            </p:blipFill>
            <p:spPr>
              <a:xfrm>
                <a:off x="9796312" y="293088"/>
                <a:ext cx="215999" cy="17236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576" name="文本框 575">
            <a:extLst>
              <a:ext uri="{FF2B5EF4-FFF2-40B4-BE49-F238E27FC236}">
                <a16:creationId xmlns:a16="http://schemas.microsoft.com/office/drawing/2014/main" id="{B2757879-A993-4DEF-8213-D858D5F04CC3}"/>
              </a:ext>
            </a:extLst>
          </p:cNvPr>
          <p:cNvSpPr txBox="1"/>
          <p:nvPr/>
        </p:nvSpPr>
        <p:spPr>
          <a:xfrm>
            <a:off x="303169" y="5592267"/>
            <a:ext cx="3004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(a) Fully encrypted private inference(FEPI).</a:t>
            </a:r>
            <a:endParaRPr lang="zh-CN" altLang="en-US" sz="2000" dirty="0"/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31B0AD70-2F2D-4749-AEE8-FC33D9C3A7F1}"/>
              </a:ext>
            </a:extLst>
          </p:cNvPr>
          <p:cNvSpPr txBox="1"/>
          <p:nvPr/>
        </p:nvSpPr>
        <p:spPr>
          <a:xfrm>
            <a:off x="4715651" y="5592267"/>
            <a:ext cx="3004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(b) Partially encrypted private inference(PEPI).</a:t>
            </a:r>
            <a:endParaRPr lang="zh-CN" altLang="en-US" sz="2000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07CFCE5F-6D8D-42FD-B2A5-563ED41E968E}"/>
              </a:ext>
            </a:extLst>
          </p:cNvPr>
          <p:cNvSpPr txBox="1"/>
          <p:nvPr/>
        </p:nvSpPr>
        <p:spPr>
          <a:xfrm>
            <a:off x="9128133" y="5592267"/>
            <a:ext cx="3004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(c) Adequately encrypted private inference(AEPI).</a:t>
            </a:r>
            <a:endParaRPr lang="zh-CN" altLang="en-US" sz="2000" dirty="0"/>
          </a:p>
        </p:txBody>
      </p: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247A5654-2741-4F95-B095-DB01BE9FC741}"/>
              </a:ext>
            </a:extLst>
          </p:cNvPr>
          <p:cNvGrpSpPr/>
          <p:nvPr/>
        </p:nvGrpSpPr>
        <p:grpSpPr>
          <a:xfrm>
            <a:off x="4456170" y="1870155"/>
            <a:ext cx="1532562" cy="3212409"/>
            <a:chOff x="8781" y="828625"/>
            <a:chExt cx="1532562" cy="3212409"/>
          </a:xfrm>
        </p:grpSpPr>
        <p:sp>
          <p:nvSpPr>
            <p:cNvPr id="580" name="矩形: 圆角 579">
              <a:extLst>
                <a:ext uri="{FF2B5EF4-FFF2-40B4-BE49-F238E27FC236}">
                  <a16:creationId xmlns:a16="http://schemas.microsoft.com/office/drawing/2014/main" id="{6D17E816-6DA6-4E8C-9D99-BCE51E44AD12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5CE205F2-5300-40CF-BA90-CBC81E433977}"/>
                </a:ext>
              </a:extLst>
            </p:cNvPr>
            <p:cNvGrpSpPr/>
            <p:nvPr/>
          </p:nvGrpSpPr>
          <p:grpSpPr>
            <a:xfrm>
              <a:off x="8781" y="3640924"/>
              <a:ext cx="982539" cy="400110"/>
              <a:chOff x="3302543" y="3683739"/>
              <a:chExt cx="982539" cy="400110"/>
            </a:xfrm>
          </p:grpSpPr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6D012A88-4142-462F-8A83-FA1A5235792C}"/>
                  </a:ext>
                </a:extLst>
              </p:cNvPr>
              <p:cNvSpPr/>
              <p:nvPr/>
            </p:nvSpPr>
            <p:spPr>
              <a:xfrm>
                <a:off x="3386711" y="3757484"/>
                <a:ext cx="807544" cy="24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1EEA88C0-55F7-4F3B-8277-7A201BA4716B}"/>
                  </a:ext>
                </a:extLst>
              </p:cNvPr>
              <p:cNvSpPr txBox="1"/>
              <p:nvPr/>
            </p:nvSpPr>
            <p:spPr>
              <a:xfrm>
                <a:off x="3302543" y="3683739"/>
                <a:ext cx="9825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4" name="组合 583">
            <a:extLst>
              <a:ext uri="{FF2B5EF4-FFF2-40B4-BE49-F238E27FC236}">
                <a16:creationId xmlns:a16="http://schemas.microsoft.com/office/drawing/2014/main" id="{3AC3BFFF-ADEB-47F8-BF29-E15E5706D319}"/>
              </a:ext>
            </a:extLst>
          </p:cNvPr>
          <p:cNvGrpSpPr/>
          <p:nvPr/>
        </p:nvGrpSpPr>
        <p:grpSpPr>
          <a:xfrm>
            <a:off x="6030285" y="1869253"/>
            <a:ext cx="1541904" cy="3222921"/>
            <a:chOff x="-561" y="828625"/>
            <a:chExt cx="1541904" cy="3222921"/>
          </a:xfrm>
        </p:grpSpPr>
        <p:sp>
          <p:nvSpPr>
            <p:cNvPr id="585" name="矩形: 圆角 584">
              <a:extLst>
                <a:ext uri="{FF2B5EF4-FFF2-40B4-BE49-F238E27FC236}">
                  <a16:creationId xmlns:a16="http://schemas.microsoft.com/office/drawing/2014/main" id="{21363B05-ABC4-40A7-B9E1-AE0DA00EF52E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AC29BCE2-322C-46B7-8C45-6750742B41D0}"/>
                </a:ext>
              </a:extLst>
            </p:cNvPr>
            <p:cNvGrpSpPr/>
            <p:nvPr/>
          </p:nvGrpSpPr>
          <p:grpSpPr>
            <a:xfrm>
              <a:off x="-561" y="3651436"/>
              <a:ext cx="912440" cy="400110"/>
              <a:chOff x="3293201" y="3694251"/>
              <a:chExt cx="912440" cy="400110"/>
            </a:xfrm>
          </p:grpSpPr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617CCC03-3552-45D0-BE6D-4F271C6C5E81}"/>
                  </a:ext>
                </a:extLst>
              </p:cNvPr>
              <p:cNvSpPr/>
              <p:nvPr/>
            </p:nvSpPr>
            <p:spPr>
              <a:xfrm>
                <a:off x="3361415" y="3741452"/>
                <a:ext cx="766236" cy="262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73DD14F8-C3AC-4A6B-B0ED-AC151E0A9E1C}"/>
                  </a:ext>
                </a:extLst>
              </p:cNvPr>
              <p:cNvSpPr txBox="1"/>
              <p:nvPr/>
            </p:nvSpPr>
            <p:spPr>
              <a:xfrm>
                <a:off x="3293201" y="3694251"/>
                <a:ext cx="9124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3" name="组合 602">
            <a:extLst>
              <a:ext uri="{FF2B5EF4-FFF2-40B4-BE49-F238E27FC236}">
                <a16:creationId xmlns:a16="http://schemas.microsoft.com/office/drawing/2014/main" id="{6CC388EC-742E-4674-B8F1-65C6D3C357B7}"/>
              </a:ext>
            </a:extLst>
          </p:cNvPr>
          <p:cNvGrpSpPr/>
          <p:nvPr/>
        </p:nvGrpSpPr>
        <p:grpSpPr>
          <a:xfrm>
            <a:off x="8861305" y="1867661"/>
            <a:ext cx="1532562" cy="3212409"/>
            <a:chOff x="8781" y="828625"/>
            <a:chExt cx="1532562" cy="3212409"/>
          </a:xfrm>
        </p:grpSpPr>
        <p:sp>
          <p:nvSpPr>
            <p:cNvPr id="604" name="矩形: 圆角 603">
              <a:extLst>
                <a:ext uri="{FF2B5EF4-FFF2-40B4-BE49-F238E27FC236}">
                  <a16:creationId xmlns:a16="http://schemas.microsoft.com/office/drawing/2014/main" id="{3D82C0B5-2B14-4B29-BD0A-FC2D49C33A6D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5" name="组合 604">
              <a:extLst>
                <a:ext uri="{FF2B5EF4-FFF2-40B4-BE49-F238E27FC236}">
                  <a16:creationId xmlns:a16="http://schemas.microsoft.com/office/drawing/2014/main" id="{96B90B84-FA60-45A7-B269-4F347EFD1C1A}"/>
                </a:ext>
              </a:extLst>
            </p:cNvPr>
            <p:cNvGrpSpPr/>
            <p:nvPr/>
          </p:nvGrpSpPr>
          <p:grpSpPr>
            <a:xfrm>
              <a:off x="8781" y="3640924"/>
              <a:ext cx="982539" cy="400110"/>
              <a:chOff x="3302543" y="3683739"/>
              <a:chExt cx="982539" cy="400110"/>
            </a:xfrm>
          </p:grpSpPr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F4E3E405-8871-4006-8874-17C3D5BCC82E}"/>
                  </a:ext>
                </a:extLst>
              </p:cNvPr>
              <p:cNvSpPr/>
              <p:nvPr/>
            </p:nvSpPr>
            <p:spPr>
              <a:xfrm>
                <a:off x="3386711" y="3752137"/>
                <a:ext cx="807544" cy="24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文本框 606">
                <a:extLst>
                  <a:ext uri="{FF2B5EF4-FFF2-40B4-BE49-F238E27FC236}">
                    <a16:creationId xmlns:a16="http://schemas.microsoft.com/office/drawing/2014/main" id="{CA41D4D2-C3AD-4264-A591-2D5D222293B1}"/>
                  </a:ext>
                </a:extLst>
              </p:cNvPr>
              <p:cNvSpPr txBox="1"/>
              <p:nvPr/>
            </p:nvSpPr>
            <p:spPr>
              <a:xfrm>
                <a:off x="3302543" y="3683739"/>
                <a:ext cx="9825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8" name="组合 607">
            <a:extLst>
              <a:ext uri="{FF2B5EF4-FFF2-40B4-BE49-F238E27FC236}">
                <a16:creationId xmlns:a16="http://schemas.microsoft.com/office/drawing/2014/main" id="{9902EEC6-FE5F-4E80-A8CC-CA43C669604D}"/>
              </a:ext>
            </a:extLst>
          </p:cNvPr>
          <p:cNvGrpSpPr/>
          <p:nvPr/>
        </p:nvGrpSpPr>
        <p:grpSpPr>
          <a:xfrm>
            <a:off x="10435420" y="1866759"/>
            <a:ext cx="1541904" cy="3222921"/>
            <a:chOff x="-561" y="828625"/>
            <a:chExt cx="1541904" cy="3222921"/>
          </a:xfrm>
        </p:grpSpPr>
        <p:sp>
          <p:nvSpPr>
            <p:cNvPr id="609" name="矩形: 圆角 608">
              <a:extLst>
                <a:ext uri="{FF2B5EF4-FFF2-40B4-BE49-F238E27FC236}">
                  <a16:creationId xmlns:a16="http://schemas.microsoft.com/office/drawing/2014/main" id="{0F7764DC-FA8F-42A3-90FB-E1481BF3A41A}"/>
                </a:ext>
              </a:extLst>
            </p:cNvPr>
            <p:cNvSpPr/>
            <p:nvPr/>
          </p:nvSpPr>
          <p:spPr>
            <a:xfrm rot="5400000">
              <a:off x="-731142" y="1668972"/>
              <a:ext cx="3112832" cy="1432138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30CC5950-D54F-4DB1-8278-C9A5BE843ABB}"/>
                </a:ext>
              </a:extLst>
            </p:cNvPr>
            <p:cNvGrpSpPr/>
            <p:nvPr/>
          </p:nvGrpSpPr>
          <p:grpSpPr>
            <a:xfrm>
              <a:off x="-561" y="3651436"/>
              <a:ext cx="912440" cy="400110"/>
              <a:chOff x="3293201" y="3694251"/>
              <a:chExt cx="912440" cy="400110"/>
            </a:xfrm>
          </p:grpSpPr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6B1A293A-52D9-4FDB-8B52-9664C62A187E}"/>
                  </a:ext>
                </a:extLst>
              </p:cNvPr>
              <p:cNvSpPr/>
              <p:nvPr/>
            </p:nvSpPr>
            <p:spPr>
              <a:xfrm>
                <a:off x="3361415" y="3741452"/>
                <a:ext cx="766236" cy="262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5FF4018C-9F14-452C-916B-1A7B10932D89}"/>
                  </a:ext>
                </a:extLst>
              </p:cNvPr>
              <p:cNvSpPr txBox="1"/>
              <p:nvPr/>
            </p:nvSpPr>
            <p:spPr>
              <a:xfrm>
                <a:off x="3293201" y="3694251"/>
                <a:ext cx="9124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  <a:endParaRPr lang="zh-CN" altLang="en-US" sz="20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6" name="标题 1">
            <a:extLst>
              <a:ext uri="{FF2B5EF4-FFF2-40B4-BE49-F238E27FC236}">
                <a16:creationId xmlns:a16="http://schemas.microsoft.com/office/drawing/2014/main" id="{4C5BB22F-E928-4C14-9F36-290F529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59359"/>
            <a:ext cx="10515600" cy="844806"/>
          </a:xfrm>
        </p:spPr>
        <p:txBody>
          <a:bodyPr/>
          <a:lstStyle/>
          <a:p>
            <a:r>
              <a:rPr lang="en-US" altLang="zh-CN" dirty="0"/>
              <a:t>Three types of private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36D9F0A-EA77-4F11-8A67-5784FB2AF75B}"/>
              </a:ext>
            </a:extLst>
          </p:cNvPr>
          <p:cNvSpPr/>
          <p:nvPr/>
        </p:nvSpPr>
        <p:spPr>
          <a:xfrm rot="16200000">
            <a:off x="1415127" y="5781656"/>
            <a:ext cx="936000" cy="43200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027CDD9-5A7A-42BB-9BA2-D5B239FD0A14}"/>
              </a:ext>
            </a:extLst>
          </p:cNvPr>
          <p:cNvSpPr/>
          <p:nvPr/>
        </p:nvSpPr>
        <p:spPr>
          <a:xfrm rot="16200000">
            <a:off x="2694208" y="5781656"/>
            <a:ext cx="936000" cy="432000"/>
          </a:xfrm>
          <a:prstGeom prst="roundRect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E3682A-C8EB-4733-B55C-2471F5F62673}"/>
              </a:ext>
            </a:extLst>
          </p:cNvPr>
          <p:cNvSpPr/>
          <p:nvPr/>
        </p:nvSpPr>
        <p:spPr>
          <a:xfrm rot="16200000">
            <a:off x="4077930" y="5782889"/>
            <a:ext cx="936000" cy="432000"/>
          </a:xfrm>
          <a:prstGeom prst="roundRect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6D52C5-6B0E-407E-A8C5-DC92ED4F798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099127" y="5997656"/>
            <a:ext cx="847081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88559EA-6A58-4AF5-AB09-A5BFD48B55BC}"/>
              </a:ext>
            </a:extLst>
          </p:cNvPr>
          <p:cNvCxnSpPr>
            <a:cxnSpLocks/>
            <a:stCxn id="56" idx="2"/>
            <a:endCxn id="80" idx="0"/>
          </p:cNvCxnSpPr>
          <p:nvPr/>
        </p:nvCxnSpPr>
        <p:spPr>
          <a:xfrm rot="16200000" flipH="1">
            <a:off x="3507522" y="5868342"/>
            <a:ext cx="1233" cy="259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98AE8C2-A8B1-4082-9AE4-21A907907687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4761930" y="5998889"/>
            <a:ext cx="283305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FB178F4-C9A2-4C4C-9FDA-9B2A39013DF6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311614" y="5997656"/>
            <a:ext cx="355513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56E4F72-8755-4C18-9A61-E98914306AF8}"/>
              </a:ext>
            </a:extLst>
          </p:cNvPr>
          <p:cNvSpPr/>
          <p:nvPr/>
        </p:nvSpPr>
        <p:spPr>
          <a:xfrm rot="16200000">
            <a:off x="3386069" y="5782889"/>
            <a:ext cx="936000" cy="43200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064A278-711C-469C-AE1B-64874B61D800}"/>
              </a:ext>
            </a:extLst>
          </p:cNvPr>
          <p:cNvCxnSpPr>
            <a:cxnSpLocks/>
            <a:stCxn id="80" idx="2"/>
            <a:endCxn id="57" idx="0"/>
          </p:cNvCxnSpPr>
          <p:nvPr/>
        </p:nvCxnSpPr>
        <p:spPr>
          <a:xfrm rot="16200000">
            <a:off x="4200000" y="5868959"/>
            <a:ext cx="0" cy="259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形 81">
            <a:extLst>
              <a:ext uri="{FF2B5EF4-FFF2-40B4-BE49-F238E27FC236}">
                <a16:creationId xmlns:a16="http://schemas.microsoft.com/office/drawing/2014/main" id="{1EAF233B-1801-4BFE-A49B-0659B986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077200" y="5551266"/>
            <a:ext cx="164845" cy="164845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0F15EBE1-3D94-430D-8116-A8C6C2810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463507" y="5551265"/>
            <a:ext cx="164845" cy="16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001F5C2-616A-4169-8018-8C416A943E68}"/>
                  </a:ext>
                </a:extLst>
              </p:cNvPr>
              <p:cNvSpPr txBox="1"/>
              <p:nvPr/>
            </p:nvSpPr>
            <p:spPr>
              <a:xfrm>
                <a:off x="1025755" y="5521498"/>
                <a:ext cx="680681" cy="383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001F5C2-616A-4169-8018-8C416A94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55" y="5521498"/>
                <a:ext cx="680681" cy="383438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85E558C-FA52-4742-960C-B65EBDB4A00D}"/>
                  </a:ext>
                </a:extLst>
              </p:cNvPr>
              <p:cNvSpPr txBox="1"/>
              <p:nvPr/>
            </p:nvSpPr>
            <p:spPr>
              <a:xfrm>
                <a:off x="2131489" y="5528423"/>
                <a:ext cx="830333" cy="383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0.6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C00000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85E558C-FA52-4742-960C-B65EBDB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489" y="5528423"/>
                <a:ext cx="830333" cy="383438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03A8AD5-1AE9-4C3B-A4C7-D070CCE35DB5}"/>
                  </a:ext>
                </a:extLst>
              </p:cNvPr>
              <p:cNvSpPr txBox="1"/>
              <p:nvPr/>
            </p:nvSpPr>
            <p:spPr>
              <a:xfrm>
                <a:off x="1504542" y="5060423"/>
                <a:ext cx="830333" cy="383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rgbClr val="1699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0.6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srgbClr val="1699EA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rgbClr val="1699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srgbClr val="1699EA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03A8AD5-1AE9-4C3B-A4C7-D070CCE3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42" y="5060423"/>
                <a:ext cx="830333" cy="383438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3F79CD-BDB3-498F-89C9-8D04310BCAEE}"/>
              </a:ext>
            </a:extLst>
          </p:cNvPr>
          <p:cNvSpPr/>
          <p:nvPr/>
        </p:nvSpPr>
        <p:spPr>
          <a:xfrm rot="16200000">
            <a:off x="6467313" y="5775853"/>
            <a:ext cx="936000" cy="43200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8617F2-F5F8-4552-9462-03C01920EFC2}"/>
              </a:ext>
            </a:extLst>
          </p:cNvPr>
          <p:cNvSpPr/>
          <p:nvPr/>
        </p:nvSpPr>
        <p:spPr>
          <a:xfrm rot="16200000">
            <a:off x="7159174" y="5775853"/>
            <a:ext cx="936000" cy="432000"/>
          </a:xfrm>
          <a:prstGeom prst="roundRect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FD2867-7A32-4DF3-AD97-84D89176E5FE}"/>
              </a:ext>
            </a:extLst>
          </p:cNvPr>
          <p:cNvSpPr/>
          <p:nvPr/>
        </p:nvSpPr>
        <p:spPr>
          <a:xfrm rot="16200000">
            <a:off x="8542896" y="5777086"/>
            <a:ext cx="936000" cy="432000"/>
          </a:xfrm>
          <a:prstGeom prst="roundRect">
            <a:avLst/>
          </a:prstGeom>
          <a:solidFill>
            <a:srgbClr val="FFA69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B326CB6-7655-40D1-963B-794D3FE7066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>
            <a:off x="7281244" y="5861923"/>
            <a:ext cx="0" cy="259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DC37D3F-29D4-4584-A08D-D41E27EE5E3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7972488" y="5862539"/>
            <a:ext cx="1233" cy="259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32B24B-2FFF-424E-84B0-E3D91886AC8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226896" y="5993086"/>
            <a:ext cx="259863" cy="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A0BA694-8CF9-4D21-9529-C20BC84BE6B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63800" y="5991853"/>
            <a:ext cx="355513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DE7ACE8-8101-4B96-B6E1-EF227448BDD4}"/>
              </a:ext>
            </a:extLst>
          </p:cNvPr>
          <p:cNvSpPr/>
          <p:nvPr/>
        </p:nvSpPr>
        <p:spPr>
          <a:xfrm rot="16200000">
            <a:off x="7851035" y="5777086"/>
            <a:ext cx="936000" cy="432000"/>
          </a:xfrm>
          <a:prstGeom prst="roundRect">
            <a:avLst/>
          </a:prstGeom>
          <a:solidFill>
            <a:srgbClr val="83C9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FC3E08-2C0E-487F-AF63-FAD7A2EB5A50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rot="16200000">
            <a:off x="8664966" y="5863156"/>
            <a:ext cx="0" cy="259861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>
            <a:extLst>
              <a:ext uri="{FF2B5EF4-FFF2-40B4-BE49-F238E27FC236}">
                <a16:creationId xmlns:a16="http://schemas.microsoft.com/office/drawing/2014/main" id="{54234580-D995-42D3-B013-C82F63896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542166" y="5545463"/>
            <a:ext cx="164845" cy="164845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EEE5BDB8-A7FD-4435-ACE8-CD1CA61C4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928473" y="5545462"/>
            <a:ext cx="164845" cy="16484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1ECD8A8-A943-435D-8AF7-719079BC9E05}"/>
              </a:ext>
            </a:extLst>
          </p:cNvPr>
          <p:cNvSpPr txBox="1"/>
          <p:nvPr/>
        </p:nvSpPr>
        <p:spPr>
          <a:xfrm>
            <a:off x="9351303" y="5064937"/>
            <a:ext cx="1083256" cy="5847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90"/>
              </a:spcBef>
            </a:pP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Surrogate Model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82552E1-A952-44AB-9A4E-47E0BBE9DFCE}"/>
              </a:ext>
            </a:extLst>
          </p:cNvPr>
          <p:cNvGrpSpPr/>
          <p:nvPr/>
        </p:nvGrpSpPr>
        <p:grpSpPr>
          <a:xfrm>
            <a:off x="9606008" y="5937852"/>
            <a:ext cx="455114" cy="90000"/>
            <a:chOff x="1237113" y="5213315"/>
            <a:chExt cx="455114" cy="90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5FFB32-60DA-4552-989A-3F384BCC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113" y="5213315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319A69E-7D4B-43A2-B950-626C49CFE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5188" y="5213315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CD41DB5-2A1A-4E98-9092-C51964682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2227" y="5213315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8B23977-FD2E-4589-BA91-1F9195C03946}"/>
                  </a:ext>
                </a:extLst>
              </p:cNvPr>
              <p:cNvSpPr txBox="1"/>
              <p:nvPr/>
            </p:nvSpPr>
            <p:spPr>
              <a:xfrm>
                <a:off x="9978290" y="5745759"/>
                <a:ext cx="651009" cy="578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8B23977-FD2E-4589-BA91-1F9195C0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290" y="5745759"/>
                <a:ext cx="651009" cy="578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9D20C7C-DF44-48B6-B618-7290C8F445C5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flipV="1">
            <a:off x="8535035" y="5357325"/>
            <a:ext cx="816268" cy="635761"/>
          </a:xfrm>
          <a:prstGeom prst="bentConnector3">
            <a:avLst>
              <a:gd name="adj1" fmla="val 16504"/>
            </a:avLst>
          </a:prstGeom>
          <a:ln w="22225">
            <a:solidFill>
              <a:srgbClr val="C0000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C84C5C3-DBD4-4138-B358-B823EA258475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10050340" y="5492304"/>
            <a:ext cx="96047" cy="410864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FBEF71F-446F-4424-B4F8-274A9F7C9FA6}"/>
              </a:ext>
            </a:extLst>
          </p:cNvPr>
          <p:cNvCxnSpPr>
            <a:cxnSpLocks/>
            <a:stCxn id="16" idx="2"/>
            <a:endCxn id="27" idx="1"/>
          </p:cNvCxnSpPr>
          <p:nvPr/>
        </p:nvCxnSpPr>
        <p:spPr>
          <a:xfrm flipV="1">
            <a:off x="7151313" y="5357325"/>
            <a:ext cx="2199990" cy="634528"/>
          </a:xfrm>
          <a:prstGeom prst="bentConnector3">
            <a:avLst>
              <a:gd name="adj1" fmla="val 5584"/>
            </a:avLst>
          </a:prstGeom>
          <a:ln w="22225">
            <a:solidFill>
              <a:srgbClr val="C0000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2948BF2-9867-4BD0-A4F3-C6652BECF9A5}"/>
              </a:ext>
            </a:extLst>
          </p:cNvPr>
          <p:cNvCxnSpPr>
            <a:cxnSpLocks/>
            <a:stCxn id="37" idx="0"/>
            <a:endCxn id="27" idx="1"/>
          </p:cNvCxnSpPr>
          <p:nvPr/>
        </p:nvCxnSpPr>
        <p:spPr>
          <a:xfrm rot="5400000" flipH="1" flipV="1">
            <a:off x="7733111" y="3938978"/>
            <a:ext cx="199844" cy="3036539"/>
          </a:xfrm>
          <a:prstGeom prst="bentConnector2">
            <a:avLst/>
          </a:prstGeom>
          <a:ln w="22225">
            <a:solidFill>
              <a:srgbClr val="C0000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07F018F-8AD7-48BC-859B-5D173FFD0971}"/>
                  </a:ext>
                </a:extLst>
              </p:cNvPr>
              <p:cNvSpPr txBox="1"/>
              <p:nvPr/>
            </p:nvSpPr>
            <p:spPr>
              <a:xfrm>
                <a:off x="5896476" y="5557169"/>
                <a:ext cx="836576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.8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solidFill>
                                      <a:prstClr val="black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07F018F-8AD7-48BC-859B-5D173FFD0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76" y="5557169"/>
                <a:ext cx="836576" cy="383438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36151447-07F2-470C-87D9-8C169F9566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3240" y="693466"/>
            <a:ext cx="6688822" cy="2713954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9747D6-D505-4189-803B-D77F8630826C}"/>
              </a:ext>
            </a:extLst>
          </p:cNvPr>
          <p:cNvCxnSpPr/>
          <p:nvPr/>
        </p:nvCxnSpPr>
        <p:spPr>
          <a:xfrm>
            <a:off x="0" y="3580100"/>
            <a:ext cx="12224327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5">
            <a:extLst>
              <a:ext uri="{FF2B5EF4-FFF2-40B4-BE49-F238E27FC236}">
                <a16:creationId xmlns:a16="http://schemas.microsoft.com/office/drawing/2014/main" id="{2A9065A0-B607-44D1-B9B5-F6C3A2C9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50" y="194871"/>
            <a:ext cx="3516331" cy="580505"/>
          </a:xfrm>
        </p:spPr>
        <p:txBody>
          <a:bodyPr>
            <a:normAutofit/>
          </a:bodyPr>
          <a:lstStyle/>
          <a:p>
            <a:r>
              <a:rPr lang="en-US" altLang="zh-CN" dirty="0"/>
              <a:t>Fully encrypted PI</a:t>
            </a:r>
          </a:p>
        </p:txBody>
      </p:sp>
      <p:sp>
        <p:nvSpPr>
          <p:cNvPr id="41" name="内容占位符 5">
            <a:extLst>
              <a:ext uri="{FF2B5EF4-FFF2-40B4-BE49-F238E27FC236}">
                <a16:creationId xmlns:a16="http://schemas.microsoft.com/office/drawing/2014/main" id="{1CBB5809-D6F1-4581-96B8-D481DE83AC29}"/>
              </a:ext>
            </a:extLst>
          </p:cNvPr>
          <p:cNvSpPr txBox="1">
            <a:spLocks/>
          </p:cNvSpPr>
          <p:nvPr/>
        </p:nvSpPr>
        <p:spPr>
          <a:xfrm>
            <a:off x="373323" y="3801075"/>
            <a:ext cx="3516331" cy="58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Partially encrypted PI</a:t>
            </a:r>
          </a:p>
        </p:txBody>
      </p:sp>
      <p:sp>
        <p:nvSpPr>
          <p:cNvPr id="42" name="内容占位符 5">
            <a:extLst>
              <a:ext uri="{FF2B5EF4-FFF2-40B4-BE49-F238E27FC236}">
                <a16:creationId xmlns:a16="http://schemas.microsoft.com/office/drawing/2014/main" id="{5F9F4AB6-32B6-4015-9D3E-FB602D681BE8}"/>
              </a:ext>
            </a:extLst>
          </p:cNvPr>
          <p:cNvSpPr txBox="1">
            <a:spLocks/>
          </p:cNvSpPr>
          <p:nvPr/>
        </p:nvSpPr>
        <p:spPr>
          <a:xfrm>
            <a:off x="1747788" y="6500882"/>
            <a:ext cx="3378394" cy="397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New attack that leaks the exact model</a:t>
            </a:r>
          </a:p>
        </p:txBody>
      </p:sp>
      <p:sp>
        <p:nvSpPr>
          <p:cNvPr id="43" name="内容占位符 5">
            <a:extLst>
              <a:ext uri="{FF2B5EF4-FFF2-40B4-BE49-F238E27FC236}">
                <a16:creationId xmlns:a16="http://schemas.microsoft.com/office/drawing/2014/main" id="{38130ED0-8191-44D1-8C44-E1E3BA81C3C1}"/>
              </a:ext>
            </a:extLst>
          </p:cNvPr>
          <p:cNvSpPr txBox="1">
            <a:spLocks/>
          </p:cNvSpPr>
          <p:nvPr/>
        </p:nvSpPr>
        <p:spPr>
          <a:xfrm>
            <a:off x="7314466" y="6491186"/>
            <a:ext cx="2381542" cy="366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Enhance existing attacks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4686E3-5893-4524-AD7A-91C967B5E163}"/>
              </a:ext>
            </a:extLst>
          </p:cNvPr>
          <p:cNvSpPr txBox="1"/>
          <p:nvPr/>
        </p:nvSpPr>
        <p:spPr>
          <a:xfrm>
            <a:off x="4761930" y="3674332"/>
            <a:ext cx="7714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Revealed information are strong connected with the private information</a:t>
            </a:r>
            <a:r>
              <a:rPr lang="en-US" altLang="zh-CN" b="1" dirty="0"/>
              <a:t>.—weaken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Revealed information are easy to perform attack</a:t>
            </a:r>
            <a:r>
              <a:rPr lang="en-US" altLang="zh-CN" b="1" dirty="0"/>
              <a:t>.—disturb the revealed information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E802810-3D9D-4674-9E6D-B8D2D8F849A2}"/>
              </a:ext>
            </a:extLst>
          </p:cNvPr>
          <p:cNvSpPr txBox="1"/>
          <p:nvPr/>
        </p:nvSpPr>
        <p:spPr>
          <a:xfrm>
            <a:off x="5605421" y="219198"/>
            <a:ext cx="61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Non-linear operators are at least one </a:t>
            </a:r>
            <a:r>
              <a:rPr lang="en-US" altLang="zh-CN" b="1" dirty="0" err="1">
                <a:solidFill>
                  <a:srgbClr val="FF0000"/>
                </a:solidFill>
              </a:rPr>
              <a:t>magnititude</a:t>
            </a:r>
            <a:r>
              <a:rPr lang="en-US" altLang="zh-CN" b="1" dirty="0">
                <a:solidFill>
                  <a:srgbClr val="FF0000"/>
                </a:solidFill>
              </a:rPr>
              <a:t> slower.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31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E68566BD-7C13-4590-AFB2-2DFAC829E5D9}"/>
              </a:ext>
            </a:extLst>
          </p:cNvPr>
          <p:cNvSpPr txBox="1"/>
          <p:nvPr/>
        </p:nvSpPr>
        <p:spPr>
          <a:xfrm>
            <a:off x="372178" y="1406597"/>
            <a:ext cx="9283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Adequate Privacy Goal</a:t>
            </a:r>
            <a:r>
              <a:rPr lang="en-US" altLang="zh-CN" dirty="0"/>
              <a:t>: The information allowed revealing during the inference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Model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Inference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Intermediate activations that satisfy the following 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(Weaken the connection) The input and the output of any operator with private weights must not be both revealed to the client.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(Disturb the revealed information) Before revealing to the client, the activation is subject to row-wise and column-wise shuffling.</a:t>
            </a:r>
          </a:p>
        </p:txBody>
      </p:sp>
      <p:sp>
        <p:nvSpPr>
          <p:cNvPr id="73" name="标题 1">
            <a:extLst>
              <a:ext uri="{FF2B5EF4-FFF2-40B4-BE49-F238E27FC236}">
                <a16:creationId xmlns:a16="http://schemas.microsoft.com/office/drawing/2014/main" id="{1D07D721-50F1-463A-BFD0-5B327E19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Adequate privacy goal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1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36A37E6-A81D-43F8-B902-FE725F67CE48}"/>
              </a:ext>
            </a:extLst>
          </p:cNvPr>
          <p:cNvGrpSpPr/>
          <p:nvPr/>
        </p:nvGrpSpPr>
        <p:grpSpPr>
          <a:xfrm>
            <a:off x="7126224" y="341835"/>
            <a:ext cx="4645792" cy="2308772"/>
            <a:chOff x="660770" y="1246998"/>
            <a:chExt cx="4645792" cy="230877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29300371-4A33-4C3A-9438-6C99E8CFACC2}"/>
                </a:ext>
              </a:extLst>
            </p:cNvPr>
            <p:cNvSpPr/>
            <p:nvPr/>
          </p:nvSpPr>
          <p:spPr>
            <a:xfrm rot="16200000">
              <a:off x="1427017" y="1498999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25B1D98-2725-497F-A719-C2DE46AA889F}"/>
                </a:ext>
              </a:extLst>
            </p:cNvPr>
            <p:cNvSpPr/>
            <p:nvPr/>
          </p:nvSpPr>
          <p:spPr>
            <a:xfrm rot="16200000">
              <a:off x="2118878" y="1498999"/>
              <a:ext cx="936000" cy="432000"/>
            </a:xfrm>
            <a:prstGeom prst="roundRect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WF-op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6E17CC6-92A9-4231-85EF-2BCAF1157785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2111017" y="1714999"/>
              <a:ext cx="259861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82F319A-42C4-4AD7-8549-C8988292B384}"/>
                </a:ext>
              </a:extLst>
            </p:cNvPr>
            <p:cNvCxnSpPr>
              <a:cxnSpLocks/>
              <a:stCxn id="78" idx="2"/>
              <a:endCxn id="101" idx="0"/>
            </p:cNvCxnSpPr>
            <p:nvPr/>
          </p:nvCxnSpPr>
          <p:spPr>
            <a:xfrm>
              <a:off x="2802878" y="1714999"/>
              <a:ext cx="259861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CDC45B6D-B91D-4FBD-9DDF-F5B4501E91B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V="1">
              <a:off x="4872294" y="1714997"/>
              <a:ext cx="266481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B4D457E-032B-433C-89D4-3F428F796523}"/>
                </a:ext>
              </a:extLst>
            </p:cNvPr>
            <p:cNvCxnSpPr>
              <a:cxnSpLocks/>
              <a:stCxn id="136" idx="2"/>
              <a:endCxn id="77" idx="0"/>
            </p:cNvCxnSpPr>
            <p:nvPr/>
          </p:nvCxnSpPr>
          <p:spPr>
            <a:xfrm flipV="1">
              <a:off x="1440993" y="1714999"/>
              <a:ext cx="238024" cy="204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8B9C09B4-244E-4A25-AB2C-7CA177721075}"/>
                </a:ext>
              </a:extLst>
            </p:cNvPr>
            <p:cNvSpPr/>
            <p:nvPr/>
          </p:nvSpPr>
          <p:spPr>
            <a:xfrm rot="16200000">
              <a:off x="2810739" y="1498999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6236364-54E5-4B41-A88C-5D79336A38A1}"/>
                </a:ext>
              </a:extLst>
            </p:cNvPr>
            <p:cNvCxnSpPr>
              <a:cxnSpLocks/>
              <a:stCxn id="101" idx="2"/>
              <a:endCxn id="122" idx="0"/>
            </p:cNvCxnSpPr>
            <p:nvPr/>
          </p:nvCxnSpPr>
          <p:spPr>
            <a:xfrm>
              <a:off x="3494739" y="1714999"/>
              <a:ext cx="270173" cy="3573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2EDC3EA-9509-44DE-8E1F-0B6DB7ACD298}"/>
                </a:ext>
              </a:extLst>
            </p:cNvPr>
            <p:cNvCxnSpPr>
              <a:cxnSpLocks/>
              <a:stCxn id="122" idx="2"/>
              <a:endCxn id="84" idx="0"/>
            </p:cNvCxnSpPr>
            <p:nvPr/>
          </p:nvCxnSpPr>
          <p:spPr>
            <a:xfrm flipV="1">
              <a:off x="4196912" y="1714998"/>
              <a:ext cx="243382" cy="357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565BDD94-55B7-4909-80A8-BF5F7E99ADA9}"/>
                    </a:ext>
                  </a:extLst>
                </p:cNvPr>
                <p:cNvSpPr txBox="1"/>
                <p:nvPr/>
              </p:nvSpPr>
              <p:spPr>
                <a:xfrm>
                  <a:off x="4808779" y="1396344"/>
                  <a:ext cx="4686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zh-CN" altLang="en-US" sz="1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565BDD94-55B7-4909-80A8-BF5F7E99A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779" y="1396344"/>
                  <a:ext cx="46869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D8BEB69-8E4F-460C-9766-009E5F40F364}"/>
                </a:ext>
              </a:extLst>
            </p:cNvPr>
            <p:cNvGrpSpPr/>
            <p:nvPr/>
          </p:nvGrpSpPr>
          <p:grpSpPr>
            <a:xfrm>
              <a:off x="3764912" y="1397994"/>
              <a:ext cx="432000" cy="641156"/>
              <a:chOff x="7998260" y="4376995"/>
              <a:chExt cx="432000" cy="64115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C2A9F216-7DBB-4CC5-8700-84F13126D5E0}"/>
                  </a:ext>
                </a:extLst>
              </p:cNvPr>
              <p:cNvGrpSpPr/>
              <p:nvPr/>
            </p:nvGrpSpPr>
            <p:grpSpPr>
              <a:xfrm>
                <a:off x="8105921" y="4477577"/>
                <a:ext cx="216677" cy="442909"/>
                <a:chOff x="8084516" y="4530499"/>
                <a:chExt cx="216677" cy="442909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B263A2A7-ECE1-422C-9161-89931BEB5A1A}"/>
                    </a:ext>
                  </a:extLst>
                </p:cNvPr>
                <p:cNvGrpSpPr/>
                <p:nvPr/>
              </p:nvGrpSpPr>
              <p:grpSpPr>
                <a:xfrm>
                  <a:off x="8084516" y="4757408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9" name="图片 8">
                    <a:extLst>
                      <a:ext uri="{FF2B5EF4-FFF2-40B4-BE49-F238E27FC236}">
                        <a16:creationId xmlns:a16="http://schemas.microsoft.com/office/drawing/2014/main" id="{E4501E4C-EA82-4537-9274-E65A3E33AF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5679862-C489-4E3C-933C-50DEED82A48E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E8569AE5-C49C-4095-895A-AFDAAF981A06}"/>
                    </a:ext>
                  </a:extLst>
                </p:cNvPr>
                <p:cNvGrpSpPr/>
                <p:nvPr/>
              </p:nvGrpSpPr>
              <p:grpSpPr>
                <a:xfrm rot="16200000">
                  <a:off x="8085193" y="4530499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119" name="图片 118">
                    <a:extLst>
                      <a:ext uri="{FF2B5EF4-FFF2-40B4-BE49-F238E27FC236}">
                        <a16:creationId xmlns:a16="http://schemas.microsoft.com/office/drawing/2014/main" id="{5AEFE976-533D-4BD8-A419-B10FDD4678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7EB28498-3F4A-46D4-BCB9-4219D6744598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C565FD52-A19E-4179-A1EB-158BDD66A593}"/>
                  </a:ext>
                </a:extLst>
              </p:cNvPr>
              <p:cNvSpPr/>
              <p:nvPr/>
            </p:nvSpPr>
            <p:spPr>
              <a:xfrm rot="16200000">
                <a:off x="7893682" y="4481573"/>
                <a:ext cx="641156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F323FDF-4637-49F7-8E1D-A2255141DC34}"/>
                </a:ext>
              </a:extLst>
            </p:cNvPr>
            <p:cNvGrpSpPr/>
            <p:nvPr/>
          </p:nvGrpSpPr>
          <p:grpSpPr>
            <a:xfrm>
              <a:off x="1798878" y="1302398"/>
              <a:ext cx="216000" cy="216000"/>
              <a:chOff x="8342611" y="3908925"/>
              <a:chExt cx="261800" cy="261799"/>
            </a:xfrm>
          </p:grpSpPr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86CD00EF-7EBA-4214-9CAE-6FA64C498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173" b="29408"/>
              <a:stretch/>
            </p:blipFill>
            <p:spPr>
              <a:xfrm>
                <a:off x="8342612" y="3935370"/>
                <a:ext cx="261799" cy="20891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E04EB23-E7DE-4529-AFD7-39D2C5D039C9}"/>
                  </a:ext>
                </a:extLst>
              </p:cNvPr>
              <p:cNvSpPr/>
              <p:nvPr/>
            </p:nvSpPr>
            <p:spPr>
              <a:xfrm>
                <a:off x="8342611" y="3908925"/>
                <a:ext cx="261799" cy="26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F55F413-3A2F-45C3-93A2-94CACD57C5A1}"/>
                </a:ext>
              </a:extLst>
            </p:cNvPr>
            <p:cNvGrpSpPr/>
            <p:nvPr/>
          </p:nvGrpSpPr>
          <p:grpSpPr>
            <a:xfrm>
              <a:off x="1008993" y="1518398"/>
              <a:ext cx="432000" cy="397290"/>
              <a:chOff x="5253225" y="4497399"/>
              <a:chExt cx="432000" cy="397290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DFC2A68-2724-4001-BCA7-1696D858B568}"/>
                  </a:ext>
                </a:extLst>
              </p:cNvPr>
              <p:cNvGrpSpPr/>
              <p:nvPr/>
            </p:nvGrpSpPr>
            <p:grpSpPr>
              <a:xfrm>
                <a:off x="5364236" y="4596486"/>
                <a:ext cx="216011" cy="216000"/>
                <a:chOff x="8342612" y="3908926"/>
                <a:chExt cx="261814" cy="261799"/>
              </a:xfrm>
            </p:grpSpPr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333D391F-9F7B-45A8-902E-F3000E8AC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173" b="29408"/>
                <a:stretch/>
              </p:blipFill>
              <p:spPr>
                <a:xfrm>
                  <a:off x="8342612" y="3935370"/>
                  <a:ext cx="261799" cy="20891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A4B0A975-ED0E-489A-8001-26F93CCC71D5}"/>
                    </a:ext>
                  </a:extLst>
                </p:cNvPr>
                <p:cNvSpPr/>
                <p:nvPr/>
              </p:nvSpPr>
              <p:spPr>
                <a:xfrm>
                  <a:off x="8342627" y="3908926"/>
                  <a:ext cx="261799" cy="261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77C49F4B-6EFB-49A7-ADF8-57E8C0FE2870}"/>
                  </a:ext>
                </a:extLst>
              </p:cNvPr>
              <p:cNvSpPr/>
              <p:nvPr/>
            </p:nvSpPr>
            <p:spPr>
              <a:xfrm rot="16200000">
                <a:off x="5270580" y="4480044"/>
                <a:ext cx="397290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80F570C-273C-4D17-B5CA-1F3F392E0D5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738820" y="1717043"/>
              <a:ext cx="270173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6D3C3EF-97FF-4270-8458-21E5C38ED258}"/>
                    </a:ext>
                  </a:extLst>
                </p:cNvPr>
                <p:cNvSpPr txBox="1"/>
                <p:nvPr/>
              </p:nvSpPr>
              <p:spPr>
                <a:xfrm>
                  <a:off x="3409754" y="1376021"/>
                  <a:ext cx="4273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6D3C3EF-97FF-4270-8458-21E5C38ED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754" y="1376021"/>
                  <a:ext cx="427334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429" r="-4286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A6534E7-219D-4F78-A050-B8DD8A709EFB}"/>
                </a:ext>
              </a:extLst>
            </p:cNvPr>
            <p:cNvSpPr txBox="1"/>
            <p:nvPr/>
          </p:nvSpPr>
          <p:spPr>
            <a:xfrm>
              <a:off x="673908" y="1364787"/>
              <a:ext cx="3241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F717733-408B-4E2E-AB8B-A85864080451}"/>
                </a:ext>
              </a:extLst>
            </p:cNvPr>
            <p:cNvGrpSpPr/>
            <p:nvPr/>
          </p:nvGrpSpPr>
          <p:grpSpPr>
            <a:xfrm>
              <a:off x="4440294" y="1246998"/>
              <a:ext cx="432000" cy="936000"/>
              <a:chOff x="7257555" y="1999870"/>
              <a:chExt cx="432000" cy="936000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C61936FA-59F5-4389-BE2C-8917391E0AAC}"/>
                  </a:ext>
                </a:extLst>
              </p:cNvPr>
              <p:cNvSpPr/>
              <p:nvPr/>
            </p:nvSpPr>
            <p:spPr>
              <a:xfrm rot="16200000">
                <a:off x="7005555" y="2251870"/>
                <a:ext cx="936000" cy="432000"/>
              </a:xfrm>
              <a:prstGeom prst="roundRect">
                <a:avLst/>
              </a:prstGeom>
              <a:solidFill>
                <a:srgbClr val="FFA69E"/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WF-op</a:t>
                </a:r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69" name="图形 168">
                <a:extLst>
                  <a:ext uri="{FF2B5EF4-FFF2-40B4-BE49-F238E27FC236}">
                    <a16:creationId xmlns:a16="http://schemas.microsoft.com/office/drawing/2014/main" id="{7CE07A21-B3FF-4ECF-91B4-59E13B444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11218" y="2004351"/>
                <a:ext cx="164845" cy="164845"/>
              </a:xfrm>
              <a:prstGeom prst="rect">
                <a:avLst/>
              </a:prstGeom>
            </p:spPr>
          </p:pic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FD4ABD-521E-4C10-80E5-685694895259}"/>
                </a:ext>
              </a:extLst>
            </p:cNvPr>
            <p:cNvCxnSpPr>
              <a:cxnSpLocks/>
              <a:stCxn id="50" idx="2"/>
              <a:endCxn id="62" idx="0"/>
            </p:cNvCxnSpPr>
            <p:nvPr/>
          </p:nvCxnSpPr>
          <p:spPr>
            <a:xfrm flipV="1">
              <a:off x="2102858" y="3087740"/>
              <a:ext cx="458765" cy="3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曲线 571">
              <a:extLst>
                <a:ext uri="{FF2B5EF4-FFF2-40B4-BE49-F238E27FC236}">
                  <a16:creationId xmlns:a16="http://schemas.microsoft.com/office/drawing/2014/main" id="{AABF1109-E4E3-4FD4-9098-5004F6EAFF6B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>
              <a:off x="742514" y="2412617"/>
              <a:ext cx="2035109" cy="207123"/>
            </a:xfrm>
            <a:prstGeom prst="bentConnector2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8747524-2165-453C-91EA-71C0D13EBCC9}"/>
                    </a:ext>
                  </a:extLst>
                </p:cNvPr>
                <p:cNvSpPr txBox="1"/>
                <p:nvPr/>
              </p:nvSpPr>
              <p:spPr>
                <a:xfrm>
                  <a:off x="3132520" y="2721891"/>
                  <a:ext cx="4273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8747524-2165-453C-91EA-71C0D13EB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520" y="2721891"/>
                  <a:ext cx="427334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4225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4A37BB1-90A9-4431-96A4-3B7E3010F5E3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V="1">
              <a:off x="4868488" y="3078312"/>
              <a:ext cx="359353" cy="55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9787153-B587-436F-83C9-0B0EE6EB4B80}"/>
                </a:ext>
              </a:extLst>
            </p:cNvPr>
            <p:cNvCxnSpPr>
              <a:cxnSpLocks/>
              <a:stCxn id="43" idx="2"/>
              <a:endCxn id="65" idx="0"/>
            </p:cNvCxnSpPr>
            <p:nvPr/>
          </p:nvCxnSpPr>
          <p:spPr>
            <a:xfrm flipV="1">
              <a:off x="4066154" y="3078866"/>
              <a:ext cx="370334" cy="564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230F6DD-066C-4739-8719-35875A97E3B2}"/>
                    </a:ext>
                  </a:extLst>
                </p:cNvPr>
                <p:cNvSpPr txBox="1"/>
                <p:nvPr/>
              </p:nvSpPr>
              <p:spPr>
                <a:xfrm>
                  <a:off x="4837871" y="2739757"/>
                  <a:ext cx="4686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zh-CN" altLang="en-US" sz="1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230F6DD-066C-4739-8719-35875A97E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871" y="2739757"/>
                  <a:ext cx="46869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5590D4E-09A5-42C8-A76A-2D3A88F91B1D}"/>
                </a:ext>
              </a:extLst>
            </p:cNvPr>
            <p:cNvGrpSpPr/>
            <p:nvPr/>
          </p:nvGrpSpPr>
          <p:grpSpPr>
            <a:xfrm>
              <a:off x="3634154" y="2763928"/>
              <a:ext cx="432000" cy="641156"/>
              <a:chOff x="7998260" y="4376995"/>
              <a:chExt cx="432000" cy="641156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49968DC-85D6-45B8-8D2F-459BFFED1D57}"/>
                  </a:ext>
                </a:extLst>
              </p:cNvPr>
              <p:cNvGrpSpPr/>
              <p:nvPr/>
            </p:nvGrpSpPr>
            <p:grpSpPr>
              <a:xfrm>
                <a:off x="8105921" y="4477577"/>
                <a:ext cx="216677" cy="442909"/>
                <a:chOff x="8084516" y="4530499"/>
                <a:chExt cx="216677" cy="442909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C81F6D39-B377-44EE-B640-67ABA006E1C1}"/>
                    </a:ext>
                  </a:extLst>
                </p:cNvPr>
                <p:cNvGrpSpPr/>
                <p:nvPr/>
              </p:nvGrpSpPr>
              <p:grpSpPr>
                <a:xfrm>
                  <a:off x="8084516" y="4757408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48" name="图片 47">
                    <a:extLst>
                      <a:ext uri="{FF2B5EF4-FFF2-40B4-BE49-F238E27FC236}">
                        <a16:creationId xmlns:a16="http://schemas.microsoft.com/office/drawing/2014/main" id="{3E8BF15A-2B40-4453-9E9A-E01B8462F2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2FE30584-FA36-4098-8651-A4525D3C1EFA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B6C8DC63-49E3-4951-83D8-4DC8F5E3DFDF}"/>
                    </a:ext>
                  </a:extLst>
                </p:cNvPr>
                <p:cNvGrpSpPr/>
                <p:nvPr/>
              </p:nvGrpSpPr>
              <p:grpSpPr>
                <a:xfrm rot="16200000">
                  <a:off x="8085193" y="4530499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46" name="图片 45">
                    <a:extLst>
                      <a:ext uri="{FF2B5EF4-FFF2-40B4-BE49-F238E27FC236}">
                        <a16:creationId xmlns:a16="http://schemas.microsoft.com/office/drawing/2014/main" id="{904AB4BA-F4BB-41E4-981D-2CF39A462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3D509758-4D4F-4179-B772-B0BDA5335922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DE89C06-EED2-468F-9F13-1D4EA8D4450F}"/>
                  </a:ext>
                </a:extLst>
              </p:cNvPr>
              <p:cNvSpPr/>
              <p:nvPr/>
            </p:nvSpPr>
            <p:spPr>
              <a:xfrm rot="16200000">
                <a:off x="7893682" y="4481573"/>
                <a:ext cx="641156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FD1E072-5BAF-43B1-A582-57BEFF8D7197}"/>
                </a:ext>
              </a:extLst>
            </p:cNvPr>
            <p:cNvSpPr/>
            <p:nvPr/>
          </p:nvSpPr>
          <p:spPr>
            <a:xfrm rot="16200000">
              <a:off x="1418858" y="2871770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910BA3C-60FD-4BE7-9532-D4136E67454A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 flipV="1">
              <a:off x="1432834" y="3087770"/>
              <a:ext cx="238024" cy="204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FBC6CF4-23D2-4F2B-B364-4B2D45BC0EC1}"/>
                </a:ext>
              </a:extLst>
            </p:cNvPr>
            <p:cNvSpPr txBox="1"/>
            <p:nvPr/>
          </p:nvSpPr>
          <p:spPr>
            <a:xfrm>
              <a:off x="660770" y="2748792"/>
              <a:ext cx="3241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7255F3A-EC40-431E-A858-92F6C477E4CD}"/>
                </a:ext>
              </a:extLst>
            </p:cNvPr>
            <p:cNvGrpSpPr/>
            <p:nvPr/>
          </p:nvGrpSpPr>
          <p:grpSpPr>
            <a:xfrm>
              <a:off x="1790719" y="2675169"/>
              <a:ext cx="216000" cy="216000"/>
              <a:chOff x="8342611" y="3908925"/>
              <a:chExt cx="261800" cy="261799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D774C8C3-9B78-4DA4-9E1F-BB97965AD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173" b="29408"/>
              <a:stretch/>
            </p:blipFill>
            <p:spPr>
              <a:xfrm>
                <a:off x="8342612" y="3935370"/>
                <a:ext cx="261799" cy="20891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D713D4-C9F1-4644-963C-95D5C0DA4684}"/>
                  </a:ext>
                </a:extLst>
              </p:cNvPr>
              <p:cNvSpPr/>
              <p:nvPr/>
            </p:nvSpPr>
            <p:spPr>
              <a:xfrm>
                <a:off x="8342611" y="3908925"/>
                <a:ext cx="261799" cy="26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82D2AC7-0D0B-42F1-ACC8-8A0D1B5713AE}"/>
                </a:ext>
              </a:extLst>
            </p:cNvPr>
            <p:cNvGrpSpPr/>
            <p:nvPr/>
          </p:nvGrpSpPr>
          <p:grpSpPr>
            <a:xfrm>
              <a:off x="1000834" y="2891169"/>
              <a:ext cx="432000" cy="397290"/>
              <a:chOff x="5253225" y="4497399"/>
              <a:chExt cx="432000" cy="397290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48F58781-0AD2-4E64-ABBA-2CF615FD87B0}"/>
                  </a:ext>
                </a:extLst>
              </p:cNvPr>
              <p:cNvGrpSpPr/>
              <p:nvPr/>
            </p:nvGrpSpPr>
            <p:grpSpPr>
              <a:xfrm>
                <a:off x="5364236" y="4596486"/>
                <a:ext cx="216011" cy="216000"/>
                <a:chOff x="8342612" y="3908926"/>
                <a:chExt cx="261814" cy="261799"/>
              </a:xfrm>
            </p:grpSpPr>
            <p:pic>
              <p:nvPicPr>
                <p:cNvPr id="59" name="图片 58">
                  <a:extLst>
                    <a:ext uri="{FF2B5EF4-FFF2-40B4-BE49-F238E27FC236}">
                      <a16:creationId xmlns:a16="http://schemas.microsoft.com/office/drawing/2014/main" id="{8EDAAA36-BEE8-41E9-B70C-2AEE5B83B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173" b="29408"/>
                <a:stretch/>
              </p:blipFill>
              <p:spPr>
                <a:xfrm>
                  <a:off x="8342612" y="3935370"/>
                  <a:ext cx="261799" cy="20891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4EB8D80E-CFCA-4B64-87BE-508FFED3CAFE}"/>
                    </a:ext>
                  </a:extLst>
                </p:cNvPr>
                <p:cNvSpPr/>
                <p:nvPr/>
              </p:nvSpPr>
              <p:spPr>
                <a:xfrm>
                  <a:off x="8342627" y="3908926"/>
                  <a:ext cx="261799" cy="261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DCD52A4-FAAE-4577-8D30-F4C5238FCC97}"/>
                  </a:ext>
                </a:extLst>
              </p:cNvPr>
              <p:cNvSpPr/>
              <p:nvPr/>
            </p:nvSpPr>
            <p:spPr>
              <a:xfrm rot="16200000">
                <a:off x="5270580" y="4480044"/>
                <a:ext cx="397290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2239697-519A-4DFC-B1DB-7BB3029173B8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30661" y="3089814"/>
              <a:ext cx="270173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A940B3C2-72F3-4D5F-A510-81C212CA4A39}"/>
                </a:ext>
              </a:extLst>
            </p:cNvPr>
            <p:cNvSpPr/>
            <p:nvPr/>
          </p:nvSpPr>
          <p:spPr>
            <a:xfrm rot="16200000">
              <a:off x="2309623" y="2871740"/>
              <a:ext cx="936000" cy="432000"/>
            </a:xfrm>
            <a:prstGeom prst="roundRect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</a:t>
              </a:r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3896D61-52DF-4F3B-AF27-E4615CC76EF3}"/>
                </a:ext>
              </a:extLst>
            </p:cNvPr>
            <p:cNvCxnSpPr>
              <a:cxnSpLocks/>
              <a:stCxn id="62" idx="2"/>
              <a:endCxn id="43" idx="0"/>
            </p:cNvCxnSpPr>
            <p:nvPr/>
          </p:nvCxnSpPr>
          <p:spPr>
            <a:xfrm flipV="1">
              <a:off x="2993623" y="3084506"/>
              <a:ext cx="640531" cy="32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4C5C8BF-BB3B-4B37-88FB-24578BBDAB55}"/>
                </a:ext>
              </a:extLst>
            </p:cNvPr>
            <p:cNvGrpSpPr/>
            <p:nvPr/>
          </p:nvGrpSpPr>
          <p:grpSpPr>
            <a:xfrm>
              <a:off x="4436488" y="2610866"/>
              <a:ext cx="432000" cy="936000"/>
              <a:chOff x="7257555" y="1999870"/>
              <a:chExt cx="432000" cy="936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744E85DB-B1B0-4F95-9149-A94E6C6C732E}"/>
                  </a:ext>
                </a:extLst>
              </p:cNvPr>
              <p:cNvSpPr/>
              <p:nvPr/>
            </p:nvSpPr>
            <p:spPr>
              <a:xfrm rot="16200000">
                <a:off x="7005555" y="2251870"/>
                <a:ext cx="936000" cy="432000"/>
              </a:xfrm>
              <a:prstGeom prst="roundRect">
                <a:avLst/>
              </a:prstGeom>
              <a:solidFill>
                <a:srgbClr val="FFA69E"/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WF-op</a:t>
                </a:r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66" name="图形 65">
                <a:extLst>
                  <a:ext uri="{FF2B5EF4-FFF2-40B4-BE49-F238E27FC236}">
                    <a16:creationId xmlns:a16="http://schemas.microsoft.com/office/drawing/2014/main" id="{F18C35BE-8200-451D-BE05-EFAA3FA46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11218" y="2004351"/>
                <a:ext cx="164845" cy="164845"/>
              </a:xfrm>
              <a:prstGeom prst="rect">
                <a:avLst/>
              </a:prstGeom>
            </p:spPr>
          </p:pic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97A13A7-F873-4BAB-B811-2D1BD3FD23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946" y="3928368"/>
            <a:ext cx="5301482" cy="1888721"/>
          </a:xfrm>
          <a:prstGeom prst="rect">
            <a:avLst/>
          </a:prstGeom>
        </p:spPr>
      </p:pic>
      <p:sp>
        <p:nvSpPr>
          <p:cNvPr id="73" name="标题 1">
            <a:extLst>
              <a:ext uri="{FF2B5EF4-FFF2-40B4-BE49-F238E27FC236}">
                <a16:creationId xmlns:a16="http://schemas.microsoft.com/office/drawing/2014/main" id="{1D07D721-50F1-463A-BFD0-5B327E19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Secure micro-graph (SMG)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6224A31-DFA7-4610-B445-2605B15CEF1A}"/>
              </a:ext>
            </a:extLst>
          </p:cNvPr>
          <p:cNvSpPr txBox="1"/>
          <p:nvPr/>
        </p:nvSpPr>
        <p:spPr>
          <a:xfrm>
            <a:off x="407258" y="1338941"/>
            <a:ext cx="5141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Secure distance regularization—condition1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Position encryption—condition2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20C675-A53E-43C2-9D91-C834B71E3997}"/>
              </a:ext>
            </a:extLst>
          </p:cNvPr>
          <p:cNvSpPr txBox="1"/>
          <p:nvPr/>
        </p:nvSpPr>
        <p:spPr>
          <a:xfrm>
            <a:off x="456946" y="2509508"/>
            <a:ext cx="9283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Secure distance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Only non-invertible computation contributes to the isolation of the dataflow.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Define the secure distance as the isolation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Condition1==secure distance &gt; 1</a:t>
            </a:r>
          </a:p>
        </p:txBody>
      </p:sp>
    </p:spTree>
    <p:extLst>
      <p:ext uri="{BB962C8B-B14F-4D97-AF65-F5344CB8AC3E}">
        <p14:creationId xmlns:p14="http://schemas.microsoft.com/office/powerpoint/2010/main" val="34194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36A37E6-A81D-43F8-B902-FE725F67CE48}"/>
              </a:ext>
            </a:extLst>
          </p:cNvPr>
          <p:cNvGrpSpPr/>
          <p:nvPr/>
        </p:nvGrpSpPr>
        <p:grpSpPr>
          <a:xfrm>
            <a:off x="7126224" y="341835"/>
            <a:ext cx="4645792" cy="2308772"/>
            <a:chOff x="660770" y="1246998"/>
            <a:chExt cx="4645792" cy="230877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29300371-4A33-4C3A-9438-6C99E8CFACC2}"/>
                </a:ext>
              </a:extLst>
            </p:cNvPr>
            <p:cNvSpPr/>
            <p:nvPr/>
          </p:nvSpPr>
          <p:spPr>
            <a:xfrm rot="16200000">
              <a:off x="1427017" y="1498999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25B1D98-2725-497F-A719-C2DE46AA889F}"/>
                </a:ext>
              </a:extLst>
            </p:cNvPr>
            <p:cNvSpPr/>
            <p:nvPr/>
          </p:nvSpPr>
          <p:spPr>
            <a:xfrm rot="16200000">
              <a:off x="2118878" y="1498999"/>
              <a:ext cx="936000" cy="432000"/>
            </a:xfrm>
            <a:prstGeom prst="roundRect">
              <a:avLst/>
            </a:prstGeom>
            <a:solidFill>
              <a:srgbClr val="FFA69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WF-op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6E17CC6-92A9-4231-85EF-2BCAF1157785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2111017" y="1714999"/>
              <a:ext cx="259861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82F319A-42C4-4AD7-8549-C8988292B384}"/>
                </a:ext>
              </a:extLst>
            </p:cNvPr>
            <p:cNvCxnSpPr>
              <a:cxnSpLocks/>
              <a:stCxn id="78" idx="2"/>
              <a:endCxn id="101" idx="0"/>
            </p:cNvCxnSpPr>
            <p:nvPr/>
          </p:nvCxnSpPr>
          <p:spPr>
            <a:xfrm>
              <a:off x="2802878" y="1714999"/>
              <a:ext cx="259861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CDC45B6D-B91D-4FBD-9DDF-F5B4501E91B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V="1">
              <a:off x="4872294" y="1714997"/>
              <a:ext cx="266481" cy="1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B4D457E-032B-433C-89D4-3F428F796523}"/>
                </a:ext>
              </a:extLst>
            </p:cNvPr>
            <p:cNvCxnSpPr>
              <a:cxnSpLocks/>
              <a:stCxn id="136" idx="2"/>
              <a:endCxn id="77" idx="0"/>
            </p:cNvCxnSpPr>
            <p:nvPr/>
          </p:nvCxnSpPr>
          <p:spPr>
            <a:xfrm flipV="1">
              <a:off x="1440993" y="1714999"/>
              <a:ext cx="238024" cy="204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8B9C09B4-244E-4A25-AB2C-7CA177721075}"/>
                </a:ext>
              </a:extLst>
            </p:cNvPr>
            <p:cNvSpPr/>
            <p:nvPr/>
          </p:nvSpPr>
          <p:spPr>
            <a:xfrm rot="16200000">
              <a:off x="2810739" y="1498999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86236364-54E5-4B41-A88C-5D79336A38A1}"/>
                </a:ext>
              </a:extLst>
            </p:cNvPr>
            <p:cNvCxnSpPr>
              <a:cxnSpLocks/>
              <a:stCxn id="101" idx="2"/>
              <a:endCxn id="122" idx="0"/>
            </p:cNvCxnSpPr>
            <p:nvPr/>
          </p:nvCxnSpPr>
          <p:spPr>
            <a:xfrm>
              <a:off x="3494739" y="1714999"/>
              <a:ext cx="270173" cy="3573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2EDC3EA-9509-44DE-8E1F-0B6DB7ACD298}"/>
                </a:ext>
              </a:extLst>
            </p:cNvPr>
            <p:cNvCxnSpPr>
              <a:cxnSpLocks/>
              <a:stCxn id="122" idx="2"/>
              <a:endCxn id="84" idx="0"/>
            </p:cNvCxnSpPr>
            <p:nvPr/>
          </p:nvCxnSpPr>
          <p:spPr>
            <a:xfrm flipV="1">
              <a:off x="4196912" y="1714998"/>
              <a:ext cx="243382" cy="357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565BDD94-55B7-4909-80A8-BF5F7E99ADA9}"/>
                    </a:ext>
                  </a:extLst>
                </p:cNvPr>
                <p:cNvSpPr txBox="1"/>
                <p:nvPr/>
              </p:nvSpPr>
              <p:spPr>
                <a:xfrm>
                  <a:off x="4808779" y="1396344"/>
                  <a:ext cx="4686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zh-CN" altLang="en-US" sz="1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565BDD94-55B7-4909-80A8-BF5F7E99A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779" y="1396344"/>
                  <a:ext cx="46869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D8BEB69-8E4F-460C-9766-009E5F40F364}"/>
                </a:ext>
              </a:extLst>
            </p:cNvPr>
            <p:cNvGrpSpPr/>
            <p:nvPr/>
          </p:nvGrpSpPr>
          <p:grpSpPr>
            <a:xfrm>
              <a:off x="3764912" y="1397994"/>
              <a:ext cx="432000" cy="641156"/>
              <a:chOff x="7998260" y="4376995"/>
              <a:chExt cx="432000" cy="64115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C2A9F216-7DBB-4CC5-8700-84F13126D5E0}"/>
                  </a:ext>
                </a:extLst>
              </p:cNvPr>
              <p:cNvGrpSpPr/>
              <p:nvPr/>
            </p:nvGrpSpPr>
            <p:grpSpPr>
              <a:xfrm>
                <a:off x="8105921" y="4477577"/>
                <a:ext cx="216677" cy="442909"/>
                <a:chOff x="8084516" y="4530499"/>
                <a:chExt cx="216677" cy="442909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B263A2A7-ECE1-422C-9161-89931BEB5A1A}"/>
                    </a:ext>
                  </a:extLst>
                </p:cNvPr>
                <p:cNvGrpSpPr/>
                <p:nvPr/>
              </p:nvGrpSpPr>
              <p:grpSpPr>
                <a:xfrm>
                  <a:off x="8084516" y="4757408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9" name="图片 8">
                    <a:extLst>
                      <a:ext uri="{FF2B5EF4-FFF2-40B4-BE49-F238E27FC236}">
                        <a16:creationId xmlns:a16="http://schemas.microsoft.com/office/drawing/2014/main" id="{E4501E4C-EA82-4537-9274-E65A3E33AF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5679862-C489-4E3C-933C-50DEED82A48E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E8569AE5-C49C-4095-895A-AFDAAF981A06}"/>
                    </a:ext>
                  </a:extLst>
                </p:cNvPr>
                <p:cNvGrpSpPr/>
                <p:nvPr/>
              </p:nvGrpSpPr>
              <p:grpSpPr>
                <a:xfrm rot="16200000">
                  <a:off x="8085193" y="4530499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119" name="图片 118">
                    <a:extLst>
                      <a:ext uri="{FF2B5EF4-FFF2-40B4-BE49-F238E27FC236}">
                        <a16:creationId xmlns:a16="http://schemas.microsoft.com/office/drawing/2014/main" id="{5AEFE976-533D-4BD8-A419-B10FDD4678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7EB28498-3F4A-46D4-BCB9-4219D6744598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C565FD52-A19E-4179-A1EB-158BDD66A593}"/>
                  </a:ext>
                </a:extLst>
              </p:cNvPr>
              <p:cNvSpPr/>
              <p:nvPr/>
            </p:nvSpPr>
            <p:spPr>
              <a:xfrm rot="16200000">
                <a:off x="7893682" y="4481573"/>
                <a:ext cx="641156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F323FDF-4637-49F7-8E1D-A2255141DC34}"/>
                </a:ext>
              </a:extLst>
            </p:cNvPr>
            <p:cNvGrpSpPr/>
            <p:nvPr/>
          </p:nvGrpSpPr>
          <p:grpSpPr>
            <a:xfrm>
              <a:off x="1798878" y="1302398"/>
              <a:ext cx="216000" cy="216000"/>
              <a:chOff x="8342611" y="3908925"/>
              <a:chExt cx="261800" cy="261799"/>
            </a:xfrm>
          </p:grpSpPr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86CD00EF-7EBA-4214-9CAE-6FA64C498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173" b="29408"/>
              <a:stretch/>
            </p:blipFill>
            <p:spPr>
              <a:xfrm>
                <a:off x="8342612" y="3935370"/>
                <a:ext cx="261799" cy="20891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E04EB23-E7DE-4529-AFD7-39D2C5D039C9}"/>
                  </a:ext>
                </a:extLst>
              </p:cNvPr>
              <p:cNvSpPr/>
              <p:nvPr/>
            </p:nvSpPr>
            <p:spPr>
              <a:xfrm>
                <a:off x="8342611" y="3908925"/>
                <a:ext cx="261799" cy="26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F55F413-3A2F-45C3-93A2-94CACD57C5A1}"/>
                </a:ext>
              </a:extLst>
            </p:cNvPr>
            <p:cNvGrpSpPr/>
            <p:nvPr/>
          </p:nvGrpSpPr>
          <p:grpSpPr>
            <a:xfrm>
              <a:off x="1008993" y="1518398"/>
              <a:ext cx="432000" cy="397290"/>
              <a:chOff x="5253225" y="4497399"/>
              <a:chExt cx="432000" cy="397290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DFC2A68-2724-4001-BCA7-1696D858B568}"/>
                  </a:ext>
                </a:extLst>
              </p:cNvPr>
              <p:cNvGrpSpPr/>
              <p:nvPr/>
            </p:nvGrpSpPr>
            <p:grpSpPr>
              <a:xfrm>
                <a:off x="5364236" y="4596486"/>
                <a:ext cx="216011" cy="216000"/>
                <a:chOff x="8342612" y="3908926"/>
                <a:chExt cx="261814" cy="261799"/>
              </a:xfrm>
            </p:grpSpPr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333D391F-9F7B-45A8-902E-F3000E8AC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173" b="29408"/>
                <a:stretch/>
              </p:blipFill>
              <p:spPr>
                <a:xfrm>
                  <a:off x="8342612" y="3935370"/>
                  <a:ext cx="261799" cy="20891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A4B0A975-ED0E-489A-8001-26F93CCC71D5}"/>
                    </a:ext>
                  </a:extLst>
                </p:cNvPr>
                <p:cNvSpPr/>
                <p:nvPr/>
              </p:nvSpPr>
              <p:spPr>
                <a:xfrm>
                  <a:off x="8342627" y="3908926"/>
                  <a:ext cx="261799" cy="261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77C49F4B-6EFB-49A7-ADF8-57E8C0FE2870}"/>
                  </a:ext>
                </a:extLst>
              </p:cNvPr>
              <p:cNvSpPr/>
              <p:nvPr/>
            </p:nvSpPr>
            <p:spPr>
              <a:xfrm rot="16200000">
                <a:off x="5270580" y="4480044"/>
                <a:ext cx="397290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80F570C-273C-4D17-B5CA-1F3F392E0D5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738820" y="1717043"/>
              <a:ext cx="270173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6D3C3EF-97FF-4270-8458-21E5C38ED258}"/>
                    </a:ext>
                  </a:extLst>
                </p:cNvPr>
                <p:cNvSpPr txBox="1"/>
                <p:nvPr/>
              </p:nvSpPr>
              <p:spPr>
                <a:xfrm>
                  <a:off x="3409754" y="1376021"/>
                  <a:ext cx="4273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6D3C3EF-97FF-4270-8458-21E5C38ED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754" y="1376021"/>
                  <a:ext cx="427334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429" r="-4286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A6534E7-219D-4F78-A050-B8DD8A709EFB}"/>
                </a:ext>
              </a:extLst>
            </p:cNvPr>
            <p:cNvSpPr txBox="1"/>
            <p:nvPr/>
          </p:nvSpPr>
          <p:spPr>
            <a:xfrm>
              <a:off x="673908" y="1364787"/>
              <a:ext cx="3241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F717733-408B-4E2E-AB8B-A85864080451}"/>
                </a:ext>
              </a:extLst>
            </p:cNvPr>
            <p:cNvGrpSpPr/>
            <p:nvPr/>
          </p:nvGrpSpPr>
          <p:grpSpPr>
            <a:xfrm>
              <a:off x="4440294" y="1246998"/>
              <a:ext cx="432000" cy="936000"/>
              <a:chOff x="7257555" y="1999870"/>
              <a:chExt cx="432000" cy="936000"/>
            </a:xfrm>
          </p:grpSpPr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C61936FA-59F5-4389-BE2C-8917391E0AAC}"/>
                  </a:ext>
                </a:extLst>
              </p:cNvPr>
              <p:cNvSpPr/>
              <p:nvPr/>
            </p:nvSpPr>
            <p:spPr>
              <a:xfrm rot="16200000">
                <a:off x="7005555" y="2251870"/>
                <a:ext cx="936000" cy="432000"/>
              </a:xfrm>
              <a:prstGeom prst="roundRect">
                <a:avLst/>
              </a:prstGeom>
              <a:solidFill>
                <a:srgbClr val="FFA69E"/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WF-op</a:t>
                </a:r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69" name="图形 168">
                <a:extLst>
                  <a:ext uri="{FF2B5EF4-FFF2-40B4-BE49-F238E27FC236}">
                    <a16:creationId xmlns:a16="http://schemas.microsoft.com/office/drawing/2014/main" id="{7CE07A21-B3FF-4ECF-91B4-59E13B444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11218" y="2004351"/>
                <a:ext cx="164845" cy="164845"/>
              </a:xfrm>
              <a:prstGeom prst="rect">
                <a:avLst/>
              </a:prstGeom>
            </p:spPr>
          </p:pic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FD4ABD-521E-4C10-80E5-685694895259}"/>
                </a:ext>
              </a:extLst>
            </p:cNvPr>
            <p:cNvCxnSpPr>
              <a:cxnSpLocks/>
              <a:stCxn id="50" idx="2"/>
              <a:endCxn id="62" idx="0"/>
            </p:cNvCxnSpPr>
            <p:nvPr/>
          </p:nvCxnSpPr>
          <p:spPr>
            <a:xfrm flipV="1">
              <a:off x="2102858" y="3087740"/>
              <a:ext cx="458765" cy="3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曲线 571">
              <a:extLst>
                <a:ext uri="{FF2B5EF4-FFF2-40B4-BE49-F238E27FC236}">
                  <a16:creationId xmlns:a16="http://schemas.microsoft.com/office/drawing/2014/main" id="{AABF1109-E4E3-4FD4-9098-5004F6EAFF6B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>
              <a:off x="742514" y="2412617"/>
              <a:ext cx="2035109" cy="207123"/>
            </a:xfrm>
            <a:prstGeom prst="bentConnector2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8747524-2165-453C-91EA-71C0D13EBCC9}"/>
                    </a:ext>
                  </a:extLst>
                </p:cNvPr>
                <p:cNvSpPr txBox="1"/>
                <p:nvPr/>
              </p:nvSpPr>
              <p:spPr>
                <a:xfrm>
                  <a:off x="3132520" y="2721891"/>
                  <a:ext cx="42733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16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68747524-2165-453C-91EA-71C0D13EB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520" y="2721891"/>
                  <a:ext cx="427334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4225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4A37BB1-90A9-4431-96A4-3B7E3010F5E3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V="1">
              <a:off x="4868488" y="3078312"/>
              <a:ext cx="359353" cy="55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9787153-B587-436F-83C9-0B0EE6EB4B80}"/>
                </a:ext>
              </a:extLst>
            </p:cNvPr>
            <p:cNvCxnSpPr>
              <a:cxnSpLocks/>
              <a:stCxn id="43" idx="2"/>
              <a:endCxn id="65" idx="0"/>
            </p:cNvCxnSpPr>
            <p:nvPr/>
          </p:nvCxnSpPr>
          <p:spPr>
            <a:xfrm flipV="1">
              <a:off x="4066154" y="3078866"/>
              <a:ext cx="370334" cy="564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230F6DD-066C-4739-8719-35875A97E3B2}"/>
                    </a:ext>
                  </a:extLst>
                </p:cNvPr>
                <p:cNvSpPr txBox="1"/>
                <p:nvPr/>
              </p:nvSpPr>
              <p:spPr>
                <a:xfrm>
                  <a:off x="4837871" y="2739757"/>
                  <a:ext cx="4686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zh-CN" altLang="en-US" sz="16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230F6DD-066C-4739-8719-35875A97E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871" y="2739757"/>
                  <a:ext cx="46869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5590D4E-09A5-42C8-A76A-2D3A88F91B1D}"/>
                </a:ext>
              </a:extLst>
            </p:cNvPr>
            <p:cNvGrpSpPr/>
            <p:nvPr/>
          </p:nvGrpSpPr>
          <p:grpSpPr>
            <a:xfrm>
              <a:off x="3634154" y="2763928"/>
              <a:ext cx="432000" cy="641156"/>
              <a:chOff x="7998260" y="4376995"/>
              <a:chExt cx="432000" cy="641156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49968DC-85D6-45B8-8D2F-459BFFED1D57}"/>
                  </a:ext>
                </a:extLst>
              </p:cNvPr>
              <p:cNvGrpSpPr/>
              <p:nvPr/>
            </p:nvGrpSpPr>
            <p:grpSpPr>
              <a:xfrm>
                <a:off x="8105921" y="4477577"/>
                <a:ext cx="216677" cy="442909"/>
                <a:chOff x="8084516" y="4530499"/>
                <a:chExt cx="216677" cy="442909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C81F6D39-B377-44EE-B640-67ABA006E1C1}"/>
                    </a:ext>
                  </a:extLst>
                </p:cNvPr>
                <p:cNvGrpSpPr/>
                <p:nvPr/>
              </p:nvGrpSpPr>
              <p:grpSpPr>
                <a:xfrm>
                  <a:off x="8084516" y="4757408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48" name="图片 47">
                    <a:extLst>
                      <a:ext uri="{FF2B5EF4-FFF2-40B4-BE49-F238E27FC236}">
                        <a16:creationId xmlns:a16="http://schemas.microsoft.com/office/drawing/2014/main" id="{3E8BF15A-2B40-4453-9E9A-E01B8462F2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2FE30584-FA36-4098-8651-A4525D3C1EFA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B6C8DC63-49E3-4951-83D8-4DC8F5E3DFDF}"/>
                    </a:ext>
                  </a:extLst>
                </p:cNvPr>
                <p:cNvGrpSpPr/>
                <p:nvPr/>
              </p:nvGrpSpPr>
              <p:grpSpPr>
                <a:xfrm rot="16200000">
                  <a:off x="8085193" y="4530499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46" name="图片 45">
                    <a:extLst>
                      <a:ext uri="{FF2B5EF4-FFF2-40B4-BE49-F238E27FC236}">
                        <a16:creationId xmlns:a16="http://schemas.microsoft.com/office/drawing/2014/main" id="{904AB4BA-F4BB-41E4-981D-2CF39A462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3D509758-4D4F-4179-B772-B0BDA5335922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ADE89C06-EED2-468F-9F13-1D4EA8D4450F}"/>
                  </a:ext>
                </a:extLst>
              </p:cNvPr>
              <p:cNvSpPr/>
              <p:nvPr/>
            </p:nvSpPr>
            <p:spPr>
              <a:xfrm rot="16200000">
                <a:off x="7893682" y="4481573"/>
                <a:ext cx="641156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FD1E072-5BAF-43B1-A582-57BEFF8D7197}"/>
                </a:ext>
              </a:extLst>
            </p:cNvPr>
            <p:cNvSpPr/>
            <p:nvPr/>
          </p:nvSpPr>
          <p:spPr>
            <a:xfrm rot="16200000">
              <a:off x="1418858" y="2871770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910BA3C-60FD-4BE7-9532-D4136E67454A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 flipV="1">
              <a:off x="1432834" y="3087770"/>
              <a:ext cx="238024" cy="204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FBC6CF4-23D2-4F2B-B364-4B2D45BC0EC1}"/>
                </a:ext>
              </a:extLst>
            </p:cNvPr>
            <p:cNvSpPr txBox="1"/>
            <p:nvPr/>
          </p:nvSpPr>
          <p:spPr>
            <a:xfrm>
              <a:off x="660770" y="2748792"/>
              <a:ext cx="3241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7255F3A-EC40-431E-A858-92F6C477E4CD}"/>
                </a:ext>
              </a:extLst>
            </p:cNvPr>
            <p:cNvGrpSpPr/>
            <p:nvPr/>
          </p:nvGrpSpPr>
          <p:grpSpPr>
            <a:xfrm>
              <a:off x="1790719" y="2675169"/>
              <a:ext cx="216000" cy="216000"/>
              <a:chOff x="8342611" y="3908925"/>
              <a:chExt cx="261800" cy="261799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D774C8C3-9B78-4DA4-9E1F-BB97965AD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173" b="29408"/>
              <a:stretch/>
            </p:blipFill>
            <p:spPr>
              <a:xfrm>
                <a:off x="8342612" y="3935370"/>
                <a:ext cx="261799" cy="20891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D713D4-C9F1-4644-963C-95D5C0DA4684}"/>
                  </a:ext>
                </a:extLst>
              </p:cNvPr>
              <p:cNvSpPr/>
              <p:nvPr/>
            </p:nvSpPr>
            <p:spPr>
              <a:xfrm>
                <a:off x="8342611" y="3908925"/>
                <a:ext cx="261799" cy="26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82D2AC7-0D0B-42F1-ACC8-8A0D1B5713AE}"/>
                </a:ext>
              </a:extLst>
            </p:cNvPr>
            <p:cNvGrpSpPr/>
            <p:nvPr/>
          </p:nvGrpSpPr>
          <p:grpSpPr>
            <a:xfrm>
              <a:off x="1000834" y="2891169"/>
              <a:ext cx="432000" cy="397290"/>
              <a:chOff x="5253225" y="4497399"/>
              <a:chExt cx="432000" cy="397290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48F58781-0AD2-4E64-ABBA-2CF615FD87B0}"/>
                  </a:ext>
                </a:extLst>
              </p:cNvPr>
              <p:cNvGrpSpPr/>
              <p:nvPr/>
            </p:nvGrpSpPr>
            <p:grpSpPr>
              <a:xfrm>
                <a:off x="5364236" y="4596486"/>
                <a:ext cx="216011" cy="216000"/>
                <a:chOff x="8342612" y="3908926"/>
                <a:chExt cx="261814" cy="261799"/>
              </a:xfrm>
            </p:grpSpPr>
            <p:pic>
              <p:nvPicPr>
                <p:cNvPr id="59" name="图片 58">
                  <a:extLst>
                    <a:ext uri="{FF2B5EF4-FFF2-40B4-BE49-F238E27FC236}">
                      <a16:creationId xmlns:a16="http://schemas.microsoft.com/office/drawing/2014/main" id="{8EDAAA36-BEE8-41E9-B70C-2AEE5B83B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173" b="29408"/>
                <a:stretch/>
              </p:blipFill>
              <p:spPr>
                <a:xfrm>
                  <a:off x="8342612" y="3935370"/>
                  <a:ext cx="261799" cy="20891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4EB8D80E-CFCA-4B64-87BE-508FFED3CAFE}"/>
                    </a:ext>
                  </a:extLst>
                </p:cNvPr>
                <p:cNvSpPr/>
                <p:nvPr/>
              </p:nvSpPr>
              <p:spPr>
                <a:xfrm>
                  <a:off x="8342627" y="3908926"/>
                  <a:ext cx="261799" cy="261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DCD52A4-FAAE-4577-8D30-F4C5238FCC97}"/>
                  </a:ext>
                </a:extLst>
              </p:cNvPr>
              <p:cNvSpPr/>
              <p:nvPr/>
            </p:nvSpPr>
            <p:spPr>
              <a:xfrm rot="16200000">
                <a:off x="5270580" y="4480044"/>
                <a:ext cx="397290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2239697-519A-4DFC-B1DB-7BB3029173B8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30661" y="3089814"/>
              <a:ext cx="270173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A940B3C2-72F3-4D5F-A510-81C212CA4A39}"/>
                </a:ext>
              </a:extLst>
            </p:cNvPr>
            <p:cNvSpPr/>
            <p:nvPr/>
          </p:nvSpPr>
          <p:spPr>
            <a:xfrm rot="16200000">
              <a:off x="2309623" y="2871740"/>
              <a:ext cx="936000" cy="432000"/>
            </a:xfrm>
            <a:prstGeom prst="roundRect">
              <a:avLst/>
            </a:prstGeom>
            <a:solidFill>
              <a:srgbClr val="FFCB8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</a:t>
              </a:r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3896D61-52DF-4F3B-AF27-E4615CC76EF3}"/>
                </a:ext>
              </a:extLst>
            </p:cNvPr>
            <p:cNvCxnSpPr>
              <a:cxnSpLocks/>
              <a:stCxn id="62" idx="2"/>
              <a:endCxn id="43" idx="0"/>
            </p:cNvCxnSpPr>
            <p:nvPr/>
          </p:nvCxnSpPr>
          <p:spPr>
            <a:xfrm flipV="1">
              <a:off x="2993623" y="3084506"/>
              <a:ext cx="640531" cy="323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4C5C8BF-BB3B-4B37-88FB-24578BBDAB55}"/>
                </a:ext>
              </a:extLst>
            </p:cNvPr>
            <p:cNvGrpSpPr/>
            <p:nvPr/>
          </p:nvGrpSpPr>
          <p:grpSpPr>
            <a:xfrm>
              <a:off x="4436488" y="2610866"/>
              <a:ext cx="432000" cy="936000"/>
              <a:chOff x="7257555" y="1999870"/>
              <a:chExt cx="432000" cy="936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744E85DB-B1B0-4F95-9149-A94E6C6C732E}"/>
                  </a:ext>
                </a:extLst>
              </p:cNvPr>
              <p:cNvSpPr/>
              <p:nvPr/>
            </p:nvSpPr>
            <p:spPr>
              <a:xfrm rot="16200000">
                <a:off x="7005555" y="2251870"/>
                <a:ext cx="936000" cy="432000"/>
              </a:xfrm>
              <a:prstGeom prst="roundRect">
                <a:avLst/>
              </a:prstGeom>
              <a:solidFill>
                <a:srgbClr val="FFA69E"/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WF-op</a:t>
                </a:r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66" name="图形 65">
                <a:extLst>
                  <a:ext uri="{FF2B5EF4-FFF2-40B4-BE49-F238E27FC236}">
                    <a16:creationId xmlns:a16="http://schemas.microsoft.com/office/drawing/2014/main" id="{F18C35BE-8200-451D-BE05-EFAA3FA46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11218" y="2004351"/>
                <a:ext cx="164845" cy="164845"/>
              </a:xfrm>
              <a:prstGeom prst="rect">
                <a:avLst/>
              </a:prstGeom>
            </p:spPr>
          </p:pic>
        </p:grpSp>
      </p:grpSp>
      <p:sp>
        <p:nvSpPr>
          <p:cNvPr id="73" name="标题 1">
            <a:extLst>
              <a:ext uri="{FF2B5EF4-FFF2-40B4-BE49-F238E27FC236}">
                <a16:creationId xmlns:a16="http://schemas.microsoft.com/office/drawing/2014/main" id="{1D07D721-50F1-463A-BFD0-5B327E19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Secure micro-graph (SMG)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6224A31-DFA7-4610-B445-2605B15CEF1A}"/>
              </a:ext>
            </a:extLst>
          </p:cNvPr>
          <p:cNvSpPr txBox="1"/>
          <p:nvPr/>
        </p:nvSpPr>
        <p:spPr>
          <a:xfrm>
            <a:off x="407258" y="1338941"/>
            <a:ext cx="9283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Secure distance regularization—condition1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Position encryption—condition2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20C675-A53E-43C2-9D91-C834B71E3997}"/>
              </a:ext>
            </a:extLst>
          </p:cNvPr>
          <p:cNvSpPr txBox="1"/>
          <p:nvPr/>
        </p:nvSpPr>
        <p:spPr>
          <a:xfrm>
            <a:off x="676884" y="2593455"/>
            <a:ext cx="92833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Position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Other cryptographic primitive (HE) encrypts the activation vector-wise.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Reorder the ciphertext requires the rotation, very expensive!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Implemented across the SMGs.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The order recovery applies to the weight tensor.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EE0DCC-B4BB-4975-BBE9-2DE77E1AE8F4}"/>
              </a:ext>
            </a:extLst>
          </p:cNvPr>
          <p:cNvGrpSpPr/>
          <p:nvPr/>
        </p:nvGrpSpPr>
        <p:grpSpPr>
          <a:xfrm>
            <a:off x="769937" y="4465254"/>
            <a:ext cx="5559568" cy="1510709"/>
            <a:chOff x="3180628" y="2193109"/>
            <a:chExt cx="5559568" cy="1510709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48EBC89-2CF1-4CAE-A069-3C6CE447D2E7}"/>
                </a:ext>
              </a:extLst>
            </p:cNvPr>
            <p:cNvSpPr txBox="1"/>
            <p:nvPr/>
          </p:nvSpPr>
          <p:spPr>
            <a:xfrm>
              <a:off x="3616961" y="2310618"/>
              <a:ext cx="412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[X]</a:t>
              </a:r>
              <a:endPara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A2FA24E-085B-4257-BC97-CC6E8EF424E1}"/>
                    </a:ext>
                  </a:extLst>
                </p:cNvPr>
                <p:cNvSpPr txBox="1"/>
                <p:nvPr/>
              </p:nvSpPr>
              <p:spPr>
                <a:xfrm>
                  <a:off x="4451313" y="2323557"/>
                  <a:ext cx="57132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A2FA24E-085B-4257-BC97-CC6E8EF42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313" y="2323557"/>
                  <a:ext cx="571326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7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3AFBC8C-6821-41AA-86DA-D414AF5EF229}"/>
                    </a:ext>
                  </a:extLst>
                </p:cNvPr>
                <p:cNvSpPr txBox="1"/>
                <p:nvPr/>
              </p:nvSpPr>
              <p:spPr>
                <a:xfrm>
                  <a:off x="4414913" y="2673112"/>
                  <a:ext cx="75804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i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CN" sz="1400" i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3AFBC8C-6821-41AA-86DA-D414AF5EF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13" y="2673112"/>
                  <a:ext cx="75804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ED92731-740F-42EB-8AFC-06684AB8FA84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 flipV="1">
              <a:off x="5469085" y="2663153"/>
              <a:ext cx="773582" cy="1238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749396C-A6FB-4AF3-BB30-8E70CDF6C293}"/>
                </a:ext>
              </a:extLst>
            </p:cNvPr>
            <p:cNvCxnSpPr>
              <a:cxnSpLocks/>
              <a:stCxn id="130" idx="2"/>
              <a:endCxn id="107" idx="0"/>
            </p:cNvCxnSpPr>
            <p:nvPr/>
          </p:nvCxnSpPr>
          <p:spPr>
            <a:xfrm>
              <a:off x="4526998" y="2667965"/>
              <a:ext cx="505116" cy="6912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6FCC4FF-4102-4115-9E40-AA0E32A18CE1}"/>
                </a:ext>
              </a:extLst>
            </p:cNvPr>
            <p:cNvGrpSpPr/>
            <p:nvPr/>
          </p:nvGrpSpPr>
          <p:grpSpPr>
            <a:xfrm>
              <a:off x="4094998" y="2347387"/>
              <a:ext cx="432000" cy="641156"/>
              <a:chOff x="7998260" y="4376995"/>
              <a:chExt cx="432000" cy="641156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14045053-9031-4FA3-B8A9-7DAA670E7DA3}"/>
                  </a:ext>
                </a:extLst>
              </p:cNvPr>
              <p:cNvGrpSpPr/>
              <p:nvPr/>
            </p:nvGrpSpPr>
            <p:grpSpPr>
              <a:xfrm>
                <a:off x="8105921" y="4477577"/>
                <a:ext cx="216677" cy="442909"/>
                <a:chOff x="8084516" y="4530499"/>
                <a:chExt cx="216677" cy="442909"/>
              </a:xfrm>
            </p:grpSpPr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id="{28485C48-B912-403C-9415-0F477A4E878A}"/>
                    </a:ext>
                  </a:extLst>
                </p:cNvPr>
                <p:cNvGrpSpPr/>
                <p:nvPr/>
              </p:nvGrpSpPr>
              <p:grpSpPr>
                <a:xfrm>
                  <a:off x="8084516" y="4757408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135" name="图片 134">
                    <a:extLst>
                      <a:ext uri="{FF2B5EF4-FFF2-40B4-BE49-F238E27FC236}">
                        <a16:creationId xmlns:a16="http://schemas.microsoft.com/office/drawing/2014/main" id="{1D7F4A95-C436-4E33-84B1-716AC75A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5E36E55B-2C65-47D3-A8B6-B2B7163BB140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5790F270-B5C6-4687-AAD1-6345D8586E58}"/>
                    </a:ext>
                  </a:extLst>
                </p:cNvPr>
                <p:cNvGrpSpPr/>
                <p:nvPr/>
              </p:nvGrpSpPr>
              <p:grpSpPr>
                <a:xfrm rot="16200000">
                  <a:off x="8085193" y="4530499"/>
                  <a:ext cx="216000" cy="216000"/>
                  <a:chOff x="8342611" y="3908925"/>
                  <a:chExt cx="261800" cy="261799"/>
                </a:xfrm>
              </p:grpSpPr>
              <p:pic>
                <p:nvPicPr>
                  <p:cNvPr id="133" name="图片 132">
                    <a:extLst>
                      <a:ext uri="{FF2B5EF4-FFF2-40B4-BE49-F238E27FC236}">
                        <a16:creationId xmlns:a16="http://schemas.microsoft.com/office/drawing/2014/main" id="{2C556C4B-25F7-45B4-B1BF-21304E443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6173" b="29408"/>
                  <a:stretch/>
                </p:blipFill>
                <p:spPr>
                  <a:xfrm>
                    <a:off x="8342612" y="3935370"/>
                    <a:ext cx="261799" cy="2089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5AD73872-D951-448E-ACF2-F14F61E9AF00}"/>
                      </a:ext>
                    </a:extLst>
                  </p:cNvPr>
                  <p:cNvSpPr/>
                  <p:nvPr/>
                </p:nvSpPr>
                <p:spPr>
                  <a:xfrm>
                    <a:off x="8342611" y="3908925"/>
                    <a:ext cx="261799" cy="2617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black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77F282A5-07D0-49AB-9D43-C003426B328B}"/>
                  </a:ext>
                </a:extLst>
              </p:cNvPr>
              <p:cNvSpPr/>
              <p:nvPr/>
            </p:nvSpPr>
            <p:spPr>
              <a:xfrm rot="16200000">
                <a:off x="7893682" y="4481573"/>
                <a:ext cx="641156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6FA1C606-1825-4BF6-86EC-39191813E38B}"/>
                </a:ext>
              </a:extLst>
            </p:cNvPr>
            <p:cNvSpPr/>
            <p:nvPr/>
          </p:nvSpPr>
          <p:spPr>
            <a:xfrm rot="16200000">
              <a:off x="6981827" y="2445109"/>
              <a:ext cx="936000" cy="432000"/>
            </a:xfrm>
            <a:prstGeom prst="roundRect">
              <a:avLst/>
            </a:prstGeom>
            <a:solidFill>
              <a:srgbClr val="83C9F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28C4CF2-BE90-4B43-BBA3-BFA46D7FE4D7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7665827" y="2661109"/>
              <a:ext cx="606429" cy="6855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01C9A02-6F30-4DF4-9777-BBE84DC1EE77}"/>
                </a:ext>
              </a:extLst>
            </p:cNvPr>
            <p:cNvCxnSpPr>
              <a:cxnSpLocks/>
              <a:stCxn id="116" idx="2"/>
              <a:endCxn id="83" idx="0"/>
            </p:cNvCxnSpPr>
            <p:nvPr/>
          </p:nvCxnSpPr>
          <p:spPr>
            <a:xfrm flipV="1">
              <a:off x="6674667" y="2661109"/>
              <a:ext cx="559160" cy="2044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9E1BFD45-C06C-430F-96D3-D323F48B3E4C}"/>
                </a:ext>
              </a:extLst>
            </p:cNvPr>
            <p:cNvGrpSpPr/>
            <p:nvPr/>
          </p:nvGrpSpPr>
          <p:grpSpPr>
            <a:xfrm>
              <a:off x="7353688" y="2248508"/>
              <a:ext cx="216000" cy="216000"/>
              <a:chOff x="8342611" y="3908925"/>
              <a:chExt cx="261800" cy="261799"/>
            </a:xfrm>
          </p:grpSpPr>
          <p:pic>
            <p:nvPicPr>
              <p:cNvPr id="124" name="图片 123">
                <a:extLst>
                  <a:ext uri="{FF2B5EF4-FFF2-40B4-BE49-F238E27FC236}">
                    <a16:creationId xmlns:a16="http://schemas.microsoft.com/office/drawing/2014/main" id="{8508BCA0-D9CE-4510-90CC-19F3E772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173" b="29408"/>
              <a:stretch/>
            </p:blipFill>
            <p:spPr>
              <a:xfrm>
                <a:off x="8342612" y="3935370"/>
                <a:ext cx="261799" cy="20891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B9D5FA1-6DC8-4C12-BE2F-6EF37E09AD81}"/>
                  </a:ext>
                </a:extLst>
              </p:cNvPr>
              <p:cNvSpPr/>
              <p:nvPr/>
            </p:nvSpPr>
            <p:spPr>
              <a:xfrm>
                <a:off x="8342611" y="3908925"/>
                <a:ext cx="261799" cy="26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AB9EA95-F5C8-4E3E-A6F1-FBAF1C01EA14}"/>
                </a:ext>
              </a:extLst>
            </p:cNvPr>
            <p:cNvGrpSpPr/>
            <p:nvPr/>
          </p:nvGrpSpPr>
          <p:grpSpPr>
            <a:xfrm>
              <a:off x="6242667" y="2464508"/>
              <a:ext cx="432000" cy="397290"/>
              <a:chOff x="5253225" y="4497399"/>
              <a:chExt cx="432000" cy="397290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CCCF3002-D78D-466D-96E9-DB7BCB33ABD2}"/>
                  </a:ext>
                </a:extLst>
              </p:cNvPr>
              <p:cNvGrpSpPr/>
              <p:nvPr/>
            </p:nvGrpSpPr>
            <p:grpSpPr>
              <a:xfrm>
                <a:off x="5364236" y="4596486"/>
                <a:ext cx="216011" cy="216000"/>
                <a:chOff x="8342612" y="3908926"/>
                <a:chExt cx="261814" cy="261799"/>
              </a:xfrm>
            </p:grpSpPr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F74824DE-A8D6-4375-8EAF-EE876ABD0A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173" b="29408"/>
                <a:stretch/>
              </p:blipFill>
              <p:spPr>
                <a:xfrm>
                  <a:off x="8342612" y="3935370"/>
                  <a:ext cx="261799" cy="208911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8C6C3C32-5309-4BCA-8976-A9626DF9924B}"/>
                    </a:ext>
                  </a:extLst>
                </p:cNvPr>
                <p:cNvSpPr/>
                <p:nvPr/>
              </p:nvSpPr>
              <p:spPr>
                <a:xfrm>
                  <a:off x="8342627" y="3908926"/>
                  <a:ext cx="261799" cy="261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7C9C8AAC-62CA-49CF-B593-ACDD1D2B9311}"/>
                  </a:ext>
                </a:extLst>
              </p:cNvPr>
              <p:cNvSpPr/>
              <p:nvPr/>
            </p:nvSpPr>
            <p:spPr>
              <a:xfrm rot="16200000">
                <a:off x="5270580" y="4480044"/>
                <a:ext cx="397290" cy="4320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7B5B37DA-F010-443C-A6CF-37FBE7275529}"/>
                </a:ext>
              </a:extLst>
            </p:cNvPr>
            <p:cNvCxnSpPr>
              <a:cxnSpLocks/>
              <a:endCxn id="130" idx="0"/>
            </p:cNvCxnSpPr>
            <p:nvPr/>
          </p:nvCxnSpPr>
          <p:spPr>
            <a:xfrm>
              <a:off x="3725586" y="2667965"/>
              <a:ext cx="369412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5FD80FD-EAD2-42A0-83E4-7B6CBE196282}"/>
                </a:ext>
              </a:extLst>
            </p:cNvPr>
            <p:cNvGrpSpPr/>
            <p:nvPr/>
          </p:nvGrpSpPr>
          <p:grpSpPr>
            <a:xfrm>
              <a:off x="3210252" y="2627503"/>
              <a:ext cx="406709" cy="94749"/>
              <a:chOff x="3354464" y="5651734"/>
              <a:chExt cx="406709" cy="94749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112766-CB61-4404-BEEF-7D45D69512D4}"/>
                  </a:ext>
                </a:extLst>
              </p:cNvPr>
              <p:cNvSpPr/>
              <p:nvPr/>
            </p:nvSpPr>
            <p:spPr>
              <a:xfrm>
                <a:off x="335446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EE63FA2-3518-4FA2-87A1-2F23B0D7F595}"/>
                  </a:ext>
                </a:extLst>
              </p:cNvPr>
              <p:cNvSpPr/>
              <p:nvPr/>
            </p:nvSpPr>
            <p:spPr>
              <a:xfrm>
                <a:off x="351044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D9DDC5F-572C-4BB9-86A9-30852DB78D90}"/>
                  </a:ext>
                </a:extLst>
              </p:cNvPr>
              <p:cNvSpPr/>
              <p:nvPr/>
            </p:nvSpPr>
            <p:spPr>
              <a:xfrm>
                <a:off x="366642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A8AA259-44E8-4C42-8255-9315F51AF124}"/>
                    </a:ext>
                  </a:extLst>
                </p:cNvPr>
                <p:cNvSpPr txBox="1"/>
                <p:nvPr/>
              </p:nvSpPr>
              <p:spPr>
                <a:xfrm>
                  <a:off x="7006864" y="3382514"/>
                  <a:ext cx="120749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b="0" i="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SecGraph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A8AA259-44E8-4C42-8255-9315F51AF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864" y="3382514"/>
                  <a:ext cx="120749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1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63CB5FA0-829A-4CFF-8C0B-8206E69D5036}"/>
                    </a:ext>
                  </a:extLst>
                </p:cNvPr>
                <p:cNvSpPr txBox="1"/>
                <p:nvPr/>
              </p:nvSpPr>
              <p:spPr>
                <a:xfrm>
                  <a:off x="3758479" y="3396041"/>
                  <a:ext cx="120749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b="0" i="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SecGraph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63CB5FA0-829A-4CFF-8C0B-8206E69D5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479" y="3396041"/>
                  <a:ext cx="1207494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左中括号 95">
              <a:extLst>
                <a:ext uri="{FF2B5EF4-FFF2-40B4-BE49-F238E27FC236}">
                  <a16:creationId xmlns:a16="http://schemas.microsoft.com/office/drawing/2014/main" id="{2EABBF79-0E43-41D1-90B7-CFD406190E87}"/>
                </a:ext>
              </a:extLst>
            </p:cNvPr>
            <p:cNvSpPr/>
            <p:nvPr/>
          </p:nvSpPr>
          <p:spPr>
            <a:xfrm rot="16200000">
              <a:off x="4214974" y="2138784"/>
              <a:ext cx="225210" cy="2293901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左中括号 97">
              <a:extLst>
                <a:ext uri="{FF2B5EF4-FFF2-40B4-BE49-F238E27FC236}">
                  <a16:creationId xmlns:a16="http://schemas.microsoft.com/office/drawing/2014/main" id="{BEC4CEFD-963D-46A4-B7E7-DED58C080531}"/>
                </a:ext>
              </a:extLst>
            </p:cNvPr>
            <p:cNvSpPr/>
            <p:nvPr/>
          </p:nvSpPr>
          <p:spPr>
            <a:xfrm rot="16200000">
              <a:off x="7425421" y="2067739"/>
              <a:ext cx="192229" cy="2437320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85A30FAF-B3A3-4EEE-B6F9-50E3D082CB84}"/>
                </a:ext>
              </a:extLst>
            </p:cNvPr>
            <p:cNvGrpSpPr/>
            <p:nvPr/>
          </p:nvGrpSpPr>
          <p:grpSpPr>
            <a:xfrm>
              <a:off x="8333487" y="2614752"/>
              <a:ext cx="406709" cy="94749"/>
              <a:chOff x="3354464" y="5651734"/>
              <a:chExt cx="406709" cy="94749"/>
            </a:xfrm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C3E43E4E-BDEA-48A9-8902-1EC44CE89341}"/>
                  </a:ext>
                </a:extLst>
              </p:cNvPr>
              <p:cNvSpPr/>
              <p:nvPr/>
            </p:nvSpPr>
            <p:spPr>
              <a:xfrm>
                <a:off x="335446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C4BE51EC-9A27-498B-93F7-0BFADD826EB2}"/>
                  </a:ext>
                </a:extLst>
              </p:cNvPr>
              <p:cNvSpPr/>
              <p:nvPr/>
            </p:nvSpPr>
            <p:spPr>
              <a:xfrm>
                <a:off x="351044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6E463E28-D558-49C8-BCB4-72D879728EDD}"/>
                  </a:ext>
                </a:extLst>
              </p:cNvPr>
              <p:cNvSpPr/>
              <p:nvPr/>
            </p:nvSpPr>
            <p:spPr>
              <a:xfrm>
                <a:off x="3666424" y="5651734"/>
                <a:ext cx="94749" cy="947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774B9FCB-E0AA-40DA-8045-BA023E232522}"/>
                    </a:ext>
                  </a:extLst>
                </p:cNvPr>
                <p:cNvSpPr txBox="1"/>
                <p:nvPr/>
              </p:nvSpPr>
              <p:spPr>
                <a:xfrm>
                  <a:off x="5431280" y="2323557"/>
                  <a:ext cx="57132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774B9FCB-E0AA-40DA-8045-BA023E232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280" y="2323557"/>
                  <a:ext cx="571326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5806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80B43E-FB7C-4D92-9CA5-F8D8298544AF}"/>
                    </a:ext>
                  </a:extLst>
                </p:cNvPr>
                <p:cNvSpPr txBox="1"/>
                <p:nvPr/>
              </p:nvSpPr>
              <p:spPr>
                <a:xfrm>
                  <a:off x="6611883" y="2313916"/>
                  <a:ext cx="57132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80B43E-FB7C-4D92-9CA5-F8D82985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883" y="2313916"/>
                  <a:ext cx="571326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20213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62F00B1-1B7A-415A-8616-B125414C0B16}"/>
                    </a:ext>
                  </a:extLst>
                </p:cNvPr>
                <p:cNvSpPr txBox="1"/>
                <p:nvPr/>
              </p:nvSpPr>
              <p:spPr>
                <a:xfrm>
                  <a:off x="7653660" y="2346658"/>
                  <a:ext cx="57132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Wh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62F00B1-1B7A-415A-8616-B125414C0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660" y="2346658"/>
                  <a:ext cx="571326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1914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552228F-F61B-4528-BA81-800A3050A3C9}"/>
                    </a:ext>
                  </a:extLst>
                </p:cNvPr>
                <p:cNvSpPr txBox="1"/>
                <p:nvPr/>
              </p:nvSpPr>
              <p:spPr>
                <a:xfrm>
                  <a:off x="5454004" y="2662031"/>
                  <a:ext cx="75804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1400" i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552228F-F61B-4528-BA81-800A3050A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004" y="2662031"/>
                  <a:ext cx="75804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D177B176-6BB5-4A8E-ADBE-9C013CBF9BFA}"/>
                </a:ext>
              </a:extLst>
            </p:cNvPr>
            <p:cNvGrpSpPr/>
            <p:nvPr/>
          </p:nvGrpSpPr>
          <p:grpSpPr>
            <a:xfrm>
              <a:off x="5032114" y="2206877"/>
              <a:ext cx="432000" cy="936000"/>
              <a:chOff x="7257555" y="1999870"/>
              <a:chExt cx="432000" cy="936000"/>
            </a:xfrm>
          </p:grpSpPr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6B229735-2552-441F-932B-EA7ABD9DCD8C}"/>
                  </a:ext>
                </a:extLst>
              </p:cNvPr>
              <p:cNvSpPr/>
              <p:nvPr/>
            </p:nvSpPr>
            <p:spPr>
              <a:xfrm rot="16200000">
                <a:off x="7005555" y="2251870"/>
                <a:ext cx="936000" cy="432000"/>
              </a:xfrm>
              <a:prstGeom prst="roundRect">
                <a:avLst/>
              </a:prstGeom>
              <a:solidFill>
                <a:srgbClr val="FFA69E"/>
              </a:solidFill>
              <a:ln w="28575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WF-op</a:t>
                </a:r>
                <a:endPara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图形 107">
                <a:extLst>
                  <a:ext uri="{FF2B5EF4-FFF2-40B4-BE49-F238E27FC236}">
                    <a16:creationId xmlns:a16="http://schemas.microsoft.com/office/drawing/2014/main" id="{2CAE8E63-836F-4D99-B623-85BA11A42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11218" y="2004351"/>
                <a:ext cx="164845" cy="1648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56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E68566BD-7C13-4590-AFB2-2DFAC829E5D9}"/>
              </a:ext>
            </a:extLst>
          </p:cNvPr>
          <p:cNvSpPr txBox="1"/>
          <p:nvPr/>
        </p:nvSpPr>
        <p:spPr>
          <a:xfrm>
            <a:off x="372178" y="1406597"/>
            <a:ext cx="92833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Adequate Privacy Goal</a:t>
            </a:r>
            <a:r>
              <a:rPr lang="en-US" altLang="zh-CN" dirty="0"/>
              <a:t>: The information allowed revealing during the inference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Model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Inference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Intermediate activations that satisfy the following 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The input and the output of any operator with private weights must not be both revealed to the client.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Before revealing to the client, the activation is subject to row-wise and column-wise shuffling.</a:t>
            </a:r>
          </a:p>
        </p:txBody>
      </p:sp>
      <p:sp>
        <p:nvSpPr>
          <p:cNvPr id="73" name="标题 1">
            <a:extLst>
              <a:ext uri="{FF2B5EF4-FFF2-40B4-BE49-F238E27FC236}">
                <a16:creationId xmlns:a16="http://schemas.microsoft.com/office/drawing/2014/main" id="{1D07D721-50F1-463A-BFD0-5B327E19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8" y="278409"/>
            <a:ext cx="10515600" cy="844806"/>
          </a:xfrm>
        </p:spPr>
        <p:txBody>
          <a:bodyPr/>
          <a:lstStyle/>
          <a:p>
            <a:r>
              <a:rPr lang="en-US" altLang="zh-CN" dirty="0"/>
              <a:t>Adequate privacy goal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E4289-1C22-4D86-9424-ED7A5B1B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2" y="3998303"/>
            <a:ext cx="5410342" cy="24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18618</TotalTime>
  <Words>1121</Words>
  <Application>Microsoft Office PowerPoint</Application>
  <PresentationFormat>宽屏</PresentationFormat>
  <Paragraphs>402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Secret sharing</vt:lpstr>
      <vt:lpstr>Evaluate Linear and Non-linear layers</vt:lpstr>
      <vt:lpstr>Three types of private inference</vt:lpstr>
      <vt:lpstr>PowerPoint 演示文稿</vt:lpstr>
      <vt:lpstr>Adequate privacy goal</vt:lpstr>
      <vt:lpstr>Secure micro-graph (SMG)</vt:lpstr>
      <vt:lpstr>Secure micro-graph (SMG)</vt:lpstr>
      <vt:lpstr>Adequate privacy goal</vt:lpstr>
      <vt:lpstr>Adequate privacy goal</vt:lpstr>
      <vt:lpstr>Generate a SMG partition plan</vt:lpstr>
      <vt:lpstr>Subgraph partition and candidates</vt:lpstr>
      <vt:lpstr>PowerPoint 演示文稿</vt:lpstr>
      <vt:lpstr>Subgraph partition and candidates</vt:lpstr>
      <vt:lpstr>System overview</vt:lpstr>
      <vt:lpstr>Speedup compared with Crypten/Cheetah</vt:lpstr>
      <vt:lpstr>Speedup compared with Crypten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zhengyi</dc:creator>
  <cp:lastModifiedBy>li zhengyi</cp:lastModifiedBy>
  <cp:revision>167</cp:revision>
  <dcterms:created xsi:type="dcterms:W3CDTF">2022-09-29T12:33:07Z</dcterms:created>
  <dcterms:modified xsi:type="dcterms:W3CDTF">2023-04-13T04:57:20Z</dcterms:modified>
</cp:coreProperties>
</file>