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72" r:id="rId5"/>
    <p:sldId id="260" r:id="rId6"/>
    <p:sldId id="262" r:id="rId7"/>
    <p:sldId id="263" r:id="rId8"/>
    <p:sldId id="267" r:id="rId9"/>
    <p:sldId id="268" r:id="rId10"/>
    <p:sldId id="269" r:id="rId11"/>
    <p:sldId id="265" r:id="rId12"/>
    <p:sldId id="266" r:id="rId13"/>
    <p:sldId id="270" r:id="rId14"/>
    <p:sldId id="271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 zhengyi" userId="69c8ccc395c7f181" providerId="LiveId" clId="{A06AFA4E-F385-4557-8D25-65E331A1F323}"/>
    <pc:docChg chg="custSel modSld sldOrd">
      <pc:chgData name="li zhengyi" userId="69c8ccc395c7f181" providerId="LiveId" clId="{A06AFA4E-F385-4557-8D25-65E331A1F323}" dt="2022-11-08T07:38:36.429" v="570" actId="20577"/>
      <pc:docMkLst>
        <pc:docMk/>
      </pc:docMkLst>
      <pc:sldChg chg="modSp mod">
        <pc:chgData name="li zhengyi" userId="69c8ccc395c7f181" providerId="LiveId" clId="{A06AFA4E-F385-4557-8D25-65E331A1F323}" dt="2022-11-08T07:29:14.401" v="511" actId="20577"/>
        <pc:sldMkLst>
          <pc:docMk/>
          <pc:sldMk cId="1556596696" sldId="259"/>
        </pc:sldMkLst>
        <pc:spChg chg="mod">
          <ac:chgData name="li zhengyi" userId="69c8ccc395c7f181" providerId="LiveId" clId="{A06AFA4E-F385-4557-8D25-65E331A1F323}" dt="2022-11-08T07:29:14.401" v="511" actId="20577"/>
          <ac:spMkLst>
            <pc:docMk/>
            <pc:sldMk cId="1556596696" sldId="259"/>
            <ac:spMk id="3" creationId="{2D34A1F0-FDBB-DA15-7B98-8D61F7D13BA6}"/>
          </ac:spMkLst>
        </pc:spChg>
        <pc:picChg chg="mod">
          <ac:chgData name="li zhengyi" userId="69c8ccc395c7f181" providerId="LiveId" clId="{A06AFA4E-F385-4557-8D25-65E331A1F323}" dt="2022-11-08T02:50:28.629" v="0" actId="1076"/>
          <ac:picMkLst>
            <pc:docMk/>
            <pc:sldMk cId="1556596696" sldId="259"/>
            <ac:picMk id="7" creationId="{C69CB519-6E49-D403-D49A-BBBA9C48FDE1}"/>
          </ac:picMkLst>
        </pc:picChg>
      </pc:sldChg>
      <pc:sldChg chg="ord">
        <pc:chgData name="li zhengyi" userId="69c8ccc395c7f181" providerId="LiveId" clId="{A06AFA4E-F385-4557-8D25-65E331A1F323}" dt="2022-11-08T03:09:30.806" v="2"/>
        <pc:sldMkLst>
          <pc:docMk/>
          <pc:sldMk cId="2800012484" sldId="260"/>
        </pc:sldMkLst>
      </pc:sldChg>
      <pc:sldChg chg="modSp mod">
        <pc:chgData name="li zhengyi" userId="69c8ccc395c7f181" providerId="LiveId" clId="{A06AFA4E-F385-4557-8D25-65E331A1F323}" dt="2022-11-08T07:11:23.760" v="307" actId="20577"/>
        <pc:sldMkLst>
          <pc:docMk/>
          <pc:sldMk cId="3804641275" sldId="262"/>
        </pc:sldMkLst>
        <pc:spChg chg="mod">
          <ac:chgData name="li zhengyi" userId="69c8ccc395c7f181" providerId="LiveId" clId="{A06AFA4E-F385-4557-8D25-65E331A1F323}" dt="2022-11-08T07:11:23.760" v="307" actId="20577"/>
          <ac:spMkLst>
            <pc:docMk/>
            <pc:sldMk cId="3804641275" sldId="262"/>
            <ac:spMk id="4" creationId="{FE685E97-F12F-6F42-8F49-E104222559DD}"/>
          </ac:spMkLst>
        </pc:spChg>
      </pc:sldChg>
      <pc:sldChg chg="modSp mod">
        <pc:chgData name="li zhengyi" userId="69c8ccc395c7f181" providerId="LiveId" clId="{A06AFA4E-F385-4557-8D25-65E331A1F323}" dt="2022-11-08T07:14:12.027" v="353" actId="20577"/>
        <pc:sldMkLst>
          <pc:docMk/>
          <pc:sldMk cId="580879662" sldId="263"/>
        </pc:sldMkLst>
        <pc:spChg chg="mod">
          <ac:chgData name="li zhengyi" userId="69c8ccc395c7f181" providerId="LiveId" clId="{A06AFA4E-F385-4557-8D25-65E331A1F323}" dt="2022-11-08T07:14:12.027" v="353" actId="20577"/>
          <ac:spMkLst>
            <pc:docMk/>
            <pc:sldMk cId="580879662" sldId="263"/>
            <ac:spMk id="39" creationId="{9232FA2D-B37C-C81D-B2F9-E2CB089D8F40}"/>
          </ac:spMkLst>
        </pc:spChg>
      </pc:sldChg>
      <pc:sldChg chg="modSp mod">
        <pc:chgData name="li zhengyi" userId="69c8ccc395c7f181" providerId="LiveId" clId="{A06AFA4E-F385-4557-8D25-65E331A1F323}" dt="2022-11-08T07:36:53.522" v="561" actId="20577"/>
        <pc:sldMkLst>
          <pc:docMk/>
          <pc:sldMk cId="1538745824" sldId="265"/>
        </pc:sldMkLst>
        <pc:spChg chg="mod">
          <ac:chgData name="li zhengyi" userId="69c8ccc395c7f181" providerId="LiveId" clId="{A06AFA4E-F385-4557-8D25-65E331A1F323}" dt="2022-11-08T07:36:53.522" v="561" actId="20577"/>
          <ac:spMkLst>
            <pc:docMk/>
            <pc:sldMk cId="1538745824" sldId="265"/>
            <ac:spMk id="3" creationId="{4D605091-5124-C195-F519-2FC1D5FB5F99}"/>
          </ac:spMkLst>
        </pc:spChg>
      </pc:sldChg>
      <pc:sldChg chg="modSp">
        <pc:chgData name="li zhengyi" userId="69c8ccc395c7f181" providerId="LiveId" clId="{A06AFA4E-F385-4557-8D25-65E331A1F323}" dt="2022-11-08T07:38:36.429" v="570" actId="20577"/>
        <pc:sldMkLst>
          <pc:docMk/>
          <pc:sldMk cId="2786621508" sldId="266"/>
        </pc:sldMkLst>
        <pc:spChg chg="mod">
          <ac:chgData name="li zhengyi" userId="69c8ccc395c7f181" providerId="LiveId" clId="{A06AFA4E-F385-4557-8D25-65E331A1F323}" dt="2022-11-08T07:38:36.429" v="570" actId="20577"/>
          <ac:spMkLst>
            <pc:docMk/>
            <pc:sldMk cId="2786621508" sldId="266"/>
            <ac:spMk id="8" creationId="{1FDECA17-57F7-C9EF-E703-0662335BA6AE}"/>
          </ac:spMkLst>
        </pc:spChg>
      </pc:sldChg>
      <pc:sldChg chg="addSp delSp modSp mod">
        <pc:chgData name="li zhengyi" userId="69c8ccc395c7f181" providerId="LiveId" clId="{A06AFA4E-F385-4557-8D25-65E331A1F323}" dt="2022-11-08T07:23:05.456" v="484" actId="14100"/>
        <pc:sldMkLst>
          <pc:docMk/>
          <pc:sldMk cId="3603860035" sldId="268"/>
        </pc:sldMkLst>
        <pc:spChg chg="mod">
          <ac:chgData name="li zhengyi" userId="69c8ccc395c7f181" providerId="LiveId" clId="{A06AFA4E-F385-4557-8D25-65E331A1F323}" dt="2022-11-08T07:23:05.456" v="484" actId="14100"/>
          <ac:spMkLst>
            <pc:docMk/>
            <pc:sldMk cId="3603860035" sldId="268"/>
            <ac:spMk id="3" creationId="{3B781EE5-B734-B804-831E-6E006F93EF4C}"/>
          </ac:spMkLst>
        </pc:spChg>
        <pc:picChg chg="add del mod">
          <ac:chgData name="li zhengyi" userId="69c8ccc395c7f181" providerId="LiveId" clId="{A06AFA4E-F385-4557-8D25-65E331A1F323}" dt="2022-11-08T07:19:09.573" v="357"/>
          <ac:picMkLst>
            <pc:docMk/>
            <pc:sldMk cId="3603860035" sldId="268"/>
            <ac:picMk id="1026" creationId="{03B51E99-F380-4457-A4A2-6761BF254ADC}"/>
          </ac:picMkLst>
        </pc:picChg>
        <pc:picChg chg="add mod">
          <ac:chgData name="li zhengyi" userId="69c8ccc395c7f181" providerId="LiveId" clId="{A06AFA4E-F385-4557-8D25-65E331A1F323}" dt="2022-11-08T07:22:31.289" v="468" actId="1076"/>
          <ac:picMkLst>
            <pc:docMk/>
            <pc:sldMk cId="3603860035" sldId="268"/>
            <ac:picMk id="1028" creationId="{B06E6E00-3B95-450F-B05E-EF5895AB7A76}"/>
          </ac:picMkLst>
        </pc:picChg>
      </pc:sldChg>
      <pc:sldChg chg="modSp">
        <pc:chgData name="li zhengyi" userId="69c8ccc395c7f181" providerId="LiveId" clId="{A06AFA4E-F385-4557-8D25-65E331A1F323}" dt="2022-11-08T07:23:24.030" v="494" actId="20577"/>
        <pc:sldMkLst>
          <pc:docMk/>
          <pc:sldMk cId="227038773" sldId="269"/>
        </pc:sldMkLst>
        <pc:spChg chg="mod">
          <ac:chgData name="li zhengyi" userId="69c8ccc395c7f181" providerId="LiveId" clId="{A06AFA4E-F385-4557-8D25-65E331A1F323}" dt="2022-11-08T07:23:24.030" v="494" actId="20577"/>
          <ac:spMkLst>
            <pc:docMk/>
            <pc:sldMk cId="227038773" sldId="269"/>
            <ac:spMk id="4" creationId="{44C31337-EDAD-844D-93B1-78065A8A29A1}"/>
          </ac:spMkLst>
        </pc:spChg>
      </pc:sldChg>
    </pc:docChg>
  </pc:docChgLst>
  <pc:docChgLst>
    <pc:chgData name="li zhengyi" userId="69c8ccc395c7f181" providerId="LiveId" clId="{1B764BFC-DC9B-4001-856E-6753236E6052}"/>
    <pc:docChg chg="undo redo custSel addSld delSld modSld sldOrd">
      <pc:chgData name="li zhengyi" userId="69c8ccc395c7f181" providerId="LiveId" clId="{1B764BFC-DC9B-4001-856E-6753236E6052}" dt="2022-11-07T15:05:42.811" v="2440" actId="20577"/>
      <pc:docMkLst>
        <pc:docMk/>
      </pc:docMkLst>
      <pc:sldChg chg="modSp new mod">
        <pc:chgData name="li zhengyi" userId="69c8ccc395c7f181" providerId="LiveId" clId="{1B764BFC-DC9B-4001-856E-6753236E6052}" dt="2022-11-07T12:38:12.124" v="1849"/>
        <pc:sldMkLst>
          <pc:docMk/>
          <pc:sldMk cId="2887514152" sldId="256"/>
        </pc:sldMkLst>
        <pc:spChg chg="mod">
          <ac:chgData name="li zhengyi" userId="69c8ccc395c7f181" providerId="LiveId" clId="{1B764BFC-DC9B-4001-856E-6753236E6052}" dt="2022-11-05T13:51:56.047" v="19" actId="20577"/>
          <ac:spMkLst>
            <pc:docMk/>
            <pc:sldMk cId="2887514152" sldId="256"/>
            <ac:spMk id="2" creationId="{C01094C3-A8AE-6D39-2A3A-B49DC2DF2E8F}"/>
          </ac:spMkLst>
        </pc:spChg>
        <pc:spChg chg="mod">
          <ac:chgData name="li zhengyi" userId="69c8ccc395c7f181" providerId="LiveId" clId="{1B764BFC-DC9B-4001-856E-6753236E6052}" dt="2022-11-07T12:38:12.124" v="1849"/>
          <ac:spMkLst>
            <pc:docMk/>
            <pc:sldMk cId="2887514152" sldId="256"/>
            <ac:spMk id="3" creationId="{DDA301F3-FD7A-3D09-48D6-82CB7AF23E0F}"/>
          </ac:spMkLst>
        </pc:spChg>
      </pc:sldChg>
      <pc:sldChg chg="modSp add del mod">
        <pc:chgData name="li zhengyi" userId="69c8ccc395c7f181" providerId="LiveId" clId="{1B764BFC-DC9B-4001-856E-6753236E6052}" dt="2022-11-05T13:52:08.331" v="23" actId="47"/>
        <pc:sldMkLst>
          <pc:docMk/>
          <pc:sldMk cId="1171795018" sldId="257"/>
        </pc:sldMkLst>
        <pc:spChg chg="mod">
          <ac:chgData name="li zhengyi" userId="69c8ccc395c7f181" providerId="LiveId" clId="{1B764BFC-DC9B-4001-856E-6753236E6052}" dt="2022-11-05T13:52:03.043" v="21" actId="20577"/>
          <ac:spMkLst>
            <pc:docMk/>
            <pc:sldMk cId="1171795018" sldId="257"/>
            <ac:spMk id="2" creationId="{C01094C3-A8AE-6D39-2A3A-B49DC2DF2E8F}"/>
          </ac:spMkLst>
        </pc:spChg>
      </pc:sldChg>
      <pc:sldChg chg="addSp delSp modSp new mod">
        <pc:chgData name="li zhengyi" userId="69c8ccc395c7f181" providerId="LiveId" clId="{1B764BFC-DC9B-4001-856E-6753236E6052}" dt="2022-11-05T13:53:00.521" v="35" actId="14100"/>
        <pc:sldMkLst>
          <pc:docMk/>
          <pc:sldMk cId="330581881" sldId="258"/>
        </pc:sldMkLst>
        <pc:spChg chg="mod">
          <ac:chgData name="li zhengyi" userId="69c8ccc395c7f181" providerId="LiveId" clId="{1B764BFC-DC9B-4001-856E-6753236E6052}" dt="2022-11-05T13:52:28.949" v="26"/>
          <ac:spMkLst>
            <pc:docMk/>
            <pc:sldMk cId="330581881" sldId="258"/>
            <ac:spMk id="2" creationId="{6746DB0C-3803-A981-93A5-F9851E98A69D}"/>
          </ac:spMkLst>
        </pc:spChg>
        <pc:spChg chg="del">
          <ac:chgData name="li zhengyi" userId="69c8ccc395c7f181" providerId="LiveId" clId="{1B764BFC-DC9B-4001-856E-6753236E6052}" dt="2022-11-05T13:52:53.313" v="32" actId="22"/>
          <ac:spMkLst>
            <pc:docMk/>
            <pc:sldMk cId="330581881" sldId="258"/>
            <ac:spMk id="3" creationId="{76A179EB-7045-30D6-49D4-ACE8971ACBF5}"/>
          </ac:spMkLst>
        </pc:spChg>
        <pc:picChg chg="add mod ord">
          <ac:chgData name="li zhengyi" userId="69c8ccc395c7f181" providerId="LiveId" clId="{1B764BFC-DC9B-4001-856E-6753236E6052}" dt="2022-11-05T13:53:00.521" v="35" actId="14100"/>
          <ac:picMkLst>
            <pc:docMk/>
            <pc:sldMk cId="330581881" sldId="258"/>
            <ac:picMk id="5" creationId="{80E3D529-10B3-2CA5-C878-2DEE3696C763}"/>
          </ac:picMkLst>
        </pc:picChg>
      </pc:sldChg>
      <pc:sldChg chg="addSp delSp modSp new mod">
        <pc:chgData name="li zhengyi" userId="69c8ccc395c7f181" providerId="LiveId" clId="{1B764BFC-DC9B-4001-856E-6753236E6052}" dt="2022-11-07T13:46:44.775" v="2161" actId="1076"/>
        <pc:sldMkLst>
          <pc:docMk/>
          <pc:sldMk cId="1556596696" sldId="259"/>
        </pc:sldMkLst>
        <pc:spChg chg="mod">
          <ac:chgData name="li zhengyi" userId="69c8ccc395c7f181" providerId="LiveId" clId="{1B764BFC-DC9B-4001-856E-6753236E6052}" dt="2022-11-07T12:41:15.644" v="1930"/>
          <ac:spMkLst>
            <pc:docMk/>
            <pc:sldMk cId="1556596696" sldId="259"/>
            <ac:spMk id="2" creationId="{75EB23A9-E7A1-D0B0-8A7A-E9121ECDC1B1}"/>
          </ac:spMkLst>
        </pc:spChg>
        <pc:spChg chg="mod">
          <ac:chgData name="li zhengyi" userId="69c8ccc395c7f181" providerId="LiveId" clId="{1B764BFC-DC9B-4001-856E-6753236E6052}" dt="2022-11-07T13:39:45.896" v="2143" actId="1076"/>
          <ac:spMkLst>
            <pc:docMk/>
            <pc:sldMk cId="1556596696" sldId="259"/>
            <ac:spMk id="3" creationId="{2D34A1F0-FDBB-DA15-7B98-8D61F7D13BA6}"/>
          </ac:spMkLst>
        </pc:spChg>
        <pc:picChg chg="add mod">
          <ac:chgData name="li zhengyi" userId="69c8ccc395c7f181" providerId="LiveId" clId="{1B764BFC-DC9B-4001-856E-6753236E6052}" dt="2022-11-07T13:46:42.282" v="2160" actId="1076"/>
          <ac:picMkLst>
            <pc:docMk/>
            <pc:sldMk cId="1556596696" sldId="259"/>
            <ac:picMk id="5" creationId="{78B62FB6-7DC2-1ACD-281C-1EC513FF37A5}"/>
          </ac:picMkLst>
        </pc:picChg>
        <pc:picChg chg="add mod">
          <ac:chgData name="li zhengyi" userId="69c8ccc395c7f181" providerId="LiveId" clId="{1B764BFC-DC9B-4001-856E-6753236E6052}" dt="2022-11-07T13:46:44.775" v="2161" actId="1076"/>
          <ac:picMkLst>
            <pc:docMk/>
            <pc:sldMk cId="1556596696" sldId="259"/>
            <ac:picMk id="7" creationId="{C69CB519-6E49-D403-D49A-BBBA9C48FDE1}"/>
          </ac:picMkLst>
        </pc:picChg>
        <pc:picChg chg="add mod">
          <ac:chgData name="li zhengyi" userId="69c8ccc395c7f181" providerId="LiveId" clId="{1B764BFC-DC9B-4001-856E-6753236E6052}" dt="2022-11-07T13:43:00.645" v="2158" actId="1076"/>
          <ac:picMkLst>
            <pc:docMk/>
            <pc:sldMk cId="1556596696" sldId="259"/>
            <ac:picMk id="9" creationId="{78CAF554-694E-57F6-150D-83FEBE4C4D96}"/>
          </ac:picMkLst>
        </pc:picChg>
        <pc:picChg chg="add del mod">
          <ac:chgData name="li zhengyi" userId="69c8ccc395c7f181" providerId="LiveId" clId="{1B764BFC-DC9B-4001-856E-6753236E6052}" dt="2022-11-07T13:39:48.150" v="2144"/>
          <ac:picMkLst>
            <pc:docMk/>
            <pc:sldMk cId="1556596696" sldId="259"/>
            <ac:picMk id="1026" creationId="{45CEC80A-A7D1-3F24-EAF0-915E49ADF8BB}"/>
          </ac:picMkLst>
        </pc:picChg>
      </pc:sldChg>
      <pc:sldChg chg="addSp delSp modSp new mod">
        <pc:chgData name="li zhengyi" userId="69c8ccc395c7f181" providerId="LiveId" clId="{1B764BFC-DC9B-4001-856E-6753236E6052}" dt="2022-11-05T13:54:56.828" v="52" actId="20577"/>
        <pc:sldMkLst>
          <pc:docMk/>
          <pc:sldMk cId="2800012484" sldId="260"/>
        </pc:sldMkLst>
        <pc:spChg chg="mod">
          <ac:chgData name="li zhengyi" userId="69c8ccc395c7f181" providerId="LiveId" clId="{1B764BFC-DC9B-4001-856E-6753236E6052}" dt="2022-11-05T13:54:24.467" v="44" actId="20577"/>
          <ac:spMkLst>
            <pc:docMk/>
            <pc:sldMk cId="2800012484" sldId="260"/>
            <ac:spMk id="2" creationId="{5275287F-9689-DD1D-7B8B-E2943FCA0BAF}"/>
          </ac:spMkLst>
        </pc:spChg>
        <pc:spChg chg="del">
          <ac:chgData name="li zhengyi" userId="69c8ccc395c7f181" providerId="LiveId" clId="{1B764BFC-DC9B-4001-856E-6753236E6052}" dt="2022-11-05T13:54:33.626" v="45" actId="22"/>
          <ac:spMkLst>
            <pc:docMk/>
            <pc:sldMk cId="2800012484" sldId="260"/>
            <ac:spMk id="3" creationId="{ACF9B0DE-E20F-9130-EBF0-042E871157DF}"/>
          </ac:spMkLst>
        </pc:spChg>
        <pc:spChg chg="add mod">
          <ac:chgData name="li zhengyi" userId="69c8ccc395c7f181" providerId="LiveId" clId="{1B764BFC-DC9B-4001-856E-6753236E6052}" dt="2022-11-05T13:54:56.828" v="52" actId="20577"/>
          <ac:spMkLst>
            <pc:docMk/>
            <pc:sldMk cId="2800012484" sldId="260"/>
            <ac:spMk id="7" creationId="{03B134F3-25B0-EBCC-4DCA-403114D4AE39}"/>
          </ac:spMkLst>
        </pc:spChg>
        <pc:picChg chg="add mod ord">
          <ac:chgData name="li zhengyi" userId="69c8ccc395c7f181" providerId="LiveId" clId="{1B764BFC-DC9B-4001-856E-6753236E6052}" dt="2022-11-05T13:54:41.222" v="48" actId="1076"/>
          <ac:picMkLst>
            <pc:docMk/>
            <pc:sldMk cId="2800012484" sldId="260"/>
            <ac:picMk id="5" creationId="{3D250094-ADD0-248F-070E-51CAD75BAABE}"/>
          </ac:picMkLst>
        </pc:picChg>
      </pc:sldChg>
      <pc:sldChg chg="addSp delSp modSp new del mod">
        <pc:chgData name="li zhengyi" userId="69c8ccc395c7f181" providerId="LiveId" clId="{1B764BFC-DC9B-4001-856E-6753236E6052}" dt="2022-11-06T11:06:35.300" v="614" actId="47"/>
        <pc:sldMkLst>
          <pc:docMk/>
          <pc:sldMk cId="997681258" sldId="261"/>
        </pc:sldMkLst>
        <pc:spChg chg="mod">
          <ac:chgData name="li zhengyi" userId="69c8ccc395c7f181" providerId="LiveId" clId="{1B764BFC-DC9B-4001-856E-6753236E6052}" dt="2022-11-05T13:55:15.046" v="55" actId="20577"/>
          <ac:spMkLst>
            <pc:docMk/>
            <pc:sldMk cId="997681258" sldId="261"/>
            <ac:spMk id="2" creationId="{71FE2038-DA51-E5D8-8F34-82540C21ABE9}"/>
          </ac:spMkLst>
        </pc:spChg>
        <pc:spChg chg="del">
          <ac:chgData name="li zhengyi" userId="69c8ccc395c7f181" providerId="LiveId" clId="{1B764BFC-DC9B-4001-856E-6753236E6052}" dt="2022-11-05T13:55:23.886" v="56" actId="22"/>
          <ac:spMkLst>
            <pc:docMk/>
            <pc:sldMk cId="997681258" sldId="261"/>
            <ac:spMk id="3" creationId="{10AA990D-AE2B-069C-9DAD-7850F625166F}"/>
          </ac:spMkLst>
        </pc:spChg>
        <pc:picChg chg="add mod ord">
          <ac:chgData name="li zhengyi" userId="69c8ccc395c7f181" providerId="LiveId" clId="{1B764BFC-DC9B-4001-856E-6753236E6052}" dt="2022-11-05T13:55:29.214" v="59" actId="1076"/>
          <ac:picMkLst>
            <pc:docMk/>
            <pc:sldMk cId="997681258" sldId="261"/>
            <ac:picMk id="5" creationId="{0965A62D-C252-AA83-CCE3-CB8B1E59DAC8}"/>
          </ac:picMkLst>
        </pc:picChg>
      </pc:sldChg>
      <pc:sldChg chg="addSp delSp modSp add del mod">
        <pc:chgData name="li zhengyi" userId="69c8ccc395c7f181" providerId="LiveId" clId="{1B764BFC-DC9B-4001-856E-6753236E6052}" dt="2022-11-05T14:06:50.685" v="65" actId="47"/>
        <pc:sldMkLst>
          <pc:docMk/>
          <pc:sldMk cId="3695668722" sldId="262"/>
        </pc:sldMkLst>
        <pc:spChg chg="add del mod">
          <ac:chgData name="li zhengyi" userId="69c8ccc395c7f181" providerId="LiveId" clId="{1B764BFC-DC9B-4001-856E-6753236E6052}" dt="2022-11-05T14:04:30.722" v="62" actId="22"/>
          <ac:spMkLst>
            <pc:docMk/>
            <pc:sldMk cId="3695668722" sldId="262"/>
            <ac:spMk id="4" creationId="{1095B70D-8F27-E459-69DE-5A931D827B96}"/>
          </ac:spMkLst>
        </pc:spChg>
        <pc:picChg chg="del">
          <ac:chgData name="li zhengyi" userId="69c8ccc395c7f181" providerId="LiveId" clId="{1B764BFC-DC9B-4001-856E-6753236E6052}" dt="2022-11-05T14:04:29.318" v="61" actId="478"/>
          <ac:picMkLst>
            <pc:docMk/>
            <pc:sldMk cId="3695668722" sldId="262"/>
            <ac:picMk id="5" creationId="{3D250094-ADD0-248F-070E-51CAD75BAABE}"/>
          </ac:picMkLst>
        </pc:picChg>
        <pc:picChg chg="add mod ord">
          <ac:chgData name="li zhengyi" userId="69c8ccc395c7f181" providerId="LiveId" clId="{1B764BFC-DC9B-4001-856E-6753236E6052}" dt="2022-11-05T14:04:36.040" v="64" actId="1076"/>
          <ac:picMkLst>
            <pc:docMk/>
            <pc:sldMk cId="3695668722" sldId="262"/>
            <ac:picMk id="8" creationId="{30E3443C-DA02-899A-B657-BEE5643240B4}"/>
          </ac:picMkLst>
        </pc:picChg>
      </pc:sldChg>
      <pc:sldChg chg="addSp delSp modSp add mod ord">
        <pc:chgData name="li zhengyi" userId="69c8ccc395c7f181" providerId="LiveId" clId="{1B764BFC-DC9B-4001-856E-6753236E6052}" dt="2022-11-06T11:53:25.803" v="1780"/>
        <pc:sldMkLst>
          <pc:docMk/>
          <pc:sldMk cId="3804641275" sldId="262"/>
        </pc:sldMkLst>
        <pc:spChg chg="mod">
          <ac:chgData name="li zhengyi" userId="69c8ccc395c7f181" providerId="LiveId" clId="{1B764BFC-DC9B-4001-856E-6753236E6052}" dt="2022-11-06T02:38:34.155" v="494" actId="20577"/>
          <ac:spMkLst>
            <pc:docMk/>
            <pc:sldMk cId="3804641275" sldId="262"/>
            <ac:spMk id="2" creationId="{5275287F-9689-DD1D-7B8B-E2943FCA0BAF}"/>
          </ac:spMkLst>
        </pc:spChg>
        <pc:spChg chg="add mod">
          <ac:chgData name="li zhengyi" userId="69c8ccc395c7f181" providerId="LiveId" clId="{1B764BFC-DC9B-4001-856E-6753236E6052}" dt="2022-11-06T07:21:02.468" v="586" actId="20577"/>
          <ac:spMkLst>
            <pc:docMk/>
            <pc:sldMk cId="3804641275" sldId="262"/>
            <ac:spMk id="4" creationId="{FE685E97-F12F-6F42-8F49-E104222559DD}"/>
          </ac:spMkLst>
        </pc:spChg>
        <pc:spChg chg="del">
          <ac:chgData name="li zhengyi" userId="69c8ccc395c7f181" providerId="LiveId" clId="{1B764BFC-DC9B-4001-856E-6753236E6052}" dt="2022-11-05T14:17:08.123" v="81" actId="478"/>
          <ac:spMkLst>
            <pc:docMk/>
            <pc:sldMk cId="3804641275" sldId="262"/>
            <ac:spMk id="7" creationId="{03B134F3-25B0-EBCC-4DCA-403114D4AE39}"/>
          </ac:spMkLst>
        </pc:spChg>
        <pc:spChg chg="add del">
          <ac:chgData name="li zhengyi" userId="69c8ccc395c7f181" providerId="LiveId" clId="{1B764BFC-DC9B-4001-856E-6753236E6052}" dt="2022-11-05T14:13:03.495" v="69" actId="22"/>
          <ac:spMkLst>
            <pc:docMk/>
            <pc:sldMk cId="3804641275" sldId="262"/>
            <ac:spMk id="8" creationId="{8DC61A2B-F28C-3948-9CCE-9D5D2A62852C}"/>
          </ac:spMkLst>
        </pc:spChg>
        <pc:picChg chg="del">
          <ac:chgData name="li zhengyi" userId="69c8ccc395c7f181" providerId="LiveId" clId="{1B764BFC-DC9B-4001-856E-6753236E6052}" dt="2022-11-05T14:13:02.265" v="67" actId="478"/>
          <ac:picMkLst>
            <pc:docMk/>
            <pc:sldMk cId="3804641275" sldId="262"/>
            <ac:picMk id="5" creationId="{3D250094-ADD0-248F-070E-51CAD75BAABE}"/>
          </ac:picMkLst>
        </pc:picChg>
      </pc:sldChg>
      <pc:sldChg chg="addSp delSp modSp add mod">
        <pc:chgData name="li zhengyi" userId="69c8ccc395c7f181" providerId="LiveId" clId="{1B764BFC-DC9B-4001-856E-6753236E6052}" dt="2022-11-06T07:25:19.968" v="590" actId="1076"/>
        <pc:sldMkLst>
          <pc:docMk/>
          <pc:sldMk cId="580879662" sldId="263"/>
        </pc:sldMkLst>
        <pc:spChg chg="add del mod">
          <ac:chgData name="li zhengyi" userId="69c8ccc395c7f181" providerId="LiveId" clId="{1B764BFC-DC9B-4001-856E-6753236E6052}" dt="2022-11-05T14:51:43.333" v="108" actId="478"/>
          <ac:spMkLst>
            <pc:docMk/>
            <pc:sldMk cId="580879662" sldId="263"/>
            <ac:spMk id="4" creationId="{50A1CF33-987F-976E-4C40-FE04776E2972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6" creationId="{6363FDFB-B873-439B-A414-F29BD26EFE7B}"/>
          </ac:spMkLst>
        </pc:spChg>
        <pc:spChg chg="del">
          <ac:chgData name="li zhengyi" userId="69c8ccc395c7f181" providerId="LiveId" clId="{1B764BFC-DC9B-4001-856E-6753236E6052}" dt="2022-11-05T14:51:42.556" v="107" actId="478"/>
          <ac:spMkLst>
            <pc:docMk/>
            <pc:sldMk cId="580879662" sldId="263"/>
            <ac:spMk id="7" creationId="{03B134F3-25B0-EBCC-4DCA-403114D4AE39}"/>
          </ac:spMkLst>
        </pc:spChg>
        <pc:spChg chg="add del mod">
          <ac:chgData name="li zhengyi" userId="69c8ccc395c7f181" providerId="LiveId" clId="{1B764BFC-DC9B-4001-856E-6753236E6052}" dt="2022-11-05T14:53:16.509" v="140" actId="478"/>
          <ac:spMkLst>
            <pc:docMk/>
            <pc:sldMk cId="580879662" sldId="263"/>
            <ac:spMk id="8" creationId="{E2D712E1-4FFE-4D89-E8DE-EC79B7BCBD15}"/>
          </ac:spMkLst>
        </pc:spChg>
        <pc:spChg chg="add mod">
          <ac:chgData name="li zhengyi" userId="69c8ccc395c7f181" providerId="LiveId" clId="{1B764BFC-DC9B-4001-856E-6753236E6052}" dt="2022-11-06T07:25:19.968" v="590" actId="1076"/>
          <ac:spMkLst>
            <pc:docMk/>
            <pc:sldMk cId="580879662" sldId="263"/>
            <ac:spMk id="9" creationId="{A1C1F95B-9EFA-10BF-4994-43D43904F876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10" creationId="{B7C2D1B8-6A79-35A3-EF1C-DF1676253198}"/>
          </ac:spMkLst>
        </pc:spChg>
        <pc:spChg chg="add del mod">
          <ac:chgData name="li zhengyi" userId="69c8ccc395c7f181" providerId="LiveId" clId="{1B764BFC-DC9B-4001-856E-6753236E6052}" dt="2022-11-05T15:01:23.987" v="292" actId="478"/>
          <ac:spMkLst>
            <pc:docMk/>
            <pc:sldMk cId="580879662" sldId="263"/>
            <ac:spMk id="11" creationId="{35159C2B-B9F0-1FAE-428B-F6BBC5711B21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12" creationId="{6AD21E07-CD24-FB6E-12CC-72A2AB4BAB34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13" creationId="{98CC6640-957F-5EB7-D0A7-76702F9A943A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14" creationId="{AD4934EB-A8DD-2AE0-DF63-B3F803C03028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15" creationId="{96E7F0E4-C003-07FA-4AC2-C41580DEDD9A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31" creationId="{50346F48-D28D-25F2-4B4C-EE2D1BB938F8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32" creationId="{86716906-1CD9-87DA-740C-FBFE72C1DDFA}"/>
          </ac:spMkLst>
        </pc:spChg>
        <pc:spChg chg="add mod">
          <ac:chgData name="li zhengyi" userId="69c8ccc395c7f181" providerId="LiveId" clId="{1B764BFC-DC9B-4001-856E-6753236E6052}" dt="2022-11-05T15:01:54.475" v="414" actId="1038"/>
          <ac:spMkLst>
            <pc:docMk/>
            <pc:sldMk cId="580879662" sldId="263"/>
            <ac:spMk id="33" creationId="{6188425D-B671-3E12-1F8A-F4EFFE01BC4A}"/>
          </ac:spMkLst>
        </pc:spChg>
        <pc:spChg chg="add mod">
          <ac:chgData name="li zhengyi" userId="69c8ccc395c7f181" providerId="LiveId" clId="{1B764BFC-DC9B-4001-856E-6753236E6052}" dt="2022-11-05T15:04:34.869" v="441" actId="20577"/>
          <ac:spMkLst>
            <pc:docMk/>
            <pc:sldMk cId="580879662" sldId="263"/>
            <ac:spMk id="34" creationId="{6CFB0DC4-2BF3-B8DC-7E2C-51F9DEDCA93A}"/>
          </ac:spMkLst>
        </pc:spChg>
        <pc:spChg chg="add mod">
          <ac:chgData name="li zhengyi" userId="69c8ccc395c7f181" providerId="LiveId" clId="{1B764BFC-DC9B-4001-856E-6753236E6052}" dt="2022-11-05T15:02:41.709" v="417" actId="20577"/>
          <ac:spMkLst>
            <pc:docMk/>
            <pc:sldMk cId="580879662" sldId="263"/>
            <ac:spMk id="35" creationId="{B7C0BBDA-3D08-7F67-9DE5-E7390A138227}"/>
          </ac:spMkLst>
        </pc:spChg>
        <pc:spChg chg="add del mod">
          <ac:chgData name="li zhengyi" userId="69c8ccc395c7f181" providerId="LiveId" clId="{1B764BFC-DC9B-4001-856E-6753236E6052}" dt="2022-11-05T15:02:43.297" v="418" actId="478"/>
          <ac:spMkLst>
            <pc:docMk/>
            <pc:sldMk cId="580879662" sldId="263"/>
            <ac:spMk id="36" creationId="{B98DD3EC-786E-099E-5293-A4DE025B49A8}"/>
          </ac:spMkLst>
        </pc:spChg>
        <pc:spChg chg="add mod">
          <ac:chgData name="li zhengyi" userId="69c8ccc395c7f181" providerId="LiveId" clId="{1B764BFC-DC9B-4001-856E-6753236E6052}" dt="2022-11-05T15:06:23.190" v="449" actId="403"/>
          <ac:spMkLst>
            <pc:docMk/>
            <pc:sldMk cId="580879662" sldId="263"/>
            <ac:spMk id="39" creationId="{9232FA2D-B37C-C81D-B2F9-E2CB089D8F40}"/>
          </ac:spMkLst>
        </pc:spChg>
        <pc:picChg chg="del">
          <ac:chgData name="li zhengyi" userId="69c8ccc395c7f181" providerId="LiveId" clId="{1B764BFC-DC9B-4001-856E-6753236E6052}" dt="2022-11-05T14:51:40.743" v="106" actId="478"/>
          <ac:picMkLst>
            <pc:docMk/>
            <pc:sldMk cId="580879662" sldId="263"/>
            <ac:picMk id="5" creationId="{3D250094-ADD0-248F-070E-51CAD75BAABE}"/>
          </ac:picMkLst>
        </pc:picChg>
        <pc:cxnChg chg="add mod">
          <ac:chgData name="li zhengyi" userId="69c8ccc395c7f181" providerId="LiveId" clId="{1B764BFC-DC9B-4001-856E-6753236E6052}" dt="2022-11-05T15:01:54.475" v="414" actId="1038"/>
          <ac:cxnSpMkLst>
            <pc:docMk/>
            <pc:sldMk cId="580879662" sldId="263"/>
            <ac:cxnSpMk id="17" creationId="{F208FD94-8C90-50A3-5247-9C0B9E5B2B66}"/>
          </ac:cxnSpMkLst>
        </pc:cxnChg>
        <pc:cxnChg chg="add mod">
          <ac:chgData name="li zhengyi" userId="69c8ccc395c7f181" providerId="LiveId" clId="{1B764BFC-DC9B-4001-856E-6753236E6052}" dt="2022-11-06T07:25:19.968" v="590" actId="1076"/>
          <ac:cxnSpMkLst>
            <pc:docMk/>
            <pc:sldMk cId="580879662" sldId="263"/>
            <ac:cxnSpMk id="19" creationId="{6080C827-E23B-262E-E8BA-629EB7981677}"/>
          </ac:cxnSpMkLst>
        </pc:cxnChg>
        <pc:cxnChg chg="add mod">
          <ac:chgData name="li zhengyi" userId="69c8ccc395c7f181" providerId="LiveId" clId="{1B764BFC-DC9B-4001-856E-6753236E6052}" dt="2022-11-06T07:25:19.968" v="590" actId="1076"/>
          <ac:cxnSpMkLst>
            <pc:docMk/>
            <pc:sldMk cId="580879662" sldId="263"/>
            <ac:cxnSpMk id="21" creationId="{200E24B2-D5AD-E702-E2CD-4D17C12C78DE}"/>
          </ac:cxnSpMkLst>
        </pc:cxnChg>
        <pc:cxnChg chg="add del mod">
          <ac:chgData name="li zhengyi" userId="69c8ccc395c7f181" providerId="LiveId" clId="{1B764BFC-DC9B-4001-856E-6753236E6052}" dt="2022-11-05T15:01:26.063" v="293" actId="478"/>
          <ac:cxnSpMkLst>
            <pc:docMk/>
            <pc:sldMk cId="580879662" sldId="263"/>
            <ac:cxnSpMk id="23" creationId="{750A1F5B-8E32-0947-E9D6-17E3052C8D5C}"/>
          </ac:cxnSpMkLst>
        </pc:cxnChg>
        <pc:cxnChg chg="add mod">
          <ac:chgData name="li zhengyi" userId="69c8ccc395c7f181" providerId="LiveId" clId="{1B764BFC-DC9B-4001-856E-6753236E6052}" dt="2022-11-05T15:01:54.475" v="414" actId="1038"/>
          <ac:cxnSpMkLst>
            <pc:docMk/>
            <pc:sldMk cId="580879662" sldId="263"/>
            <ac:cxnSpMk id="25" creationId="{443F8995-D377-1785-CA22-06406E0E1693}"/>
          </ac:cxnSpMkLst>
        </pc:cxnChg>
        <pc:cxnChg chg="add mod">
          <ac:chgData name="li zhengyi" userId="69c8ccc395c7f181" providerId="LiveId" clId="{1B764BFC-DC9B-4001-856E-6753236E6052}" dt="2022-11-05T15:01:54.475" v="414" actId="1038"/>
          <ac:cxnSpMkLst>
            <pc:docMk/>
            <pc:sldMk cId="580879662" sldId="263"/>
            <ac:cxnSpMk id="27" creationId="{6EC45265-BE8C-BBCD-86E4-BC2BD9EF6A5A}"/>
          </ac:cxnSpMkLst>
        </pc:cxnChg>
        <pc:cxnChg chg="add mod">
          <ac:chgData name="li zhengyi" userId="69c8ccc395c7f181" providerId="LiveId" clId="{1B764BFC-DC9B-4001-856E-6753236E6052}" dt="2022-11-05T15:01:54.475" v="414" actId="1038"/>
          <ac:cxnSpMkLst>
            <pc:docMk/>
            <pc:sldMk cId="580879662" sldId="263"/>
            <ac:cxnSpMk id="29" creationId="{5E81A330-7BD9-BF39-20BC-F5D45ED72A70}"/>
          </ac:cxnSpMkLst>
        </pc:cxnChg>
      </pc:sldChg>
      <pc:sldChg chg="addSp delSp modSp add del mod ord">
        <pc:chgData name="li zhengyi" userId="69c8ccc395c7f181" providerId="LiveId" clId="{1B764BFC-DC9B-4001-856E-6753236E6052}" dt="2022-11-06T11:53:17.066" v="1778" actId="47"/>
        <pc:sldMkLst>
          <pc:docMk/>
          <pc:sldMk cId="1233946755" sldId="264"/>
        </pc:sldMkLst>
        <pc:spChg chg="mod">
          <ac:chgData name="li zhengyi" userId="69c8ccc395c7f181" providerId="LiveId" clId="{1B764BFC-DC9B-4001-856E-6753236E6052}" dt="2022-11-05T15:08:19.699" v="452" actId="313"/>
          <ac:spMkLst>
            <pc:docMk/>
            <pc:sldMk cId="1233946755" sldId="264"/>
            <ac:spMk id="2" creationId="{5275287F-9689-DD1D-7B8B-E2943FCA0BAF}"/>
          </ac:spMkLst>
        </pc:spChg>
        <pc:spChg chg="add mod">
          <ac:chgData name="li zhengyi" userId="69c8ccc395c7f181" providerId="LiveId" clId="{1B764BFC-DC9B-4001-856E-6753236E6052}" dt="2022-11-06T11:06:08.134" v="613" actId="20577"/>
          <ac:spMkLst>
            <pc:docMk/>
            <pc:sldMk cId="1233946755" sldId="264"/>
            <ac:spMk id="5" creationId="{6ED01225-6598-2CCD-5361-05E679795334}"/>
          </ac:spMkLst>
        </pc:spChg>
        <pc:picChg chg="add mod">
          <ac:chgData name="li zhengyi" userId="69c8ccc395c7f181" providerId="LiveId" clId="{1B764BFC-DC9B-4001-856E-6753236E6052}" dt="2022-11-06T11:16:25.687" v="639" actId="1076"/>
          <ac:picMkLst>
            <pc:docMk/>
            <pc:sldMk cId="1233946755" sldId="264"/>
            <ac:picMk id="4" creationId="{87BC1B89-235E-047E-58AC-7974EBB12553}"/>
          </ac:picMkLst>
        </pc:picChg>
        <pc:picChg chg="add del mod modCrop">
          <ac:chgData name="li zhengyi" userId="69c8ccc395c7f181" providerId="LiveId" clId="{1B764BFC-DC9B-4001-856E-6753236E6052}" dt="2022-11-06T11:47:13.995" v="1744" actId="478"/>
          <ac:picMkLst>
            <pc:docMk/>
            <pc:sldMk cId="1233946755" sldId="264"/>
            <ac:picMk id="7" creationId="{51C44F82-D771-E329-CF56-89AB9252FBDC}"/>
          </ac:picMkLst>
        </pc:picChg>
      </pc:sldChg>
      <pc:sldChg chg="addSp delSp modSp add mod ord">
        <pc:chgData name="li zhengyi" userId="69c8ccc395c7f181" providerId="LiveId" clId="{1B764BFC-DC9B-4001-856E-6753236E6052}" dt="2022-11-07T14:43:32.210" v="2361" actId="1038"/>
        <pc:sldMkLst>
          <pc:docMk/>
          <pc:sldMk cId="1538745824" sldId="265"/>
        </pc:sldMkLst>
        <pc:spChg chg="mod">
          <ac:chgData name="li zhengyi" userId="69c8ccc395c7f181" providerId="LiveId" clId="{1B764BFC-DC9B-4001-856E-6753236E6052}" dt="2022-11-06T11:07:37.403" v="621"/>
          <ac:spMkLst>
            <pc:docMk/>
            <pc:sldMk cId="1538745824" sldId="265"/>
            <ac:spMk id="2" creationId="{5275287F-9689-DD1D-7B8B-E2943FCA0BAF}"/>
          </ac:spMkLst>
        </pc:spChg>
        <pc:spChg chg="add mod">
          <ac:chgData name="li zhengyi" userId="69c8ccc395c7f181" providerId="LiveId" clId="{1B764BFC-DC9B-4001-856E-6753236E6052}" dt="2022-11-07T14:43:32.210" v="2361" actId="1038"/>
          <ac:spMkLst>
            <pc:docMk/>
            <pc:sldMk cId="1538745824" sldId="265"/>
            <ac:spMk id="3" creationId="{4D605091-5124-C195-F519-2FC1D5FB5F99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5" creationId="{6ED01225-6598-2CCD-5361-05E679795334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6" creationId="{6363FDFB-B873-439B-A414-F29BD26EFE7B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9" creationId="{A1C1F95B-9EFA-10BF-4994-43D43904F876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10" creationId="{B7C2D1B8-6A79-35A3-EF1C-DF1676253198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11" creationId="{35159C2B-B9F0-1FAE-428B-F6BBC5711B21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12" creationId="{6AD21E07-CD24-FB6E-12CC-72A2AB4BAB34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13" creationId="{98CC6640-957F-5EB7-D0A7-76702F9A943A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14" creationId="{AD4934EB-A8DD-2AE0-DF63-B3F803C03028}"/>
          </ac:spMkLst>
        </pc:spChg>
        <pc:spChg chg="del">
          <ac:chgData name="li zhengyi" userId="69c8ccc395c7f181" providerId="LiveId" clId="{1B764BFC-DC9B-4001-856E-6753236E6052}" dt="2022-11-06T11:07:41.751" v="622" actId="478"/>
          <ac:spMkLst>
            <pc:docMk/>
            <pc:sldMk cId="1538745824" sldId="265"/>
            <ac:spMk id="15" creationId="{96E7F0E4-C003-07FA-4AC2-C41580DEDD9A}"/>
          </ac:spMkLst>
        </pc:spChg>
        <pc:picChg chg="del">
          <ac:chgData name="li zhengyi" userId="69c8ccc395c7f181" providerId="LiveId" clId="{1B764BFC-DC9B-4001-856E-6753236E6052}" dt="2022-11-06T11:07:41.751" v="622" actId="478"/>
          <ac:picMkLst>
            <pc:docMk/>
            <pc:sldMk cId="1538745824" sldId="265"/>
            <ac:picMk id="4" creationId="{87BC1B89-235E-047E-58AC-7974EBB12553}"/>
          </ac:picMkLst>
        </pc:picChg>
        <pc:picChg chg="add mod">
          <ac:chgData name="li zhengyi" userId="69c8ccc395c7f181" providerId="LiveId" clId="{1B764BFC-DC9B-4001-856E-6753236E6052}" dt="2022-11-07T14:43:21.948" v="2343" actId="1076"/>
          <ac:picMkLst>
            <pc:docMk/>
            <pc:sldMk cId="1538745824" sldId="265"/>
            <ac:picMk id="1026" creationId="{D2FDD0E6-8B89-0249-8585-2B6EB81D5F34}"/>
          </ac:picMkLst>
        </pc:picChg>
        <pc:picChg chg="add mod">
          <ac:chgData name="li zhengyi" userId="69c8ccc395c7f181" providerId="LiveId" clId="{1B764BFC-DC9B-4001-856E-6753236E6052}" dt="2022-11-07T14:39:08.516" v="2175" actId="1076"/>
          <ac:picMkLst>
            <pc:docMk/>
            <pc:sldMk cId="1538745824" sldId="265"/>
            <ac:picMk id="1028" creationId="{A3980359-56AF-12F0-BE14-5AE6F17F0E3A}"/>
          </ac:picMkLst>
        </pc:picChg>
        <pc:picChg chg="add mod">
          <ac:chgData name="li zhengyi" userId="69c8ccc395c7f181" providerId="LiveId" clId="{1B764BFC-DC9B-4001-856E-6753236E6052}" dt="2022-11-07T14:43:32.210" v="2361" actId="1038"/>
          <ac:picMkLst>
            <pc:docMk/>
            <pc:sldMk cId="1538745824" sldId="265"/>
            <ac:picMk id="1030" creationId="{E29026C8-0DD3-266D-39AD-19A184F09C3D}"/>
          </ac:picMkLst>
        </pc:picChg>
        <pc:picChg chg="add mod">
          <ac:chgData name="li zhengyi" userId="69c8ccc395c7f181" providerId="LiveId" clId="{1B764BFC-DC9B-4001-856E-6753236E6052}" dt="2022-11-07T14:43:32.210" v="2361" actId="1038"/>
          <ac:picMkLst>
            <pc:docMk/>
            <pc:sldMk cId="1538745824" sldId="265"/>
            <ac:picMk id="1032" creationId="{042C9D0F-C2FA-89A6-8DAF-6D762A4026D8}"/>
          </ac:picMkLst>
        </pc:picChg>
        <pc:cxnChg chg="add mod">
          <ac:chgData name="li zhengyi" userId="69c8ccc395c7f181" providerId="LiveId" clId="{1B764BFC-DC9B-4001-856E-6753236E6052}" dt="2022-11-07T14:42:59.456" v="2335" actId="1076"/>
          <ac:cxnSpMkLst>
            <pc:docMk/>
            <pc:sldMk cId="1538745824" sldId="265"/>
            <ac:cxnSpMk id="5" creationId="{98CDC52E-CBCB-F73C-9ABD-32D0692174E6}"/>
          </ac:cxnSpMkLst>
        </pc:cxnChg>
        <pc:cxnChg chg="del mod">
          <ac:chgData name="li zhengyi" userId="69c8ccc395c7f181" providerId="LiveId" clId="{1B764BFC-DC9B-4001-856E-6753236E6052}" dt="2022-11-06T11:07:41.751" v="622" actId="478"/>
          <ac:cxnSpMkLst>
            <pc:docMk/>
            <pc:sldMk cId="1538745824" sldId="265"/>
            <ac:cxnSpMk id="17" creationId="{F208FD94-8C90-50A3-5247-9C0B9E5B2B66}"/>
          </ac:cxnSpMkLst>
        </pc:cxnChg>
        <pc:cxnChg chg="del mod">
          <ac:chgData name="li zhengyi" userId="69c8ccc395c7f181" providerId="LiveId" clId="{1B764BFC-DC9B-4001-856E-6753236E6052}" dt="2022-11-06T11:07:41.751" v="622" actId="478"/>
          <ac:cxnSpMkLst>
            <pc:docMk/>
            <pc:sldMk cId="1538745824" sldId="265"/>
            <ac:cxnSpMk id="19" creationId="{6080C827-E23B-262E-E8BA-629EB7981677}"/>
          </ac:cxnSpMkLst>
        </pc:cxnChg>
        <pc:cxnChg chg="del mod">
          <ac:chgData name="li zhengyi" userId="69c8ccc395c7f181" providerId="LiveId" clId="{1B764BFC-DC9B-4001-856E-6753236E6052}" dt="2022-11-06T11:07:41.751" v="622" actId="478"/>
          <ac:cxnSpMkLst>
            <pc:docMk/>
            <pc:sldMk cId="1538745824" sldId="265"/>
            <ac:cxnSpMk id="21" creationId="{200E24B2-D5AD-E702-E2CD-4D17C12C78DE}"/>
          </ac:cxnSpMkLst>
        </pc:cxnChg>
        <pc:cxnChg chg="del mod">
          <ac:chgData name="li zhengyi" userId="69c8ccc395c7f181" providerId="LiveId" clId="{1B764BFC-DC9B-4001-856E-6753236E6052}" dt="2022-11-06T11:07:41.751" v="622" actId="478"/>
          <ac:cxnSpMkLst>
            <pc:docMk/>
            <pc:sldMk cId="1538745824" sldId="265"/>
            <ac:cxnSpMk id="23" creationId="{750A1F5B-8E32-0947-E9D6-17E3052C8D5C}"/>
          </ac:cxnSpMkLst>
        </pc:cxnChg>
        <pc:cxnChg chg="del mod">
          <ac:chgData name="li zhengyi" userId="69c8ccc395c7f181" providerId="LiveId" clId="{1B764BFC-DC9B-4001-856E-6753236E6052}" dt="2022-11-06T11:07:41.751" v="622" actId="478"/>
          <ac:cxnSpMkLst>
            <pc:docMk/>
            <pc:sldMk cId="1538745824" sldId="265"/>
            <ac:cxnSpMk id="25" creationId="{443F8995-D377-1785-CA22-06406E0E1693}"/>
          </ac:cxnSpMkLst>
        </pc:cxnChg>
        <pc:cxnChg chg="del mod">
          <ac:chgData name="li zhengyi" userId="69c8ccc395c7f181" providerId="LiveId" clId="{1B764BFC-DC9B-4001-856E-6753236E6052}" dt="2022-11-06T11:07:41.751" v="622" actId="478"/>
          <ac:cxnSpMkLst>
            <pc:docMk/>
            <pc:sldMk cId="1538745824" sldId="265"/>
            <ac:cxnSpMk id="27" creationId="{6EC45265-BE8C-BBCD-86E4-BC2BD9EF6A5A}"/>
          </ac:cxnSpMkLst>
        </pc:cxnChg>
        <pc:cxnChg chg="del mod">
          <ac:chgData name="li zhengyi" userId="69c8ccc395c7f181" providerId="LiveId" clId="{1B764BFC-DC9B-4001-856E-6753236E6052}" dt="2022-11-06T11:07:41.751" v="622" actId="478"/>
          <ac:cxnSpMkLst>
            <pc:docMk/>
            <pc:sldMk cId="1538745824" sldId="265"/>
            <ac:cxnSpMk id="29" creationId="{5E81A330-7BD9-BF39-20BC-F5D45ED72A70}"/>
          </ac:cxnSpMkLst>
        </pc:cxnChg>
      </pc:sldChg>
      <pc:sldChg chg="addSp delSp modSp add mod">
        <pc:chgData name="li zhengyi" userId="69c8ccc395c7f181" providerId="LiveId" clId="{1B764BFC-DC9B-4001-856E-6753236E6052}" dt="2022-11-07T12:44:56.104" v="1933" actId="313"/>
        <pc:sldMkLst>
          <pc:docMk/>
          <pc:sldMk cId="2786621508" sldId="266"/>
        </pc:sldMkLst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6" creationId="{6363FDFB-B873-439B-A414-F29BD26EFE7B}"/>
          </ac:spMkLst>
        </pc:spChg>
        <pc:spChg chg="add mod">
          <ac:chgData name="li zhengyi" userId="69c8ccc395c7f181" providerId="LiveId" clId="{1B764BFC-DC9B-4001-856E-6753236E6052}" dt="2022-11-07T12:44:56.104" v="1933" actId="313"/>
          <ac:spMkLst>
            <pc:docMk/>
            <pc:sldMk cId="2786621508" sldId="266"/>
            <ac:spMk id="8" creationId="{1FDECA17-57F7-C9EF-E703-0662335BA6AE}"/>
          </ac:spMkLst>
        </pc:spChg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9" creationId="{A1C1F95B-9EFA-10BF-4994-43D43904F876}"/>
          </ac:spMkLst>
        </pc:spChg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10" creationId="{B7C2D1B8-6A79-35A3-EF1C-DF1676253198}"/>
          </ac:spMkLst>
        </pc:spChg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11" creationId="{35159C2B-B9F0-1FAE-428B-F6BBC5711B21}"/>
          </ac:spMkLst>
        </pc:spChg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12" creationId="{6AD21E07-CD24-FB6E-12CC-72A2AB4BAB34}"/>
          </ac:spMkLst>
        </pc:spChg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13" creationId="{98CC6640-957F-5EB7-D0A7-76702F9A943A}"/>
          </ac:spMkLst>
        </pc:spChg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14" creationId="{AD4934EB-A8DD-2AE0-DF63-B3F803C03028}"/>
          </ac:spMkLst>
        </pc:spChg>
        <pc:spChg chg="del">
          <ac:chgData name="li zhengyi" userId="69c8ccc395c7f181" providerId="LiveId" clId="{1B764BFC-DC9B-4001-856E-6753236E6052}" dt="2022-11-06T11:20:46.419" v="646" actId="478"/>
          <ac:spMkLst>
            <pc:docMk/>
            <pc:sldMk cId="2786621508" sldId="266"/>
            <ac:spMk id="15" creationId="{96E7F0E4-C003-07FA-4AC2-C41580DEDD9A}"/>
          </ac:spMkLst>
        </pc:spChg>
        <pc:picChg chg="del">
          <ac:chgData name="li zhengyi" userId="69c8ccc395c7f181" providerId="LiveId" clId="{1B764BFC-DC9B-4001-856E-6753236E6052}" dt="2022-11-06T11:20:50.323" v="648" actId="478"/>
          <ac:picMkLst>
            <pc:docMk/>
            <pc:sldMk cId="2786621508" sldId="266"/>
            <ac:picMk id="4" creationId="{87BC1B89-235E-047E-58AC-7974EBB12553}"/>
          </ac:picMkLst>
        </pc:picChg>
        <pc:picChg chg="mod">
          <ac:chgData name="li zhengyi" userId="69c8ccc395c7f181" providerId="LiveId" clId="{1B764BFC-DC9B-4001-856E-6753236E6052}" dt="2022-11-07T12:44:10.149" v="1931" actId="1076"/>
          <ac:picMkLst>
            <pc:docMk/>
            <pc:sldMk cId="2786621508" sldId="266"/>
            <ac:picMk id="7" creationId="{51C44F82-D771-E329-CF56-89AB9252FBDC}"/>
          </ac:picMkLst>
        </pc:picChg>
        <pc:picChg chg="add mod">
          <ac:chgData name="li zhengyi" userId="69c8ccc395c7f181" providerId="LiveId" clId="{1B764BFC-DC9B-4001-856E-6753236E6052}" dt="2022-11-06T11:47:24.498" v="1747" actId="1076"/>
          <ac:picMkLst>
            <pc:docMk/>
            <pc:sldMk cId="2786621508" sldId="266"/>
            <ac:picMk id="16" creationId="{4AA3EFAC-DFCF-E181-390D-F4C053FCF5FD}"/>
          </ac:picMkLst>
        </pc:picChg>
        <pc:cxnChg chg="del mod">
          <ac:chgData name="li zhengyi" userId="69c8ccc395c7f181" providerId="LiveId" clId="{1B764BFC-DC9B-4001-856E-6753236E6052}" dt="2022-11-06T11:20:46.419" v="646" actId="478"/>
          <ac:cxnSpMkLst>
            <pc:docMk/>
            <pc:sldMk cId="2786621508" sldId="266"/>
            <ac:cxnSpMk id="17" creationId="{F208FD94-8C90-50A3-5247-9C0B9E5B2B66}"/>
          </ac:cxnSpMkLst>
        </pc:cxnChg>
        <pc:cxnChg chg="del mod">
          <ac:chgData name="li zhengyi" userId="69c8ccc395c7f181" providerId="LiveId" clId="{1B764BFC-DC9B-4001-856E-6753236E6052}" dt="2022-11-06T11:20:46.419" v="646" actId="478"/>
          <ac:cxnSpMkLst>
            <pc:docMk/>
            <pc:sldMk cId="2786621508" sldId="266"/>
            <ac:cxnSpMk id="19" creationId="{6080C827-E23B-262E-E8BA-629EB7981677}"/>
          </ac:cxnSpMkLst>
        </pc:cxnChg>
        <pc:cxnChg chg="del mod">
          <ac:chgData name="li zhengyi" userId="69c8ccc395c7f181" providerId="LiveId" clId="{1B764BFC-DC9B-4001-856E-6753236E6052}" dt="2022-11-06T11:20:46.419" v="646" actId="478"/>
          <ac:cxnSpMkLst>
            <pc:docMk/>
            <pc:sldMk cId="2786621508" sldId="266"/>
            <ac:cxnSpMk id="21" creationId="{200E24B2-D5AD-E702-E2CD-4D17C12C78DE}"/>
          </ac:cxnSpMkLst>
        </pc:cxnChg>
        <pc:cxnChg chg="del mod">
          <ac:chgData name="li zhengyi" userId="69c8ccc395c7f181" providerId="LiveId" clId="{1B764BFC-DC9B-4001-856E-6753236E6052}" dt="2022-11-06T11:20:46.419" v="646" actId="478"/>
          <ac:cxnSpMkLst>
            <pc:docMk/>
            <pc:sldMk cId="2786621508" sldId="266"/>
            <ac:cxnSpMk id="23" creationId="{750A1F5B-8E32-0947-E9D6-17E3052C8D5C}"/>
          </ac:cxnSpMkLst>
        </pc:cxnChg>
        <pc:cxnChg chg="del mod">
          <ac:chgData name="li zhengyi" userId="69c8ccc395c7f181" providerId="LiveId" clId="{1B764BFC-DC9B-4001-856E-6753236E6052}" dt="2022-11-06T11:20:46.419" v="646" actId="478"/>
          <ac:cxnSpMkLst>
            <pc:docMk/>
            <pc:sldMk cId="2786621508" sldId="266"/>
            <ac:cxnSpMk id="25" creationId="{443F8995-D377-1785-CA22-06406E0E1693}"/>
          </ac:cxnSpMkLst>
        </pc:cxnChg>
        <pc:cxnChg chg="del mod">
          <ac:chgData name="li zhengyi" userId="69c8ccc395c7f181" providerId="LiveId" clId="{1B764BFC-DC9B-4001-856E-6753236E6052}" dt="2022-11-06T11:20:46.419" v="646" actId="478"/>
          <ac:cxnSpMkLst>
            <pc:docMk/>
            <pc:sldMk cId="2786621508" sldId="266"/>
            <ac:cxnSpMk id="27" creationId="{6EC45265-BE8C-BBCD-86E4-BC2BD9EF6A5A}"/>
          </ac:cxnSpMkLst>
        </pc:cxnChg>
        <pc:cxnChg chg="del mod">
          <ac:chgData name="li zhengyi" userId="69c8ccc395c7f181" providerId="LiveId" clId="{1B764BFC-DC9B-4001-856E-6753236E6052}" dt="2022-11-06T11:20:46.419" v="646" actId="478"/>
          <ac:cxnSpMkLst>
            <pc:docMk/>
            <pc:sldMk cId="2786621508" sldId="266"/>
            <ac:cxnSpMk id="29" creationId="{5E81A330-7BD9-BF39-20BC-F5D45ED72A70}"/>
          </ac:cxnSpMkLst>
        </pc:cxnChg>
      </pc:sldChg>
      <pc:sldChg chg="addSp delSp modSp add mod">
        <pc:chgData name="li zhengyi" userId="69c8ccc395c7f181" providerId="LiveId" clId="{1B764BFC-DC9B-4001-856E-6753236E6052}" dt="2022-11-07T15:05:42.811" v="2440" actId="20577"/>
        <pc:sldMkLst>
          <pc:docMk/>
          <pc:sldMk cId="1820788161" sldId="267"/>
        </pc:sldMkLst>
        <pc:spChg chg="add mod">
          <ac:chgData name="li zhengyi" userId="69c8ccc395c7f181" providerId="LiveId" clId="{1B764BFC-DC9B-4001-856E-6753236E6052}" dt="2022-11-07T15:05:42.811" v="2440" actId="20577"/>
          <ac:spMkLst>
            <pc:docMk/>
            <pc:sldMk cId="1820788161" sldId="267"/>
            <ac:spMk id="3" creationId="{3B781EE5-B734-B804-831E-6E006F93EF4C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5" creationId="{6ED01225-6598-2CCD-5361-05E679795334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6" creationId="{6363FDFB-B873-439B-A414-F29BD26EFE7B}"/>
          </ac:spMkLst>
        </pc:spChg>
        <pc:spChg chg="add mod">
          <ac:chgData name="li zhengyi" userId="69c8ccc395c7f181" providerId="LiveId" clId="{1B764BFC-DC9B-4001-856E-6753236E6052}" dt="2022-11-06T11:53:14.118" v="1777"/>
          <ac:spMkLst>
            <pc:docMk/>
            <pc:sldMk cId="1820788161" sldId="267"/>
            <ac:spMk id="8" creationId="{8A933DD0-B8A0-E494-0837-B3FA99570B89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9" creationId="{A1C1F95B-9EFA-10BF-4994-43D43904F876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10" creationId="{B7C2D1B8-6A79-35A3-EF1C-DF1676253198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11" creationId="{35159C2B-B9F0-1FAE-428B-F6BBC5711B21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12" creationId="{6AD21E07-CD24-FB6E-12CC-72A2AB4BAB34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13" creationId="{98CC6640-957F-5EB7-D0A7-76702F9A943A}"/>
          </ac:spMkLst>
        </pc:spChg>
        <pc:spChg chg="del">
          <ac:chgData name="li zhengyi" userId="69c8ccc395c7f181" providerId="LiveId" clId="{1B764BFC-DC9B-4001-856E-6753236E6052}" dt="2022-11-06T11:21:31.046" v="654" actId="478"/>
          <ac:spMkLst>
            <pc:docMk/>
            <pc:sldMk cId="1820788161" sldId="267"/>
            <ac:spMk id="14" creationId="{AD4934EB-A8DD-2AE0-DF63-B3F803C03028}"/>
          </ac:spMkLst>
        </pc:spChg>
        <pc:spChg chg="del">
          <ac:chgData name="li zhengyi" userId="69c8ccc395c7f181" providerId="LiveId" clId="{1B764BFC-DC9B-4001-856E-6753236E6052}" dt="2022-11-06T11:21:27.710" v="652" actId="478"/>
          <ac:spMkLst>
            <pc:docMk/>
            <pc:sldMk cId="1820788161" sldId="267"/>
            <ac:spMk id="15" creationId="{96E7F0E4-C003-07FA-4AC2-C41580DEDD9A}"/>
          </ac:spMkLst>
        </pc:spChg>
        <pc:picChg chg="del">
          <ac:chgData name="li zhengyi" userId="69c8ccc395c7f181" providerId="LiveId" clId="{1B764BFC-DC9B-4001-856E-6753236E6052}" dt="2022-11-06T11:21:27.710" v="652" actId="478"/>
          <ac:picMkLst>
            <pc:docMk/>
            <pc:sldMk cId="1820788161" sldId="267"/>
            <ac:picMk id="4" creationId="{87BC1B89-235E-047E-58AC-7974EBB12553}"/>
          </ac:picMkLst>
        </pc:picChg>
        <pc:picChg chg="del">
          <ac:chgData name="li zhengyi" userId="69c8ccc395c7f181" providerId="LiveId" clId="{1B764BFC-DC9B-4001-856E-6753236E6052}" dt="2022-11-06T11:21:29.229" v="653" actId="478"/>
          <ac:picMkLst>
            <pc:docMk/>
            <pc:sldMk cId="1820788161" sldId="267"/>
            <ac:picMk id="7" creationId="{51C44F82-D771-E329-CF56-89AB9252FBDC}"/>
          </ac:picMkLst>
        </pc:picChg>
        <pc:cxnChg chg="del mod">
          <ac:chgData name="li zhengyi" userId="69c8ccc395c7f181" providerId="LiveId" clId="{1B764BFC-DC9B-4001-856E-6753236E6052}" dt="2022-11-06T11:21:27.710" v="652" actId="478"/>
          <ac:cxnSpMkLst>
            <pc:docMk/>
            <pc:sldMk cId="1820788161" sldId="267"/>
            <ac:cxnSpMk id="17" creationId="{F208FD94-8C90-50A3-5247-9C0B9E5B2B66}"/>
          </ac:cxnSpMkLst>
        </pc:cxnChg>
        <pc:cxnChg chg="del mod">
          <ac:chgData name="li zhengyi" userId="69c8ccc395c7f181" providerId="LiveId" clId="{1B764BFC-DC9B-4001-856E-6753236E6052}" dt="2022-11-06T11:21:27.710" v="652" actId="478"/>
          <ac:cxnSpMkLst>
            <pc:docMk/>
            <pc:sldMk cId="1820788161" sldId="267"/>
            <ac:cxnSpMk id="19" creationId="{6080C827-E23B-262E-E8BA-629EB7981677}"/>
          </ac:cxnSpMkLst>
        </pc:cxnChg>
        <pc:cxnChg chg="del mod">
          <ac:chgData name="li zhengyi" userId="69c8ccc395c7f181" providerId="LiveId" clId="{1B764BFC-DC9B-4001-856E-6753236E6052}" dt="2022-11-06T11:21:27.710" v="652" actId="478"/>
          <ac:cxnSpMkLst>
            <pc:docMk/>
            <pc:sldMk cId="1820788161" sldId="267"/>
            <ac:cxnSpMk id="21" creationId="{200E24B2-D5AD-E702-E2CD-4D17C12C78DE}"/>
          </ac:cxnSpMkLst>
        </pc:cxnChg>
        <pc:cxnChg chg="del mod">
          <ac:chgData name="li zhengyi" userId="69c8ccc395c7f181" providerId="LiveId" clId="{1B764BFC-DC9B-4001-856E-6753236E6052}" dt="2022-11-06T11:21:27.710" v="652" actId="478"/>
          <ac:cxnSpMkLst>
            <pc:docMk/>
            <pc:sldMk cId="1820788161" sldId="267"/>
            <ac:cxnSpMk id="23" creationId="{750A1F5B-8E32-0947-E9D6-17E3052C8D5C}"/>
          </ac:cxnSpMkLst>
        </pc:cxnChg>
        <pc:cxnChg chg="del mod">
          <ac:chgData name="li zhengyi" userId="69c8ccc395c7f181" providerId="LiveId" clId="{1B764BFC-DC9B-4001-856E-6753236E6052}" dt="2022-11-06T11:21:27.710" v="652" actId="478"/>
          <ac:cxnSpMkLst>
            <pc:docMk/>
            <pc:sldMk cId="1820788161" sldId="267"/>
            <ac:cxnSpMk id="25" creationId="{443F8995-D377-1785-CA22-06406E0E1693}"/>
          </ac:cxnSpMkLst>
        </pc:cxnChg>
        <pc:cxnChg chg="del mod">
          <ac:chgData name="li zhengyi" userId="69c8ccc395c7f181" providerId="LiveId" clId="{1B764BFC-DC9B-4001-856E-6753236E6052}" dt="2022-11-06T11:21:27.710" v="652" actId="478"/>
          <ac:cxnSpMkLst>
            <pc:docMk/>
            <pc:sldMk cId="1820788161" sldId="267"/>
            <ac:cxnSpMk id="27" creationId="{6EC45265-BE8C-BBCD-86E4-BC2BD9EF6A5A}"/>
          </ac:cxnSpMkLst>
        </pc:cxnChg>
        <pc:cxnChg chg="del mod">
          <ac:chgData name="li zhengyi" userId="69c8ccc395c7f181" providerId="LiveId" clId="{1B764BFC-DC9B-4001-856E-6753236E6052}" dt="2022-11-06T11:21:27.710" v="652" actId="478"/>
          <ac:cxnSpMkLst>
            <pc:docMk/>
            <pc:sldMk cId="1820788161" sldId="267"/>
            <ac:cxnSpMk id="29" creationId="{5E81A330-7BD9-BF39-20BC-F5D45ED72A70}"/>
          </ac:cxnSpMkLst>
        </pc:cxnChg>
      </pc:sldChg>
      <pc:sldChg chg="modSp add mod">
        <pc:chgData name="li zhengyi" userId="69c8ccc395c7f181" providerId="LiveId" clId="{1B764BFC-DC9B-4001-856E-6753236E6052}" dt="2022-11-06T11:31:30.141" v="1188" actId="20577"/>
        <pc:sldMkLst>
          <pc:docMk/>
          <pc:sldMk cId="3603860035" sldId="268"/>
        </pc:sldMkLst>
        <pc:spChg chg="mod">
          <ac:chgData name="li zhengyi" userId="69c8ccc395c7f181" providerId="LiveId" clId="{1B764BFC-DC9B-4001-856E-6753236E6052}" dt="2022-11-06T11:26:29.357" v="865" actId="20577"/>
          <ac:spMkLst>
            <pc:docMk/>
            <pc:sldMk cId="3603860035" sldId="268"/>
            <ac:spMk id="2" creationId="{5275287F-9689-DD1D-7B8B-E2943FCA0BAF}"/>
          </ac:spMkLst>
        </pc:spChg>
        <pc:spChg chg="mod">
          <ac:chgData name="li zhengyi" userId="69c8ccc395c7f181" providerId="LiveId" clId="{1B764BFC-DC9B-4001-856E-6753236E6052}" dt="2022-11-06T11:31:30.141" v="1188" actId="20577"/>
          <ac:spMkLst>
            <pc:docMk/>
            <pc:sldMk cId="3603860035" sldId="268"/>
            <ac:spMk id="3" creationId="{3B781EE5-B734-B804-831E-6E006F93EF4C}"/>
          </ac:spMkLst>
        </pc:spChg>
      </pc:sldChg>
      <pc:sldChg chg="addSp delSp modSp add mod">
        <pc:chgData name="li zhengyi" userId="69c8ccc395c7f181" providerId="LiveId" clId="{1B764BFC-DC9B-4001-856E-6753236E6052}" dt="2022-11-06T11:34:29.001" v="1312" actId="20577"/>
        <pc:sldMkLst>
          <pc:docMk/>
          <pc:sldMk cId="227038773" sldId="269"/>
        </pc:sldMkLst>
        <pc:spChg chg="mod">
          <ac:chgData name="li zhengyi" userId="69c8ccc395c7f181" providerId="LiveId" clId="{1B764BFC-DC9B-4001-856E-6753236E6052}" dt="2022-11-06T11:31:42.974" v="1207" actId="20577"/>
          <ac:spMkLst>
            <pc:docMk/>
            <pc:sldMk cId="227038773" sldId="269"/>
            <ac:spMk id="2" creationId="{5275287F-9689-DD1D-7B8B-E2943FCA0BAF}"/>
          </ac:spMkLst>
        </pc:spChg>
        <pc:spChg chg="del mod">
          <ac:chgData name="li zhengyi" userId="69c8ccc395c7f181" providerId="LiveId" clId="{1B764BFC-DC9B-4001-856E-6753236E6052}" dt="2022-11-06T11:32:14.053" v="1209"/>
          <ac:spMkLst>
            <pc:docMk/>
            <pc:sldMk cId="227038773" sldId="269"/>
            <ac:spMk id="3" creationId="{3B781EE5-B734-B804-831E-6E006F93EF4C}"/>
          </ac:spMkLst>
        </pc:spChg>
        <pc:spChg chg="add mod">
          <ac:chgData name="li zhengyi" userId="69c8ccc395c7f181" providerId="LiveId" clId="{1B764BFC-DC9B-4001-856E-6753236E6052}" dt="2022-11-06T11:34:29.001" v="1312" actId="20577"/>
          <ac:spMkLst>
            <pc:docMk/>
            <pc:sldMk cId="227038773" sldId="269"/>
            <ac:spMk id="4" creationId="{44C31337-EDAD-844D-93B1-78065A8A29A1}"/>
          </ac:spMkLst>
        </pc:spChg>
        <pc:picChg chg="add mod">
          <ac:chgData name="li zhengyi" userId="69c8ccc395c7f181" providerId="LiveId" clId="{1B764BFC-DC9B-4001-856E-6753236E6052}" dt="2022-11-06T11:32:20.691" v="1211" actId="732"/>
          <ac:picMkLst>
            <pc:docMk/>
            <pc:sldMk cId="227038773" sldId="269"/>
            <ac:picMk id="2050" creationId="{A75A4A4E-5020-1ADB-FC05-024EA31071A3}"/>
          </ac:picMkLst>
        </pc:picChg>
      </pc:sldChg>
      <pc:sldChg chg="addSp delSp modSp add mod ord">
        <pc:chgData name="li zhengyi" userId="69c8ccc395c7f181" providerId="LiveId" clId="{1B764BFC-DC9B-4001-856E-6753236E6052}" dt="2022-11-06T11:52:27.955" v="1776" actId="1076"/>
        <pc:sldMkLst>
          <pc:docMk/>
          <pc:sldMk cId="1114885920" sldId="270"/>
        </pc:sldMkLst>
        <pc:spChg chg="del mod">
          <ac:chgData name="li zhengyi" userId="69c8ccc395c7f181" providerId="LiveId" clId="{1B764BFC-DC9B-4001-856E-6753236E6052}" dt="2022-11-06T11:48:49.560" v="1750" actId="22"/>
          <ac:spMkLst>
            <pc:docMk/>
            <pc:sldMk cId="1114885920" sldId="270"/>
            <ac:spMk id="3" creationId="{3B781EE5-B734-B804-831E-6E006F93EF4C}"/>
          </ac:spMkLst>
        </pc:spChg>
        <pc:spChg chg="add mod">
          <ac:chgData name="li zhengyi" userId="69c8ccc395c7f181" providerId="LiveId" clId="{1B764BFC-DC9B-4001-856E-6753236E6052}" dt="2022-11-06T11:52:25.452" v="1774" actId="1076"/>
          <ac:spMkLst>
            <pc:docMk/>
            <pc:sldMk cId="1114885920" sldId="270"/>
            <ac:spMk id="6" creationId="{6185853C-BC4B-5F50-3514-B97DB6EAD75A}"/>
          </ac:spMkLst>
        </pc:spChg>
        <pc:picChg chg="add mod ord">
          <ac:chgData name="li zhengyi" userId="69c8ccc395c7f181" providerId="LiveId" clId="{1B764BFC-DC9B-4001-856E-6753236E6052}" dt="2022-11-06T11:52:21.283" v="1773" actId="1076"/>
          <ac:picMkLst>
            <pc:docMk/>
            <pc:sldMk cId="1114885920" sldId="270"/>
            <ac:picMk id="5" creationId="{5B04758B-2541-A4CD-72EB-D2F6AF1A5CA0}"/>
          </ac:picMkLst>
        </pc:picChg>
        <pc:picChg chg="add mod">
          <ac:chgData name="li zhengyi" userId="69c8ccc395c7f181" providerId="LiveId" clId="{1B764BFC-DC9B-4001-856E-6753236E6052}" dt="2022-11-06T11:52:27.955" v="1776" actId="1076"/>
          <ac:picMkLst>
            <pc:docMk/>
            <pc:sldMk cId="1114885920" sldId="270"/>
            <ac:picMk id="8" creationId="{F2D74ABB-794E-B573-EAB8-7E01B7EBBE5E}"/>
          </ac:picMkLst>
        </pc:picChg>
      </pc:sldChg>
      <pc:sldChg chg="addSp delSp modSp add mod">
        <pc:chgData name="li zhengyi" userId="69c8ccc395c7f181" providerId="LiveId" clId="{1B764BFC-DC9B-4001-856E-6753236E6052}" dt="2022-11-07T14:45:53.048" v="2380"/>
        <pc:sldMkLst>
          <pc:docMk/>
          <pc:sldMk cId="3672821754" sldId="271"/>
        </pc:sldMkLst>
        <pc:spChg chg="mod">
          <ac:chgData name="li zhengyi" userId="69c8ccc395c7f181" providerId="LiveId" clId="{1B764BFC-DC9B-4001-856E-6753236E6052}" dt="2022-11-06T11:59:08.330" v="1796" actId="20577"/>
          <ac:spMkLst>
            <pc:docMk/>
            <pc:sldMk cId="3672821754" sldId="271"/>
            <ac:spMk id="2" creationId="{5275287F-9689-DD1D-7B8B-E2943FCA0BAF}"/>
          </ac:spMkLst>
        </pc:spChg>
        <pc:spChg chg="add del mod">
          <ac:chgData name="li zhengyi" userId="69c8ccc395c7f181" providerId="LiveId" clId="{1B764BFC-DC9B-4001-856E-6753236E6052}" dt="2022-11-06T11:58:59.241" v="1784" actId="22"/>
          <ac:spMkLst>
            <pc:docMk/>
            <pc:sldMk cId="3672821754" sldId="271"/>
            <ac:spMk id="4" creationId="{7A4BCEAF-284C-9C87-FD84-E200599E2F5A}"/>
          </ac:spMkLst>
        </pc:spChg>
        <pc:spChg chg="del">
          <ac:chgData name="li zhengyi" userId="69c8ccc395c7f181" providerId="LiveId" clId="{1B764BFC-DC9B-4001-856E-6753236E6052}" dt="2022-11-06T11:59:02.086" v="1786" actId="478"/>
          <ac:spMkLst>
            <pc:docMk/>
            <pc:sldMk cId="3672821754" sldId="271"/>
            <ac:spMk id="6" creationId="{6185853C-BC4B-5F50-3514-B97DB6EAD75A}"/>
          </ac:spMkLst>
        </pc:spChg>
        <pc:spChg chg="add mod">
          <ac:chgData name="li zhengyi" userId="69c8ccc395c7f181" providerId="LiveId" clId="{1B764BFC-DC9B-4001-856E-6753236E6052}" dt="2022-11-06T12:03:21.322" v="1842" actId="1076"/>
          <ac:spMkLst>
            <pc:docMk/>
            <pc:sldMk cId="3672821754" sldId="271"/>
            <ac:spMk id="10" creationId="{D81E930B-DC3D-338C-B72E-867028942EF8}"/>
          </ac:spMkLst>
        </pc:spChg>
        <pc:spChg chg="add mod">
          <ac:chgData name="li zhengyi" userId="69c8ccc395c7f181" providerId="LiveId" clId="{1B764BFC-DC9B-4001-856E-6753236E6052}" dt="2022-11-07T14:45:53.048" v="2380"/>
          <ac:spMkLst>
            <pc:docMk/>
            <pc:sldMk cId="3672821754" sldId="271"/>
            <ac:spMk id="12" creationId="{7A7CA1B9-74B7-FBA0-44FC-0E354A638B40}"/>
          </ac:spMkLst>
        </pc:spChg>
        <pc:picChg chg="del">
          <ac:chgData name="li zhengyi" userId="69c8ccc395c7f181" providerId="LiveId" clId="{1B764BFC-DC9B-4001-856E-6753236E6052}" dt="2022-11-06T11:58:54.416" v="1782" actId="478"/>
          <ac:picMkLst>
            <pc:docMk/>
            <pc:sldMk cId="3672821754" sldId="271"/>
            <ac:picMk id="5" creationId="{5B04758B-2541-A4CD-72EB-D2F6AF1A5CA0}"/>
          </ac:picMkLst>
        </pc:picChg>
        <pc:picChg chg="del">
          <ac:chgData name="li zhengyi" userId="69c8ccc395c7f181" providerId="LiveId" clId="{1B764BFC-DC9B-4001-856E-6753236E6052}" dt="2022-11-06T11:58:56.462" v="1783" actId="478"/>
          <ac:picMkLst>
            <pc:docMk/>
            <pc:sldMk cId="3672821754" sldId="271"/>
            <ac:picMk id="8" creationId="{F2D74ABB-794E-B573-EAB8-7E01B7EBBE5E}"/>
          </ac:picMkLst>
        </pc:picChg>
        <pc:picChg chg="add mod ord modCrop">
          <ac:chgData name="li zhengyi" userId="69c8ccc395c7f181" providerId="LiveId" clId="{1B764BFC-DC9B-4001-856E-6753236E6052}" dt="2022-11-06T12:01:26.717" v="1823" actId="1076"/>
          <ac:picMkLst>
            <pc:docMk/>
            <pc:sldMk cId="3672821754" sldId="271"/>
            <ac:picMk id="9" creationId="{0E156808-9977-8633-E4DB-DB62A85B0350}"/>
          </ac:picMkLst>
        </pc:picChg>
      </pc:sldChg>
      <pc:sldChg chg="modSp add mod">
        <pc:chgData name="li zhengyi" userId="69c8ccc395c7f181" providerId="LiveId" clId="{1B764BFC-DC9B-4001-856E-6753236E6052}" dt="2022-11-07T12:41:12.403" v="1929" actId="20577"/>
        <pc:sldMkLst>
          <pc:docMk/>
          <pc:sldMk cId="2673809424" sldId="272"/>
        </pc:sldMkLst>
        <pc:spChg chg="mod">
          <ac:chgData name="li zhengyi" userId="69c8ccc395c7f181" providerId="LiveId" clId="{1B764BFC-DC9B-4001-856E-6753236E6052}" dt="2022-11-07T12:41:12.403" v="1929" actId="20577"/>
          <ac:spMkLst>
            <pc:docMk/>
            <pc:sldMk cId="2673809424" sldId="272"/>
            <ac:spMk id="2" creationId="{75EB23A9-E7A1-D0B0-8A7A-E9121ECDC1B1}"/>
          </ac:spMkLst>
        </pc:spChg>
        <pc:spChg chg="mod">
          <ac:chgData name="li zhengyi" userId="69c8ccc395c7f181" providerId="LiveId" clId="{1B764BFC-DC9B-4001-856E-6753236E6052}" dt="2022-11-07T12:40:43.564" v="1920" actId="20577"/>
          <ac:spMkLst>
            <pc:docMk/>
            <pc:sldMk cId="2673809424" sldId="272"/>
            <ac:spMk id="3" creationId="{2D34A1F0-FDBB-DA15-7B98-8D61F7D13BA6}"/>
          </ac:spMkLst>
        </pc:spChg>
      </pc:sldChg>
      <pc:sldChg chg="addSp delSp modSp add del mod">
        <pc:chgData name="li zhengyi" userId="69c8ccc395c7f181" providerId="LiveId" clId="{1B764BFC-DC9B-4001-856E-6753236E6052}" dt="2022-11-07T14:37:53.941" v="2172" actId="47"/>
        <pc:sldMkLst>
          <pc:docMk/>
          <pc:sldMk cId="2826143313" sldId="273"/>
        </pc:sldMkLst>
        <pc:spChg chg="add del mod">
          <ac:chgData name="li zhengyi" userId="69c8ccc395c7f181" providerId="LiveId" clId="{1B764BFC-DC9B-4001-856E-6753236E6052}" dt="2022-11-07T14:35:53.940" v="2165" actId="478"/>
          <ac:spMkLst>
            <pc:docMk/>
            <pc:sldMk cId="2826143313" sldId="273"/>
            <ac:spMk id="4" creationId="{E63EA357-F0F7-E7AF-B9D6-7700C8319DC4}"/>
          </ac:spMkLst>
        </pc:spChg>
        <pc:spChg chg="add mod">
          <ac:chgData name="li zhengyi" userId="69c8ccc395c7f181" providerId="LiveId" clId="{1B764BFC-DC9B-4001-856E-6753236E6052}" dt="2022-11-07T14:37:15.829" v="2167" actId="1076"/>
          <ac:spMkLst>
            <pc:docMk/>
            <pc:sldMk cId="2826143313" sldId="273"/>
            <ac:spMk id="5" creationId="{0F7CA487-D6B5-5143-F23E-B4AF3C1234FE}"/>
          </ac:spMkLst>
        </pc:spChg>
        <pc:spChg chg="add mod">
          <ac:chgData name="li zhengyi" userId="69c8ccc395c7f181" providerId="LiveId" clId="{1B764BFC-DC9B-4001-856E-6753236E6052}" dt="2022-11-07T14:37:18.718" v="2171" actId="20577"/>
          <ac:spMkLst>
            <pc:docMk/>
            <pc:sldMk cId="2826143313" sldId="273"/>
            <ac:spMk id="6" creationId="{32CD67B2-99DC-10E4-C0E1-829248A46590}"/>
          </ac:spMkLst>
        </pc:spChg>
        <pc:picChg chg="del">
          <ac:chgData name="li zhengyi" userId="69c8ccc395c7f181" providerId="LiveId" clId="{1B764BFC-DC9B-4001-856E-6753236E6052}" dt="2022-11-07T14:35:45.205" v="2163" actId="478"/>
          <ac:picMkLst>
            <pc:docMk/>
            <pc:sldMk cId="2826143313" sldId="273"/>
            <ac:picMk id="9" creationId="{0E156808-9977-8633-E4DB-DB62A85B0350}"/>
          </ac:picMkLst>
        </pc:picChg>
        <pc:cxnChg chg="add mod">
          <ac:chgData name="li zhengyi" userId="69c8ccc395c7f181" providerId="LiveId" clId="{1B764BFC-DC9B-4001-856E-6753236E6052}" dt="2022-11-07T14:37:15.829" v="2167" actId="1076"/>
          <ac:cxnSpMkLst>
            <pc:docMk/>
            <pc:sldMk cId="2826143313" sldId="273"/>
            <ac:cxnSpMk id="7" creationId="{3544F640-0C54-81D3-9C3E-6F83A83E1DCC}"/>
          </ac:cxnSpMkLst>
        </pc:cxnChg>
        <pc:cxnChg chg="add mod">
          <ac:chgData name="li zhengyi" userId="69c8ccc395c7f181" providerId="LiveId" clId="{1B764BFC-DC9B-4001-856E-6753236E6052}" dt="2022-11-07T14:37:15.829" v="2167" actId="1076"/>
          <ac:cxnSpMkLst>
            <pc:docMk/>
            <pc:sldMk cId="2826143313" sldId="273"/>
            <ac:cxnSpMk id="8" creationId="{3E0A822E-4607-4A35-490E-8773FD46EBD0}"/>
          </ac:cxnSpMkLst>
        </pc:cxnChg>
        <pc:cxnChg chg="add mod">
          <ac:chgData name="li zhengyi" userId="69c8ccc395c7f181" providerId="LiveId" clId="{1B764BFC-DC9B-4001-856E-6753236E6052}" dt="2022-11-07T14:37:15.829" v="2167" actId="1076"/>
          <ac:cxnSpMkLst>
            <pc:docMk/>
            <pc:sldMk cId="2826143313" sldId="273"/>
            <ac:cxnSpMk id="11" creationId="{A6CFB67F-7C04-2CC0-5BE1-2A258B7C47C8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FF69BD-2D77-5842-18C4-D144CDBA71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676C93F-32AE-EDF6-5B4A-DA4D4B89FA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61FB51D-7525-D8C7-2000-35F0CE4F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7DB5CCE-380D-28FC-7233-5766DC0DB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67F9F1-C362-8BD8-782D-08A239C6E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8468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5F5D20-4797-D3FF-D5C1-75652451D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81CAAB9-CC1D-5F88-36AA-ED4DA3EEA9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4085FF2-3E7B-E501-67F8-FA62B3754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D15224-F78B-DE45-9CE6-04B8CA9DA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B7E126-C772-CDF9-A7BB-95CF8CC6A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39907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4DAE56-8982-69DD-4282-0168CDEA58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0E4A58-696F-A980-CD37-D4F92E527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857A4-8BFC-9F14-D952-7558D71F9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F84BE4-7061-D5FE-9E6B-F56E86D70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459F4A3-C527-5794-C59F-03EB89668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06863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EE68EE-6842-F7F2-5C48-2B0CEBFBC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A794CD-CD1D-D25D-69EC-1D671BA71B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CC8329-753E-B7DA-B774-9CCDA2C86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EDB7715-02FF-5BDD-655E-29F2AA649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74F1B3-4CF5-A669-EFCE-62A3CC896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709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3F7492B-9C80-21B1-CDD0-DC7D88173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83B57E5-86BC-E8E3-9671-E47F0C832D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6A845AB-FE0A-096A-98D2-9F6BE40A1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85D273E-68F8-F46E-0216-D041AEC9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02C6E99-C3AE-C96A-06EB-EF4CD3C73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477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CAA8F3-2F3D-DE55-D131-BA1C6146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069776-4FB2-EDD9-DFA7-5DDB5D8524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4C9D6F-69DE-4179-1351-06CDE973E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87C1287-9741-6B8F-E59B-9D7E7DF2A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8E6CD90-D7AB-0DBB-6764-D7AF7C363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21249-C8D2-EC89-EFCC-7A04D0CC5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6943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34005C-AF61-A775-410A-D29B87033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71791FB-C3D0-950F-BEC5-C1F4A48850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A66AEE-4E77-8097-FE55-B4D96813A5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BB98B9F-EDBE-D2ED-C9A4-0D1529C7B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7EFE154-DE56-55C5-04CD-C0BBE46C95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691E405-0F27-950B-FA17-BEF7B3C65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993A96-FDB1-DE84-A52E-A380EA9AE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2D126D4-C383-56CD-1F3B-C37551EA0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251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77DFE2-0A59-71F2-6535-A17E54544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CA156B-624E-36DB-A4B5-372F654C7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6BE1C20-AA81-F1DE-7627-F1DFE687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A4CFD3C-43F1-00E6-89C4-3DCB35887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5129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88E07AC-3115-9A04-38C2-CB54F2801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2812813-533C-254E-653E-DC896953C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5C673E-7DC4-E982-E1D6-1E631D4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989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485302-78FC-82A0-8C3A-DD6D52364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C3468F5-765D-ED4B-BA55-42A1CC1B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2591D26-DF34-B071-09D1-98F01D34A0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632690C-AEDD-B14C-225E-711D99398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C7DEA-1918-6E9A-F876-1CF8C24BCA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CCF908-3F14-605F-E9D2-4CBCC3A08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886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B02C33-8760-95DC-0561-E128EBBA9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1E15B85-5B1B-4AAF-305F-17A15DDAE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8333820-1DB6-584E-A8AC-5F8030797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E3B577-C9D1-8215-04FF-580B84E15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44E177-431D-4183-6236-B7728C7F8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E216C0C-9CED-5D9C-59C5-9B9F0108E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30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B46F578-7258-7908-FFA6-9C1FAC3EC2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41BC78-035D-545D-F6DC-A282B44934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68FA3F3-229C-9E1A-8FEF-DE5146909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07A42-E788-4F04-9B56-B4C5B40F92BD}" type="datetimeFigureOut">
              <a:rPr lang="zh-CN" altLang="en-US" smtClean="0"/>
              <a:t>2022/11/8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ACE706-BE42-6109-1953-ACF62E77E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5885567-6D63-AB8B-03BF-225E9B7216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7F24A-9E2B-4516-A467-818F37B6E8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3614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1094C3-A8AE-6D39-2A3A-B49DC2DF2E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Private Preserving Machine Learning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DA301F3-FD7A-3D09-48D6-82CB7AF23E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Private inference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7514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Oblivious Transfer</a:t>
            </a:r>
            <a:endParaRPr lang="zh-CN" alt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75A4A4E-5020-1ADB-FC05-024EA31071A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281"/>
          <a:stretch/>
        </p:blipFill>
        <p:spPr bwMode="auto">
          <a:xfrm>
            <a:off x="838200" y="2116482"/>
            <a:ext cx="10515600" cy="18426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4C31337-EDAD-844D-93B1-78065A8A29A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334285"/>
                <a:ext cx="10515600" cy="184267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altLang="zh-CN" dirty="0"/>
                  <a:t>Alice has two messages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Bob has his choice 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Bob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zh-CN" altLang="en-US" i="1" dirty="0" smtClean="0">
                            <a:latin typeface="Cambria Math" panose="02040503050406030204" pitchFamily="18" charset="0"/>
                          </a:rPr>
                          <m:t>𝜎</m:t>
                        </m:r>
                      </m:sub>
                    </m:sSub>
                  </m:oMath>
                </a14:m>
                <a:r>
                  <a:rPr lang="en-US" altLang="zh-CN" dirty="0"/>
                  <a:t> and Alice gets nothing. 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44C31337-EDAD-844D-93B1-78065A8A29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334285"/>
                <a:ext cx="10515600" cy="1842677"/>
              </a:xfrm>
              <a:prstGeom prst="rect">
                <a:avLst/>
              </a:prstGeom>
              <a:blipFill>
                <a:blip r:embed="rId3"/>
                <a:stretch>
                  <a:fillRect l="-1043" t="-56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0387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Garbled circuit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2FDD0E6-8B89-0249-8585-2B6EB81D5F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507"/>
          <a:stretch/>
        </p:blipFill>
        <p:spPr bwMode="auto">
          <a:xfrm>
            <a:off x="838200" y="1335559"/>
            <a:ext cx="4693100" cy="1836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980359-56AF-12F0-BE14-5AE6F17F0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178" y="3515382"/>
            <a:ext cx="5448300" cy="2457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E29026C8-0DD3-266D-39AD-19A184F09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1238" y="743287"/>
            <a:ext cx="356235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042C9D0F-C2FA-89A6-8DAF-6D762A402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264" y="2375977"/>
            <a:ext cx="32385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605091-5124-C195-F519-2FC1D5FB5F99}"/>
                  </a:ext>
                </a:extLst>
              </p:cNvPr>
              <p:cNvSpPr txBox="1"/>
              <p:nvPr/>
            </p:nvSpPr>
            <p:spPr>
              <a:xfrm>
                <a:off x="6810189" y="4122967"/>
                <a:ext cx="6094378" cy="22807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b="0" i="0" dirty="0">
                    <a:solidFill>
                      <a:srgbClr val="000000"/>
                    </a:solidFill>
                    <a:effectLst/>
                    <a:latin typeface="NimbusRomNo9L-Regu"/>
                  </a:rPr>
                  <a:t>Alice generates all keys.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NimbusRomNo9L-Regu"/>
                  </a:rPr>
                  <a:t>Alice sends garbled truth table.</a:t>
                </a:r>
                <a:endParaRPr lang="en-US" altLang="zh-CN" sz="2800" b="0" i="0" dirty="0">
                  <a:solidFill>
                    <a:srgbClr val="000000"/>
                  </a:solidFill>
                  <a:effectLst/>
                  <a:latin typeface="NimbusRomNo9L-Regu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NimbusRomNo9L-Regu"/>
                  </a:rPr>
                  <a:t>Alice sends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altLang="zh-CN" sz="280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zh-CN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zh-CN" altLang="en-US" sz="2800" dirty="0"/>
                  <a:t>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NimbusRomNo9L-Regu"/>
                  </a:rPr>
                  <a:t>to Bob.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NimbusRomNo9L-Regu"/>
                  </a:rPr>
                  <a:t>Bob gets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zh-CN" altLang="en-US" sz="2800" i="1" dirty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altLang="zh-CN" sz="28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zh-CN" altLang="en-US" sz="2800" dirty="0">
                    <a:solidFill>
                      <a:srgbClr val="000000"/>
                    </a:solidFill>
                    <a:latin typeface="NimbusRomNo9L-Regu"/>
                  </a:rPr>
                  <a:t> </a:t>
                </a:r>
                <a:r>
                  <a:rPr lang="en-US" altLang="zh-CN" sz="2800" dirty="0">
                    <a:solidFill>
                      <a:srgbClr val="000000"/>
                    </a:solidFill>
                    <a:latin typeface="NimbusRomNo9L-Regu"/>
                  </a:rPr>
                  <a:t>by OT.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zh-CN" sz="2800" dirty="0">
                    <a:solidFill>
                      <a:srgbClr val="000000"/>
                    </a:solidFill>
                    <a:latin typeface="NimbusRomNo9L-Regu"/>
                  </a:rPr>
                  <a:t>Bob decrypts truth table.</a:t>
                </a:r>
                <a:endParaRPr lang="zh-CN" altLang="en-US" sz="2800" dirty="0">
                  <a:solidFill>
                    <a:srgbClr val="000000"/>
                  </a:solidFill>
                  <a:latin typeface="NimbusRomNo9L-Regu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4D605091-5124-C195-F519-2FC1D5FB5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189" y="4122967"/>
                <a:ext cx="6094378" cy="2280753"/>
              </a:xfrm>
              <a:prstGeom prst="rect">
                <a:avLst/>
              </a:prstGeom>
              <a:blipFill>
                <a:blip r:embed="rId6"/>
                <a:stretch>
                  <a:fillRect l="-1800" t="-2406" b="-66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98CDC52E-CBCB-F73C-9ABD-32D0692174E6}"/>
              </a:ext>
            </a:extLst>
          </p:cNvPr>
          <p:cNvCxnSpPr/>
          <p:nvPr/>
        </p:nvCxnSpPr>
        <p:spPr>
          <a:xfrm>
            <a:off x="6195942" y="0"/>
            <a:ext cx="0" cy="6858000"/>
          </a:xfrm>
          <a:prstGeom prst="line">
            <a:avLst/>
          </a:prstGeom>
          <a:ln w="381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87458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Gazelle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ED01225-6598-2CCD-5361-05E679795334}"/>
              </a:ext>
            </a:extLst>
          </p:cNvPr>
          <p:cNvSpPr txBox="1"/>
          <p:nvPr/>
        </p:nvSpPr>
        <p:spPr>
          <a:xfrm>
            <a:off x="2037347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Gazelle</a:t>
            </a:r>
            <a:r>
              <a:rPr lang="zh-CN" altLang="en-US" dirty="0"/>
              <a:t>, </a:t>
            </a:r>
            <a:r>
              <a:rPr lang="en-US" altLang="zh-CN" dirty="0"/>
              <a:t>USENIX Security</a:t>
            </a:r>
            <a:r>
              <a:rPr lang="zh-CN" altLang="en-US" dirty="0"/>
              <a:t> 201</a:t>
            </a:r>
            <a:r>
              <a:rPr lang="en-US" altLang="zh-CN" dirty="0"/>
              <a:t>8</a:t>
            </a:r>
            <a:endParaRPr lang="zh-CN" altLang="en-US" dirty="0"/>
          </a:p>
        </p:txBody>
      </p:sp>
      <p:pic>
        <p:nvPicPr>
          <p:cNvPr id="7" name="图片 6" descr="在这里插入图片描述">
            <a:extLst>
              <a:ext uri="{FF2B5EF4-FFF2-40B4-BE49-F238E27FC236}">
                <a16:creationId xmlns:a16="http://schemas.microsoft.com/office/drawing/2014/main" id="{51C44F82-D771-E329-CF56-89AB9252F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654" r="45328"/>
          <a:stretch/>
        </p:blipFill>
        <p:spPr bwMode="auto">
          <a:xfrm>
            <a:off x="24880" y="1492562"/>
            <a:ext cx="6071120" cy="44247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DECA17-57F7-C9EF-E703-0662335BA6AE}"/>
                  </a:ext>
                </a:extLst>
              </p:cNvPr>
              <p:cNvSpPr txBox="1"/>
              <p:nvPr/>
            </p:nvSpPr>
            <p:spPr>
              <a:xfrm>
                <a:off x="6097622" y="1394406"/>
                <a:ext cx="6094378" cy="34382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Client has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, server has share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. 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Client encrypts her share by  packed additively homomorphic encryption (PAHE) and sends to the server.</a:t>
                </a: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Server adds his transformed share and get arithmetic ciphertext.</a:t>
                </a: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PAHE Eval.</a:t>
                </a: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en-US" altLang="zh-CN" sz="1800" kern="100" dirty="0">
                    <a:effectLst/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Transform to binary share ciphertext and sends an encrypted share to the client.</a:t>
                </a: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r>
                  <a:rPr lang="en-US" altLang="zh-CN" kern="100" dirty="0">
                    <a:latin typeface="等线" panose="02010600030101010101" pitchFamily="2" charset="-122"/>
                    <a:ea typeface="等线" panose="02010600030101010101" pitchFamily="2" charset="-122"/>
                    <a:cs typeface="Times New Roman" panose="02020603050405020304" pitchFamily="18" charset="0"/>
                  </a:rPr>
                  <a:t>Client and server conduct garbled circuit and get shares of the outputs.</a:t>
                </a:r>
                <a:endParaRPr lang="en-US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lvl="0" indent="-342900" algn="just">
                  <a:buFont typeface="Wingdings" panose="05000000000000000000" pitchFamily="2" charset="2"/>
                  <a:buChar char=""/>
                </a:pPr>
                <a:endParaRPr lang="zh-CN" altLang="zh-CN" sz="1800" kern="100" dirty="0">
                  <a:effectLst/>
                  <a:latin typeface="等线" panose="02010600030101010101" pitchFamily="2" charset="-122"/>
                  <a:ea typeface="等线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1FDECA17-57F7-C9EF-E703-0662335BA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2" y="1394406"/>
                <a:ext cx="6094378" cy="3438249"/>
              </a:xfrm>
              <a:prstGeom prst="rect">
                <a:avLst/>
              </a:prstGeom>
              <a:blipFill>
                <a:blip r:embed="rId3"/>
                <a:stretch>
                  <a:fillRect l="-600" t="-887" r="-9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图片 15">
            <a:extLst>
              <a:ext uri="{FF2B5EF4-FFF2-40B4-BE49-F238E27FC236}">
                <a16:creationId xmlns:a16="http://schemas.microsoft.com/office/drawing/2014/main" id="{4AA3EFAC-DFCF-E181-390D-F4C053FCF5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592" y="4804770"/>
            <a:ext cx="3624544" cy="180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66215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Gazelle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B04758B-2541-A4CD-72EB-D2F6AF1A5C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42553" y="1385681"/>
            <a:ext cx="5531796" cy="382399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6185853C-BC4B-5F50-3514-B97DB6EAD75A}"/>
              </a:ext>
            </a:extLst>
          </p:cNvPr>
          <p:cNvSpPr/>
          <p:nvPr/>
        </p:nvSpPr>
        <p:spPr>
          <a:xfrm>
            <a:off x="6096000" y="3059405"/>
            <a:ext cx="713362" cy="674546"/>
          </a:xfrm>
          <a:prstGeom prst="rect">
            <a:avLst/>
          </a:prstGeom>
          <a:noFill/>
          <a:ln w="508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2D74ABB-794E-B573-EAB8-7E01B7EBBE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3146" y="5472319"/>
            <a:ext cx="4465707" cy="1303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8859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Cheetah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0E156808-9977-8633-E4DB-DB62A85B03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23764"/>
          <a:stretch/>
        </p:blipFill>
        <p:spPr>
          <a:xfrm>
            <a:off x="5715300" y="1764204"/>
            <a:ext cx="5667582" cy="3599234"/>
          </a:xfr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D81E930B-DC3D-338C-B72E-867028942EF8}"/>
              </a:ext>
            </a:extLst>
          </p:cNvPr>
          <p:cNvSpPr txBox="1"/>
          <p:nvPr/>
        </p:nvSpPr>
        <p:spPr>
          <a:xfrm>
            <a:off x="5823625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Cheetah</a:t>
            </a:r>
            <a:r>
              <a:rPr lang="zh-CN" altLang="en-US" dirty="0"/>
              <a:t>, </a:t>
            </a:r>
            <a:r>
              <a:rPr lang="en-US" altLang="zh-CN" dirty="0"/>
              <a:t>USENIX Security</a:t>
            </a:r>
            <a:r>
              <a:rPr lang="zh-CN" altLang="en-US" dirty="0"/>
              <a:t> 20</a:t>
            </a:r>
            <a:r>
              <a:rPr lang="en-US" altLang="zh-CN" dirty="0"/>
              <a:t>22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A7CA1B9-74B7-FBA0-44FC-0E354A638B40}"/>
              </a:ext>
            </a:extLst>
          </p:cNvPr>
          <p:cNvSpPr txBox="1"/>
          <p:nvPr/>
        </p:nvSpPr>
        <p:spPr>
          <a:xfrm>
            <a:off x="809118" y="1764204"/>
            <a:ext cx="609437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NimbusRomNo9L-Regu"/>
              </a:rPr>
              <a:t>Improved linear protocol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</a:rPr>
              <a:t>Improved OT</a:t>
            </a:r>
            <a:endParaRPr lang="en-US" altLang="zh-CN" sz="2800" b="0" i="0" dirty="0">
              <a:solidFill>
                <a:srgbClr val="000000"/>
              </a:solidFill>
              <a:effectLst/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800" dirty="0">
              <a:solidFill>
                <a:srgbClr val="000000"/>
              </a:solidFill>
              <a:latin typeface="NimbusRomNo9L-Regu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NimbusRomNo9L-Regu"/>
              </a:rPr>
              <a:t>384 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NimbusRomNo9L-Regu"/>
              </a:rPr>
              <a:t>MBps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NimbusRomNo9L-Regu"/>
              </a:rPr>
              <a:t> (LAN)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b="0" i="0" dirty="0">
                <a:solidFill>
                  <a:srgbClr val="000000"/>
                </a:solidFill>
                <a:effectLst/>
                <a:latin typeface="NimbusRomNo9L-Regu"/>
              </a:rPr>
              <a:t>44 </a:t>
            </a:r>
            <a:r>
              <a:rPr lang="en-US" altLang="zh-CN" sz="2800" b="0" i="0" dirty="0" err="1">
                <a:solidFill>
                  <a:srgbClr val="000000"/>
                </a:solidFill>
                <a:effectLst/>
                <a:latin typeface="NimbusRomNo9L-Regu"/>
              </a:rPr>
              <a:t>MBps</a:t>
            </a:r>
            <a:r>
              <a:rPr lang="en-US" altLang="zh-CN" sz="2800" b="0" i="0" dirty="0">
                <a:solidFill>
                  <a:srgbClr val="000000"/>
                </a:solidFill>
                <a:effectLst/>
                <a:latin typeface="NimbusRomNo9L-Regu"/>
              </a:rPr>
              <a:t> (WAN)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solidFill>
                  <a:srgbClr val="000000"/>
                </a:solidFill>
                <a:latin typeface="NimbusRomNo9L-Regu"/>
              </a:rPr>
              <a:t>Using </a:t>
            </a:r>
            <a:r>
              <a:rPr lang="en-US" altLang="zh-CN" sz="2800" dirty="0" err="1">
                <a:solidFill>
                  <a:srgbClr val="000000"/>
                </a:solidFill>
                <a:latin typeface="NimbusRomNo9L-Regu"/>
              </a:rPr>
              <a:t>Imagenet</a:t>
            </a:r>
            <a:r>
              <a:rPr lang="en-US" altLang="zh-CN" sz="2800" dirty="0"/>
              <a:t> </a:t>
            </a:r>
            <a:br>
              <a:rPr lang="en-US" altLang="zh-CN" sz="2800" dirty="0"/>
            </a:b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2821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46DB0C-3803-A981-93A5-F9851E98A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Machine learning as a service (</a:t>
            </a:r>
            <a:r>
              <a:rPr lang="en-US" altLang="zh-CN" dirty="0" err="1"/>
              <a:t>MLaaS</a:t>
            </a:r>
            <a:r>
              <a:rPr lang="en-US" altLang="zh-CN" dirty="0"/>
              <a:t>)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0E3D529-10B3-2CA5-C878-2DEE3696C7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1" y="1793505"/>
            <a:ext cx="9669378" cy="4685721"/>
          </a:xfrm>
        </p:spPr>
      </p:pic>
    </p:spTree>
    <p:extLst>
      <p:ext uri="{BB962C8B-B14F-4D97-AF65-F5344CB8AC3E}">
        <p14:creationId xmlns:p14="http://schemas.microsoft.com/office/powerpoint/2010/main" val="330581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23A9-E7A1-D0B0-8A7A-E9121ECD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A1F0-FDBB-DA15-7B98-8D61F7D1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altLang="zh-CN" dirty="0"/>
              <a:t>Given a neural network, is it possible to make it oblivious?</a:t>
            </a:r>
          </a:p>
          <a:p>
            <a:pPr lvl="1"/>
            <a:r>
              <a:rPr lang="en-US" altLang="zh-CN" dirty="0"/>
              <a:t>server learns nothing about clients’ input;</a:t>
            </a:r>
          </a:p>
          <a:p>
            <a:pPr lvl="1"/>
            <a:r>
              <a:rPr lang="en-US" altLang="zh-CN" dirty="0"/>
              <a:t>clients learn nothing about the model except the prediction.</a:t>
            </a:r>
          </a:p>
          <a:p>
            <a:pPr lvl="1"/>
            <a:endParaRPr lang="en-US" altLang="zh-CN" dirty="0"/>
          </a:p>
          <a:p>
            <a:r>
              <a:rPr lang="en-US" altLang="zh-CN" dirty="0"/>
              <a:t>Many efforts </a:t>
            </a:r>
          </a:p>
          <a:p>
            <a:pPr lvl="1"/>
            <a:r>
              <a:rPr lang="en-US" altLang="zh-CN" dirty="0" err="1"/>
              <a:t>CryptoNets</a:t>
            </a:r>
            <a:r>
              <a:rPr lang="en-US" altLang="zh-CN" dirty="0"/>
              <a:t>, </a:t>
            </a:r>
            <a:r>
              <a:rPr lang="en-US" altLang="zh-CN" dirty="0" err="1"/>
              <a:t>SecureML</a:t>
            </a:r>
            <a:r>
              <a:rPr lang="en-US" altLang="zh-CN" dirty="0"/>
              <a:t>, </a:t>
            </a:r>
            <a:r>
              <a:rPr lang="en-US" altLang="zh-CN" dirty="0" err="1"/>
              <a:t>MinoONN</a:t>
            </a:r>
            <a:r>
              <a:rPr lang="en-US" altLang="zh-CN" dirty="0"/>
              <a:t>, Gazelle, Delphi, SIRNN, </a:t>
            </a:r>
            <a:r>
              <a:rPr lang="en-US" altLang="zh-CN" dirty="0" err="1"/>
              <a:t>SecFloat</a:t>
            </a:r>
            <a:r>
              <a:rPr lang="en-US" altLang="zh-CN" dirty="0"/>
              <a:t>, Cheetah.</a:t>
            </a:r>
          </a:p>
          <a:p>
            <a:pPr lvl="1"/>
            <a:r>
              <a:rPr lang="en-US" altLang="zh-CN" dirty="0"/>
              <a:t>SEAL-</a:t>
            </a:r>
            <a:r>
              <a:rPr lang="en-US" altLang="zh-CN" dirty="0" err="1"/>
              <a:t>Microsft</a:t>
            </a:r>
            <a:endParaRPr lang="en-US" altLang="zh-CN" dirty="0"/>
          </a:p>
          <a:p>
            <a:pPr lvl="1"/>
            <a:r>
              <a:rPr lang="en-US" altLang="zh-CN" dirty="0" err="1"/>
              <a:t>EzPC</a:t>
            </a:r>
            <a:r>
              <a:rPr lang="en-US" altLang="zh-CN" dirty="0"/>
              <a:t>-MSRI</a:t>
            </a:r>
          </a:p>
          <a:p>
            <a:pPr lvl="1"/>
            <a:r>
              <a:rPr lang="en-US" altLang="zh-CN" dirty="0" err="1"/>
              <a:t>Crypten</a:t>
            </a:r>
            <a:r>
              <a:rPr lang="en-US" altLang="zh-CN" dirty="0"/>
              <a:t>-Meta</a:t>
            </a:r>
          </a:p>
          <a:p>
            <a:pPr lvl="1"/>
            <a:r>
              <a:rPr lang="en-US" altLang="zh-CN" dirty="0" err="1"/>
              <a:t>SecretFlow</a:t>
            </a:r>
            <a:r>
              <a:rPr lang="en-US" altLang="zh-CN" dirty="0"/>
              <a:t>-Alibaba</a:t>
            </a:r>
          </a:p>
          <a:p>
            <a:pPr lvl="1"/>
            <a:r>
              <a:rPr lang="en-US" altLang="zh-CN" dirty="0"/>
              <a:t>Rosetta-</a:t>
            </a:r>
            <a:r>
              <a:rPr lang="en-US" altLang="zh-CN" dirty="0" err="1"/>
              <a:t>LatticeX</a:t>
            </a:r>
            <a:endParaRPr lang="en-US" altLang="zh-CN" dirty="0"/>
          </a:p>
          <a:p>
            <a:pPr lvl="1"/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B62FB6-7DC2-1ACD-281C-1EC513FF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7913" y="4580528"/>
            <a:ext cx="2626938" cy="63030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69CB519-6E49-D403-D49A-BBBA9C48FD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294" y="5166763"/>
            <a:ext cx="3472856" cy="1010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78CAF554-694E-57F6-150D-83FEBE4C4D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7913" y="5808931"/>
            <a:ext cx="2561300" cy="736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5966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EB23A9-E7A1-D0B0-8A7A-E9121ECDC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Private Inference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34A1F0-FDBB-DA15-7B98-8D61F7D13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/>
              <a:t>CryptoNet</a:t>
            </a:r>
            <a:r>
              <a:rPr lang="en-US" altLang="zh-CN" dirty="0"/>
              <a:t> (2016,</a:t>
            </a:r>
            <a:r>
              <a:rPr lang="zh-CN" altLang="en-US" dirty="0"/>
              <a:t> </a:t>
            </a:r>
            <a:r>
              <a:rPr lang="en-US" altLang="zh-CN" dirty="0"/>
              <a:t>ICML)</a:t>
            </a:r>
          </a:p>
          <a:p>
            <a:r>
              <a:rPr lang="en-US" altLang="zh-CN" dirty="0"/>
              <a:t>Gazelle (2018, USENIX Security)</a:t>
            </a:r>
          </a:p>
          <a:p>
            <a:r>
              <a:rPr lang="en-US" altLang="zh-CN" dirty="0"/>
              <a:t>Cheetah (2022, USENIX Security</a:t>
            </a:r>
            <a:r>
              <a:rPr lang="zh-CN" altLang="en-US" dirty="0"/>
              <a:t> 20</a:t>
            </a:r>
            <a:r>
              <a:rPr lang="en-US" altLang="zh-CN" dirty="0"/>
              <a:t>22)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38094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CryptoNets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3D250094-ADD0-248F-070E-51CAD75BAA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6906" y="1450982"/>
            <a:ext cx="9577135" cy="4262142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3B134F3-25B0-EBCC-4DCA-403114D4AE39}"/>
              </a:ext>
            </a:extLst>
          </p:cNvPr>
          <p:cNvSpPr txBox="1"/>
          <p:nvPr/>
        </p:nvSpPr>
        <p:spPr>
          <a:xfrm>
            <a:off x="2037347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[GDLLNW16] CryptoNets,ICML 2016</a:t>
            </a:r>
          </a:p>
        </p:txBody>
      </p:sp>
    </p:spTree>
    <p:extLst>
      <p:ext uri="{BB962C8B-B14F-4D97-AF65-F5344CB8AC3E}">
        <p14:creationId xmlns:p14="http://schemas.microsoft.com/office/powerpoint/2010/main" val="28000124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Fully homomorphic encryption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E685E97-F12F-6F42-8F49-E104222559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buFont typeface="+mj-lt"/>
                  <a:buAutoNum type="arabicPeriod"/>
                </a:pPr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Key generation: 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KeyGen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m:rPr>
                            <m:nor/>
                          </m:rPr>
                          <a:rPr lang="en-US" altLang="zh-CN" b="0" i="0" dirty="0" smtClean="0">
                            <a:solidFill>
                              <a:srgbClr val="121212"/>
                            </a:solidFill>
                            <a:effectLst/>
                            <a:latin typeface="-apple-system"/>
                          </a:rPr>
                          <m:t>λ</m:t>
                        </m:r>
                      </m:sup>
                    </m:sSup>
                    <m:r>
                      <a:rPr lang="en-US" altLang="zh-CN" b="0" i="1" smtClean="0">
                        <a:solidFill>
                          <a:srgbClr val="121212"/>
                        </a:solidFill>
                        <a:effectLst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)→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sk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: Generate secret key sk. WLOG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，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suppose this is a symmetric encryption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。</a:t>
                </a:r>
                <a:endParaRPr lang="en-US" altLang="zh-CN" b="0" i="0" dirty="0">
                  <a:solidFill>
                    <a:srgbClr val="121212"/>
                  </a:solidFill>
                  <a:effectLst/>
                  <a:latin typeface="-apple-system"/>
                </a:endParaRPr>
              </a:p>
              <a:p>
                <a:pPr algn="l">
                  <a:buFont typeface="+mj-lt"/>
                  <a:buAutoNum type="arabicPeriod"/>
                </a:pPr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Encryption: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Enc(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sk,m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)→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ct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：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encrypt m to 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ct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。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Decryption: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Dec(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sk,ct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)→m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：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decrypt 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ct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 to m </a:t>
                </a:r>
                <a:r>
                  <a:rPr lang="zh-CN" altLang="en-US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。</a:t>
                </a:r>
              </a:p>
              <a:p>
                <a:pPr algn="l">
                  <a:buFont typeface="+mj-lt"/>
                  <a:buAutoNum type="arabicPeriod"/>
                </a:pPr>
                <a:r>
                  <a:rPr lang="en-US" altLang="zh-CN" b="1" i="0" dirty="0">
                    <a:solidFill>
                      <a:srgbClr val="121212"/>
                    </a:solidFill>
                    <a:effectLst/>
                    <a:latin typeface="-apple-system"/>
                  </a:rPr>
                  <a:t>Homo-computation: 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Dec(</a:t>
                </a:r>
                <a:r>
                  <a:rPr lang="en-US" altLang="zh-CN" b="0" i="0" dirty="0" err="1">
                    <a:solidFill>
                      <a:srgbClr val="121212"/>
                    </a:solidFill>
                    <a:effectLst/>
                    <a:latin typeface="-apple-system"/>
                  </a:rPr>
                  <a:t>sk,F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(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Enc(sk,m1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)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, Enc(sk,m2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)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,))=F(m1,m2)</a:t>
                </a:r>
              </a:p>
              <a:p>
                <a:pPr algn="l">
                  <a:buFont typeface="+mj-lt"/>
                  <a:buAutoNum type="arabicPeriod"/>
                </a:pPr>
                <a:endParaRPr lang="en-US" altLang="zh-CN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F can be addition and multiplication.</a:t>
                </a:r>
              </a:p>
              <a:p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Change index is heavy.</a:t>
                </a:r>
              </a:p>
              <a:p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Bootstrapping</a:t>
                </a:r>
                <a:r>
                  <a:rPr lang="zh-CN" altLang="en-US" dirty="0">
                    <a:solidFill>
                      <a:srgbClr val="121212"/>
                    </a:solidFill>
                    <a:latin typeface="-apple-system"/>
                  </a:rPr>
                  <a:t> </a:t>
                </a:r>
                <a:r>
                  <a:rPr lang="en-US" altLang="zh-CN" dirty="0">
                    <a:solidFill>
                      <a:srgbClr val="121212"/>
                    </a:solidFill>
                    <a:latin typeface="-apple-system"/>
                  </a:rPr>
                  <a:t>to fresh the noise budget.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4" name="内容占位符 3">
                <a:extLst>
                  <a:ext uri="{FF2B5EF4-FFF2-40B4-BE49-F238E27FC236}">
                    <a16:creationId xmlns:a16="http://schemas.microsoft.com/office/drawing/2014/main" id="{FE685E97-F12F-6F42-8F49-E104222559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9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46412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</a:t>
            </a:r>
            <a:r>
              <a:rPr lang="en-US" altLang="zh-CN" dirty="0" err="1"/>
              <a:t>CryptoNets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363FDFB-B873-439B-A414-F29BD26EFE7B}"/>
              </a:ext>
            </a:extLst>
          </p:cNvPr>
          <p:cNvSpPr/>
          <p:nvPr/>
        </p:nvSpPr>
        <p:spPr>
          <a:xfrm>
            <a:off x="2248826" y="2307760"/>
            <a:ext cx="1435781" cy="756451"/>
          </a:xfrm>
          <a:prstGeom prst="rect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Conv1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1C1F95B-9EFA-10BF-4994-43D43904F876}"/>
              </a:ext>
            </a:extLst>
          </p:cNvPr>
          <p:cNvSpPr/>
          <p:nvPr/>
        </p:nvSpPr>
        <p:spPr>
          <a:xfrm rot="16200000">
            <a:off x="3848536" y="2307759"/>
            <a:ext cx="1435781" cy="756451"/>
          </a:xfrm>
          <a:prstGeom prst="rect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Square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B7C2D1B8-6A79-35A3-EF1C-DF1676253198}"/>
              </a:ext>
            </a:extLst>
          </p:cNvPr>
          <p:cNvSpPr/>
          <p:nvPr/>
        </p:nvSpPr>
        <p:spPr>
          <a:xfrm rot="16200000">
            <a:off x="5108581" y="2307758"/>
            <a:ext cx="1435781" cy="756451"/>
          </a:xfrm>
          <a:prstGeom prst="rect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Pool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AD21E07-CD24-FB6E-12CC-72A2AB4BAB34}"/>
              </a:ext>
            </a:extLst>
          </p:cNvPr>
          <p:cNvSpPr/>
          <p:nvPr/>
        </p:nvSpPr>
        <p:spPr>
          <a:xfrm rot="16200000">
            <a:off x="6391648" y="2307757"/>
            <a:ext cx="1435781" cy="756451"/>
          </a:xfrm>
          <a:prstGeom prst="rect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Square</a:t>
            </a:r>
            <a:endParaRPr lang="zh-CN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98CC6640-957F-5EB7-D0A7-76702F9A943A}"/>
              </a:ext>
            </a:extLst>
          </p:cNvPr>
          <p:cNvSpPr/>
          <p:nvPr/>
        </p:nvSpPr>
        <p:spPr>
          <a:xfrm>
            <a:off x="7991358" y="2307756"/>
            <a:ext cx="1435781" cy="756451"/>
          </a:xfrm>
          <a:prstGeom prst="rect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FC</a:t>
            </a:r>
            <a:endParaRPr lang="zh-CN" altLang="en-US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AD4934EB-A8DD-2AE0-DF63-B3F803C03028}"/>
              </a:ext>
            </a:extLst>
          </p:cNvPr>
          <p:cNvSpPr/>
          <p:nvPr/>
        </p:nvSpPr>
        <p:spPr>
          <a:xfrm>
            <a:off x="811376" y="2219053"/>
            <a:ext cx="933856" cy="933856"/>
          </a:xfrm>
          <a:prstGeom prst="ellipse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dk1"/>
                </a:solidFill>
              </a:rPr>
              <a:t>Fig</a:t>
            </a:r>
            <a:endParaRPr lang="zh-CN" altLang="en-US" dirty="0">
              <a:solidFill>
                <a:schemeClr val="dk1"/>
              </a:solidFill>
            </a:endParaRPr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96E7F0E4-C003-07FA-4AC2-C41580DEDD9A}"/>
              </a:ext>
            </a:extLst>
          </p:cNvPr>
          <p:cNvSpPr/>
          <p:nvPr/>
        </p:nvSpPr>
        <p:spPr>
          <a:xfrm>
            <a:off x="9930736" y="2219053"/>
            <a:ext cx="933856" cy="933856"/>
          </a:xfrm>
          <a:prstGeom prst="ellipse">
            <a:avLst/>
          </a:prstGeom>
          <a:ln w="476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dk1"/>
                </a:solidFill>
              </a:rPr>
              <a:t>Cls</a:t>
            </a:r>
            <a:endParaRPr lang="zh-CN" altLang="en-US" dirty="0">
              <a:solidFill>
                <a:schemeClr val="dk1"/>
              </a:solidFill>
            </a:endParaRPr>
          </a:p>
        </p:txBody>
      </p:sp>
      <p:cxnSp>
        <p:nvCxnSpPr>
          <p:cNvPr id="17" name="直接箭头连接符 16">
            <a:extLst>
              <a:ext uri="{FF2B5EF4-FFF2-40B4-BE49-F238E27FC236}">
                <a16:creationId xmlns:a16="http://schemas.microsoft.com/office/drawing/2014/main" id="{F208FD94-8C90-50A3-5247-9C0B9E5B2B66}"/>
              </a:ext>
            </a:extLst>
          </p:cNvPr>
          <p:cNvCxnSpPr>
            <a:stCxn id="14" idx="6"/>
            <a:endCxn id="6" idx="1"/>
          </p:cNvCxnSpPr>
          <p:nvPr/>
        </p:nvCxnSpPr>
        <p:spPr>
          <a:xfrm>
            <a:off x="1745232" y="2685981"/>
            <a:ext cx="503594" cy="5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080C827-E23B-262E-E8BA-629EB7981677}"/>
              </a:ext>
            </a:extLst>
          </p:cNvPr>
          <p:cNvCxnSpPr>
            <a:stCxn id="6" idx="3"/>
            <a:endCxn id="9" idx="0"/>
          </p:cNvCxnSpPr>
          <p:nvPr/>
        </p:nvCxnSpPr>
        <p:spPr>
          <a:xfrm flipV="1">
            <a:off x="3684607" y="2685984"/>
            <a:ext cx="503594" cy="2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200E24B2-D5AD-E702-E2CD-4D17C12C78DE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V="1">
            <a:off x="4944652" y="2685983"/>
            <a:ext cx="503594" cy="1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443F8995-D377-1785-CA22-06406E0E169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 flipV="1">
            <a:off x="6204697" y="2685982"/>
            <a:ext cx="526616" cy="1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6EC45265-BE8C-BBCD-86E4-BC2BD9EF6A5A}"/>
              </a:ext>
            </a:extLst>
          </p:cNvPr>
          <p:cNvCxnSpPr>
            <a:stCxn id="12" idx="2"/>
            <a:endCxn id="13" idx="1"/>
          </p:cNvCxnSpPr>
          <p:nvPr/>
        </p:nvCxnSpPr>
        <p:spPr>
          <a:xfrm>
            <a:off x="7487764" y="2685982"/>
            <a:ext cx="503594" cy="0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5E81A330-7BD9-BF39-20BC-F5D45ED72A70}"/>
              </a:ext>
            </a:extLst>
          </p:cNvPr>
          <p:cNvCxnSpPr>
            <a:stCxn id="13" idx="3"/>
            <a:endCxn id="15" idx="2"/>
          </p:cNvCxnSpPr>
          <p:nvPr/>
        </p:nvCxnSpPr>
        <p:spPr>
          <a:xfrm flipV="1">
            <a:off x="9427139" y="2685981"/>
            <a:ext cx="503597" cy="1"/>
          </a:xfrm>
          <a:prstGeom prst="straightConnector1">
            <a:avLst/>
          </a:prstGeom>
          <a:ln w="47625">
            <a:tailEnd type="triangle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50346F48-D28D-25F2-4B4C-EE2D1BB938F8}"/>
              </a:ext>
            </a:extLst>
          </p:cNvPr>
          <p:cNvSpPr txBox="1"/>
          <p:nvPr/>
        </p:nvSpPr>
        <p:spPr>
          <a:xfrm>
            <a:off x="2333314" y="3681283"/>
            <a:ext cx="133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30s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6716906-1CD9-87DA-740C-FBFE72C1DDFA}"/>
              </a:ext>
            </a:extLst>
          </p:cNvPr>
          <p:cNvSpPr txBox="1"/>
          <p:nvPr/>
        </p:nvSpPr>
        <p:spPr>
          <a:xfrm>
            <a:off x="3901297" y="3694239"/>
            <a:ext cx="133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81s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6188425D-B671-3E12-1F8A-F4EFFE01BC4A}"/>
              </a:ext>
            </a:extLst>
          </p:cNvPr>
          <p:cNvSpPr txBox="1"/>
          <p:nvPr/>
        </p:nvSpPr>
        <p:spPr>
          <a:xfrm>
            <a:off x="5475125" y="3690175"/>
            <a:ext cx="8806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127s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CFB0DC4-2BF3-B8DC-7E2C-51F9DEDCA93A}"/>
              </a:ext>
            </a:extLst>
          </p:cNvPr>
          <p:cNvSpPr txBox="1"/>
          <p:nvPr/>
        </p:nvSpPr>
        <p:spPr>
          <a:xfrm>
            <a:off x="6510250" y="3690175"/>
            <a:ext cx="133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10s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B7C0BBDA-3D08-7F67-9DE5-E7390A138227}"/>
              </a:ext>
            </a:extLst>
          </p:cNvPr>
          <p:cNvSpPr txBox="1"/>
          <p:nvPr/>
        </p:nvSpPr>
        <p:spPr>
          <a:xfrm>
            <a:off x="8049473" y="3690175"/>
            <a:ext cx="13302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dirty="0"/>
              <a:t>1.6s</a:t>
            </a:r>
            <a:endParaRPr lang="zh-CN" altLang="en-US" dirty="0"/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232FA2D-B37C-C81D-B2F9-E2CB089D8F40}"/>
              </a:ext>
            </a:extLst>
          </p:cNvPr>
          <p:cNvSpPr txBox="1"/>
          <p:nvPr/>
        </p:nvSpPr>
        <p:spPr>
          <a:xfrm>
            <a:off x="811376" y="4246106"/>
            <a:ext cx="609437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/>
              <a:t>Using MNIST (28*28)</a:t>
            </a:r>
          </a:p>
          <a:p>
            <a:r>
              <a:rPr lang="en-US" altLang="zh-CN" sz="2800" dirty="0" err="1"/>
              <a:t>Encoding+Encryption</a:t>
            </a:r>
            <a:r>
              <a:rPr lang="en-US" altLang="zh-CN" sz="2800" dirty="0"/>
              <a:t>: 44.5 seconds</a:t>
            </a:r>
          </a:p>
          <a:p>
            <a:r>
              <a:rPr lang="en-US" altLang="zh-CN" sz="2800" dirty="0"/>
              <a:t>Network application: 250 seconds</a:t>
            </a:r>
          </a:p>
          <a:p>
            <a:r>
              <a:rPr lang="en-US" altLang="zh-CN" sz="2800" dirty="0" err="1"/>
              <a:t>Decryption+Decoding</a:t>
            </a:r>
            <a:r>
              <a:rPr lang="en-US" altLang="zh-CN" sz="2800" dirty="0"/>
              <a:t>: 3 seconds</a:t>
            </a:r>
          </a:p>
          <a:p>
            <a:r>
              <a:rPr lang="en-US" altLang="zh-CN" sz="2800" dirty="0"/>
              <a:t>Communication: 372MB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580879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Example: Gazelle</a:t>
            </a:r>
            <a:endParaRPr lang="zh-CN" altLang="en-US" dirty="0"/>
          </a:p>
        </p:txBody>
      </p:sp>
      <p:sp>
        <p:nvSpPr>
          <p:cNvPr id="3" name="内容占位符 3">
            <a:extLst>
              <a:ext uri="{FF2B5EF4-FFF2-40B4-BE49-F238E27FC236}">
                <a16:creationId xmlns:a16="http://schemas.microsoft.com/office/drawing/2014/main" id="{3B781EE5-B734-B804-831E-6E006F93E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Import Multi-Party Computation (MPC)</a:t>
            </a:r>
          </a:p>
          <a:p>
            <a:pPr lvl="1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Support non-linear function</a:t>
            </a:r>
          </a:p>
          <a:p>
            <a:pPr lvl="1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Avoid overhead of the bootstrapping</a:t>
            </a:r>
          </a:p>
          <a:p>
            <a:pPr lvl="1"/>
            <a:endParaRPr lang="en-US" altLang="zh-CN" b="1" dirty="0">
              <a:solidFill>
                <a:srgbClr val="121212"/>
              </a:solidFill>
              <a:latin typeface="-apple-system"/>
            </a:endParaRPr>
          </a:p>
          <a:p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MPC</a:t>
            </a:r>
            <a:r>
              <a:rPr lang="zh-CN" altLang="en-US" b="1" dirty="0">
                <a:solidFill>
                  <a:srgbClr val="121212"/>
                </a:solidFill>
                <a:latin typeface="-apple-system"/>
              </a:rPr>
              <a:t> </a:t>
            </a:r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starts from Yao’s Millionaire problem (1982)</a:t>
            </a:r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:</a:t>
            </a:r>
          </a:p>
          <a:p>
            <a:pPr lvl="1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Secret sharing</a:t>
            </a:r>
          </a:p>
          <a:p>
            <a:pPr lvl="1"/>
            <a:r>
              <a:rPr lang="en-US" altLang="zh-CN" b="1" i="0" dirty="0">
                <a:solidFill>
                  <a:srgbClr val="121212"/>
                </a:solidFill>
                <a:effectLst/>
                <a:latin typeface="-apple-system"/>
              </a:rPr>
              <a:t>Oblivious transfer</a:t>
            </a:r>
          </a:p>
          <a:p>
            <a:pPr lvl="1"/>
            <a:r>
              <a:rPr lang="en-US" altLang="zh-CN" b="1" dirty="0">
                <a:solidFill>
                  <a:srgbClr val="121212"/>
                </a:solidFill>
                <a:latin typeface="-apple-system"/>
              </a:rPr>
              <a:t>Garbled circuit</a:t>
            </a:r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/>
            <a:endParaRPr lang="en-US" altLang="zh-CN" b="1" i="0" dirty="0">
              <a:solidFill>
                <a:srgbClr val="121212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endParaRPr lang="zh-CN" altLang="en-US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A933DD0-B8A0-E494-0837-B3FA99570B89}"/>
              </a:ext>
            </a:extLst>
          </p:cNvPr>
          <p:cNvSpPr txBox="1"/>
          <p:nvPr/>
        </p:nvSpPr>
        <p:spPr>
          <a:xfrm>
            <a:off x="2037347" y="612354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Gazelle</a:t>
            </a:r>
            <a:r>
              <a:rPr lang="zh-CN" altLang="en-US" dirty="0"/>
              <a:t>, </a:t>
            </a:r>
            <a:r>
              <a:rPr lang="en-US" altLang="zh-CN" dirty="0"/>
              <a:t>USENIX Security</a:t>
            </a:r>
            <a:r>
              <a:rPr lang="zh-CN" altLang="en-US" dirty="0"/>
              <a:t> 201</a:t>
            </a:r>
            <a:r>
              <a:rPr lang="en-US" altLang="zh-CN" dirty="0"/>
              <a:t>8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207881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275287F-9689-DD1D-7B8B-E2943FCA0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Secret sharing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3B781EE5-B734-B804-831E-6E006F93E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3912" y="4162288"/>
                <a:ext cx="10515600" cy="2566986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Suppose the Participant 1 holds x</a:t>
                </a:r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</m:oMath>
                </a14:m>
                <a:r>
                  <a:rPr lang="en-US" altLang="zh-CN" dirty="0"/>
                  <a:t>.</a:t>
                </a:r>
              </a:p>
              <a:p>
                <a:r>
                  <a:rPr lang="en-US" altLang="zh-CN" dirty="0"/>
                  <a:t>Client generates random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b="0" i="0" dirty="0">
                    <a:solidFill>
                      <a:srgbClr val="121212"/>
                    </a:solidFill>
                    <a:effectLst/>
                    <a:latin typeface="-apple-system"/>
                  </a:rPr>
                  <a:t>∈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121212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1">
                            <a:solidFill>
                              <a:srgbClr val="121212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zh-CN" b="0" i="0" smtClean="0">
                        <a:solidFill>
                          <a:srgbClr val="121212"/>
                        </a:solidFill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altLang="zh-CN" b="0" i="0" dirty="0">
                  <a:solidFill>
                    <a:srgbClr val="121212"/>
                  </a:solidFill>
                  <a:latin typeface="-apple-system"/>
                </a:endParaRPr>
              </a:p>
              <a:p>
                <a:r>
                  <a:rPr lang="en-US" altLang="zh-CN" dirty="0"/>
                  <a:t>Client sends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to other parties and keeps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altLang="zh-CN" dirty="0"/>
              </a:p>
              <a:p>
                <a:r>
                  <a:rPr lang="en-US" altLang="zh-CN" dirty="0"/>
                  <a:t>Addition between x, y is free</a:t>
                </a:r>
              </a:p>
              <a:p>
                <a:r>
                  <a:rPr lang="en-US" altLang="zh-CN" dirty="0"/>
                  <a:t>Multiplication between x, y needs Beaver triplet.</a:t>
                </a:r>
              </a:p>
              <a:p>
                <a:pPr lvl="1">
                  <a:buFont typeface="+mj-lt"/>
                  <a:buAutoNum type="arabicPeriod"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3">
                <a:extLst>
                  <a:ext uri="{FF2B5EF4-FFF2-40B4-BE49-F238E27FC236}">
                    <a16:creationId xmlns:a16="http://schemas.microsoft.com/office/drawing/2014/main" id="{3B781EE5-B734-B804-831E-6E006F93E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3912" y="4162288"/>
                <a:ext cx="10515600" cy="2566986"/>
              </a:xfrm>
              <a:blipFill>
                <a:blip r:embed="rId2"/>
                <a:stretch>
                  <a:fillRect l="-1043" t="-4513" b="-47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Additive secret sharing">
            <a:extLst>
              <a:ext uri="{FF2B5EF4-FFF2-40B4-BE49-F238E27FC236}">
                <a16:creationId xmlns:a16="http://schemas.microsoft.com/office/drawing/2014/main" id="{B06E6E00-3B95-450F-B05E-EF5895AB7A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11" y="1362830"/>
            <a:ext cx="8686800" cy="2799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38600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1523</TotalTime>
  <Words>498</Words>
  <Application>Microsoft Office PowerPoint</Application>
  <PresentationFormat>宽屏</PresentationFormat>
  <Paragraphs>91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-apple-system</vt:lpstr>
      <vt:lpstr>NimbusRomNo9L-Regu</vt:lpstr>
      <vt:lpstr>等线</vt:lpstr>
      <vt:lpstr>等线 Light</vt:lpstr>
      <vt:lpstr>Arial</vt:lpstr>
      <vt:lpstr>Cambria Math</vt:lpstr>
      <vt:lpstr>Wingdings</vt:lpstr>
      <vt:lpstr>Office 主题​​</vt:lpstr>
      <vt:lpstr>Private Preserving Machine Learning</vt:lpstr>
      <vt:lpstr>Machine learning as a service (MLaaS)</vt:lpstr>
      <vt:lpstr>Private Inference</vt:lpstr>
      <vt:lpstr>Private Inference</vt:lpstr>
      <vt:lpstr>Example: CryptoNets</vt:lpstr>
      <vt:lpstr>Fully homomorphic encryption</vt:lpstr>
      <vt:lpstr>Example: CryptoNets</vt:lpstr>
      <vt:lpstr>Example: Gazelle</vt:lpstr>
      <vt:lpstr>Secret sharing</vt:lpstr>
      <vt:lpstr>Oblivious Transfer</vt:lpstr>
      <vt:lpstr>Garbled circuit</vt:lpstr>
      <vt:lpstr>Example: Gazelle</vt:lpstr>
      <vt:lpstr>Example: Gazelle</vt:lpstr>
      <vt:lpstr>Example: Cheetah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Private Preserving Machine Learning</dc:title>
  <dc:creator>li zhengyi</dc:creator>
  <cp:lastModifiedBy>li zhengyi</cp:lastModifiedBy>
  <cp:revision>3</cp:revision>
  <dcterms:created xsi:type="dcterms:W3CDTF">2022-11-05T13:49:30Z</dcterms:created>
  <dcterms:modified xsi:type="dcterms:W3CDTF">2022-11-08T07:54:49Z</dcterms:modified>
</cp:coreProperties>
</file>