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9" r:id="rId3"/>
    <p:sldId id="260" r:id="rId4"/>
    <p:sldId id="303" r:id="rId5"/>
    <p:sldId id="261" r:id="rId6"/>
    <p:sldId id="288" r:id="rId7"/>
    <p:sldId id="289" r:id="rId8"/>
    <p:sldId id="290" r:id="rId9"/>
    <p:sldId id="264" r:id="rId10"/>
    <p:sldId id="265" r:id="rId11"/>
    <p:sldId id="269" r:id="rId12"/>
    <p:sldId id="266" r:id="rId13"/>
    <p:sldId id="291" r:id="rId14"/>
    <p:sldId id="267" r:id="rId15"/>
    <p:sldId id="270" r:id="rId16"/>
    <p:sldId id="268" r:id="rId17"/>
    <p:sldId id="271" r:id="rId18"/>
    <p:sldId id="272" r:id="rId19"/>
    <p:sldId id="273" r:id="rId20"/>
    <p:sldId id="274" r:id="rId21"/>
    <p:sldId id="275" r:id="rId22"/>
    <p:sldId id="276" r:id="rId23"/>
    <p:sldId id="277" r:id="rId24"/>
    <p:sldId id="292" r:id="rId25"/>
    <p:sldId id="280" r:id="rId26"/>
    <p:sldId id="281" r:id="rId27"/>
    <p:sldId id="282" r:id="rId28"/>
    <p:sldId id="283" r:id="rId29"/>
    <p:sldId id="284" r:id="rId30"/>
    <p:sldId id="285" r:id="rId31"/>
    <p:sldId id="286" r:id="rId32"/>
    <p:sldId id="287" r:id="rId33"/>
    <p:sldId id="293" r:id="rId34"/>
    <p:sldId id="306" r:id="rId35"/>
    <p:sldId id="307" r:id="rId36"/>
    <p:sldId id="308" r:id="rId37"/>
    <p:sldId id="304" r:id="rId38"/>
    <p:sldId id="305" r:id="rId39"/>
    <p:sldId id="294" r:id="rId40"/>
    <p:sldId id="298" r:id="rId41"/>
    <p:sldId id="299" r:id="rId42"/>
    <p:sldId id="300" r:id="rId43"/>
    <p:sldId id="301" r:id="rId44"/>
    <p:sldId id="302" r:id="rId45"/>
    <p:sldId id="296" r:id="rId46"/>
    <p:sldId id="295" r:id="rId47"/>
    <p:sldId id="297" r:id="rId48"/>
    <p:sldId id="278" r:id="rId49"/>
    <p:sldId id="279"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AF39741-1938-4D61-AF11-CEE9B1D37284}">
          <p14:sldIdLst>
            <p14:sldId id="256"/>
            <p14:sldId id="259"/>
            <p14:sldId id="260"/>
            <p14:sldId id="303"/>
            <p14:sldId id="261"/>
            <p14:sldId id="288"/>
            <p14:sldId id="289"/>
            <p14:sldId id="290"/>
          </p14:sldIdLst>
        </p14:section>
        <p14:section name="SGX Physical Memory Organization" id="{F5611D5F-3D3F-4651-AF28-7EECD4AB2D26}">
          <p14:sldIdLst>
            <p14:sldId id="264"/>
            <p14:sldId id="265"/>
            <p14:sldId id="269"/>
            <p14:sldId id="266"/>
            <p14:sldId id="291"/>
            <p14:sldId id="267"/>
            <p14:sldId id="270"/>
          </p14:sldIdLst>
        </p14:section>
        <p14:section name="The Memory Layout of an SGX Enclave" id="{7D0EDFD7-3556-49F9-BB12-C8DA9B0D8E07}">
          <p14:sldIdLst>
            <p14:sldId id="268"/>
            <p14:sldId id="271"/>
            <p14:sldId id="272"/>
            <p14:sldId id="273"/>
            <p14:sldId id="274"/>
            <p14:sldId id="275"/>
          </p14:sldIdLst>
        </p14:section>
        <p14:section name="The Life Cycle of an SGX Enclave" id="{644F2020-8C0E-4328-8F40-05571FBF5062}">
          <p14:sldIdLst>
            <p14:sldId id="276"/>
            <p14:sldId id="277"/>
            <p14:sldId id="292"/>
            <p14:sldId id="280"/>
            <p14:sldId id="281"/>
            <p14:sldId id="282"/>
          </p14:sldIdLst>
        </p14:section>
        <p14:section name="The Life Cycle of an SGX Thread" id="{5DC6CEB9-5F52-4A90-A296-2473485791C1}">
          <p14:sldIdLst>
            <p14:sldId id="283"/>
            <p14:sldId id="284"/>
            <p14:sldId id="285"/>
            <p14:sldId id="286"/>
            <p14:sldId id="287"/>
          </p14:sldIdLst>
        </p14:section>
        <p14:section name="attestation" id="{BAAABA9B-3E4C-4E69-936E-C85CCFCB0BFF}">
          <p14:sldIdLst>
            <p14:sldId id="293"/>
            <p14:sldId id="306"/>
            <p14:sldId id="307"/>
            <p14:sldId id="308"/>
          </p14:sldIdLst>
        </p14:section>
        <p14:section name="VM TEE" id="{D9E78B0F-E93B-47B5-842F-D6099653AE51}">
          <p14:sldIdLst>
            <p14:sldId id="304"/>
            <p14:sldId id="305"/>
          </p14:sldIdLst>
        </p14:section>
        <p14:section name="answer2problems" id="{9BB1CEB4-7EE2-4BF1-B9E8-B69510AD134C}">
          <p14:sldIdLst>
            <p14:sldId id="294"/>
            <p14:sldId id="298"/>
            <p14:sldId id="299"/>
            <p14:sldId id="300"/>
            <p14:sldId id="301"/>
            <p14:sldId id="302"/>
            <p14:sldId id="296"/>
            <p14:sldId id="295"/>
            <p14:sldId id="297"/>
          </p14:sldIdLst>
        </p14:section>
        <p14:section name="background" id="{A365FB9F-23F9-49CF-9700-AE9A53126769}">
          <p14:sldIdLst>
            <p14:sldId id="278"/>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157" autoAdjust="0"/>
  </p:normalViewPr>
  <p:slideViewPr>
    <p:cSldViewPr snapToGrid="0">
      <p:cViewPr varScale="1">
        <p:scale>
          <a:sx n="71" d="100"/>
          <a:sy n="71" d="100"/>
        </p:scale>
        <p:origin x="110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engyi li" userId="69c8ccc395c7f181" providerId="LiveId" clId="{C1F7BE2F-0823-4F43-BD47-63A62328033F}"/>
    <pc:docChg chg="undo redo custSel addSld delSld modSld sldOrd addSection delSection modSection">
      <pc:chgData name="zhengyi li" userId="69c8ccc395c7f181" providerId="LiveId" clId="{C1F7BE2F-0823-4F43-BD47-63A62328033F}" dt="2024-07-26T02:50:47.564" v="7008"/>
      <pc:docMkLst>
        <pc:docMk/>
      </pc:docMkLst>
      <pc:sldChg chg="modSp mod">
        <pc:chgData name="zhengyi li" userId="69c8ccc395c7f181" providerId="LiveId" clId="{C1F7BE2F-0823-4F43-BD47-63A62328033F}" dt="2024-07-18T07:46:29.209" v="41" actId="20577"/>
        <pc:sldMkLst>
          <pc:docMk/>
          <pc:sldMk cId="2437432466" sldId="256"/>
        </pc:sldMkLst>
        <pc:spChg chg="mod">
          <ac:chgData name="zhengyi li" userId="69c8ccc395c7f181" providerId="LiveId" clId="{C1F7BE2F-0823-4F43-BD47-63A62328033F}" dt="2024-07-18T07:46:19.062" v="24" actId="20577"/>
          <ac:spMkLst>
            <pc:docMk/>
            <pc:sldMk cId="2437432466" sldId="256"/>
            <ac:spMk id="2" creationId="{EF8FCFCB-9561-9DE1-9F72-6FA4B5ED1F82}"/>
          </ac:spMkLst>
        </pc:spChg>
        <pc:spChg chg="mod">
          <ac:chgData name="zhengyi li" userId="69c8ccc395c7f181" providerId="LiveId" clId="{C1F7BE2F-0823-4F43-BD47-63A62328033F}" dt="2024-07-18T07:46:29.209" v="41" actId="20577"/>
          <ac:spMkLst>
            <pc:docMk/>
            <pc:sldMk cId="2437432466" sldId="256"/>
            <ac:spMk id="3" creationId="{6C3CE07F-3B5F-BC67-E377-7E3CAB15A5B0}"/>
          </ac:spMkLst>
        </pc:spChg>
      </pc:sldChg>
      <pc:sldChg chg="del">
        <pc:chgData name="zhengyi li" userId="69c8ccc395c7f181" providerId="LiveId" clId="{C1F7BE2F-0823-4F43-BD47-63A62328033F}" dt="2024-07-18T13:52:56.299" v="42" actId="47"/>
        <pc:sldMkLst>
          <pc:docMk/>
          <pc:sldMk cId="2642492611" sldId="257"/>
        </pc:sldMkLst>
      </pc:sldChg>
      <pc:sldChg chg="del">
        <pc:chgData name="zhengyi li" userId="69c8ccc395c7f181" providerId="LiveId" clId="{C1F7BE2F-0823-4F43-BD47-63A62328033F}" dt="2024-07-18T13:52:56.430" v="43" actId="47"/>
        <pc:sldMkLst>
          <pc:docMk/>
          <pc:sldMk cId="2423899689" sldId="258"/>
        </pc:sldMkLst>
      </pc:sldChg>
      <pc:sldChg chg="modSp mod">
        <pc:chgData name="zhengyi li" userId="69c8ccc395c7f181" providerId="LiveId" clId="{C1F7BE2F-0823-4F43-BD47-63A62328033F}" dt="2024-07-23T03:20:10.625" v="6176"/>
        <pc:sldMkLst>
          <pc:docMk/>
          <pc:sldMk cId="2826195268" sldId="259"/>
        </pc:sldMkLst>
        <pc:spChg chg="mod">
          <ac:chgData name="zhengyi li" userId="69c8ccc395c7f181" providerId="LiveId" clId="{C1F7BE2F-0823-4F43-BD47-63A62328033F}" dt="2024-07-18T13:53:20.633" v="69"/>
          <ac:spMkLst>
            <pc:docMk/>
            <pc:sldMk cId="2826195268" sldId="259"/>
            <ac:spMk id="2" creationId="{D900EC8C-5D84-0DB6-B87E-C3C0CB4EA2D5}"/>
          </ac:spMkLst>
        </pc:spChg>
        <pc:spChg chg="mod">
          <ac:chgData name="zhengyi li" userId="69c8ccc395c7f181" providerId="LiveId" clId="{C1F7BE2F-0823-4F43-BD47-63A62328033F}" dt="2024-07-23T03:20:10.625" v="6176"/>
          <ac:spMkLst>
            <pc:docMk/>
            <pc:sldMk cId="2826195268" sldId="259"/>
            <ac:spMk id="3" creationId="{D830F142-1719-63F3-8F37-E41FE6BD007F}"/>
          </ac:spMkLst>
        </pc:spChg>
      </pc:sldChg>
      <pc:sldChg chg="del">
        <pc:chgData name="zhengyi li" userId="69c8ccc395c7f181" providerId="LiveId" clId="{C1F7BE2F-0823-4F43-BD47-63A62328033F}" dt="2024-07-18T13:52:57.594" v="46" actId="47"/>
        <pc:sldMkLst>
          <pc:docMk/>
          <pc:sldMk cId="534024939" sldId="260"/>
        </pc:sldMkLst>
      </pc:sldChg>
      <pc:sldChg chg="addSp delSp modSp add mod modNotesTx">
        <pc:chgData name="zhengyi li" userId="69c8ccc395c7f181" providerId="LiveId" clId="{C1F7BE2F-0823-4F43-BD47-63A62328033F}" dt="2024-07-22T06:50:54.809" v="3218" actId="20577"/>
        <pc:sldMkLst>
          <pc:docMk/>
          <pc:sldMk cId="1843270681" sldId="260"/>
        </pc:sldMkLst>
        <pc:spChg chg="mod">
          <ac:chgData name="zhengyi li" userId="69c8ccc395c7f181" providerId="LiveId" clId="{C1F7BE2F-0823-4F43-BD47-63A62328033F}" dt="2024-07-22T06:50:54.809" v="3218" actId="20577"/>
          <ac:spMkLst>
            <pc:docMk/>
            <pc:sldMk cId="1843270681" sldId="260"/>
            <ac:spMk id="2" creationId="{D900EC8C-5D84-0DB6-B87E-C3C0CB4EA2D5}"/>
          </ac:spMkLst>
        </pc:spChg>
        <pc:spChg chg="del mod">
          <ac:chgData name="zhengyi li" userId="69c8ccc395c7f181" providerId="LiveId" clId="{C1F7BE2F-0823-4F43-BD47-63A62328033F}" dt="2024-07-21T11:04:51.585" v="133"/>
          <ac:spMkLst>
            <pc:docMk/>
            <pc:sldMk cId="1843270681" sldId="260"/>
            <ac:spMk id="3" creationId="{D830F142-1719-63F3-8F37-E41FE6BD007F}"/>
          </ac:spMkLst>
        </pc:spChg>
        <pc:spChg chg="add mod">
          <ac:chgData name="zhengyi li" userId="69c8ccc395c7f181" providerId="LiveId" clId="{C1F7BE2F-0823-4F43-BD47-63A62328033F}" dt="2024-07-22T06:33:16.632" v="3121" actId="404"/>
          <ac:spMkLst>
            <pc:docMk/>
            <pc:sldMk cId="1843270681" sldId="260"/>
            <ac:spMk id="4" creationId="{76AD5962-FC84-CEBD-4BAA-C52D733EDFF2}"/>
          </ac:spMkLst>
        </pc:spChg>
        <pc:spChg chg="add del mod">
          <ac:chgData name="zhengyi li" userId="69c8ccc395c7f181" providerId="LiveId" clId="{C1F7BE2F-0823-4F43-BD47-63A62328033F}" dt="2024-07-22T06:29:45.091" v="2959"/>
          <ac:spMkLst>
            <pc:docMk/>
            <pc:sldMk cId="1843270681" sldId="260"/>
            <ac:spMk id="5" creationId="{7F05F292-E37F-1AEE-32D9-077448D14D48}"/>
          </ac:spMkLst>
        </pc:spChg>
        <pc:picChg chg="add del mod">
          <ac:chgData name="zhengyi li" userId="69c8ccc395c7f181" providerId="LiveId" clId="{C1F7BE2F-0823-4F43-BD47-63A62328033F}" dt="2024-07-22T06:29:36.630" v="2956" actId="478"/>
          <ac:picMkLst>
            <pc:docMk/>
            <pc:sldMk cId="1843270681" sldId="260"/>
            <ac:picMk id="1026" creationId="{4852217E-DDC7-5E64-381D-266BEDC188A7}"/>
          </ac:picMkLst>
        </pc:picChg>
        <pc:picChg chg="add del mod">
          <ac:chgData name="zhengyi li" userId="69c8ccc395c7f181" providerId="LiveId" clId="{C1F7BE2F-0823-4F43-BD47-63A62328033F}" dt="2024-07-22T06:29:46.538" v="2960" actId="478"/>
          <ac:picMkLst>
            <pc:docMk/>
            <pc:sldMk cId="1843270681" sldId="260"/>
            <ac:picMk id="1028" creationId="{8608631B-9477-BEF8-743C-AAB28256905B}"/>
          </ac:picMkLst>
        </pc:picChg>
        <pc:picChg chg="add mod">
          <ac:chgData name="zhengyi li" userId="69c8ccc395c7f181" providerId="LiveId" clId="{C1F7BE2F-0823-4F43-BD47-63A62328033F}" dt="2024-07-22T06:29:48.231" v="2961" actId="1076"/>
          <ac:picMkLst>
            <pc:docMk/>
            <pc:sldMk cId="1843270681" sldId="260"/>
            <ac:picMk id="1030" creationId="{7837C3AC-FE1F-1479-6A39-C23A8D7CC09F}"/>
          </ac:picMkLst>
        </pc:picChg>
      </pc:sldChg>
      <pc:sldChg chg="del">
        <pc:chgData name="zhengyi li" userId="69c8ccc395c7f181" providerId="LiveId" clId="{C1F7BE2F-0823-4F43-BD47-63A62328033F}" dt="2024-07-18T13:52:57.832" v="47" actId="47"/>
        <pc:sldMkLst>
          <pc:docMk/>
          <pc:sldMk cId="1010205898" sldId="261"/>
        </pc:sldMkLst>
      </pc:sldChg>
      <pc:sldChg chg="addSp delSp modSp add mod ord modNotesTx">
        <pc:chgData name="zhengyi li" userId="69c8ccc395c7f181" providerId="LiveId" clId="{C1F7BE2F-0823-4F43-BD47-63A62328033F}" dt="2024-07-25T03:14:07.903" v="6429" actId="20577"/>
        <pc:sldMkLst>
          <pc:docMk/>
          <pc:sldMk cId="2550737885" sldId="261"/>
        </pc:sldMkLst>
        <pc:spChg chg="mod">
          <ac:chgData name="zhengyi li" userId="69c8ccc395c7f181" providerId="LiveId" clId="{C1F7BE2F-0823-4F43-BD47-63A62328033F}" dt="2024-07-25T03:14:07.903" v="6429" actId="20577"/>
          <ac:spMkLst>
            <pc:docMk/>
            <pc:sldMk cId="2550737885" sldId="261"/>
            <ac:spMk id="2" creationId="{D900EC8C-5D84-0DB6-B87E-C3C0CB4EA2D5}"/>
          </ac:spMkLst>
        </pc:spChg>
        <pc:spChg chg="add mod">
          <ac:chgData name="zhengyi li" userId="69c8ccc395c7f181" providerId="LiveId" clId="{C1F7BE2F-0823-4F43-BD47-63A62328033F}" dt="2024-07-25T03:13:58.440" v="6407" actId="1076"/>
          <ac:spMkLst>
            <pc:docMk/>
            <pc:sldMk cId="2550737885" sldId="261"/>
            <ac:spMk id="3" creationId="{0335D26D-266B-CAAC-5980-BE751FFDEAEC}"/>
          </ac:spMkLst>
        </pc:spChg>
        <pc:spChg chg="add del mod">
          <ac:chgData name="zhengyi li" userId="69c8ccc395c7f181" providerId="LiveId" clId="{C1F7BE2F-0823-4F43-BD47-63A62328033F}" dt="2024-07-21T11:13:45.956" v="233" actId="478"/>
          <ac:spMkLst>
            <pc:docMk/>
            <pc:sldMk cId="2550737885" sldId="261"/>
            <ac:spMk id="3" creationId="{EDDC1BB7-ED64-C7A8-7495-D05E73398B29}"/>
          </ac:spMkLst>
        </pc:spChg>
        <pc:spChg chg="mod">
          <ac:chgData name="zhengyi li" userId="69c8ccc395c7f181" providerId="LiveId" clId="{C1F7BE2F-0823-4F43-BD47-63A62328033F}" dt="2024-07-25T01:44:11.394" v="6383" actId="21"/>
          <ac:spMkLst>
            <pc:docMk/>
            <pc:sldMk cId="2550737885" sldId="261"/>
            <ac:spMk id="4" creationId="{76AD5962-FC84-CEBD-4BAA-C52D733EDFF2}"/>
          </ac:spMkLst>
        </pc:spChg>
        <pc:picChg chg="add mod">
          <ac:chgData name="zhengyi li" userId="69c8ccc395c7f181" providerId="LiveId" clId="{C1F7BE2F-0823-4F43-BD47-63A62328033F}" dt="2024-07-25T03:13:54.815" v="6406" actId="1076"/>
          <ac:picMkLst>
            <pc:docMk/>
            <pc:sldMk cId="2550737885" sldId="261"/>
            <ac:picMk id="6" creationId="{D5E99CEA-21EB-C24F-9F9E-68B287C1A130}"/>
          </ac:picMkLst>
        </pc:picChg>
        <pc:picChg chg="del">
          <ac:chgData name="zhengyi li" userId="69c8ccc395c7f181" providerId="LiveId" clId="{C1F7BE2F-0823-4F43-BD47-63A62328033F}" dt="2024-07-21T11:13:43.801" v="232" actId="478"/>
          <ac:picMkLst>
            <pc:docMk/>
            <pc:sldMk cId="2550737885" sldId="261"/>
            <ac:picMk id="1026" creationId="{4852217E-DDC7-5E64-381D-266BEDC188A7}"/>
          </ac:picMkLst>
        </pc:picChg>
      </pc:sldChg>
      <pc:sldChg chg="modSp add del mod">
        <pc:chgData name="zhengyi li" userId="69c8ccc395c7f181" providerId="LiveId" clId="{C1F7BE2F-0823-4F43-BD47-63A62328033F}" dt="2024-07-22T06:37:37.867" v="3122" actId="47"/>
        <pc:sldMkLst>
          <pc:docMk/>
          <pc:sldMk cId="469916987" sldId="262"/>
        </pc:sldMkLst>
        <pc:spChg chg="mod">
          <ac:chgData name="zhengyi li" userId="69c8ccc395c7f181" providerId="LiveId" clId="{C1F7BE2F-0823-4F43-BD47-63A62328033F}" dt="2024-07-21T11:15:10.092" v="249" actId="5793"/>
          <ac:spMkLst>
            <pc:docMk/>
            <pc:sldMk cId="469916987" sldId="262"/>
            <ac:spMk id="2" creationId="{D900EC8C-5D84-0DB6-B87E-C3C0CB4EA2D5}"/>
          </ac:spMkLst>
        </pc:spChg>
        <pc:spChg chg="mod">
          <ac:chgData name="zhengyi li" userId="69c8ccc395c7f181" providerId="LiveId" clId="{C1F7BE2F-0823-4F43-BD47-63A62328033F}" dt="2024-07-21T11:16:43.552" v="309"/>
          <ac:spMkLst>
            <pc:docMk/>
            <pc:sldMk cId="469916987" sldId="262"/>
            <ac:spMk id="4" creationId="{76AD5962-FC84-CEBD-4BAA-C52D733EDFF2}"/>
          </ac:spMkLst>
        </pc:spChg>
      </pc:sldChg>
      <pc:sldChg chg="del">
        <pc:chgData name="zhengyi li" userId="69c8ccc395c7f181" providerId="LiveId" clId="{C1F7BE2F-0823-4F43-BD47-63A62328033F}" dt="2024-07-18T13:52:57.429" v="45" actId="47"/>
        <pc:sldMkLst>
          <pc:docMk/>
          <pc:sldMk cId="3583852150" sldId="262"/>
        </pc:sldMkLst>
      </pc:sldChg>
      <pc:sldChg chg="del">
        <pc:chgData name="zhengyi li" userId="69c8ccc395c7f181" providerId="LiveId" clId="{C1F7BE2F-0823-4F43-BD47-63A62328033F}" dt="2024-07-18T13:52:58.116" v="48" actId="47"/>
        <pc:sldMkLst>
          <pc:docMk/>
          <pc:sldMk cId="2675341913" sldId="263"/>
        </pc:sldMkLst>
      </pc:sldChg>
      <pc:sldChg chg="modSp add del mod">
        <pc:chgData name="zhengyi li" userId="69c8ccc395c7f181" providerId="LiveId" clId="{C1F7BE2F-0823-4F43-BD47-63A62328033F}" dt="2024-07-22T08:45:30.776" v="4179" actId="18676"/>
        <pc:sldMkLst>
          <pc:docMk/>
          <pc:sldMk cId="4043440065" sldId="263"/>
        </pc:sldMkLst>
        <pc:spChg chg="mod">
          <ac:chgData name="zhengyi li" userId="69c8ccc395c7f181" providerId="LiveId" clId="{C1F7BE2F-0823-4F43-BD47-63A62328033F}" dt="2024-07-21T11:19:21.599" v="321"/>
          <ac:spMkLst>
            <pc:docMk/>
            <pc:sldMk cId="4043440065" sldId="263"/>
            <ac:spMk id="2" creationId="{D900EC8C-5D84-0DB6-B87E-C3C0CB4EA2D5}"/>
          </ac:spMkLst>
        </pc:spChg>
        <pc:spChg chg="mod">
          <ac:chgData name="zhengyi li" userId="69c8ccc395c7f181" providerId="LiveId" clId="{C1F7BE2F-0823-4F43-BD47-63A62328033F}" dt="2024-07-21T11:22:07.603" v="365"/>
          <ac:spMkLst>
            <pc:docMk/>
            <pc:sldMk cId="4043440065" sldId="263"/>
            <ac:spMk id="4" creationId="{76AD5962-FC84-CEBD-4BAA-C52D733EDFF2}"/>
          </ac:spMkLst>
        </pc:spChg>
      </pc:sldChg>
      <pc:sldChg chg="del">
        <pc:chgData name="zhengyi li" userId="69c8ccc395c7f181" providerId="LiveId" clId="{C1F7BE2F-0823-4F43-BD47-63A62328033F}" dt="2024-07-18T13:52:57.214" v="44" actId="47"/>
        <pc:sldMkLst>
          <pc:docMk/>
          <pc:sldMk cId="3040585927" sldId="264"/>
        </pc:sldMkLst>
      </pc:sldChg>
      <pc:sldChg chg="addSp modSp add mod modNotesTx">
        <pc:chgData name="zhengyi li" userId="69c8ccc395c7f181" providerId="LiveId" clId="{C1F7BE2F-0823-4F43-BD47-63A62328033F}" dt="2024-07-22T07:02:11.132" v="3342" actId="20577"/>
        <pc:sldMkLst>
          <pc:docMk/>
          <pc:sldMk cId="3576362829" sldId="264"/>
        </pc:sldMkLst>
        <pc:spChg chg="mod">
          <ac:chgData name="zhengyi li" userId="69c8ccc395c7f181" providerId="LiveId" clId="{C1F7BE2F-0823-4F43-BD47-63A62328033F}" dt="2024-07-21T11:22:56.809" v="367"/>
          <ac:spMkLst>
            <pc:docMk/>
            <pc:sldMk cId="3576362829" sldId="264"/>
            <ac:spMk id="2" creationId="{D900EC8C-5D84-0DB6-B87E-C3C0CB4EA2D5}"/>
          </ac:spMkLst>
        </pc:spChg>
        <pc:spChg chg="mod">
          <ac:chgData name="zhengyi li" userId="69c8ccc395c7f181" providerId="LiveId" clId="{C1F7BE2F-0823-4F43-BD47-63A62328033F}" dt="2024-07-21T11:28:11.882" v="487" actId="20577"/>
          <ac:spMkLst>
            <pc:docMk/>
            <pc:sldMk cId="3576362829" sldId="264"/>
            <ac:spMk id="4" creationId="{76AD5962-FC84-CEBD-4BAA-C52D733EDFF2}"/>
          </ac:spMkLst>
        </pc:spChg>
        <pc:picChg chg="add mod">
          <ac:chgData name="zhengyi li" userId="69c8ccc395c7f181" providerId="LiveId" clId="{C1F7BE2F-0823-4F43-BD47-63A62328033F}" dt="2024-07-21T11:23:24.623" v="371" actId="1076"/>
          <ac:picMkLst>
            <pc:docMk/>
            <pc:sldMk cId="3576362829" sldId="264"/>
            <ac:picMk id="5" creationId="{0A3F696E-F0D2-0640-1806-FE9F091458BF}"/>
          </ac:picMkLst>
        </pc:picChg>
      </pc:sldChg>
      <pc:sldChg chg="modSp add mod modNotesTx">
        <pc:chgData name="zhengyi li" userId="69c8ccc395c7f181" providerId="LiveId" clId="{C1F7BE2F-0823-4F43-BD47-63A62328033F}" dt="2024-07-21T11:46:07.187" v="726"/>
        <pc:sldMkLst>
          <pc:docMk/>
          <pc:sldMk cId="156993894" sldId="265"/>
        </pc:sldMkLst>
        <pc:spChg chg="mod">
          <ac:chgData name="zhengyi li" userId="69c8ccc395c7f181" providerId="LiveId" clId="{C1F7BE2F-0823-4F43-BD47-63A62328033F}" dt="2024-07-21T11:31:27.175" v="490"/>
          <ac:spMkLst>
            <pc:docMk/>
            <pc:sldMk cId="156993894" sldId="265"/>
            <ac:spMk id="2" creationId="{D900EC8C-5D84-0DB6-B87E-C3C0CB4EA2D5}"/>
          </ac:spMkLst>
        </pc:spChg>
        <pc:spChg chg="mod">
          <ac:chgData name="zhengyi li" userId="69c8ccc395c7f181" providerId="LiveId" clId="{C1F7BE2F-0823-4F43-BD47-63A62328033F}" dt="2024-07-21T11:46:07.187" v="726"/>
          <ac:spMkLst>
            <pc:docMk/>
            <pc:sldMk cId="156993894" sldId="265"/>
            <ac:spMk id="4" creationId="{76AD5962-FC84-CEBD-4BAA-C52D733EDFF2}"/>
          </ac:spMkLst>
        </pc:spChg>
      </pc:sldChg>
      <pc:sldChg chg="del">
        <pc:chgData name="zhengyi li" userId="69c8ccc395c7f181" providerId="LiveId" clId="{C1F7BE2F-0823-4F43-BD47-63A62328033F}" dt="2024-07-18T13:52:58.633" v="49" actId="47"/>
        <pc:sldMkLst>
          <pc:docMk/>
          <pc:sldMk cId="2324298570" sldId="265"/>
        </pc:sldMkLst>
      </pc:sldChg>
      <pc:sldChg chg="addSp delSp modSp add mod modNotesTx">
        <pc:chgData name="zhengyi li" userId="69c8ccc395c7f181" providerId="LiveId" clId="{C1F7BE2F-0823-4F43-BD47-63A62328033F}" dt="2024-07-22T07:07:18.333" v="3380" actId="20577"/>
        <pc:sldMkLst>
          <pc:docMk/>
          <pc:sldMk cId="1090385077" sldId="266"/>
        </pc:sldMkLst>
        <pc:spChg chg="mod">
          <ac:chgData name="zhengyi li" userId="69c8ccc395c7f181" providerId="LiveId" clId="{C1F7BE2F-0823-4F43-BD47-63A62328033F}" dt="2024-07-21T11:46:24.274" v="729"/>
          <ac:spMkLst>
            <pc:docMk/>
            <pc:sldMk cId="1090385077" sldId="266"/>
            <ac:spMk id="2" creationId="{D900EC8C-5D84-0DB6-B87E-C3C0CB4EA2D5}"/>
          </ac:spMkLst>
        </pc:spChg>
        <pc:spChg chg="mod">
          <ac:chgData name="zhengyi li" userId="69c8ccc395c7f181" providerId="LiveId" clId="{C1F7BE2F-0823-4F43-BD47-63A62328033F}" dt="2024-07-21T11:57:55.742" v="1009" actId="21"/>
          <ac:spMkLst>
            <pc:docMk/>
            <pc:sldMk cId="1090385077" sldId="266"/>
            <ac:spMk id="4" creationId="{76AD5962-FC84-CEBD-4BAA-C52D733EDFF2}"/>
          </ac:spMkLst>
        </pc:spChg>
        <pc:picChg chg="del mod">
          <ac:chgData name="zhengyi li" userId="69c8ccc395c7f181" providerId="LiveId" clId="{C1F7BE2F-0823-4F43-BD47-63A62328033F}" dt="2024-07-21T11:48:44.872" v="797" actId="478"/>
          <ac:picMkLst>
            <pc:docMk/>
            <pc:sldMk cId="1090385077" sldId="266"/>
            <ac:picMk id="5" creationId="{0A3F696E-F0D2-0640-1806-FE9F091458BF}"/>
          </ac:picMkLst>
        </pc:picChg>
        <pc:picChg chg="add mod">
          <ac:chgData name="zhengyi li" userId="69c8ccc395c7f181" providerId="LiveId" clId="{C1F7BE2F-0823-4F43-BD47-63A62328033F}" dt="2024-07-21T11:51:36.542" v="901" actId="1076"/>
          <ac:picMkLst>
            <pc:docMk/>
            <pc:sldMk cId="1090385077" sldId="266"/>
            <ac:picMk id="6" creationId="{1F1019EF-5A21-A655-1B51-821E85847FF2}"/>
          </ac:picMkLst>
        </pc:picChg>
      </pc:sldChg>
      <pc:sldChg chg="delSp modSp add mod modNotesTx">
        <pc:chgData name="zhengyi li" userId="69c8ccc395c7f181" providerId="LiveId" clId="{C1F7BE2F-0823-4F43-BD47-63A62328033F}" dt="2024-07-25T03:24:39.858" v="6453" actId="478"/>
        <pc:sldMkLst>
          <pc:docMk/>
          <pc:sldMk cId="1493409493" sldId="267"/>
        </pc:sldMkLst>
        <pc:spChg chg="mod">
          <ac:chgData name="zhengyi li" userId="69c8ccc395c7f181" providerId="LiveId" clId="{C1F7BE2F-0823-4F43-BD47-63A62328033F}" dt="2024-07-21T11:53:40.656" v="967"/>
          <ac:spMkLst>
            <pc:docMk/>
            <pc:sldMk cId="1493409493" sldId="267"/>
            <ac:spMk id="2" creationId="{D900EC8C-5D84-0DB6-B87E-C3C0CB4EA2D5}"/>
          </ac:spMkLst>
        </pc:spChg>
        <pc:spChg chg="mod">
          <ac:chgData name="zhengyi li" userId="69c8ccc395c7f181" providerId="LiveId" clId="{C1F7BE2F-0823-4F43-BD47-63A62328033F}" dt="2024-07-21T12:01:17.526" v="1135" actId="313"/>
          <ac:spMkLst>
            <pc:docMk/>
            <pc:sldMk cId="1493409493" sldId="267"/>
            <ac:spMk id="4" creationId="{76AD5962-FC84-CEBD-4BAA-C52D733EDFF2}"/>
          </ac:spMkLst>
        </pc:spChg>
        <pc:picChg chg="del">
          <ac:chgData name="zhengyi li" userId="69c8ccc395c7f181" providerId="LiveId" clId="{C1F7BE2F-0823-4F43-BD47-63A62328033F}" dt="2024-07-25T03:24:39.858" v="6453" actId="478"/>
          <ac:picMkLst>
            <pc:docMk/>
            <pc:sldMk cId="1493409493" sldId="267"/>
            <ac:picMk id="6" creationId="{1F1019EF-5A21-A655-1B51-821E85847FF2}"/>
          </ac:picMkLst>
        </pc:picChg>
      </pc:sldChg>
      <pc:sldChg chg="delSp modSp add mod ord modShow modNotesTx">
        <pc:chgData name="zhengyi li" userId="69c8ccc395c7f181" providerId="LiveId" clId="{C1F7BE2F-0823-4F43-BD47-63A62328033F}" dt="2024-07-25T03:27:50.974" v="6479" actId="729"/>
        <pc:sldMkLst>
          <pc:docMk/>
          <pc:sldMk cId="1267166208" sldId="268"/>
        </pc:sldMkLst>
        <pc:spChg chg="mod">
          <ac:chgData name="zhengyi li" userId="69c8ccc395c7f181" providerId="LiveId" clId="{C1F7BE2F-0823-4F43-BD47-63A62328033F}" dt="2024-07-21T12:02:05.246" v="1138"/>
          <ac:spMkLst>
            <pc:docMk/>
            <pc:sldMk cId="1267166208" sldId="268"/>
            <ac:spMk id="2" creationId="{D900EC8C-5D84-0DB6-B87E-C3C0CB4EA2D5}"/>
          </ac:spMkLst>
        </pc:spChg>
        <pc:spChg chg="mod">
          <ac:chgData name="zhengyi li" userId="69c8ccc395c7f181" providerId="LiveId" clId="{C1F7BE2F-0823-4F43-BD47-63A62328033F}" dt="2024-07-21T12:04:05.961" v="1237"/>
          <ac:spMkLst>
            <pc:docMk/>
            <pc:sldMk cId="1267166208" sldId="268"/>
            <ac:spMk id="4" creationId="{76AD5962-FC84-CEBD-4BAA-C52D733EDFF2}"/>
          </ac:spMkLst>
        </pc:spChg>
        <pc:picChg chg="del">
          <ac:chgData name="zhengyi li" userId="69c8ccc395c7f181" providerId="LiveId" clId="{C1F7BE2F-0823-4F43-BD47-63A62328033F}" dt="2024-07-21T12:04:08.992" v="1238" actId="478"/>
          <ac:picMkLst>
            <pc:docMk/>
            <pc:sldMk cId="1267166208" sldId="268"/>
            <ac:picMk id="6" creationId="{1F1019EF-5A21-A655-1B51-821E85847FF2}"/>
          </ac:picMkLst>
        </pc:picChg>
      </pc:sldChg>
      <pc:sldChg chg="addSp modSp add mod ord modNotesTx">
        <pc:chgData name="zhengyi li" userId="69c8ccc395c7f181" providerId="LiveId" clId="{C1F7BE2F-0823-4F43-BD47-63A62328033F}" dt="2024-07-25T04:09:58.084" v="6574"/>
        <pc:sldMkLst>
          <pc:docMk/>
          <pc:sldMk cId="3086089391" sldId="269"/>
        </pc:sldMkLst>
        <pc:spChg chg="mod">
          <ac:chgData name="zhengyi li" userId="69c8ccc395c7f181" providerId="LiveId" clId="{C1F7BE2F-0823-4F43-BD47-63A62328033F}" dt="2024-07-21T12:04:32.002" v="1242" actId="14100"/>
          <ac:spMkLst>
            <pc:docMk/>
            <pc:sldMk cId="3086089391" sldId="269"/>
            <ac:spMk id="2" creationId="{D900EC8C-5D84-0DB6-B87E-C3C0CB4EA2D5}"/>
          </ac:spMkLst>
        </pc:spChg>
        <pc:spChg chg="mod">
          <ac:chgData name="zhengyi li" userId="69c8ccc395c7f181" providerId="LiveId" clId="{C1F7BE2F-0823-4F43-BD47-63A62328033F}" dt="2024-07-21T12:19:02.482" v="1334"/>
          <ac:spMkLst>
            <pc:docMk/>
            <pc:sldMk cId="3086089391" sldId="269"/>
            <ac:spMk id="4" creationId="{76AD5962-FC84-CEBD-4BAA-C52D733EDFF2}"/>
          </ac:spMkLst>
        </pc:spChg>
        <pc:picChg chg="add mod">
          <ac:chgData name="zhengyi li" userId="69c8ccc395c7f181" providerId="LiveId" clId="{C1F7BE2F-0823-4F43-BD47-63A62328033F}" dt="2024-07-21T12:05:11.880" v="1244" actId="1076"/>
          <ac:picMkLst>
            <pc:docMk/>
            <pc:sldMk cId="3086089391" sldId="269"/>
            <ac:picMk id="5" creationId="{DE0FF50B-4A6C-953B-C762-1E4DBF5A8077}"/>
          </ac:picMkLst>
        </pc:picChg>
      </pc:sldChg>
      <pc:sldChg chg="addSp delSp modSp add mod modNotesTx">
        <pc:chgData name="zhengyi li" userId="69c8ccc395c7f181" providerId="LiveId" clId="{C1F7BE2F-0823-4F43-BD47-63A62328033F}" dt="2024-07-21T12:24:53.005" v="1412" actId="20577"/>
        <pc:sldMkLst>
          <pc:docMk/>
          <pc:sldMk cId="2978278339" sldId="270"/>
        </pc:sldMkLst>
        <pc:spChg chg="mod">
          <ac:chgData name="zhengyi li" userId="69c8ccc395c7f181" providerId="LiveId" clId="{C1F7BE2F-0823-4F43-BD47-63A62328033F}" dt="2024-07-21T12:24:53.005" v="1412" actId="20577"/>
          <ac:spMkLst>
            <pc:docMk/>
            <pc:sldMk cId="2978278339" sldId="270"/>
            <ac:spMk id="4" creationId="{76AD5962-FC84-CEBD-4BAA-C52D733EDFF2}"/>
          </ac:spMkLst>
        </pc:spChg>
        <pc:picChg chg="add mod">
          <ac:chgData name="zhengyi li" userId="69c8ccc395c7f181" providerId="LiveId" clId="{C1F7BE2F-0823-4F43-BD47-63A62328033F}" dt="2024-07-21T12:20:52.321" v="1339" actId="1076"/>
          <ac:picMkLst>
            <pc:docMk/>
            <pc:sldMk cId="2978278339" sldId="270"/>
            <ac:picMk id="5" creationId="{48DB153F-BB8A-4E94-2285-22030DAA466C}"/>
          </ac:picMkLst>
        </pc:picChg>
        <pc:picChg chg="del">
          <ac:chgData name="zhengyi li" userId="69c8ccc395c7f181" providerId="LiveId" clId="{C1F7BE2F-0823-4F43-BD47-63A62328033F}" dt="2024-07-21T12:20:45.743" v="1337" actId="478"/>
          <ac:picMkLst>
            <pc:docMk/>
            <pc:sldMk cId="2978278339" sldId="270"/>
            <ac:picMk id="6" creationId="{1F1019EF-5A21-A655-1B51-821E85847FF2}"/>
          </ac:picMkLst>
        </pc:picChg>
      </pc:sldChg>
      <pc:sldChg chg="addSp delSp modSp add mod modNotesTx">
        <pc:chgData name="zhengyi li" userId="69c8ccc395c7f181" providerId="LiveId" clId="{C1F7BE2F-0823-4F43-BD47-63A62328033F}" dt="2024-07-22T07:08:59.433" v="3425" actId="20577"/>
        <pc:sldMkLst>
          <pc:docMk/>
          <pc:sldMk cId="2114290223" sldId="271"/>
        </pc:sldMkLst>
        <pc:spChg chg="mod">
          <ac:chgData name="zhengyi li" userId="69c8ccc395c7f181" providerId="LiveId" clId="{C1F7BE2F-0823-4F43-BD47-63A62328033F}" dt="2024-07-21T12:25:15.647" v="1414"/>
          <ac:spMkLst>
            <pc:docMk/>
            <pc:sldMk cId="2114290223" sldId="271"/>
            <ac:spMk id="2" creationId="{D900EC8C-5D84-0DB6-B87E-C3C0CB4EA2D5}"/>
          </ac:spMkLst>
        </pc:spChg>
        <pc:spChg chg="mod">
          <ac:chgData name="zhengyi li" userId="69c8ccc395c7f181" providerId="LiveId" clId="{C1F7BE2F-0823-4F43-BD47-63A62328033F}" dt="2024-07-21T12:47:53.344" v="1540"/>
          <ac:spMkLst>
            <pc:docMk/>
            <pc:sldMk cId="2114290223" sldId="271"/>
            <ac:spMk id="4" creationId="{76AD5962-FC84-CEBD-4BAA-C52D733EDFF2}"/>
          </ac:spMkLst>
        </pc:spChg>
        <pc:picChg chg="del">
          <ac:chgData name="zhengyi li" userId="69c8ccc395c7f181" providerId="LiveId" clId="{C1F7BE2F-0823-4F43-BD47-63A62328033F}" dt="2024-07-21T12:42:53.977" v="1416" actId="478"/>
          <ac:picMkLst>
            <pc:docMk/>
            <pc:sldMk cId="2114290223" sldId="271"/>
            <ac:picMk id="5" creationId="{DE0FF50B-4A6C-953B-C762-1E4DBF5A8077}"/>
          </ac:picMkLst>
        </pc:picChg>
        <pc:picChg chg="add mod">
          <ac:chgData name="zhengyi li" userId="69c8ccc395c7f181" providerId="LiveId" clId="{C1F7BE2F-0823-4F43-BD47-63A62328033F}" dt="2024-07-21T12:42:55.515" v="1418" actId="1076"/>
          <ac:picMkLst>
            <pc:docMk/>
            <pc:sldMk cId="2114290223" sldId="271"/>
            <ac:picMk id="6" creationId="{817F882B-BABE-C048-8E32-2A2C5C1866CE}"/>
          </ac:picMkLst>
        </pc:picChg>
      </pc:sldChg>
      <pc:sldChg chg="addSp delSp modSp add mod modNotesTx">
        <pc:chgData name="zhengyi li" userId="69c8ccc395c7f181" providerId="LiveId" clId="{C1F7BE2F-0823-4F43-BD47-63A62328033F}" dt="2024-07-25T03:29:44.451" v="6488" actId="14100"/>
        <pc:sldMkLst>
          <pc:docMk/>
          <pc:sldMk cId="3974765747" sldId="272"/>
        </pc:sldMkLst>
        <pc:spChg chg="mod">
          <ac:chgData name="zhengyi li" userId="69c8ccc395c7f181" providerId="LiveId" clId="{C1F7BE2F-0823-4F43-BD47-63A62328033F}" dt="2024-07-21T12:52:50.454" v="1580"/>
          <ac:spMkLst>
            <pc:docMk/>
            <pc:sldMk cId="3974765747" sldId="272"/>
            <ac:spMk id="2" creationId="{D900EC8C-5D84-0DB6-B87E-C3C0CB4EA2D5}"/>
          </ac:spMkLst>
        </pc:spChg>
        <pc:spChg chg="add mod">
          <ac:chgData name="zhengyi li" userId="69c8ccc395c7f181" providerId="LiveId" clId="{C1F7BE2F-0823-4F43-BD47-63A62328033F}" dt="2024-07-25T03:29:44.451" v="6488" actId="14100"/>
          <ac:spMkLst>
            <pc:docMk/>
            <pc:sldMk cId="3974765747" sldId="272"/>
            <ac:spMk id="3" creationId="{B7F1CAA3-16EA-7FAB-8144-8DE76A9F1272}"/>
          </ac:spMkLst>
        </pc:spChg>
        <pc:spChg chg="mod">
          <ac:chgData name="zhengyi li" userId="69c8ccc395c7f181" providerId="LiveId" clId="{C1F7BE2F-0823-4F43-BD47-63A62328033F}" dt="2024-07-25T03:29:16.456" v="6482"/>
          <ac:spMkLst>
            <pc:docMk/>
            <pc:sldMk cId="3974765747" sldId="272"/>
            <ac:spMk id="4" creationId="{76AD5962-FC84-CEBD-4BAA-C52D733EDFF2}"/>
          </ac:spMkLst>
        </pc:spChg>
        <pc:picChg chg="add mod">
          <ac:chgData name="zhengyi li" userId="69c8ccc395c7f181" providerId="LiveId" clId="{C1F7BE2F-0823-4F43-BD47-63A62328033F}" dt="2024-07-25T03:29:29.168" v="6485" actId="1076"/>
          <ac:picMkLst>
            <pc:docMk/>
            <pc:sldMk cId="3974765747" sldId="272"/>
            <ac:picMk id="5" creationId="{6540C373-5961-80C9-21B1-8F3F09C8281F}"/>
          </ac:picMkLst>
        </pc:picChg>
        <pc:picChg chg="del">
          <ac:chgData name="zhengyi li" userId="69c8ccc395c7f181" providerId="LiveId" clId="{C1F7BE2F-0823-4F43-BD47-63A62328033F}" dt="2024-07-21T13:20:04.251" v="1631" actId="478"/>
          <ac:picMkLst>
            <pc:docMk/>
            <pc:sldMk cId="3974765747" sldId="272"/>
            <ac:picMk id="6" creationId="{817F882B-BABE-C048-8E32-2A2C5C1866CE}"/>
          </ac:picMkLst>
        </pc:picChg>
      </pc:sldChg>
      <pc:sldChg chg="addSp modSp add mod">
        <pc:chgData name="zhengyi li" userId="69c8ccc395c7f181" providerId="LiveId" clId="{C1F7BE2F-0823-4F43-BD47-63A62328033F}" dt="2024-07-25T03:30:32.501" v="6492" actId="13926"/>
        <pc:sldMkLst>
          <pc:docMk/>
          <pc:sldMk cId="3520199929" sldId="273"/>
        </pc:sldMkLst>
        <pc:spChg chg="mod">
          <ac:chgData name="zhengyi li" userId="69c8ccc395c7f181" providerId="LiveId" clId="{C1F7BE2F-0823-4F43-BD47-63A62328033F}" dt="2024-07-21T13:44:20.589" v="1712"/>
          <ac:spMkLst>
            <pc:docMk/>
            <pc:sldMk cId="3520199929" sldId="273"/>
            <ac:spMk id="2" creationId="{D900EC8C-5D84-0DB6-B87E-C3C0CB4EA2D5}"/>
          </ac:spMkLst>
        </pc:spChg>
        <pc:spChg chg="add mod">
          <ac:chgData name="zhengyi li" userId="69c8ccc395c7f181" providerId="LiveId" clId="{C1F7BE2F-0823-4F43-BD47-63A62328033F}" dt="2024-07-25T03:30:22.469" v="6491" actId="14100"/>
          <ac:spMkLst>
            <pc:docMk/>
            <pc:sldMk cId="3520199929" sldId="273"/>
            <ac:spMk id="3" creationId="{796BE5C5-19A5-2379-40F4-FF9132367D30}"/>
          </ac:spMkLst>
        </pc:spChg>
        <pc:spChg chg="mod">
          <ac:chgData name="zhengyi li" userId="69c8ccc395c7f181" providerId="LiveId" clId="{C1F7BE2F-0823-4F43-BD47-63A62328033F}" dt="2024-07-25T03:30:32.501" v="6492" actId="13926"/>
          <ac:spMkLst>
            <pc:docMk/>
            <pc:sldMk cId="3520199929" sldId="273"/>
            <ac:spMk id="4" creationId="{76AD5962-FC84-CEBD-4BAA-C52D733EDFF2}"/>
          </ac:spMkLst>
        </pc:spChg>
      </pc:sldChg>
      <pc:sldChg chg="addSp delSp modSp add mod modShow">
        <pc:chgData name="zhengyi li" userId="69c8ccc395c7f181" providerId="LiveId" clId="{C1F7BE2F-0823-4F43-BD47-63A62328033F}" dt="2024-07-25T03:30:42.960" v="6493" actId="729"/>
        <pc:sldMkLst>
          <pc:docMk/>
          <pc:sldMk cId="2088188712" sldId="274"/>
        </pc:sldMkLst>
        <pc:spChg chg="mod">
          <ac:chgData name="zhengyi li" userId="69c8ccc395c7f181" providerId="LiveId" clId="{C1F7BE2F-0823-4F43-BD47-63A62328033F}" dt="2024-07-22T01:37:21.232" v="1931"/>
          <ac:spMkLst>
            <pc:docMk/>
            <pc:sldMk cId="2088188712" sldId="274"/>
            <ac:spMk id="2" creationId="{D900EC8C-5D84-0DB6-B87E-C3C0CB4EA2D5}"/>
          </ac:spMkLst>
        </pc:spChg>
        <pc:spChg chg="add">
          <ac:chgData name="zhengyi li" userId="69c8ccc395c7f181" providerId="LiveId" clId="{C1F7BE2F-0823-4F43-BD47-63A62328033F}" dt="2024-07-22T01:36:56.605" v="1926"/>
          <ac:spMkLst>
            <pc:docMk/>
            <pc:sldMk cId="2088188712" sldId="274"/>
            <ac:spMk id="3" creationId="{A2288923-0820-5CA0-4C78-1250963186AF}"/>
          </ac:spMkLst>
        </pc:spChg>
        <pc:spChg chg="mod">
          <ac:chgData name="zhengyi li" userId="69c8ccc395c7f181" providerId="LiveId" clId="{C1F7BE2F-0823-4F43-BD47-63A62328033F}" dt="2024-07-22T01:38:49.392" v="1946" actId="404"/>
          <ac:spMkLst>
            <pc:docMk/>
            <pc:sldMk cId="2088188712" sldId="274"/>
            <ac:spMk id="4" creationId="{76AD5962-FC84-CEBD-4BAA-C52D733EDFF2}"/>
          </ac:spMkLst>
        </pc:spChg>
        <pc:picChg chg="del">
          <ac:chgData name="zhengyi li" userId="69c8ccc395c7f181" providerId="LiveId" clId="{C1F7BE2F-0823-4F43-BD47-63A62328033F}" dt="2024-07-22T01:37:23.029" v="1932" actId="478"/>
          <ac:picMkLst>
            <pc:docMk/>
            <pc:sldMk cId="2088188712" sldId="274"/>
            <ac:picMk id="5" creationId="{6540C373-5961-80C9-21B1-8F3F09C8281F}"/>
          </ac:picMkLst>
        </pc:picChg>
      </pc:sldChg>
      <pc:sldChg chg="addSp delSp modSp new mod">
        <pc:chgData name="zhengyi li" userId="69c8ccc395c7f181" providerId="LiveId" clId="{C1F7BE2F-0823-4F43-BD47-63A62328033F}" dt="2024-07-22T01:40:12.453" v="1964"/>
        <pc:sldMkLst>
          <pc:docMk/>
          <pc:sldMk cId="3207199773" sldId="275"/>
        </pc:sldMkLst>
        <pc:spChg chg="mod">
          <ac:chgData name="zhengyi li" userId="69c8ccc395c7f181" providerId="LiveId" clId="{C1F7BE2F-0823-4F43-BD47-63A62328033F}" dt="2024-07-22T01:39:24.964" v="1949"/>
          <ac:spMkLst>
            <pc:docMk/>
            <pc:sldMk cId="3207199773" sldId="275"/>
            <ac:spMk id="2" creationId="{D3AA7972-8027-64BD-7821-67409F3A01E5}"/>
          </ac:spMkLst>
        </pc:spChg>
        <pc:spChg chg="del">
          <ac:chgData name="zhengyi li" userId="69c8ccc395c7f181" providerId="LiveId" clId="{C1F7BE2F-0823-4F43-BD47-63A62328033F}" dt="2024-07-22T01:39:17.859" v="1948"/>
          <ac:spMkLst>
            <pc:docMk/>
            <pc:sldMk cId="3207199773" sldId="275"/>
            <ac:spMk id="3" creationId="{2CA4977E-3A04-D32F-F9CA-9EBE36DFFDE7}"/>
          </ac:spMkLst>
        </pc:spChg>
        <pc:spChg chg="add mod">
          <ac:chgData name="zhengyi li" userId="69c8ccc395c7f181" providerId="LiveId" clId="{C1F7BE2F-0823-4F43-BD47-63A62328033F}" dt="2024-07-22T01:40:12.453" v="1964"/>
          <ac:spMkLst>
            <pc:docMk/>
            <pc:sldMk cId="3207199773" sldId="275"/>
            <ac:spMk id="4" creationId="{EA531BD8-3825-6350-07A5-E82CE1CC13B0}"/>
          </ac:spMkLst>
        </pc:spChg>
        <pc:picChg chg="add mod">
          <ac:chgData name="zhengyi li" userId="69c8ccc395c7f181" providerId="LiveId" clId="{C1F7BE2F-0823-4F43-BD47-63A62328033F}" dt="2024-07-22T01:39:28.280" v="1950" actId="1076"/>
          <ac:picMkLst>
            <pc:docMk/>
            <pc:sldMk cId="3207199773" sldId="275"/>
            <ac:picMk id="3074" creationId="{BB4F9142-6F73-5639-0D51-041F32524A33}"/>
          </ac:picMkLst>
        </pc:picChg>
      </pc:sldChg>
      <pc:sldChg chg="addSp delSp modSp add mod ord">
        <pc:chgData name="zhengyi li" userId="69c8ccc395c7f181" providerId="LiveId" clId="{C1F7BE2F-0823-4F43-BD47-63A62328033F}" dt="2024-07-25T03:32:31.182" v="6521"/>
        <pc:sldMkLst>
          <pc:docMk/>
          <pc:sldMk cId="371143166" sldId="276"/>
        </pc:sldMkLst>
        <pc:spChg chg="mod">
          <ac:chgData name="zhengyi li" userId="69c8ccc395c7f181" providerId="LiveId" clId="{C1F7BE2F-0823-4F43-BD47-63A62328033F}" dt="2024-07-22T01:47:58.582" v="1967"/>
          <ac:spMkLst>
            <pc:docMk/>
            <pc:sldMk cId="371143166" sldId="276"/>
            <ac:spMk id="2" creationId="{D3AA7972-8027-64BD-7821-67409F3A01E5}"/>
          </ac:spMkLst>
        </pc:spChg>
        <pc:spChg chg="add del mod">
          <ac:chgData name="zhengyi li" userId="69c8ccc395c7f181" providerId="LiveId" clId="{C1F7BE2F-0823-4F43-BD47-63A62328033F}" dt="2024-07-22T01:48:17.047" v="1971" actId="478"/>
          <ac:spMkLst>
            <pc:docMk/>
            <pc:sldMk cId="371143166" sldId="276"/>
            <ac:spMk id="3" creationId="{52C16EB8-3E0C-2C54-E38D-7CABC5006D4B}"/>
          </ac:spMkLst>
        </pc:spChg>
        <pc:spChg chg="del mod">
          <ac:chgData name="zhengyi li" userId="69c8ccc395c7f181" providerId="LiveId" clId="{C1F7BE2F-0823-4F43-BD47-63A62328033F}" dt="2024-07-25T03:32:31.182" v="6521"/>
          <ac:spMkLst>
            <pc:docMk/>
            <pc:sldMk cId="371143166" sldId="276"/>
            <ac:spMk id="4" creationId="{EA531BD8-3825-6350-07A5-E82CE1CC13B0}"/>
          </ac:spMkLst>
        </pc:spChg>
        <pc:picChg chg="add mod">
          <ac:chgData name="zhengyi li" userId="69c8ccc395c7f181" providerId="LiveId" clId="{C1F7BE2F-0823-4F43-BD47-63A62328033F}" dt="2024-07-25T03:32:30.187" v="6519" actId="1076"/>
          <ac:picMkLst>
            <pc:docMk/>
            <pc:sldMk cId="371143166" sldId="276"/>
            <ac:picMk id="6" creationId="{3891CA7C-8D40-A27B-E48C-D6C7F6B8A84E}"/>
          </ac:picMkLst>
        </pc:picChg>
        <pc:picChg chg="del">
          <ac:chgData name="zhengyi li" userId="69c8ccc395c7f181" providerId="LiveId" clId="{C1F7BE2F-0823-4F43-BD47-63A62328033F}" dt="2024-07-22T01:48:08.500" v="1968" actId="478"/>
          <ac:picMkLst>
            <pc:docMk/>
            <pc:sldMk cId="371143166" sldId="276"/>
            <ac:picMk id="3074" creationId="{BB4F9142-6F73-5639-0D51-041F32524A33}"/>
          </ac:picMkLst>
        </pc:picChg>
      </pc:sldChg>
      <pc:sldChg chg="addSp delSp modSp add mod modNotesTx">
        <pc:chgData name="zhengyi li" userId="69c8ccc395c7f181" providerId="LiveId" clId="{C1F7BE2F-0823-4F43-BD47-63A62328033F}" dt="2024-07-25T03:32:14.337" v="6515" actId="14100"/>
        <pc:sldMkLst>
          <pc:docMk/>
          <pc:sldMk cId="1101730962" sldId="277"/>
        </pc:sldMkLst>
        <pc:spChg chg="mod">
          <ac:chgData name="zhengyi li" userId="69c8ccc395c7f181" providerId="LiveId" clId="{C1F7BE2F-0823-4F43-BD47-63A62328033F}" dt="2024-07-22T08:07:18.735" v="3667" actId="20577"/>
          <ac:spMkLst>
            <pc:docMk/>
            <pc:sldMk cId="1101730962" sldId="277"/>
            <ac:spMk id="2" creationId="{D3AA7972-8027-64BD-7821-67409F3A01E5}"/>
          </ac:spMkLst>
        </pc:spChg>
        <pc:spChg chg="mod">
          <ac:chgData name="zhengyi li" userId="69c8ccc395c7f181" providerId="LiveId" clId="{C1F7BE2F-0823-4F43-BD47-63A62328033F}" dt="2024-07-25T03:32:08.479" v="6513" actId="1035"/>
          <ac:spMkLst>
            <pc:docMk/>
            <pc:sldMk cId="1101730962" sldId="277"/>
            <ac:spMk id="4" creationId="{EA531BD8-3825-6350-07A5-E82CE1CC13B0}"/>
          </ac:spMkLst>
        </pc:spChg>
        <pc:picChg chg="add mod">
          <ac:chgData name="zhengyi li" userId="69c8ccc395c7f181" providerId="LiveId" clId="{C1F7BE2F-0823-4F43-BD47-63A62328033F}" dt="2024-07-25T03:32:14.337" v="6515" actId="14100"/>
          <ac:picMkLst>
            <pc:docMk/>
            <pc:sldMk cId="1101730962" sldId="277"/>
            <ac:picMk id="3" creationId="{279D64D7-78F6-BA95-DA6F-8ADB08609B8A}"/>
          </ac:picMkLst>
        </pc:picChg>
        <pc:picChg chg="del">
          <ac:chgData name="zhengyi li" userId="69c8ccc395c7f181" providerId="LiveId" clId="{C1F7BE2F-0823-4F43-BD47-63A62328033F}" dt="2024-07-22T05:22:31.563" v="2346" actId="478"/>
          <ac:picMkLst>
            <pc:docMk/>
            <pc:sldMk cId="1101730962" sldId="277"/>
            <ac:picMk id="6" creationId="{3891CA7C-8D40-A27B-E48C-D6C7F6B8A84E}"/>
          </ac:picMkLst>
        </pc:picChg>
      </pc:sldChg>
      <pc:sldChg chg="delSp modSp add mod modNotesTx">
        <pc:chgData name="zhengyi li" userId="69c8ccc395c7f181" providerId="LiveId" clId="{C1F7BE2F-0823-4F43-BD47-63A62328033F}" dt="2024-07-22T06:07:42.043" v="2954" actId="6549"/>
        <pc:sldMkLst>
          <pc:docMk/>
          <pc:sldMk cId="896979881" sldId="278"/>
        </pc:sldMkLst>
        <pc:spChg chg="mod">
          <ac:chgData name="zhengyi li" userId="69c8ccc395c7f181" providerId="LiveId" clId="{C1F7BE2F-0823-4F43-BD47-63A62328033F}" dt="2024-07-22T03:49:28.363" v="2277"/>
          <ac:spMkLst>
            <pc:docMk/>
            <pc:sldMk cId="896979881" sldId="278"/>
            <ac:spMk id="2" creationId="{D3AA7972-8027-64BD-7821-67409F3A01E5}"/>
          </ac:spMkLst>
        </pc:spChg>
        <pc:spChg chg="mod">
          <ac:chgData name="zhengyi li" userId="69c8ccc395c7f181" providerId="LiveId" clId="{C1F7BE2F-0823-4F43-BD47-63A62328033F}" dt="2024-07-22T03:51:55.935" v="2345"/>
          <ac:spMkLst>
            <pc:docMk/>
            <pc:sldMk cId="896979881" sldId="278"/>
            <ac:spMk id="4" creationId="{EA531BD8-3825-6350-07A5-E82CE1CC13B0}"/>
          </ac:spMkLst>
        </pc:spChg>
        <pc:picChg chg="del">
          <ac:chgData name="zhengyi li" userId="69c8ccc395c7f181" providerId="LiveId" clId="{C1F7BE2F-0823-4F43-BD47-63A62328033F}" dt="2024-07-22T02:46:19.542" v="2091" actId="478"/>
          <ac:picMkLst>
            <pc:docMk/>
            <pc:sldMk cId="896979881" sldId="278"/>
            <ac:picMk id="6" creationId="{3891CA7C-8D40-A27B-E48C-D6C7F6B8A84E}"/>
          </ac:picMkLst>
        </pc:picChg>
      </pc:sldChg>
      <pc:sldChg chg="addSp delSp modSp add mod modNotesTx">
        <pc:chgData name="zhengyi li" userId="69c8ccc395c7f181" providerId="LiveId" clId="{C1F7BE2F-0823-4F43-BD47-63A62328033F}" dt="2024-07-22T03:49:16.465" v="2270" actId="12"/>
        <pc:sldMkLst>
          <pc:docMk/>
          <pc:sldMk cId="3075177980" sldId="279"/>
        </pc:sldMkLst>
        <pc:spChg chg="del mod">
          <ac:chgData name="zhengyi li" userId="69c8ccc395c7f181" providerId="LiveId" clId="{C1F7BE2F-0823-4F43-BD47-63A62328033F}" dt="2024-07-22T03:46:58.067" v="2262"/>
          <ac:spMkLst>
            <pc:docMk/>
            <pc:sldMk cId="3075177980" sldId="279"/>
            <ac:spMk id="4" creationId="{EA531BD8-3825-6350-07A5-E82CE1CC13B0}"/>
          </ac:spMkLst>
        </pc:spChg>
        <pc:picChg chg="add mod">
          <ac:chgData name="zhengyi li" userId="69c8ccc395c7f181" providerId="LiveId" clId="{C1F7BE2F-0823-4F43-BD47-63A62328033F}" dt="2024-07-22T03:05:36.516" v="2185" actId="1076"/>
          <ac:picMkLst>
            <pc:docMk/>
            <pc:sldMk cId="3075177980" sldId="279"/>
            <ac:picMk id="5" creationId="{B8BA9748-D440-B4B1-555D-B7186BE2CAEA}"/>
          </ac:picMkLst>
        </pc:picChg>
      </pc:sldChg>
      <pc:sldChg chg="modSp add mod">
        <pc:chgData name="zhengyi li" userId="69c8ccc395c7f181" providerId="LiveId" clId="{C1F7BE2F-0823-4F43-BD47-63A62328033F}" dt="2024-07-25T01:56:48.323" v="6403" actId="20577"/>
        <pc:sldMkLst>
          <pc:docMk/>
          <pc:sldMk cId="1107551579" sldId="280"/>
        </pc:sldMkLst>
        <pc:spChg chg="mod">
          <ac:chgData name="zhengyi li" userId="69c8ccc395c7f181" providerId="LiveId" clId="{C1F7BE2F-0823-4F43-BD47-63A62328033F}" dt="2024-07-22T05:22:42.749" v="2350"/>
          <ac:spMkLst>
            <pc:docMk/>
            <pc:sldMk cId="1107551579" sldId="280"/>
            <ac:spMk id="2" creationId="{D3AA7972-8027-64BD-7821-67409F3A01E5}"/>
          </ac:spMkLst>
        </pc:spChg>
        <pc:spChg chg="mod">
          <ac:chgData name="zhengyi li" userId="69c8ccc395c7f181" providerId="LiveId" clId="{C1F7BE2F-0823-4F43-BD47-63A62328033F}" dt="2024-07-25T01:56:48.323" v="6403" actId="20577"/>
          <ac:spMkLst>
            <pc:docMk/>
            <pc:sldMk cId="1107551579" sldId="280"/>
            <ac:spMk id="4" creationId="{EA531BD8-3825-6350-07A5-E82CE1CC13B0}"/>
          </ac:spMkLst>
        </pc:spChg>
      </pc:sldChg>
      <pc:sldChg chg="modSp add mod">
        <pc:chgData name="zhengyi li" userId="69c8ccc395c7f181" providerId="LiveId" clId="{C1F7BE2F-0823-4F43-BD47-63A62328033F}" dt="2024-07-22T08:22:41.200" v="3951"/>
        <pc:sldMkLst>
          <pc:docMk/>
          <pc:sldMk cId="3826968168" sldId="281"/>
        </pc:sldMkLst>
        <pc:spChg chg="mod">
          <ac:chgData name="zhengyi li" userId="69c8ccc395c7f181" providerId="LiveId" clId="{C1F7BE2F-0823-4F43-BD47-63A62328033F}" dt="2024-07-22T05:26:00.324" v="2403"/>
          <ac:spMkLst>
            <pc:docMk/>
            <pc:sldMk cId="3826968168" sldId="281"/>
            <ac:spMk id="2" creationId="{D3AA7972-8027-64BD-7821-67409F3A01E5}"/>
          </ac:spMkLst>
        </pc:spChg>
        <pc:spChg chg="mod">
          <ac:chgData name="zhengyi li" userId="69c8ccc395c7f181" providerId="LiveId" clId="{C1F7BE2F-0823-4F43-BD47-63A62328033F}" dt="2024-07-22T08:22:41.200" v="3951"/>
          <ac:spMkLst>
            <pc:docMk/>
            <pc:sldMk cId="3826968168" sldId="281"/>
            <ac:spMk id="4" creationId="{EA531BD8-3825-6350-07A5-E82CE1CC13B0}"/>
          </ac:spMkLst>
        </pc:spChg>
      </pc:sldChg>
      <pc:sldChg chg="modSp add mod">
        <pc:chgData name="zhengyi li" userId="69c8ccc395c7f181" providerId="LiveId" clId="{C1F7BE2F-0823-4F43-BD47-63A62328033F}" dt="2024-07-22T08:28:58.542" v="4052" actId="21"/>
        <pc:sldMkLst>
          <pc:docMk/>
          <pc:sldMk cId="3208328139" sldId="282"/>
        </pc:sldMkLst>
        <pc:spChg chg="mod">
          <ac:chgData name="zhengyi li" userId="69c8ccc395c7f181" providerId="LiveId" clId="{C1F7BE2F-0823-4F43-BD47-63A62328033F}" dt="2024-07-22T05:30:27.288" v="2478"/>
          <ac:spMkLst>
            <pc:docMk/>
            <pc:sldMk cId="3208328139" sldId="282"/>
            <ac:spMk id="2" creationId="{D3AA7972-8027-64BD-7821-67409F3A01E5}"/>
          </ac:spMkLst>
        </pc:spChg>
        <pc:spChg chg="mod">
          <ac:chgData name="zhengyi li" userId="69c8ccc395c7f181" providerId="LiveId" clId="{C1F7BE2F-0823-4F43-BD47-63A62328033F}" dt="2024-07-22T08:28:58.542" v="4052" actId="21"/>
          <ac:spMkLst>
            <pc:docMk/>
            <pc:sldMk cId="3208328139" sldId="282"/>
            <ac:spMk id="4" creationId="{EA531BD8-3825-6350-07A5-E82CE1CC13B0}"/>
          </ac:spMkLst>
        </pc:spChg>
      </pc:sldChg>
      <pc:sldChg chg="addSp modSp add mod ord">
        <pc:chgData name="zhengyi li" userId="69c8ccc395c7f181" providerId="LiveId" clId="{C1F7BE2F-0823-4F43-BD47-63A62328033F}" dt="2024-07-25T03:45:07.989" v="6557"/>
        <pc:sldMkLst>
          <pc:docMk/>
          <pc:sldMk cId="82988233" sldId="283"/>
        </pc:sldMkLst>
        <pc:spChg chg="mod">
          <ac:chgData name="zhengyi li" userId="69c8ccc395c7f181" providerId="LiveId" clId="{C1F7BE2F-0823-4F43-BD47-63A62328033F}" dt="2024-07-22T05:34:15.673" v="2522"/>
          <ac:spMkLst>
            <pc:docMk/>
            <pc:sldMk cId="82988233" sldId="283"/>
            <ac:spMk id="2" creationId="{D3AA7972-8027-64BD-7821-67409F3A01E5}"/>
          </ac:spMkLst>
        </pc:spChg>
        <pc:spChg chg="mod">
          <ac:chgData name="zhengyi li" userId="69c8ccc395c7f181" providerId="LiveId" clId="{C1F7BE2F-0823-4F43-BD47-63A62328033F}" dt="2024-07-25T03:45:07.989" v="6557"/>
          <ac:spMkLst>
            <pc:docMk/>
            <pc:sldMk cId="82988233" sldId="283"/>
            <ac:spMk id="4" creationId="{EA531BD8-3825-6350-07A5-E82CE1CC13B0}"/>
          </ac:spMkLst>
        </pc:spChg>
        <pc:picChg chg="add mod">
          <ac:chgData name="zhengyi li" userId="69c8ccc395c7f181" providerId="LiveId" clId="{C1F7BE2F-0823-4F43-BD47-63A62328033F}" dt="2024-07-22T05:37:06.331" v="2612" actId="1076"/>
          <ac:picMkLst>
            <pc:docMk/>
            <pc:sldMk cId="82988233" sldId="283"/>
            <ac:picMk id="5" creationId="{B8600ABF-5372-ED95-5AC7-6DE0B129976B}"/>
          </ac:picMkLst>
        </pc:picChg>
      </pc:sldChg>
      <pc:sldChg chg="delSp modSp add mod">
        <pc:chgData name="zhengyi li" userId="69c8ccc395c7f181" providerId="LiveId" clId="{C1F7BE2F-0823-4F43-BD47-63A62328033F}" dt="2024-07-22T08:25:31.475" v="4017"/>
        <pc:sldMkLst>
          <pc:docMk/>
          <pc:sldMk cId="2262093232" sldId="284"/>
        </pc:sldMkLst>
        <pc:spChg chg="mod">
          <ac:chgData name="zhengyi li" userId="69c8ccc395c7f181" providerId="LiveId" clId="{C1F7BE2F-0823-4F43-BD47-63A62328033F}" dt="2024-07-22T05:37:16.042" v="2615"/>
          <ac:spMkLst>
            <pc:docMk/>
            <pc:sldMk cId="2262093232" sldId="284"/>
            <ac:spMk id="2" creationId="{D3AA7972-8027-64BD-7821-67409F3A01E5}"/>
          </ac:spMkLst>
        </pc:spChg>
        <pc:spChg chg="mod">
          <ac:chgData name="zhengyi li" userId="69c8ccc395c7f181" providerId="LiveId" clId="{C1F7BE2F-0823-4F43-BD47-63A62328033F}" dt="2024-07-22T08:25:31.475" v="4017"/>
          <ac:spMkLst>
            <pc:docMk/>
            <pc:sldMk cId="2262093232" sldId="284"/>
            <ac:spMk id="4" creationId="{EA531BD8-3825-6350-07A5-E82CE1CC13B0}"/>
          </ac:spMkLst>
        </pc:spChg>
        <pc:picChg chg="del">
          <ac:chgData name="zhengyi li" userId="69c8ccc395c7f181" providerId="LiveId" clId="{C1F7BE2F-0823-4F43-BD47-63A62328033F}" dt="2024-07-22T08:24:54.595" v="3994" actId="478"/>
          <ac:picMkLst>
            <pc:docMk/>
            <pc:sldMk cId="2262093232" sldId="284"/>
            <ac:picMk id="5" creationId="{B8600ABF-5372-ED95-5AC7-6DE0B129976B}"/>
          </ac:picMkLst>
        </pc:picChg>
      </pc:sldChg>
      <pc:sldChg chg="modSp add mod">
        <pc:chgData name="zhengyi li" userId="69c8ccc395c7f181" providerId="LiveId" clId="{C1F7BE2F-0823-4F43-BD47-63A62328033F}" dt="2024-07-22T08:29:20.091" v="4056" actId="14"/>
        <pc:sldMkLst>
          <pc:docMk/>
          <pc:sldMk cId="2704025323" sldId="285"/>
        </pc:sldMkLst>
        <pc:spChg chg="mod">
          <ac:chgData name="zhengyi li" userId="69c8ccc395c7f181" providerId="LiveId" clId="{C1F7BE2F-0823-4F43-BD47-63A62328033F}" dt="2024-07-22T05:45:55.370" v="2760"/>
          <ac:spMkLst>
            <pc:docMk/>
            <pc:sldMk cId="2704025323" sldId="285"/>
            <ac:spMk id="2" creationId="{D3AA7972-8027-64BD-7821-67409F3A01E5}"/>
          </ac:spMkLst>
        </pc:spChg>
        <pc:spChg chg="mod">
          <ac:chgData name="zhengyi li" userId="69c8ccc395c7f181" providerId="LiveId" clId="{C1F7BE2F-0823-4F43-BD47-63A62328033F}" dt="2024-07-22T08:29:20.091" v="4056" actId="14"/>
          <ac:spMkLst>
            <pc:docMk/>
            <pc:sldMk cId="2704025323" sldId="285"/>
            <ac:spMk id="4" creationId="{EA531BD8-3825-6350-07A5-E82CE1CC13B0}"/>
          </ac:spMkLst>
        </pc:spChg>
      </pc:sldChg>
      <pc:sldChg chg="delSp modSp add mod">
        <pc:chgData name="zhengyi li" userId="69c8ccc395c7f181" providerId="LiveId" clId="{C1F7BE2F-0823-4F43-BD47-63A62328033F}" dt="2024-07-22T08:32:45.105" v="4105" actId="478"/>
        <pc:sldMkLst>
          <pc:docMk/>
          <pc:sldMk cId="4287791580" sldId="286"/>
        </pc:sldMkLst>
        <pc:spChg chg="mod">
          <ac:chgData name="zhengyi li" userId="69c8ccc395c7f181" providerId="LiveId" clId="{C1F7BE2F-0823-4F43-BD47-63A62328033F}" dt="2024-07-22T05:48:18.692" v="2794"/>
          <ac:spMkLst>
            <pc:docMk/>
            <pc:sldMk cId="4287791580" sldId="286"/>
            <ac:spMk id="2" creationId="{D3AA7972-8027-64BD-7821-67409F3A01E5}"/>
          </ac:spMkLst>
        </pc:spChg>
        <pc:spChg chg="mod">
          <ac:chgData name="zhengyi li" userId="69c8ccc395c7f181" providerId="LiveId" clId="{C1F7BE2F-0823-4F43-BD47-63A62328033F}" dt="2024-07-22T08:32:43.303" v="4104"/>
          <ac:spMkLst>
            <pc:docMk/>
            <pc:sldMk cId="4287791580" sldId="286"/>
            <ac:spMk id="4" creationId="{EA531BD8-3825-6350-07A5-E82CE1CC13B0}"/>
          </ac:spMkLst>
        </pc:spChg>
        <pc:picChg chg="del">
          <ac:chgData name="zhengyi li" userId="69c8ccc395c7f181" providerId="LiveId" clId="{C1F7BE2F-0823-4F43-BD47-63A62328033F}" dt="2024-07-22T08:32:45.105" v="4105" actId="478"/>
          <ac:picMkLst>
            <pc:docMk/>
            <pc:sldMk cId="4287791580" sldId="286"/>
            <ac:picMk id="5" creationId="{B8600ABF-5372-ED95-5AC7-6DE0B129976B}"/>
          </ac:picMkLst>
        </pc:picChg>
      </pc:sldChg>
      <pc:sldChg chg="modSp add mod">
        <pc:chgData name="zhengyi li" userId="69c8ccc395c7f181" providerId="LiveId" clId="{C1F7BE2F-0823-4F43-BD47-63A62328033F}" dt="2024-07-22T05:54:15.637" v="2951"/>
        <pc:sldMkLst>
          <pc:docMk/>
          <pc:sldMk cId="3669284120" sldId="287"/>
        </pc:sldMkLst>
        <pc:spChg chg="mod">
          <ac:chgData name="zhengyi li" userId="69c8ccc395c7f181" providerId="LiveId" clId="{C1F7BE2F-0823-4F43-BD47-63A62328033F}" dt="2024-07-22T05:53:10.892" v="2909"/>
          <ac:spMkLst>
            <pc:docMk/>
            <pc:sldMk cId="3669284120" sldId="287"/>
            <ac:spMk id="2" creationId="{D3AA7972-8027-64BD-7821-67409F3A01E5}"/>
          </ac:spMkLst>
        </pc:spChg>
        <pc:spChg chg="mod">
          <ac:chgData name="zhengyi li" userId="69c8ccc395c7f181" providerId="LiveId" clId="{C1F7BE2F-0823-4F43-BD47-63A62328033F}" dt="2024-07-22T05:54:15.637" v="2951"/>
          <ac:spMkLst>
            <pc:docMk/>
            <pc:sldMk cId="3669284120" sldId="287"/>
            <ac:spMk id="4" creationId="{EA531BD8-3825-6350-07A5-E82CE1CC13B0}"/>
          </ac:spMkLst>
        </pc:spChg>
      </pc:sldChg>
      <pc:sldChg chg="addSp delSp modSp add mod">
        <pc:chgData name="zhengyi li" userId="69c8ccc395c7f181" providerId="LiveId" clId="{C1F7BE2F-0823-4F43-BD47-63A62328033F}" dt="2024-07-25T03:20:36.904" v="6452" actId="207"/>
        <pc:sldMkLst>
          <pc:docMk/>
          <pc:sldMk cId="1433883916" sldId="288"/>
        </pc:sldMkLst>
        <pc:spChg chg="mod">
          <ac:chgData name="zhengyi li" userId="69c8ccc395c7f181" providerId="LiveId" clId="{C1F7BE2F-0823-4F43-BD47-63A62328033F}" dt="2024-07-25T03:14:16.770" v="6443" actId="20577"/>
          <ac:spMkLst>
            <pc:docMk/>
            <pc:sldMk cId="1433883916" sldId="288"/>
            <ac:spMk id="2" creationId="{D900EC8C-5D84-0DB6-B87E-C3C0CB4EA2D5}"/>
          </ac:spMkLst>
        </pc:spChg>
        <pc:spChg chg="add mod">
          <ac:chgData name="zhengyi li" userId="69c8ccc395c7f181" providerId="LiveId" clId="{C1F7BE2F-0823-4F43-BD47-63A62328033F}" dt="2024-07-22T07:28:18.565" v="3603" actId="21"/>
          <ac:spMkLst>
            <pc:docMk/>
            <pc:sldMk cId="1433883916" sldId="288"/>
            <ac:spMk id="3" creationId="{5D36E61E-C914-6670-0EE9-83E4737DE144}"/>
          </ac:spMkLst>
        </pc:spChg>
        <pc:spChg chg="mod">
          <ac:chgData name="zhengyi li" userId="69c8ccc395c7f181" providerId="LiveId" clId="{C1F7BE2F-0823-4F43-BD47-63A62328033F}" dt="2024-07-25T03:20:36.904" v="6452" actId="207"/>
          <ac:spMkLst>
            <pc:docMk/>
            <pc:sldMk cId="1433883916" sldId="288"/>
            <ac:spMk id="4" creationId="{76AD5962-FC84-CEBD-4BAA-C52D733EDFF2}"/>
          </ac:spMkLst>
        </pc:spChg>
        <pc:picChg chg="add del">
          <ac:chgData name="zhengyi li" userId="69c8ccc395c7f181" providerId="LiveId" clId="{C1F7BE2F-0823-4F43-BD47-63A62328033F}" dt="2024-07-22T07:28:20.172" v="3604" actId="21"/>
          <ac:picMkLst>
            <pc:docMk/>
            <pc:sldMk cId="1433883916" sldId="288"/>
            <ac:picMk id="1026" creationId="{4852217E-DDC7-5E64-381D-266BEDC188A7}"/>
          </ac:picMkLst>
        </pc:picChg>
        <pc:picChg chg="mod">
          <ac:chgData name="zhengyi li" userId="69c8ccc395c7f181" providerId="LiveId" clId="{C1F7BE2F-0823-4F43-BD47-63A62328033F}" dt="2024-07-25T03:14:19.971" v="6444" actId="1076"/>
          <ac:picMkLst>
            <pc:docMk/>
            <pc:sldMk cId="1433883916" sldId="288"/>
            <ac:picMk id="1028" creationId="{8608631B-9477-BEF8-743C-AAB28256905B}"/>
          </ac:picMkLst>
        </pc:picChg>
      </pc:sldChg>
      <pc:sldChg chg="add del">
        <pc:chgData name="zhengyi li" userId="69c8ccc395c7f181" providerId="LiveId" clId="{C1F7BE2F-0823-4F43-BD47-63A62328033F}" dt="2024-07-22T06:55:12.595" v="3238" actId="2890"/>
        <pc:sldMkLst>
          <pc:docMk/>
          <pc:sldMk cId="1261536100" sldId="289"/>
        </pc:sldMkLst>
      </pc:sldChg>
      <pc:sldChg chg="modSp add mod modShow modNotesTx">
        <pc:chgData name="zhengyi li" userId="69c8ccc395c7f181" providerId="LiveId" clId="{C1F7BE2F-0823-4F43-BD47-63A62328033F}" dt="2024-07-25T03:28:01.680" v="6480" actId="729"/>
        <pc:sldMkLst>
          <pc:docMk/>
          <pc:sldMk cId="2930625338" sldId="289"/>
        </pc:sldMkLst>
        <pc:spChg chg="mod">
          <ac:chgData name="zhengyi li" userId="69c8ccc395c7f181" providerId="LiveId" clId="{C1F7BE2F-0823-4F43-BD47-63A62328033F}" dt="2024-07-22T06:55:25.872" v="3254" actId="20577"/>
          <ac:spMkLst>
            <pc:docMk/>
            <pc:sldMk cId="2930625338" sldId="289"/>
            <ac:spMk id="2" creationId="{D900EC8C-5D84-0DB6-B87E-C3C0CB4EA2D5}"/>
          </ac:spMkLst>
        </pc:spChg>
        <pc:spChg chg="mod">
          <ac:chgData name="zhengyi li" userId="69c8ccc395c7f181" providerId="LiveId" clId="{C1F7BE2F-0823-4F43-BD47-63A62328033F}" dt="2024-07-22T06:56:51.740" v="3272" actId="20577"/>
          <ac:spMkLst>
            <pc:docMk/>
            <pc:sldMk cId="2930625338" sldId="289"/>
            <ac:spMk id="4" creationId="{76AD5962-FC84-CEBD-4BAA-C52D733EDFF2}"/>
          </ac:spMkLst>
        </pc:spChg>
      </pc:sldChg>
      <pc:sldChg chg="modSp add mod">
        <pc:chgData name="zhengyi li" userId="69c8ccc395c7f181" providerId="LiveId" clId="{C1F7BE2F-0823-4F43-BD47-63A62328033F}" dt="2024-07-25T04:12:57.558" v="6600"/>
        <pc:sldMkLst>
          <pc:docMk/>
          <pc:sldMk cId="3544818439" sldId="290"/>
        </pc:sldMkLst>
        <pc:spChg chg="mod">
          <ac:chgData name="zhengyi li" userId="69c8ccc395c7f181" providerId="LiveId" clId="{C1F7BE2F-0823-4F43-BD47-63A62328033F}" dt="2024-07-25T04:12:57.558" v="6600"/>
          <ac:spMkLst>
            <pc:docMk/>
            <pc:sldMk cId="3544818439" sldId="290"/>
            <ac:spMk id="4" creationId="{76AD5962-FC84-CEBD-4BAA-C52D733EDFF2}"/>
          </ac:spMkLst>
        </pc:spChg>
      </pc:sldChg>
      <pc:sldChg chg="addSp delSp modSp add mod ord modNotesTx">
        <pc:chgData name="zhengyi li" userId="69c8ccc395c7f181" providerId="LiveId" clId="{C1F7BE2F-0823-4F43-BD47-63A62328033F}" dt="2024-07-25T03:27:36.295" v="6478"/>
        <pc:sldMkLst>
          <pc:docMk/>
          <pc:sldMk cId="3045995334" sldId="291"/>
        </pc:sldMkLst>
        <pc:spChg chg="mod">
          <ac:chgData name="zhengyi li" userId="69c8ccc395c7f181" providerId="LiveId" clId="{C1F7BE2F-0823-4F43-BD47-63A62328033F}" dt="2024-07-22T07:25:30.906" v="3597"/>
          <ac:spMkLst>
            <pc:docMk/>
            <pc:sldMk cId="3045995334" sldId="291"/>
            <ac:spMk id="2" creationId="{D900EC8C-5D84-0DB6-B87E-C3C0CB4EA2D5}"/>
          </ac:spMkLst>
        </pc:spChg>
        <pc:spChg chg="add mod">
          <ac:chgData name="zhengyi li" userId="69c8ccc395c7f181" providerId="LiveId" clId="{C1F7BE2F-0823-4F43-BD47-63A62328033F}" dt="2024-07-25T03:27:06.562" v="6471" actId="692"/>
          <ac:spMkLst>
            <pc:docMk/>
            <pc:sldMk cId="3045995334" sldId="291"/>
            <ac:spMk id="3" creationId="{D5EAF424-E8C8-FFDE-AD83-F6DAFA0922B6}"/>
          </ac:spMkLst>
        </pc:spChg>
        <pc:spChg chg="mod">
          <ac:chgData name="zhengyi li" userId="69c8ccc395c7f181" providerId="LiveId" clId="{C1F7BE2F-0823-4F43-BD47-63A62328033F}" dt="2024-07-22T07:26:08.198" v="3602"/>
          <ac:spMkLst>
            <pc:docMk/>
            <pc:sldMk cId="3045995334" sldId="291"/>
            <ac:spMk id="4" creationId="{76AD5962-FC84-CEBD-4BAA-C52D733EDFF2}"/>
          </ac:spMkLst>
        </pc:spChg>
        <pc:spChg chg="add mod">
          <ac:chgData name="zhengyi li" userId="69c8ccc395c7f181" providerId="LiveId" clId="{C1F7BE2F-0823-4F43-BD47-63A62328033F}" dt="2024-07-25T03:27:18.580" v="6476" actId="14100"/>
          <ac:spMkLst>
            <pc:docMk/>
            <pc:sldMk cId="3045995334" sldId="291"/>
            <ac:spMk id="6" creationId="{98F770E2-E75D-4EFF-2080-D5DDD35E8FD1}"/>
          </ac:spMkLst>
        </pc:spChg>
        <pc:picChg chg="add mod">
          <ac:chgData name="zhengyi li" userId="69c8ccc395c7f181" providerId="LiveId" clId="{C1F7BE2F-0823-4F43-BD47-63A62328033F}" dt="2024-07-25T03:27:10.126" v="6474" actId="1076"/>
          <ac:picMkLst>
            <pc:docMk/>
            <pc:sldMk cId="3045995334" sldId="291"/>
            <ac:picMk id="5" creationId="{7538DC38-A531-9750-C18E-9ACAD0413C5D}"/>
          </ac:picMkLst>
        </pc:picChg>
        <pc:picChg chg="del">
          <ac:chgData name="zhengyi li" userId="69c8ccc395c7f181" providerId="LiveId" clId="{C1F7BE2F-0823-4F43-BD47-63A62328033F}" dt="2024-07-22T07:23:46.493" v="3527" actId="478"/>
          <ac:picMkLst>
            <pc:docMk/>
            <pc:sldMk cId="3045995334" sldId="291"/>
            <ac:picMk id="6" creationId="{D5E99CEA-21EB-C24F-9F9E-68B287C1A130}"/>
          </ac:picMkLst>
        </pc:picChg>
      </pc:sldChg>
      <pc:sldChg chg="modSp add mod modNotesTx">
        <pc:chgData name="zhengyi li" userId="69c8ccc395c7f181" providerId="LiveId" clId="{C1F7BE2F-0823-4F43-BD47-63A62328033F}" dt="2024-07-22T08:13:14.133" v="3770"/>
        <pc:sldMkLst>
          <pc:docMk/>
          <pc:sldMk cId="3423748021" sldId="292"/>
        </pc:sldMkLst>
        <pc:spChg chg="mod">
          <ac:chgData name="zhengyi li" userId="69c8ccc395c7f181" providerId="LiveId" clId="{C1F7BE2F-0823-4F43-BD47-63A62328033F}" dt="2024-07-22T08:13:14.133" v="3770"/>
          <ac:spMkLst>
            <pc:docMk/>
            <pc:sldMk cId="3423748021" sldId="292"/>
            <ac:spMk id="4" creationId="{EA531BD8-3825-6350-07A5-E82CE1CC13B0}"/>
          </ac:spMkLst>
        </pc:spChg>
      </pc:sldChg>
      <pc:sldChg chg="delSp modSp add mod ord">
        <pc:chgData name="zhengyi li" userId="69c8ccc395c7f181" providerId="LiveId" clId="{C1F7BE2F-0823-4F43-BD47-63A62328033F}" dt="2024-07-26T01:58:17.359" v="6629" actId="15"/>
        <pc:sldMkLst>
          <pc:docMk/>
          <pc:sldMk cId="1494415692" sldId="293"/>
        </pc:sldMkLst>
        <pc:spChg chg="mod">
          <ac:chgData name="zhengyi li" userId="69c8ccc395c7f181" providerId="LiveId" clId="{C1F7BE2F-0823-4F43-BD47-63A62328033F}" dt="2024-07-22T09:03:27.347" v="4246"/>
          <ac:spMkLst>
            <pc:docMk/>
            <pc:sldMk cId="1494415692" sldId="293"/>
            <ac:spMk id="2" creationId="{D3AA7972-8027-64BD-7821-67409F3A01E5}"/>
          </ac:spMkLst>
        </pc:spChg>
        <pc:spChg chg="mod">
          <ac:chgData name="zhengyi li" userId="69c8ccc395c7f181" providerId="LiveId" clId="{C1F7BE2F-0823-4F43-BD47-63A62328033F}" dt="2024-07-26T01:58:17.359" v="6629" actId="15"/>
          <ac:spMkLst>
            <pc:docMk/>
            <pc:sldMk cId="1494415692" sldId="293"/>
            <ac:spMk id="4" creationId="{EA531BD8-3825-6350-07A5-E82CE1CC13B0}"/>
          </ac:spMkLst>
        </pc:spChg>
        <pc:picChg chg="del">
          <ac:chgData name="zhengyi li" userId="69c8ccc395c7f181" providerId="LiveId" clId="{C1F7BE2F-0823-4F43-BD47-63A62328033F}" dt="2024-07-22T08:52:07.389" v="4213" actId="478"/>
          <ac:picMkLst>
            <pc:docMk/>
            <pc:sldMk cId="1494415692" sldId="293"/>
            <ac:picMk id="5" creationId="{B8600ABF-5372-ED95-5AC7-6DE0B129976B}"/>
          </ac:picMkLst>
        </pc:picChg>
      </pc:sldChg>
      <pc:sldChg chg="modSp add mod ord">
        <pc:chgData name="zhengyi li" userId="69c8ccc395c7f181" providerId="LiveId" clId="{C1F7BE2F-0823-4F43-BD47-63A62328033F}" dt="2024-07-22T09:27:21.043" v="4969" actId="15"/>
        <pc:sldMkLst>
          <pc:docMk/>
          <pc:sldMk cId="2945781316" sldId="294"/>
        </pc:sldMkLst>
        <pc:spChg chg="mod">
          <ac:chgData name="zhengyi li" userId="69c8ccc395c7f181" providerId="LiveId" clId="{C1F7BE2F-0823-4F43-BD47-63A62328033F}" dt="2024-07-22T09:04:01.680" v="4258" actId="20577"/>
          <ac:spMkLst>
            <pc:docMk/>
            <pc:sldMk cId="2945781316" sldId="294"/>
            <ac:spMk id="2" creationId="{D3AA7972-8027-64BD-7821-67409F3A01E5}"/>
          </ac:spMkLst>
        </pc:spChg>
        <pc:spChg chg="mod">
          <ac:chgData name="zhengyi li" userId="69c8ccc395c7f181" providerId="LiveId" clId="{C1F7BE2F-0823-4F43-BD47-63A62328033F}" dt="2024-07-22T09:27:21.043" v="4969" actId="15"/>
          <ac:spMkLst>
            <pc:docMk/>
            <pc:sldMk cId="2945781316" sldId="294"/>
            <ac:spMk id="4" creationId="{EA531BD8-3825-6350-07A5-E82CE1CC13B0}"/>
          </ac:spMkLst>
        </pc:spChg>
      </pc:sldChg>
      <pc:sldChg chg="addSp delSp modSp add mod">
        <pc:chgData name="zhengyi li" userId="69c8ccc395c7f181" providerId="LiveId" clId="{C1F7BE2F-0823-4F43-BD47-63A62328033F}" dt="2024-07-23T02:44:00.291" v="6117" actId="20577"/>
        <pc:sldMkLst>
          <pc:docMk/>
          <pc:sldMk cId="604052958" sldId="295"/>
        </pc:sldMkLst>
        <pc:spChg chg="mod">
          <ac:chgData name="zhengyi li" userId="69c8ccc395c7f181" providerId="LiveId" clId="{C1F7BE2F-0823-4F43-BD47-63A62328033F}" dt="2024-07-22T09:04:09.107" v="4265" actId="20577"/>
          <ac:spMkLst>
            <pc:docMk/>
            <pc:sldMk cId="604052958" sldId="295"/>
            <ac:spMk id="2" creationId="{D3AA7972-8027-64BD-7821-67409F3A01E5}"/>
          </ac:spMkLst>
        </pc:spChg>
        <pc:spChg chg="add del mod">
          <ac:chgData name="zhengyi li" userId="69c8ccc395c7f181" providerId="LiveId" clId="{C1F7BE2F-0823-4F43-BD47-63A62328033F}" dt="2024-07-23T02:44:00.291" v="6117" actId="20577"/>
          <ac:spMkLst>
            <pc:docMk/>
            <pc:sldMk cId="604052958" sldId="295"/>
            <ac:spMk id="4" creationId="{EA531BD8-3825-6350-07A5-E82CE1CC13B0}"/>
          </ac:spMkLst>
        </pc:spChg>
        <pc:spChg chg="add mod">
          <ac:chgData name="zhengyi li" userId="69c8ccc395c7f181" providerId="LiveId" clId="{C1F7BE2F-0823-4F43-BD47-63A62328033F}" dt="2024-07-22T09:15:51.408" v="4460"/>
          <ac:spMkLst>
            <pc:docMk/>
            <pc:sldMk cId="604052958" sldId="295"/>
            <ac:spMk id="8" creationId="{9927871B-B4E2-C828-86F0-F18464311BCA}"/>
          </ac:spMkLst>
        </pc:spChg>
        <pc:picChg chg="add del mod">
          <ac:chgData name="zhengyi li" userId="69c8ccc395c7f181" providerId="LiveId" clId="{C1F7BE2F-0823-4F43-BD47-63A62328033F}" dt="2024-07-22T09:04:38.532" v="4272" actId="22"/>
          <ac:picMkLst>
            <pc:docMk/>
            <pc:sldMk cId="604052958" sldId="295"/>
            <ac:picMk id="5" creationId="{799B3FA9-B18A-670E-5F67-C354E6FAB7EC}"/>
          </ac:picMkLst>
        </pc:picChg>
        <pc:picChg chg="add mod modCrop">
          <ac:chgData name="zhengyi li" userId="69c8ccc395c7f181" providerId="LiveId" clId="{C1F7BE2F-0823-4F43-BD47-63A62328033F}" dt="2024-07-22T09:18:07.689" v="4589" actId="1076"/>
          <ac:picMkLst>
            <pc:docMk/>
            <pc:sldMk cId="604052958" sldId="295"/>
            <ac:picMk id="7" creationId="{7736DC8F-3040-1D28-93C9-F78E4AC9475D}"/>
          </ac:picMkLst>
        </pc:picChg>
      </pc:sldChg>
      <pc:sldChg chg="addSp delSp modSp add mod ord">
        <pc:chgData name="zhengyi li" userId="69c8ccc395c7f181" providerId="LiveId" clId="{C1F7BE2F-0823-4F43-BD47-63A62328033F}" dt="2024-07-22T09:09:27.449" v="4335"/>
        <pc:sldMkLst>
          <pc:docMk/>
          <pc:sldMk cId="220293416" sldId="296"/>
        </pc:sldMkLst>
        <pc:spChg chg="mod">
          <ac:chgData name="zhengyi li" userId="69c8ccc395c7f181" providerId="LiveId" clId="{C1F7BE2F-0823-4F43-BD47-63A62328033F}" dt="2024-07-22T09:09:19.892" v="4332" actId="20577"/>
          <ac:spMkLst>
            <pc:docMk/>
            <pc:sldMk cId="220293416" sldId="296"/>
            <ac:spMk id="4" creationId="{EA531BD8-3825-6350-07A5-E82CE1CC13B0}"/>
          </ac:spMkLst>
        </pc:spChg>
        <pc:spChg chg="add mod">
          <ac:chgData name="zhengyi li" userId="69c8ccc395c7f181" providerId="LiveId" clId="{C1F7BE2F-0823-4F43-BD47-63A62328033F}" dt="2024-07-22T09:06:34.541" v="4298" actId="1076"/>
          <ac:spMkLst>
            <pc:docMk/>
            <pc:sldMk cId="220293416" sldId="296"/>
            <ac:spMk id="8" creationId="{3C7B789F-7A7A-C01E-EF76-BBE0A316352C}"/>
          </ac:spMkLst>
        </pc:spChg>
        <pc:picChg chg="add mod">
          <ac:chgData name="zhengyi li" userId="69c8ccc395c7f181" providerId="LiveId" clId="{C1F7BE2F-0823-4F43-BD47-63A62328033F}" dt="2024-07-22T09:09:23.242" v="4333" actId="1076"/>
          <ac:picMkLst>
            <pc:docMk/>
            <pc:sldMk cId="220293416" sldId="296"/>
            <ac:picMk id="5" creationId="{B0BBEE48-7B52-75E5-CFCC-7B5E3AF6F1A2}"/>
          </ac:picMkLst>
        </pc:picChg>
        <pc:picChg chg="del">
          <ac:chgData name="zhengyi li" userId="69c8ccc395c7f181" providerId="LiveId" clId="{C1F7BE2F-0823-4F43-BD47-63A62328033F}" dt="2024-07-22T09:05:52.653" v="4281" actId="478"/>
          <ac:picMkLst>
            <pc:docMk/>
            <pc:sldMk cId="220293416" sldId="296"/>
            <ac:picMk id="7" creationId="{7736DC8F-3040-1D28-93C9-F78E4AC9475D}"/>
          </ac:picMkLst>
        </pc:picChg>
      </pc:sldChg>
      <pc:sldChg chg="addSp delSp modSp add mod">
        <pc:chgData name="zhengyi li" userId="69c8ccc395c7f181" providerId="LiveId" clId="{C1F7BE2F-0823-4F43-BD47-63A62328033F}" dt="2024-07-22T09:23:12.638" v="4719" actId="14100"/>
        <pc:sldMkLst>
          <pc:docMk/>
          <pc:sldMk cId="3686366694" sldId="297"/>
        </pc:sldMkLst>
        <pc:spChg chg="mod">
          <ac:chgData name="zhengyi li" userId="69c8ccc395c7f181" providerId="LiveId" clId="{C1F7BE2F-0823-4F43-BD47-63A62328033F}" dt="2024-07-22T09:23:00.239" v="4714" actId="14100"/>
          <ac:spMkLst>
            <pc:docMk/>
            <pc:sldMk cId="3686366694" sldId="297"/>
            <ac:spMk id="4" creationId="{EA531BD8-3825-6350-07A5-E82CE1CC13B0}"/>
          </ac:spMkLst>
        </pc:spChg>
        <pc:spChg chg="mod">
          <ac:chgData name="zhengyi li" userId="69c8ccc395c7f181" providerId="LiveId" clId="{C1F7BE2F-0823-4F43-BD47-63A62328033F}" dt="2024-07-22T09:21:20.139" v="4610" actId="20577"/>
          <ac:spMkLst>
            <pc:docMk/>
            <pc:sldMk cId="3686366694" sldId="297"/>
            <ac:spMk id="8" creationId="{9927871B-B4E2-C828-86F0-F18464311BCA}"/>
          </ac:spMkLst>
        </pc:spChg>
        <pc:picChg chg="del">
          <ac:chgData name="zhengyi li" userId="69c8ccc395c7f181" providerId="LiveId" clId="{C1F7BE2F-0823-4F43-BD47-63A62328033F}" dt="2024-07-22T09:18:58.546" v="4591" actId="478"/>
          <ac:picMkLst>
            <pc:docMk/>
            <pc:sldMk cId="3686366694" sldId="297"/>
            <ac:picMk id="7" creationId="{7736DC8F-3040-1D28-93C9-F78E4AC9475D}"/>
          </ac:picMkLst>
        </pc:picChg>
        <pc:picChg chg="add mod">
          <ac:chgData name="zhengyi li" userId="69c8ccc395c7f181" providerId="LiveId" clId="{C1F7BE2F-0823-4F43-BD47-63A62328033F}" dt="2024-07-22T09:23:07.007" v="4717" actId="1076"/>
          <ac:picMkLst>
            <pc:docMk/>
            <pc:sldMk cId="3686366694" sldId="297"/>
            <ac:picMk id="4098" creationId="{ADE19991-480C-52F1-F1AD-22839D7D5E7A}"/>
          </ac:picMkLst>
        </pc:picChg>
        <pc:picChg chg="add mod">
          <ac:chgData name="zhengyi li" userId="69c8ccc395c7f181" providerId="LiveId" clId="{C1F7BE2F-0823-4F43-BD47-63A62328033F}" dt="2024-07-22T09:23:12.638" v="4719" actId="14100"/>
          <ac:picMkLst>
            <pc:docMk/>
            <pc:sldMk cId="3686366694" sldId="297"/>
            <ac:picMk id="4100" creationId="{E40856E4-DCF2-C615-8D1D-0F1006A998C0}"/>
          </ac:picMkLst>
        </pc:picChg>
      </pc:sldChg>
      <pc:sldChg chg="delSp modSp add mod ord">
        <pc:chgData name="zhengyi li" userId="69c8ccc395c7f181" providerId="LiveId" clId="{C1F7BE2F-0823-4F43-BD47-63A62328033F}" dt="2024-07-23T01:42:47.859" v="4998"/>
        <pc:sldMkLst>
          <pc:docMk/>
          <pc:sldMk cId="2670948539" sldId="298"/>
        </pc:sldMkLst>
        <pc:spChg chg="mod">
          <ac:chgData name="zhengyi li" userId="69c8ccc395c7f181" providerId="LiveId" clId="{C1F7BE2F-0823-4F43-BD47-63A62328033F}" dt="2024-07-23T01:42:43.794" v="4996" actId="20577"/>
          <ac:spMkLst>
            <pc:docMk/>
            <pc:sldMk cId="2670948539" sldId="298"/>
            <ac:spMk id="4" creationId="{EA531BD8-3825-6350-07A5-E82CE1CC13B0}"/>
          </ac:spMkLst>
        </pc:spChg>
        <pc:spChg chg="mod">
          <ac:chgData name="zhengyi li" userId="69c8ccc395c7f181" providerId="LiveId" clId="{C1F7BE2F-0823-4F43-BD47-63A62328033F}" dt="2024-07-23T01:38:12.170" v="4984"/>
          <ac:spMkLst>
            <pc:docMk/>
            <pc:sldMk cId="2670948539" sldId="298"/>
            <ac:spMk id="8" creationId="{3C7B789F-7A7A-C01E-EF76-BBE0A316352C}"/>
          </ac:spMkLst>
        </pc:spChg>
        <pc:picChg chg="del">
          <ac:chgData name="zhengyi li" userId="69c8ccc395c7f181" providerId="LiveId" clId="{C1F7BE2F-0823-4F43-BD47-63A62328033F}" dt="2024-07-23T01:37:09.959" v="4971" actId="478"/>
          <ac:picMkLst>
            <pc:docMk/>
            <pc:sldMk cId="2670948539" sldId="298"/>
            <ac:picMk id="5" creationId="{B0BBEE48-7B52-75E5-CFCC-7B5E3AF6F1A2}"/>
          </ac:picMkLst>
        </pc:picChg>
      </pc:sldChg>
      <pc:sldChg chg="modSp add mod modNotesTx">
        <pc:chgData name="zhengyi li" userId="69c8ccc395c7f181" providerId="LiveId" clId="{C1F7BE2F-0823-4F43-BD47-63A62328033F}" dt="2024-07-23T02:18:34.895" v="5576"/>
        <pc:sldMkLst>
          <pc:docMk/>
          <pc:sldMk cId="1305346430" sldId="299"/>
        </pc:sldMkLst>
        <pc:spChg chg="mod">
          <ac:chgData name="zhengyi li" userId="69c8ccc395c7f181" providerId="LiveId" clId="{C1F7BE2F-0823-4F43-BD47-63A62328033F}" dt="2024-07-23T01:43:20.995" v="5000"/>
          <ac:spMkLst>
            <pc:docMk/>
            <pc:sldMk cId="1305346430" sldId="299"/>
            <ac:spMk id="2" creationId="{D3AA7972-8027-64BD-7821-67409F3A01E5}"/>
          </ac:spMkLst>
        </pc:spChg>
        <pc:spChg chg="mod">
          <ac:chgData name="zhengyi li" userId="69c8ccc395c7f181" providerId="LiveId" clId="{C1F7BE2F-0823-4F43-BD47-63A62328033F}" dt="2024-07-23T02:18:32.289" v="5575" actId="21"/>
          <ac:spMkLst>
            <pc:docMk/>
            <pc:sldMk cId="1305346430" sldId="299"/>
            <ac:spMk id="4" creationId="{EA531BD8-3825-6350-07A5-E82CE1CC13B0}"/>
          </ac:spMkLst>
        </pc:spChg>
      </pc:sldChg>
      <pc:sldChg chg="modSp add mod modNotesTx">
        <pc:chgData name="zhengyi li" userId="69c8ccc395c7f181" providerId="LiveId" clId="{C1F7BE2F-0823-4F43-BD47-63A62328033F}" dt="2024-07-25T02:01:23.839" v="6405" actId="20578"/>
        <pc:sldMkLst>
          <pc:docMk/>
          <pc:sldMk cId="1682789232" sldId="300"/>
        </pc:sldMkLst>
        <pc:spChg chg="mod">
          <ac:chgData name="zhengyi li" userId="69c8ccc395c7f181" providerId="LiveId" clId="{C1F7BE2F-0823-4F43-BD47-63A62328033F}" dt="2024-07-23T01:49:14.979" v="5232" actId="20577"/>
          <ac:spMkLst>
            <pc:docMk/>
            <pc:sldMk cId="1682789232" sldId="300"/>
            <ac:spMk id="2" creationId="{D3AA7972-8027-64BD-7821-67409F3A01E5}"/>
          </ac:spMkLst>
        </pc:spChg>
        <pc:spChg chg="mod">
          <ac:chgData name="zhengyi li" userId="69c8ccc395c7f181" providerId="LiveId" clId="{C1F7BE2F-0823-4F43-BD47-63A62328033F}" dt="2024-07-25T02:01:23.839" v="6405" actId="20578"/>
          <ac:spMkLst>
            <pc:docMk/>
            <pc:sldMk cId="1682789232" sldId="300"/>
            <ac:spMk id="4" creationId="{EA531BD8-3825-6350-07A5-E82CE1CC13B0}"/>
          </ac:spMkLst>
        </pc:spChg>
      </pc:sldChg>
      <pc:sldChg chg="modSp add mod ord modNotesTx">
        <pc:chgData name="zhengyi li" userId="69c8ccc395c7f181" providerId="LiveId" clId="{C1F7BE2F-0823-4F43-BD47-63A62328033F}" dt="2024-07-23T02:34:43.133" v="6022"/>
        <pc:sldMkLst>
          <pc:docMk/>
          <pc:sldMk cId="3868958291" sldId="301"/>
        </pc:sldMkLst>
        <pc:spChg chg="mod">
          <ac:chgData name="zhengyi li" userId="69c8ccc395c7f181" providerId="LiveId" clId="{C1F7BE2F-0823-4F43-BD47-63A62328033F}" dt="2024-07-23T02:24:24.248" v="5656" actId="20577"/>
          <ac:spMkLst>
            <pc:docMk/>
            <pc:sldMk cId="3868958291" sldId="301"/>
            <ac:spMk id="2" creationId="{D3AA7972-8027-64BD-7821-67409F3A01E5}"/>
          </ac:spMkLst>
        </pc:spChg>
        <pc:spChg chg="mod">
          <ac:chgData name="zhengyi li" userId="69c8ccc395c7f181" providerId="LiveId" clId="{C1F7BE2F-0823-4F43-BD47-63A62328033F}" dt="2024-07-23T02:32:40.920" v="6009"/>
          <ac:spMkLst>
            <pc:docMk/>
            <pc:sldMk cId="3868958291" sldId="301"/>
            <ac:spMk id="4" creationId="{EA531BD8-3825-6350-07A5-E82CE1CC13B0}"/>
          </ac:spMkLst>
        </pc:spChg>
      </pc:sldChg>
      <pc:sldChg chg="modSp add mod modNotesTx">
        <pc:chgData name="zhengyi li" userId="69c8ccc395c7f181" providerId="LiveId" clId="{C1F7BE2F-0823-4F43-BD47-63A62328033F}" dt="2024-07-23T02:40:03.138" v="6106" actId="20577"/>
        <pc:sldMkLst>
          <pc:docMk/>
          <pc:sldMk cId="2276635461" sldId="302"/>
        </pc:sldMkLst>
        <pc:spChg chg="mod">
          <ac:chgData name="zhengyi li" userId="69c8ccc395c7f181" providerId="LiveId" clId="{C1F7BE2F-0823-4F43-BD47-63A62328033F}" dt="2024-07-23T02:35:00.107" v="6048"/>
          <ac:spMkLst>
            <pc:docMk/>
            <pc:sldMk cId="2276635461" sldId="302"/>
            <ac:spMk id="2" creationId="{D3AA7972-8027-64BD-7821-67409F3A01E5}"/>
          </ac:spMkLst>
        </pc:spChg>
        <pc:spChg chg="mod">
          <ac:chgData name="zhengyi li" userId="69c8ccc395c7f181" providerId="LiveId" clId="{C1F7BE2F-0823-4F43-BD47-63A62328033F}" dt="2024-07-23T02:39:10.322" v="6105" actId="14"/>
          <ac:spMkLst>
            <pc:docMk/>
            <pc:sldMk cId="2276635461" sldId="302"/>
            <ac:spMk id="4" creationId="{EA531BD8-3825-6350-07A5-E82CE1CC13B0}"/>
          </ac:spMkLst>
        </pc:spChg>
      </pc:sldChg>
      <pc:sldChg chg="addSp delSp modSp add mod modNotesTx">
        <pc:chgData name="zhengyi li" userId="69c8ccc395c7f181" providerId="LiveId" clId="{C1F7BE2F-0823-4F43-BD47-63A62328033F}" dt="2024-07-25T03:17:37.757" v="6451" actId="20577"/>
        <pc:sldMkLst>
          <pc:docMk/>
          <pc:sldMk cId="1924439332" sldId="303"/>
        </pc:sldMkLst>
        <pc:spChg chg="mod">
          <ac:chgData name="zhengyi li" userId="69c8ccc395c7f181" providerId="LiveId" clId="{C1F7BE2F-0823-4F43-BD47-63A62328033F}" dt="2024-07-25T01:41:07.025" v="6359" actId="20577"/>
          <ac:spMkLst>
            <pc:docMk/>
            <pc:sldMk cId="1924439332" sldId="303"/>
            <ac:spMk id="2" creationId="{D900EC8C-5D84-0DB6-B87E-C3C0CB4EA2D5}"/>
          </ac:spMkLst>
        </pc:spChg>
        <pc:spChg chg="add mod">
          <ac:chgData name="zhengyi li" userId="69c8ccc395c7f181" providerId="LiveId" clId="{C1F7BE2F-0823-4F43-BD47-63A62328033F}" dt="2024-07-25T03:17:37.757" v="6451" actId="20577"/>
          <ac:spMkLst>
            <pc:docMk/>
            <pc:sldMk cId="1924439332" sldId="303"/>
            <ac:spMk id="3" creationId="{EE4718F0-D3BC-46A3-274F-31BC5BFDD2D1}"/>
          </ac:spMkLst>
        </pc:spChg>
        <pc:spChg chg="del mod">
          <ac:chgData name="zhengyi li" userId="69c8ccc395c7f181" providerId="LiveId" clId="{C1F7BE2F-0823-4F43-BD47-63A62328033F}" dt="2024-07-25T01:35:33.831" v="6334"/>
          <ac:spMkLst>
            <pc:docMk/>
            <pc:sldMk cId="1924439332" sldId="303"/>
            <ac:spMk id="4" creationId="{76AD5962-FC84-CEBD-4BAA-C52D733EDFF2}"/>
          </ac:spMkLst>
        </pc:spChg>
        <pc:picChg chg="del">
          <ac:chgData name="zhengyi li" userId="69c8ccc395c7f181" providerId="LiveId" clId="{C1F7BE2F-0823-4F43-BD47-63A62328033F}" dt="2024-07-24T15:50:44.234" v="6224" actId="478"/>
          <ac:picMkLst>
            <pc:docMk/>
            <pc:sldMk cId="1924439332" sldId="303"/>
            <ac:picMk id="1030" creationId="{7837C3AC-FE1F-1479-6A39-C23A8D7CC09F}"/>
          </ac:picMkLst>
        </pc:picChg>
      </pc:sldChg>
      <pc:sldChg chg="modSp add mod ord">
        <pc:chgData name="zhengyi li" userId="69c8ccc395c7f181" providerId="LiveId" clId="{C1F7BE2F-0823-4F43-BD47-63A62328033F}" dt="2024-07-26T02:26:16.692" v="6738"/>
        <pc:sldMkLst>
          <pc:docMk/>
          <pc:sldMk cId="1516993781" sldId="304"/>
        </pc:sldMkLst>
        <pc:spChg chg="mod">
          <ac:chgData name="zhengyi li" userId="69c8ccc395c7f181" providerId="LiveId" clId="{C1F7BE2F-0823-4F43-BD47-63A62328033F}" dt="2024-07-26T02:24:05.755" v="6640"/>
          <ac:spMkLst>
            <pc:docMk/>
            <pc:sldMk cId="1516993781" sldId="304"/>
            <ac:spMk id="2" creationId="{D3AA7972-8027-64BD-7821-67409F3A01E5}"/>
          </ac:spMkLst>
        </pc:spChg>
        <pc:spChg chg="mod">
          <ac:chgData name="zhengyi li" userId="69c8ccc395c7f181" providerId="LiveId" clId="{C1F7BE2F-0823-4F43-BD47-63A62328033F}" dt="2024-07-26T02:26:16.692" v="6738"/>
          <ac:spMkLst>
            <pc:docMk/>
            <pc:sldMk cId="1516993781" sldId="304"/>
            <ac:spMk id="4" creationId="{EA531BD8-3825-6350-07A5-E82CE1CC13B0}"/>
          </ac:spMkLst>
        </pc:spChg>
      </pc:sldChg>
      <pc:sldChg chg="addSp modSp add mod">
        <pc:chgData name="zhengyi li" userId="69c8ccc395c7f181" providerId="LiveId" clId="{C1F7BE2F-0823-4F43-BD47-63A62328033F}" dt="2024-07-26T02:27:55.140" v="6752" actId="20577"/>
        <pc:sldMkLst>
          <pc:docMk/>
          <pc:sldMk cId="2979414184" sldId="305"/>
        </pc:sldMkLst>
        <pc:spChg chg="mod">
          <ac:chgData name="zhengyi li" userId="69c8ccc395c7f181" providerId="LiveId" clId="{C1F7BE2F-0823-4F43-BD47-63A62328033F}" dt="2024-07-26T02:26:58.041" v="6745"/>
          <ac:spMkLst>
            <pc:docMk/>
            <pc:sldMk cId="2979414184" sldId="305"/>
            <ac:spMk id="2" creationId="{D3AA7972-8027-64BD-7821-67409F3A01E5}"/>
          </ac:spMkLst>
        </pc:spChg>
        <pc:spChg chg="add">
          <ac:chgData name="zhengyi li" userId="69c8ccc395c7f181" providerId="LiveId" clId="{C1F7BE2F-0823-4F43-BD47-63A62328033F}" dt="2024-07-26T02:27:23.649" v="6749"/>
          <ac:spMkLst>
            <pc:docMk/>
            <pc:sldMk cId="2979414184" sldId="305"/>
            <ac:spMk id="3" creationId="{A80FD188-B5F0-F562-A971-876B894618E3}"/>
          </ac:spMkLst>
        </pc:spChg>
        <pc:spChg chg="mod">
          <ac:chgData name="zhengyi li" userId="69c8ccc395c7f181" providerId="LiveId" clId="{C1F7BE2F-0823-4F43-BD47-63A62328033F}" dt="2024-07-26T02:27:55.140" v="6752" actId="20577"/>
          <ac:spMkLst>
            <pc:docMk/>
            <pc:sldMk cId="2979414184" sldId="305"/>
            <ac:spMk id="4" creationId="{EA531BD8-3825-6350-07A5-E82CE1CC13B0}"/>
          </ac:spMkLst>
        </pc:spChg>
        <pc:picChg chg="add mod">
          <ac:chgData name="zhengyi li" userId="69c8ccc395c7f181" providerId="LiveId" clId="{C1F7BE2F-0823-4F43-BD47-63A62328033F}" dt="2024-07-26T02:27:45.650" v="6751" actId="1076"/>
          <ac:picMkLst>
            <pc:docMk/>
            <pc:sldMk cId="2979414184" sldId="305"/>
            <ac:picMk id="6" creationId="{1EFEC1E2-2B82-45D3-D270-5FFBB7C42858}"/>
          </ac:picMkLst>
        </pc:picChg>
      </pc:sldChg>
      <pc:sldChg chg="modSp add mod modNotesTx">
        <pc:chgData name="zhengyi li" userId="69c8ccc395c7f181" providerId="LiveId" clId="{C1F7BE2F-0823-4F43-BD47-63A62328033F}" dt="2024-07-26T02:50:39.966" v="7004" actId="20577"/>
        <pc:sldMkLst>
          <pc:docMk/>
          <pc:sldMk cId="3473811899" sldId="306"/>
        </pc:sldMkLst>
        <pc:spChg chg="mod">
          <ac:chgData name="zhengyi li" userId="69c8ccc395c7f181" providerId="LiveId" clId="{C1F7BE2F-0823-4F43-BD47-63A62328033F}" dt="2024-07-26T02:44:54.491" v="6900" actId="20577"/>
          <ac:spMkLst>
            <pc:docMk/>
            <pc:sldMk cId="3473811899" sldId="306"/>
            <ac:spMk id="4" creationId="{EA531BD8-3825-6350-07A5-E82CE1CC13B0}"/>
          </ac:spMkLst>
        </pc:spChg>
      </pc:sldChg>
      <pc:sldChg chg="addSp delSp modSp add mod modNotesTx">
        <pc:chgData name="zhengyi li" userId="69c8ccc395c7f181" providerId="LiveId" clId="{C1F7BE2F-0823-4F43-BD47-63A62328033F}" dt="2024-07-26T02:50:46.043" v="7007"/>
        <pc:sldMkLst>
          <pc:docMk/>
          <pc:sldMk cId="3684156968" sldId="307"/>
        </pc:sldMkLst>
        <pc:spChg chg="mod">
          <ac:chgData name="zhengyi li" userId="69c8ccc395c7f181" providerId="LiveId" clId="{C1F7BE2F-0823-4F43-BD47-63A62328033F}" dt="2024-07-26T02:46:59.734" v="6956" actId="20577"/>
          <ac:spMkLst>
            <pc:docMk/>
            <pc:sldMk cId="3684156968" sldId="307"/>
            <ac:spMk id="4" creationId="{EA531BD8-3825-6350-07A5-E82CE1CC13B0}"/>
          </ac:spMkLst>
        </pc:spChg>
        <pc:spChg chg="add del">
          <ac:chgData name="zhengyi li" userId="69c8ccc395c7f181" providerId="LiveId" clId="{C1F7BE2F-0823-4F43-BD47-63A62328033F}" dt="2024-07-26T02:50:45.256" v="7006" actId="22"/>
          <ac:spMkLst>
            <pc:docMk/>
            <pc:sldMk cId="3684156968" sldId="307"/>
            <ac:spMk id="5" creationId="{B063C7DD-5981-9C84-8F40-52543EA9F43D}"/>
          </ac:spMkLst>
        </pc:spChg>
      </pc:sldChg>
      <pc:sldChg chg="addSp delSp modSp add mod modNotesTx">
        <pc:chgData name="zhengyi li" userId="69c8ccc395c7f181" providerId="LiveId" clId="{C1F7BE2F-0823-4F43-BD47-63A62328033F}" dt="2024-07-26T02:50:47.564" v="7008"/>
        <pc:sldMkLst>
          <pc:docMk/>
          <pc:sldMk cId="3470223778" sldId="308"/>
        </pc:sldMkLst>
        <pc:spChg chg="del mod">
          <ac:chgData name="zhengyi li" userId="69c8ccc395c7f181" providerId="LiveId" clId="{C1F7BE2F-0823-4F43-BD47-63A62328033F}" dt="2024-07-26T02:47:44.147" v="6960"/>
          <ac:spMkLst>
            <pc:docMk/>
            <pc:sldMk cId="3470223778" sldId="308"/>
            <ac:spMk id="4" creationId="{EA531BD8-3825-6350-07A5-E82CE1CC13B0}"/>
          </ac:spMkLst>
        </pc:spChg>
        <pc:spChg chg="add mod">
          <ac:chgData name="zhengyi li" userId="69c8ccc395c7f181" providerId="LiveId" clId="{C1F7BE2F-0823-4F43-BD47-63A62328033F}" dt="2024-07-26T02:49:26.617" v="6985" actId="313"/>
          <ac:spMkLst>
            <pc:docMk/>
            <pc:sldMk cId="3470223778" sldId="308"/>
            <ac:spMk id="7" creationId="{2BAAD4AD-928D-3507-26CA-00A0C6B0275E}"/>
          </ac:spMkLst>
        </pc:spChg>
        <pc:spChg chg="add mod">
          <ac:chgData name="zhengyi li" userId="69c8ccc395c7f181" providerId="LiveId" clId="{C1F7BE2F-0823-4F43-BD47-63A62328033F}" dt="2024-07-26T02:49:12.466" v="6983" actId="14100"/>
          <ac:spMkLst>
            <pc:docMk/>
            <pc:sldMk cId="3470223778" sldId="308"/>
            <ac:spMk id="9" creationId="{F1B3F25D-3C72-67BA-A906-DA6A5BC8F690}"/>
          </ac:spMkLst>
        </pc:spChg>
        <pc:picChg chg="add mod">
          <ac:chgData name="zhengyi li" userId="69c8ccc395c7f181" providerId="LiveId" clId="{C1F7BE2F-0823-4F43-BD47-63A62328033F}" dt="2024-07-26T02:47:46.790" v="6962" actId="1076"/>
          <ac:picMkLst>
            <pc:docMk/>
            <pc:sldMk cId="3470223778" sldId="308"/>
            <ac:picMk id="5" creationId="{CDF16A14-AD5A-AD93-847D-75AFD61B36E8}"/>
          </ac:picMkLst>
        </pc:picChg>
      </pc:sldChg>
    </pc:docChg>
  </pc:docChgLst>
  <pc:docChgLst>
    <pc:chgData name="li zhengyi" userId="69c8ccc395c7f181" providerId="LiveId" clId="{4B2F2AE4-9991-4087-97CB-D401AF873BE7}"/>
    <pc:docChg chg="undo custSel addSld delSld modSld sldOrd">
      <pc:chgData name="li zhengyi" userId="69c8ccc395c7f181" providerId="LiveId" clId="{4B2F2AE4-9991-4087-97CB-D401AF873BE7}" dt="2023-05-20T11:54:16.067" v="727" actId="20577"/>
      <pc:docMkLst>
        <pc:docMk/>
      </pc:docMkLst>
      <pc:sldChg chg="new">
        <pc:chgData name="li zhengyi" userId="69c8ccc395c7f181" providerId="LiveId" clId="{4B2F2AE4-9991-4087-97CB-D401AF873BE7}" dt="2023-05-19T11:36:43.630" v="0" actId="680"/>
        <pc:sldMkLst>
          <pc:docMk/>
          <pc:sldMk cId="2437432466" sldId="256"/>
        </pc:sldMkLst>
      </pc:sldChg>
      <pc:sldChg chg="new del">
        <pc:chgData name="li zhengyi" userId="69c8ccc395c7f181" providerId="LiveId" clId="{4B2F2AE4-9991-4087-97CB-D401AF873BE7}" dt="2023-05-19T11:37:14.543" v="2" actId="47"/>
        <pc:sldMkLst>
          <pc:docMk/>
          <pc:sldMk cId="29897906" sldId="257"/>
        </pc:sldMkLst>
      </pc:sldChg>
      <pc:sldChg chg="new del">
        <pc:chgData name="li zhengyi" userId="69c8ccc395c7f181" providerId="LiveId" clId="{4B2F2AE4-9991-4087-97CB-D401AF873BE7}" dt="2023-05-19T11:37:25.930" v="4" actId="680"/>
        <pc:sldMkLst>
          <pc:docMk/>
          <pc:sldMk cId="399254299" sldId="257"/>
        </pc:sldMkLst>
      </pc:sldChg>
      <pc:sldChg chg="addSp delSp modSp new mod modNotesTx">
        <pc:chgData name="li zhengyi" userId="69c8ccc395c7f181" providerId="LiveId" clId="{4B2F2AE4-9991-4087-97CB-D401AF873BE7}" dt="2023-05-20T03:33:54.629" v="380" actId="27636"/>
        <pc:sldMkLst>
          <pc:docMk/>
          <pc:sldMk cId="2642492611" sldId="257"/>
        </pc:sldMkLst>
        <pc:spChg chg="mod">
          <ac:chgData name="li zhengyi" userId="69c8ccc395c7f181" providerId="LiveId" clId="{4B2F2AE4-9991-4087-97CB-D401AF873BE7}" dt="2023-05-19T11:37:41.756" v="15"/>
          <ac:spMkLst>
            <pc:docMk/>
            <pc:sldMk cId="2642492611" sldId="257"/>
            <ac:spMk id="2" creationId="{D900EC8C-5D84-0DB6-B87E-C3C0CB4EA2D5}"/>
          </ac:spMkLst>
        </pc:spChg>
        <pc:spChg chg="mod">
          <ac:chgData name="li zhengyi" userId="69c8ccc395c7f181" providerId="LiveId" clId="{4B2F2AE4-9991-4087-97CB-D401AF873BE7}" dt="2023-05-20T03:33:54.629" v="380" actId="27636"/>
          <ac:spMkLst>
            <pc:docMk/>
            <pc:sldMk cId="2642492611" sldId="257"/>
            <ac:spMk id="3" creationId="{D830F142-1719-63F3-8F37-E41FE6BD007F}"/>
          </ac:spMkLst>
        </pc:spChg>
        <pc:spChg chg="add del">
          <ac:chgData name="li zhengyi" userId="69c8ccc395c7f181" providerId="LiveId" clId="{4B2F2AE4-9991-4087-97CB-D401AF873BE7}" dt="2023-05-19T11:40:33.561" v="126"/>
          <ac:spMkLst>
            <pc:docMk/>
            <pc:sldMk cId="2642492611" sldId="257"/>
            <ac:spMk id="4" creationId="{6E49F598-AD5D-6ED5-A9A2-0F8F8D96E5A7}"/>
          </ac:spMkLst>
        </pc:spChg>
        <pc:spChg chg="add del">
          <ac:chgData name="li zhengyi" userId="69c8ccc395c7f181" providerId="LiveId" clId="{4B2F2AE4-9991-4087-97CB-D401AF873BE7}" dt="2023-05-19T11:40:35.123" v="128"/>
          <ac:spMkLst>
            <pc:docMk/>
            <pc:sldMk cId="2642492611" sldId="257"/>
            <ac:spMk id="5" creationId="{6CC07427-492C-08C3-9846-D5EBC4F6E24A}"/>
          </ac:spMkLst>
        </pc:spChg>
        <pc:spChg chg="add del">
          <ac:chgData name="li zhengyi" userId="69c8ccc395c7f181" providerId="LiveId" clId="{4B2F2AE4-9991-4087-97CB-D401AF873BE7}" dt="2023-05-19T11:40:38.979" v="130"/>
          <ac:spMkLst>
            <pc:docMk/>
            <pc:sldMk cId="2642492611" sldId="257"/>
            <ac:spMk id="6" creationId="{D01052A8-41F2-6149-1A0E-6B745E8DF4A6}"/>
          </ac:spMkLst>
        </pc:spChg>
        <pc:spChg chg="add del">
          <ac:chgData name="li zhengyi" userId="69c8ccc395c7f181" providerId="LiveId" clId="{4B2F2AE4-9991-4087-97CB-D401AF873BE7}" dt="2023-05-19T11:40:43.683" v="134"/>
          <ac:spMkLst>
            <pc:docMk/>
            <pc:sldMk cId="2642492611" sldId="257"/>
            <ac:spMk id="7" creationId="{E1D4B374-0147-A69D-BE91-24691F651383}"/>
          </ac:spMkLst>
        </pc:spChg>
        <pc:spChg chg="add del">
          <ac:chgData name="li zhengyi" userId="69c8ccc395c7f181" providerId="LiveId" clId="{4B2F2AE4-9991-4087-97CB-D401AF873BE7}" dt="2023-05-19T11:41:17.662" v="168"/>
          <ac:spMkLst>
            <pc:docMk/>
            <pc:sldMk cId="2642492611" sldId="257"/>
            <ac:spMk id="8" creationId="{0F86F798-9D86-674B-1D52-C3939C51A908}"/>
          </ac:spMkLst>
        </pc:spChg>
        <pc:spChg chg="add del">
          <ac:chgData name="li zhengyi" userId="69c8ccc395c7f181" providerId="LiveId" clId="{4B2F2AE4-9991-4087-97CB-D401AF873BE7}" dt="2023-05-20T03:32:43.915" v="353"/>
          <ac:spMkLst>
            <pc:docMk/>
            <pc:sldMk cId="2642492611" sldId="257"/>
            <ac:spMk id="9" creationId="{DC5E8E71-047D-A887-5496-A5714009A6FB}"/>
          </ac:spMkLst>
        </pc:spChg>
        <pc:spChg chg="add del">
          <ac:chgData name="li zhengyi" userId="69c8ccc395c7f181" providerId="LiveId" clId="{4B2F2AE4-9991-4087-97CB-D401AF873BE7}" dt="2023-05-20T03:33:26.552" v="365"/>
          <ac:spMkLst>
            <pc:docMk/>
            <pc:sldMk cId="2642492611" sldId="257"/>
            <ac:spMk id="10" creationId="{6E72280D-ACF1-D44E-5E54-796B1184002E}"/>
          </ac:spMkLst>
        </pc:spChg>
      </pc:sldChg>
      <pc:sldChg chg="modSp add mod">
        <pc:chgData name="li zhengyi" userId="69c8ccc395c7f181" providerId="LiveId" clId="{4B2F2AE4-9991-4087-97CB-D401AF873BE7}" dt="2023-05-20T07:25:46.784" v="538"/>
        <pc:sldMkLst>
          <pc:docMk/>
          <pc:sldMk cId="2423899689" sldId="258"/>
        </pc:sldMkLst>
        <pc:spChg chg="mod">
          <ac:chgData name="li zhengyi" userId="69c8ccc395c7f181" providerId="LiveId" clId="{4B2F2AE4-9991-4087-97CB-D401AF873BE7}" dt="2023-05-20T07:25:46.784" v="538"/>
          <ac:spMkLst>
            <pc:docMk/>
            <pc:sldMk cId="2423899689" sldId="258"/>
            <ac:spMk id="3" creationId="{D830F142-1719-63F3-8F37-E41FE6BD007F}"/>
          </ac:spMkLst>
        </pc:spChg>
      </pc:sldChg>
      <pc:sldChg chg="addSp delSp modSp add mod ord modNotesTx">
        <pc:chgData name="li zhengyi" userId="69c8ccc395c7f181" providerId="LiveId" clId="{4B2F2AE4-9991-4087-97CB-D401AF873BE7}" dt="2023-05-20T11:54:16.067" v="727" actId="20577"/>
        <pc:sldMkLst>
          <pc:docMk/>
          <pc:sldMk cId="2826195268" sldId="259"/>
        </pc:sldMkLst>
        <pc:spChg chg="mod">
          <ac:chgData name="li zhengyi" userId="69c8ccc395c7f181" providerId="LiveId" clId="{4B2F2AE4-9991-4087-97CB-D401AF873BE7}" dt="2023-05-20T08:14:18.284" v="559"/>
          <ac:spMkLst>
            <pc:docMk/>
            <pc:sldMk cId="2826195268" sldId="259"/>
            <ac:spMk id="2" creationId="{D900EC8C-5D84-0DB6-B87E-C3C0CB4EA2D5}"/>
          </ac:spMkLst>
        </pc:spChg>
        <pc:spChg chg="mod">
          <ac:chgData name="li zhengyi" userId="69c8ccc395c7f181" providerId="LiveId" clId="{4B2F2AE4-9991-4087-97CB-D401AF873BE7}" dt="2023-05-20T11:54:16.067" v="727" actId="20577"/>
          <ac:spMkLst>
            <pc:docMk/>
            <pc:sldMk cId="2826195268" sldId="259"/>
            <ac:spMk id="3" creationId="{D830F142-1719-63F3-8F37-E41FE6BD007F}"/>
          </ac:spMkLst>
        </pc:spChg>
        <pc:spChg chg="add del">
          <ac:chgData name="li zhengyi" userId="69c8ccc395c7f181" providerId="LiveId" clId="{4B2F2AE4-9991-4087-97CB-D401AF873BE7}" dt="2023-05-20T08:14:10.624" v="543"/>
          <ac:spMkLst>
            <pc:docMk/>
            <pc:sldMk cId="2826195268" sldId="259"/>
            <ac:spMk id="4" creationId="{97168E66-904B-24E4-D78D-D261B89FE113}"/>
          </ac:spMkLst>
        </pc:spChg>
        <pc:spChg chg="add del">
          <ac:chgData name="li zhengyi" userId="69c8ccc395c7f181" providerId="LiveId" clId="{4B2F2AE4-9991-4087-97CB-D401AF873BE7}" dt="2023-05-20T08:18:19.913" v="706"/>
          <ac:spMkLst>
            <pc:docMk/>
            <pc:sldMk cId="2826195268" sldId="259"/>
            <ac:spMk id="5" creationId="{142CA8B6-E5B0-99CC-1E07-8C3DED9C9A7F}"/>
          </ac:spMkLst>
        </pc:spChg>
      </pc:sldChg>
    </pc:docChg>
  </pc:docChgLst>
  <pc:docChgLst>
    <pc:chgData name="li zhengyi" userId="69c8ccc395c7f181" providerId="LiveId" clId="{0292AA77-5917-4198-BB75-87F7E2D6C8AB}"/>
    <pc:docChg chg="undo custSel addSld delSld modSld sldOrd addSection modSection">
      <pc:chgData name="li zhengyi" userId="69c8ccc395c7f181" providerId="LiveId" clId="{0292AA77-5917-4198-BB75-87F7E2D6C8AB}" dt="2023-06-07T01:38:48.674" v="1385"/>
      <pc:docMkLst>
        <pc:docMk/>
      </pc:docMkLst>
      <pc:sldChg chg="modSp mod">
        <pc:chgData name="li zhengyi" userId="69c8ccc395c7f181" providerId="LiveId" clId="{0292AA77-5917-4198-BB75-87F7E2D6C8AB}" dt="2023-05-23T07:47:53.215" v="215" actId="27636"/>
        <pc:sldMkLst>
          <pc:docMk/>
          <pc:sldMk cId="2423899689" sldId="258"/>
        </pc:sldMkLst>
        <pc:spChg chg="mod">
          <ac:chgData name="li zhengyi" userId="69c8ccc395c7f181" providerId="LiveId" clId="{0292AA77-5917-4198-BB75-87F7E2D6C8AB}" dt="2023-05-23T07:47:49.668" v="213"/>
          <ac:spMkLst>
            <pc:docMk/>
            <pc:sldMk cId="2423899689" sldId="258"/>
            <ac:spMk id="2" creationId="{D900EC8C-5D84-0DB6-B87E-C3C0CB4EA2D5}"/>
          </ac:spMkLst>
        </pc:spChg>
        <pc:spChg chg="mod">
          <ac:chgData name="li zhengyi" userId="69c8ccc395c7f181" providerId="LiveId" clId="{0292AA77-5917-4198-BB75-87F7E2D6C8AB}" dt="2023-05-23T07:47:53.215" v="215" actId="27636"/>
          <ac:spMkLst>
            <pc:docMk/>
            <pc:sldMk cId="2423899689" sldId="258"/>
            <ac:spMk id="3" creationId="{D830F142-1719-63F3-8F37-E41FE6BD007F}"/>
          </ac:spMkLst>
        </pc:spChg>
      </pc:sldChg>
      <pc:sldChg chg="addSp delSp modSp add mod ord">
        <pc:chgData name="li zhengyi" userId="69c8ccc395c7f181" providerId="LiveId" clId="{0292AA77-5917-4198-BB75-87F7E2D6C8AB}" dt="2023-06-07T01:13:11.713" v="1292"/>
        <pc:sldMkLst>
          <pc:docMk/>
          <pc:sldMk cId="534024939" sldId="260"/>
        </pc:sldMkLst>
        <pc:spChg chg="mod">
          <ac:chgData name="li zhengyi" userId="69c8ccc395c7f181" providerId="LiveId" clId="{0292AA77-5917-4198-BB75-87F7E2D6C8AB}" dt="2023-06-07T01:08:58.096" v="908"/>
          <ac:spMkLst>
            <pc:docMk/>
            <pc:sldMk cId="534024939" sldId="260"/>
            <ac:spMk id="2" creationId="{D900EC8C-5D84-0DB6-B87E-C3C0CB4EA2D5}"/>
          </ac:spMkLst>
        </pc:spChg>
        <pc:spChg chg="mod">
          <ac:chgData name="li zhengyi" userId="69c8ccc395c7f181" providerId="LiveId" clId="{0292AA77-5917-4198-BB75-87F7E2D6C8AB}" dt="2023-06-07T01:13:11.713" v="1292"/>
          <ac:spMkLst>
            <pc:docMk/>
            <pc:sldMk cId="534024939" sldId="260"/>
            <ac:spMk id="3" creationId="{D830F142-1719-63F3-8F37-E41FE6BD007F}"/>
          </ac:spMkLst>
        </pc:spChg>
        <pc:spChg chg="add del">
          <ac:chgData name="li zhengyi" userId="69c8ccc395c7f181" providerId="LiveId" clId="{0292AA77-5917-4198-BB75-87F7E2D6C8AB}" dt="2023-05-23T05:25:43.773" v="123"/>
          <ac:spMkLst>
            <pc:docMk/>
            <pc:sldMk cId="534024939" sldId="260"/>
            <ac:spMk id="4" creationId="{5B52102A-9239-4AAB-A36C-8E4BA9743F29}"/>
          </ac:spMkLst>
        </pc:spChg>
        <pc:spChg chg="add del mod">
          <ac:chgData name="li zhengyi" userId="69c8ccc395c7f181" providerId="LiveId" clId="{0292AA77-5917-4198-BB75-87F7E2D6C8AB}" dt="2023-05-23T07:55:16.944" v="355" actId="478"/>
          <ac:spMkLst>
            <pc:docMk/>
            <pc:sldMk cId="534024939" sldId="260"/>
            <ac:spMk id="4" creationId="{E594C00A-B7B1-4E4C-A647-E30BC7B74492}"/>
          </ac:spMkLst>
        </pc:spChg>
        <pc:spChg chg="add del mod">
          <ac:chgData name="li zhengyi" userId="69c8ccc395c7f181" providerId="LiveId" clId="{0292AA77-5917-4198-BB75-87F7E2D6C8AB}" dt="2023-05-23T07:55:16.944" v="355" actId="478"/>
          <ac:spMkLst>
            <pc:docMk/>
            <pc:sldMk cId="534024939" sldId="260"/>
            <ac:spMk id="5" creationId="{50CAFEB6-496B-40AC-A73A-12EF9305E6CE}"/>
          </ac:spMkLst>
        </pc:spChg>
        <pc:spChg chg="add del mod">
          <ac:chgData name="li zhengyi" userId="69c8ccc395c7f181" providerId="LiveId" clId="{0292AA77-5917-4198-BB75-87F7E2D6C8AB}" dt="2023-05-23T07:55:16.944" v="355" actId="478"/>
          <ac:spMkLst>
            <pc:docMk/>
            <pc:sldMk cId="534024939" sldId="260"/>
            <ac:spMk id="6" creationId="{5A08CB84-6E2E-4078-AA95-E4D4EDAACDAE}"/>
          </ac:spMkLst>
        </pc:spChg>
        <pc:spChg chg="add del mod">
          <ac:chgData name="li zhengyi" userId="69c8ccc395c7f181" providerId="LiveId" clId="{0292AA77-5917-4198-BB75-87F7E2D6C8AB}" dt="2023-05-23T07:55:16.944" v="355" actId="478"/>
          <ac:spMkLst>
            <pc:docMk/>
            <pc:sldMk cId="534024939" sldId="260"/>
            <ac:spMk id="7" creationId="{F1B4C798-B0A8-4AB6-B4CF-1CFA6DACCB51}"/>
          </ac:spMkLst>
        </pc:spChg>
        <pc:spChg chg="add del mod">
          <ac:chgData name="li zhengyi" userId="69c8ccc395c7f181" providerId="LiveId" clId="{0292AA77-5917-4198-BB75-87F7E2D6C8AB}" dt="2023-05-23T07:55:16.944" v="355" actId="478"/>
          <ac:spMkLst>
            <pc:docMk/>
            <pc:sldMk cId="534024939" sldId="260"/>
            <ac:spMk id="16" creationId="{B2F76BF6-061E-4FB4-91BB-629F3CB6739C}"/>
          </ac:spMkLst>
        </pc:spChg>
        <pc:spChg chg="add del mod">
          <ac:chgData name="li zhengyi" userId="69c8ccc395c7f181" providerId="LiveId" clId="{0292AA77-5917-4198-BB75-87F7E2D6C8AB}" dt="2023-05-23T07:55:16.944" v="355" actId="478"/>
          <ac:spMkLst>
            <pc:docMk/>
            <pc:sldMk cId="534024939" sldId="260"/>
            <ac:spMk id="17" creationId="{3ADB47B6-CD99-4178-B987-21277B47E7BF}"/>
          </ac:spMkLst>
        </pc:spChg>
        <pc:spChg chg="add del mod">
          <ac:chgData name="li zhengyi" userId="69c8ccc395c7f181" providerId="LiveId" clId="{0292AA77-5917-4198-BB75-87F7E2D6C8AB}" dt="2023-05-23T07:55:16.944" v="355" actId="478"/>
          <ac:spMkLst>
            <pc:docMk/>
            <pc:sldMk cId="534024939" sldId="260"/>
            <ac:spMk id="18" creationId="{68C9E123-5E65-4E7B-8AC8-6EA7EADA9728}"/>
          </ac:spMkLst>
        </pc:spChg>
        <pc:spChg chg="add del mod">
          <ac:chgData name="li zhengyi" userId="69c8ccc395c7f181" providerId="LiveId" clId="{0292AA77-5917-4198-BB75-87F7E2D6C8AB}" dt="2023-05-23T07:55:16.944" v="355" actId="478"/>
          <ac:spMkLst>
            <pc:docMk/>
            <pc:sldMk cId="534024939" sldId="260"/>
            <ac:spMk id="19" creationId="{BBC16B4E-13F6-40A2-A801-9D1840D19DC5}"/>
          </ac:spMkLst>
        </pc:spChg>
        <pc:spChg chg="add del mod">
          <ac:chgData name="li zhengyi" userId="69c8ccc395c7f181" providerId="LiveId" clId="{0292AA77-5917-4198-BB75-87F7E2D6C8AB}" dt="2023-05-23T07:55:16.944" v="355" actId="478"/>
          <ac:spMkLst>
            <pc:docMk/>
            <pc:sldMk cId="534024939" sldId="260"/>
            <ac:spMk id="20" creationId="{61D4EED4-85E0-40A7-ACC3-D5FDBA1BBF4E}"/>
          </ac:spMkLst>
        </pc:spChg>
        <pc:spChg chg="add del mod">
          <ac:chgData name="li zhengyi" userId="69c8ccc395c7f181" providerId="LiveId" clId="{0292AA77-5917-4198-BB75-87F7E2D6C8AB}" dt="2023-05-23T07:55:16.944" v="355" actId="478"/>
          <ac:spMkLst>
            <pc:docMk/>
            <pc:sldMk cId="534024939" sldId="260"/>
            <ac:spMk id="39" creationId="{A2DAF0F6-6D37-4519-824B-E3EBFBB19C39}"/>
          </ac:spMkLst>
        </pc:spChg>
        <pc:spChg chg="add del mod">
          <ac:chgData name="li zhengyi" userId="69c8ccc395c7f181" providerId="LiveId" clId="{0292AA77-5917-4198-BB75-87F7E2D6C8AB}" dt="2023-05-23T07:55:16.944" v="355" actId="478"/>
          <ac:spMkLst>
            <pc:docMk/>
            <pc:sldMk cId="534024939" sldId="260"/>
            <ac:spMk id="43" creationId="{175A4B03-B2FC-43BC-A819-9CC67CF91101}"/>
          </ac:spMkLst>
        </pc:spChg>
        <pc:cxnChg chg="add del mod">
          <ac:chgData name="li zhengyi" userId="69c8ccc395c7f181" providerId="LiveId" clId="{0292AA77-5917-4198-BB75-87F7E2D6C8AB}" dt="2023-05-23T07:55:16.944" v="355" actId="478"/>
          <ac:cxnSpMkLst>
            <pc:docMk/>
            <pc:sldMk cId="534024939" sldId="260"/>
            <ac:cxnSpMk id="9" creationId="{7047E92D-F78A-4FFF-AF8A-05C686FF95A5}"/>
          </ac:cxnSpMkLst>
        </pc:cxnChg>
        <pc:cxnChg chg="add del mod">
          <ac:chgData name="li zhengyi" userId="69c8ccc395c7f181" providerId="LiveId" clId="{0292AA77-5917-4198-BB75-87F7E2D6C8AB}" dt="2023-05-23T07:55:16.944" v="355" actId="478"/>
          <ac:cxnSpMkLst>
            <pc:docMk/>
            <pc:sldMk cId="534024939" sldId="260"/>
            <ac:cxnSpMk id="10" creationId="{D04785AA-6F15-4C69-B7FE-13FE0094D911}"/>
          </ac:cxnSpMkLst>
        </pc:cxnChg>
        <pc:cxnChg chg="add del mod">
          <ac:chgData name="li zhengyi" userId="69c8ccc395c7f181" providerId="LiveId" clId="{0292AA77-5917-4198-BB75-87F7E2D6C8AB}" dt="2023-05-23T07:55:16.944" v="355" actId="478"/>
          <ac:cxnSpMkLst>
            <pc:docMk/>
            <pc:sldMk cId="534024939" sldId="260"/>
            <ac:cxnSpMk id="13" creationId="{DA821025-67AE-414F-AA5E-66CCC6200B1B}"/>
          </ac:cxnSpMkLst>
        </pc:cxnChg>
        <pc:cxnChg chg="add del mod">
          <ac:chgData name="li zhengyi" userId="69c8ccc395c7f181" providerId="LiveId" clId="{0292AA77-5917-4198-BB75-87F7E2D6C8AB}" dt="2023-05-23T07:55:16.944" v="355" actId="478"/>
          <ac:cxnSpMkLst>
            <pc:docMk/>
            <pc:sldMk cId="534024939" sldId="260"/>
            <ac:cxnSpMk id="21" creationId="{3812560B-D9B9-46A7-A983-88F6C1326C89}"/>
          </ac:cxnSpMkLst>
        </pc:cxnChg>
        <pc:cxnChg chg="add del mod">
          <ac:chgData name="li zhengyi" userId="69c8ccc395c7f181" providerId="LiveId" clId="{0292AA77-5917-4198-BB75-87F7E2D6C8AB}" dt="2023-05-23T07:55:16.944" v="355" actId="478"/>
          <ac:cxnSpMkLst>
            <pc:docMk/>
            <pc:sldMk cId="534024939" sldId="260"/>
            <ac:cxnSpMk id="24" creationId="{18058BBC-BFA1-4779-8C8B-01303B2535A7}"/>
          </ac:cxnSpMkLst>
        </pc:cxnChg>
        <pc:cxnChg chg="add del mod">
          <ac:chgData name="li zhengyi" userId="69c8ccc395c7f181" providerId="LiveId" clId="{0292AA77-5917-4198-BB75-87F7E2D6C8AB}" dt="2023-05-23T07:55:16.944" v="355" actId="478"/>
          <ac:cxnSpMkLst>
            <pc:docMk/>
            <pc:sldMk cId="534024939" sldId="260"/>
            <ac:cxnSpMk id="27" creationId="{F12324F9-B810-4675-992A-A4E697C4D768}"/>
          </ac:cxnSpMkLst>
        </pc:cxnChg>
        <pc:cxnChg chg="add del mod">
          <ac:chgData name="li zhengyi" userId="69c8ccc395c7f181" providerId="LiveId" clId="{0292AA77-5917-4198-BB75-87F7E2D6C8AB}" dt="2023-05-23T07:55:16.944" v="355" actId="478"/>
          <ac:cxnSpMkLst>
            <pc:docMk/>
            <pc:sldMk cId="534024939" sldId="260"/>
            <ac:cxnSpMk id="30" creationId="{0A0754AE-1090-4775-8F9F-BD8E41100476}"/>
          </ac:cxnSpMkLst>
        </pc:cxnChg>
        <pc:cxnChg chg="add del mod">
          <ac:chgData name="li zhengyi" userId="69c8ccc395c7f181" providerId="LiveId" clId="{0292AA77-5917-4198-BB75-87F7E2D6C8AB}" dt="2023-05-23T07:55:16.944" v="355" actId="478"/>
          <ac:cxnSpMkLst>
            <pc:docMk/>
            <pc:sldMk cId="534024939" sldId="260"/>
            <ac:cxnSpMk id="33" creationId="{D75148F6-5151-45E2-8D38-C54C9C4A473D}"/>
          </ac:cxnSpMkLst>
        </pc:cxnChg>
        <pc:cxnChg chg="add del mod">
          <ac:chgData name="li zhengyi" userId="69c8ccc395c7f181" providerId="LiveId" clId="{0292AA77-5917-4198-BB75-87F7E2D6C8AB}" dt="2023-05-23T07:53:51.856" v="306" actId="478"/>
          <ac:cxnSpMkLst>
            <pc:docMk/>
            <pc:sldMk cId="534024939" sldId="260"/>
            <ac:cxnSpMk id="34" creationId="{FF570E85-67C4-4B2A-A40C-4A9010409444}"/>
          </ac:cxnSpMkLst>
        </pc:cxnChg>
        <pc:cxnChg chg="add del mod">
          <ac:chgData name="li zhengyi" userId="69c8ccc395c7f181" providerId="LiveId" clId="{0292AA77-5917-4198-BB75-87F7E2D6C8AB}" dt="2023-05-23T07:55:16.944" v="355" actId="478"/>
          <ac:cxnSpMkLst>
            <pc:docMk/>
            <pc:sldMk cId="534024939" sldId="260"/>
            <ac:cxnSpMk id="40" creationId="{CFD00E8D-4F6E-4D24-A771-1C5961A241AB}"/>
          </ac:cxnSpMkLst>
        </pc:cxnChg>
        <pc:cxnChg chg="add del mod">
          <ac:chgData name="li zhengyi" userId="69c8ccc395c7f181" providerId="LiveId" clId="{0292AA77-5917-4198-BB75-87F7E2D6C8AB}" dt="2023-05-23T07:55:16.944" v="355" actId="478"/>
          <ac:cxnSpMkLst>
            <pc:docMk/>
            <pc:sldMk cId="534024939" sldId="260"/>
            <ac:cxnSpMk id="44" creationId="{3CBCA12F-86C4-46FE-8C6A-CBFAC953EA2F}"/>
          </ac:cxnSpMkLst>
        </pc:cxnChg>
      </pc:sldChg>
      <pc:sldChg chg="addSp modSp add mod">
        <pc:chgData name="li zhengyi" userId="69c8ccc395c7f181" providerId="LiveId" clId="{0292AA77-5917-4198-BB75-87F7E2D6C8AB}" dt="2023-06-02T04:46:08.329" v="498" actId="1076"/>
        <pc:sldMkLst>
          <pc:docMk/>
          <pc:sldMk cId="1010205898" sldId="261"/>
        </pc:sldMkLst>
        <pc:spChg chg="mod">
          <ac:chgData name="li zhengyi" userId="69c8ccc395c7f181" providerId="LiveId" clId="{0292AA77-5917-4198-BB75-87F7E2D6C8AB}" dt="2023-05-23T07:47:55.633" v="217"/>
          <ac:spMkLst>
            <pc:docMk/>
            <pc:sldMk cId="1010205898" sldId="261"/>
            <ac:spMk id="2" creationId="{D900EC8C-5D84-0DB6-B87E-C3C0CB4EA2D5}"/>
          </ac:spMkLst>
        </pc:spChg>
        <pc:spChg chg="mod">
          <ac:chgData name="li zhengyi" userId="69c8ccc395c7f181" providerId="LiveId" clId="{0292AA77-5917-4198-BB75-87F7E2D6C8AB}" dt="2023-06-02T04:45:56.131" v="494"/>
          <ac:spMkLst>
            <pc:docMk/>
            <pc:sldMk cId="1010205898" sldId="261"/>
            <ac:spMk id="3" creationId="{D830F142-1719-63F3-8F37-E41FE6BD007F}"/>
          </ac:spMkLst>
        </pc:spChg>
        <pc:picChg chg="add mod">
          <ac:chgData name="li zhengyi" userId="69c8ccc395c7f181" providerId="LiveId" clId="{0292AA77-5917-4198-BB75-87F7E2D6C8AB}" dt="2023-06-02T04:46:08.329" v="498" actId="1076"/>
          <ac:picMkLst>
            <pc:docMk/>
            <pc:sldMk cId="1010205898" sldId="261"/>
            <ac:picMk id="5" creationId="{DCC132BA-ED4D-4F81-9374-09C32C18790D}"/>
          </ac:picMkLst>
        </pc:picChg>
      </pc:sldChg>
      <pc:sldChg chg="add del">
        <pc:chgData name="li zhengyi" userId="69c8ccc395c7f181" providerId="LiveId" clId="{0292AA77-5917-4198-BB75-87F7E2D6C8AB}" dt="2023-05-23T07:49:57.175" v="220" actId="47"/>
        <pc:sldMkLst>
          <pc:docMk/>
          <pc:sldMk cId="2820969943" sldId="262"/>
        </pc:sldMkLst>
      </pc:sldChg>
      <pc:sldChg chg="addSp delSp modSp add mod">
        <pc:chgData name="li zhengyi" userId="69c8ccc395c7f181" providerId="LiveId" clId="{0292AA77-5917-4198-BB75-87F7E2D6C8AB}" dt="2023-05-25T05:48:39.703" v="464" actId="207"/>
        <pc:sldMkLst>
          <pc:docMk/>
          <pc:sldMk cId="3583852150" sldId="262"/>
        </pc:sldMkLst>
        <pc:spChg chg="del">
          <ac:chgData name="li zhengyi" userId="69c8ccc395c7f181" providerId="LiveId" clId="{0292AA77-5917-4198-BB75-87F7E2D6C8AB}" dt="2023-05-23T07:55:14.180" v="354" actId="478"/>
          <ac:spMkLst>
            <pc:docMk/>
            <pc:sldMk cId="3583852150" sldId="262"/>
            <ac:spMk id="3" creationId="{D830F142-1719-63F3-8F37-E41FE6BD007F}"/>
          </ac:spMkLst>
        </pc:spChg>
        <pc:spChg chg="add del mod">
          <ac:chgData name="li zhengyi" userId="69c8ccc395c7f181" providerId="LiveId" clId="{0292AA77-5917-4198-BB75-87F7E2D6C8AB}" dt="2023-05-23T07:55:19.586" v="356" actId="478"/>
          <ac:spMkLst>
            <pc:docMk/>
            <pc:sldMk cId="3583852150" sldId="262"/>
            <ac:spMk id="11" creationId="{956E8EC3-3792-4026-B66F-07387F6C2D69}"/>
          </ac:spMkLst>
        </pc:spChg>
        <pc:spChg chg="mod">
          <ac:chgData name="li zhengyi" userId="69c8ccc395c7f181" providerId="LiveId" clId="{0292AA77-5917-4198-BB75-87F7E2D6C8AB}" dt="2023-05-23T07:56:47.913" v="420" actId="1076"/>
          <ac:spMkLst>
            <pc:docMk/>
            <pc:sldMk cId="3583852150" sldId="262"/>
            <ac:spMk id="16" creationId="{B2F76BF6-061E-4FB4-91BB-629F3CB6739C}"/>
          </ac:spMkLst>
        </pc:spChg>
        <pc:spChg chg="mod">
          <ac:chgData name="li zhengyi" userId="69c8ccc395c7f181" providerId="LiveId" clId="{0292AA77-5917-4198-BB75-87F7E2D6C8AB}" dt="2023-05-23T07:57:13.545" v="452" actId="1076"/>
          <ac:spMkLst>
            <pc:docMk/>
            <pc:sldMk cId="3583852150" sldId="262"/>
            <ac:spMk id="17" creationId="{3ADB47B6-CD99-4178-B987-21277B47E7BF}"/>
          </ac:spMkLst>
        </pc:spChg>
        <pc:spChg chg="mod">
          <ac:chgData name="li zhengyi" userId="69c8ccc395c7f181" providerId="LiveId" clId="{0292AA77-5917-4198-BB75-87F7E2D6C8AB}" dt="2023-05-23T07:57:13.545" v="452" actId="1076"/>
          <ac:spMkLst>
            <pc:docMk/>
            <pc:sldMk cId="3583852150" sldId="262"/>
            <ac:spMk id="18" creationId="{68C9E123-5E65-4E7B-8AC8-6EA7EADA9728}"/>
          </ac:spMkLst>
        </pc:spChg>
        <pc:spChg chg="mod">
          <ac:chgData name="li zhengyi" userId="69c8ccc395c7f181" providerId="LiveId" clId="{0292AA77-5917-4198-BB75-87F7E2D6C8AB}" dt="2023-05-23T07:57:13.545" v="452" actId="1076"/>
          <ac:spMkLst>
            <pc:docMk/>
            <pc:sldMk cId="3583852150" sldId="262"/>
            <ac:spMk id="19" creationId="{BBC16B4E-13F6-40A2-A801-9D1840D19DC5}"/>
          </ac:spMkLst>
        </pc:spChg>
        <pc:spChg chg="mod">
          <ac:chgData name="li zhengyi" userId="69c8ccc395c7f181" providerId="LiveId" clId="{0292AA77-5917-4198-BB75-87F7E2D6C8AB}" dt="2023-05-23T07:57:13.545" v="452" actId="1076"/>
          <ac:spMkLst>
            <pc:docMk/>
            <pc:sldMk cId="3583852150" sldId="262"/>
            <ac:spMk id="20" creationId="{61D4EED4-85E0-40A7-ACC3-D5FDBA1BBF4E}"/>
          </ac:spMkLst>
        </pc:spChg>
        <pc:spChg chg="add mod">
          <ac:chgData name="li zhengyi" userId="69c8ccc395c7f181" providerId="LiveId" clId="{0292AA77-5917-4198-BB75-87F7E2D6C8AB}" dt="2023-05-23T07:57:13.545" v="452" actId="1076"/>
          <ac:spMkLst>
            <pc:docMk/>
            <pc:sldMk cId="3583852150" sldId="262"/>
            <ac:spMk id="41" creationId="{8A9832D6-67E9-48C8-A06D-979D11D02361}"/>
          </ac:spMkLst>
        </pc:spChg>
        <pc:spChg chg="add mod">
          <ac:chgData name="li zhengyi" userId="69c8ccc395c7f181" providerId="LiveId" clId="{0292AA77-5917-4198-BB75-87F7E2D6C8AB}" dt="2023-05-23T07:57:13.545" v="452" actId="1076"/>
          <ac:spMkLst>
            <pc:docMk/>
            <pc:sldMk cId="3583852150" sldId="262"/>
            <ac:spMk id="42" creationId="{27256FEE-C038-4A2B-9B1D-F5715A923EF5}"/>
          </ac:spMkLst>
        </pc:spChg>
        <pc:spChg chg="mod">
          <ac:chgData name="li zhengyi" userId="69c8ccc395c7f181" providerId="LiveId" clId="{0292AA77-5917-4198-BB75-87F7E2D6C8AB}" dt="2023-05-23T07:57:13.545" v="452" actId="1076"/>
          <ac:spMkLst>
            <pc:docMk/>
            <pc:sldMk cId="3583852150" sldId="262"/>
            <ac:spMk id="43" creationId="{175A4B03-B2FC-43BC-A819-9CC67CF91101}"/>
          </ac:spMkLst>
        </pc:spChg>
        <pc:spChg chg="add mod">
          <ac:chgData name="li zhengyi" userId="69c8ccc395c7f181" providerId="LiveId" clId="{0292AA77-5917-4198-BB75-87F7E2D6C8AB}" dt="2023-05-23T07:57:16.728" v="453" actId="1076"/>
          <ac:spMkLst>
            <pc:docMk/>
            <pc:sldMk cId="3583852150" sldId="262"/>
            <ac:spMk id="47" creationId="{427A9B83-8E51-47E7-A209-54F07F22B344}"/>
          </ac:spMkLst>
        </pc:spChg>
        <pc:spChg chg="add mod">
          <ac:chgData name="li zhengyi" userId="69c8ccc395c7f181" providerId="LiveId" clId="{0292AA77-5917-4198-BB75-87F7E2D6C8AB}" dt="2023-05-23T07:56:54.109" v="432" actId="1076"/>
          <ac:spMkLst>
            <pc:docMk/>
            <pc:sldMk cId="3583852150" sldId="262"/>
            <ac:spMk id="56" creationId="{72F0975F-0919-42E1-9ED4-F577E4712FC5}"/>
          </ac:spMkLst>
        </pc:spChg>
        <pc:spChg chg="add mod">
          <ac:chgData name="li zhengyi" userId="69c8ccc395c7f181" providerId="LiveId" clId="{0292AA77-5917-4198-BB75-87F7E2D6C8AB}" dt="2023-05-23T07:56:58.881" v="445" actId="20577"/>
          <ac:spMkLst>
            <pc:docMk/>
            <pc:sldMk cId="3583852150" sldId="262"/>
            <ac:spMk id="57" creationId="{187C8C30-6E41-40E7-9A7E-C0FFCCD55213}"/>
          </ac:spMkLst>
        </pc:spChg>
        <pc:spChg chg="add mod">
          <ac:chgData name="li zhengyi" userId="69c8ccc395c7f181" providerId="LiveId" clId="{0292AA77-5917-4198-BB75-87F7E2D6C8AB}" dt="2023-05-25T05:48:39.703" v="464" actId="207"/>
          <ac:spMkLst>
            <pc:docMk/>
            <pc:sldMk cId="3583852150" sldId="262"/>
            <ac:spMk id="71" creationId="{8471DA98-41A0-4B01-8B3D-14CBBF131C5B}"/>
          </ac:spMkLst>
        </pc:spChg>
        <pc:cxnChg chg="mod">
          <ac:chgData name="li zhengyi" userId="69c8ccc395c7f181" providerId="LiveId" clId="{0292AA77-5917-4198-BB75-87F7E2D6C8AB}" dt="2023-05-23T07:56:47.913" v="420" actId="1076"/>
          <ac:cxnSpMkLst>
            <pc:docMk/>
            <pc:sldMk cId="3583852150" sldId="262"/>
            <ac:cxnSpMk id="21" creationId="{3812560B-D9B9-46A7-A983-88F6C1326C89}"/>
          </ac:cxnSpMkLst>
        </pc:cxnChg>
        <pc:cxnChg chg="mod">
          <ac:chgData name="li zhengyi" userId="69c8ccc395c7f181" providerId="LiveId" clId="{0292AA77-5917-4198-BB75-87F7E2D6C8AB}" dt="2023-05-23T07:57:13.545" v="452" actId="1076"/>
          <ac:cxnSpMkLst>
            <pc:docMk/>
            <pc:sldMk cId="3583852150" sldId="262"/>
            <ac:cxnSpMk id="24" creationId="{18058BBC-BFA1-4779-8C8B-01303B2535A7}"/>
          </ac:cxnSpMkLst>
        </pc:cxnChg>
        <pc:cxnChg chg="mod">
          <ac:chgData name="li zhengyi" userId="69c8ccc395c7f181" providerId="LiveId" clId="{0292AA77-5917-4198-BB75-87F7E2D6C8AB}" dt="2023-05-23T07:57:13.545" v="452" actId="1076"/>
          <ac:cxnSpMkLst>
            <pc:docMk/>
            <pc:sldMk cId="3583852150" sldId="262"/>
            <ac:cxnSpMk id="27" creationId="{F12324F9-B810-4675-992A-A4E697C4D768}"/>
          </ac:cxnSpMkLst>
        </pc:cxnChg>
        <pc:cxnChg chg="mod">
          <ac:chgData name="li zhengyi" userId="69c8ccc395c7f181" providerId="LiveId" clId="{0292AA77-5917-4198-BB75-87F7E2D6C8AB}" dt="2023-05-23T07:57:13.545" v="452" actId="1076"/>
          <ac:cxnSpMkLst>
            <pc:docMk/>
            <pc:sldMk cId="3583852150" sldId="262"/>
            <ac:cxnSpMk id="30" creationId="{0A0754AE-1090-4775-8F9F-BD8E41100476}"/>
          </ac:cxnSpMkLst>
        </pc:cxnChg>
        <pc:cxnChg chg="mod">
          <ac:chgData name="li zhengyi" userId="69c8ccc395c7f181" providerId="LiveId" clId="{0292AA77-5917-4198-BB75-87F7E2D6C8AB}" dt="2023-05-23T07:57:13.545" v="452" actId="1076"/>
          <ac:cxnSpMkLst>
            <pc:docMk/>
            <pc:sldMk cId="3583852150" sldId="262"/>
            <ac:cxnSpMk id="33" creationId="{D75148F6-5151-45E2-8D38-C54C9C4A473D}"/>
          </ac:cxnSpMkLst>
        </pc:cxnChg>
        <pc:cxnChg chg="mod">
          <ac:chgData name="li zhengyi" userId="69c8ccc395c7f181" providerId="LiveId" clId="{0292AA77-5917-4198-BB75-87F7E2D6C8AB}" dt="2023-05-23T07:57:13.545" v="452" actId="1076"/>
          <ac:cxnSpMkLst>
            <pc:docMk/>
            <pc:sldMk cId="3583852150" sldId="262"/>
            <ac:cxnSpMk id="44" creationId="{3CBCA12F-86C4-46FE-8C6A-CBFAC953EA2F}"/>
          </ac:cxnSpMkLst>
        </pc:cxnChg>
        <pc:cxnChg chg="add mod">
          <ac:chgData name="li zhengyi" userId="69c8ccc395c7f181" providerId="LiveId" clId="{0292AA77-5917-4198-BB75-87F7E2D6C8AB}" dt="2023-05-23T07:57:13.545" v="452" actId="1076"/>
          <ac:cxnSpMkLst>
            <pc:docMk/>
            <pc:sldMk cId="3583852150" sldId="262"/>
            <ac:cxnSpMk id="45" creationId="{1571153B-E23B-4AC5-BE78-83221471D134}"/>
          </ac:cxnSpMkLst>
        </pc:cxnChg>
        <pc:cxnChg chg="add mod">
          <ac:chgData name="li zhengyi" userId="69c8ccc395c7f181" providerId="LiveId" clId="{0292AA77-5917-4198-BB75-87F7E2D6C8AB}" dt="2023-05-23T07:57:13.545" v="452" actId="1076"/>
          <ac:cxnSpMkLst>
            <pc:docMk/>
            <pc:sldMk cId="3583852150" sldId="262"/>
            <ac:cxnSpMk id="46" creationId="{5A8647F3-811C-40AB-B3CF-6B804C1906C4}"/>
          </ac:cxnSpMkLst>
        </pc:cxnChg>
        <pc:cxnChg chg="add mod">
          <ac:chgData name="li zhengyi" userId="69c8ccc395c7f181" providerId="LiveId" clId="{0292AA77-5917-4198-BB75-87F7E2D6C8AB}" dt="2023-05-23T07:57:16.728" v="453" actId="1076"/>
          <ac:cxnSpMkLst>
            <pc:docMk/>
            <pc:sldMk cId="3583852150" sldId="262"/>
            <ac:cxnSpMk id="48" creationId="{88CC819F-0095-471C-ADF6-93F34ECB6C72}"/>
          </ac:cxnSpMkLst>
        </pc:cxnChg>
        <pc:cxnChg chg="add mod">
          <ac:chgData name="li zhengyi" userId="69c8ccc395c7f181" providerId="LiveId" clId="{0292AA77-5917-4198-BB75-87F7E2D6C8AB}" dt="2023-05-23T07:57:03.847" v="448" actId="14100"/>
          <ac:cxnSpMkLst>
            <pc:docMk/>
            <pc:sldMk cId="3583852150" sldId="262"/>
            <ac:cxnSpMk id="58" creationId="{70A4298C-217E-4C96-A774-4DFBD4E5D8D8}"/>
          </ac:cxnSpMkLst>
        </pc:cxnChg>
        <pc:cxnChg chg="add mod">
          <ac:chgData name="li zhengyi" userId="69c8ccc395c7f181" providerId="LiveId" clId="{0292AA77-5917-4198-BB75-87F7E2D6C8AB}" dt="2023-05-23T07:57:08.646" v="451" actId="14100"/>
          <ac:cxnSpMkLst>
            <pc:docMk/>
            <pc:sldMk cId="3583852150" sldId="262"/>
            <ac:cxnSpMk id="61" creationId="{18DD0BAF-CCF8-45F9-B3BF-F051B1A57DA5}"/>
          </ac:cxnSpMkLst>
        </pc:cxnChg>
        <pc:cxnChg chg="add mod">
          <ac:chgData name="li zhengyi" userId="69c8ccc395c7f181" providerId="LiveId" clId="{0292AA77-5917-4198-BB75-87F7E2D6C8AB}" dt="2023-05-25T05:48:31.815" v="463" actId="14100"/>
          <ac:cxnSpMkLst>
            <pc:docMk/>
            <pc:sldMk cId="3583852150" sldId="262"/>
            <ac:cxnSpMk id="72" creationId="{3206556F-5237-4E2D-A703-3A176F286D8A}"/>
          </ac:cxnSpMkLst>
        </pc:cxnChg>
      </pc:sldChg>
      <pc:sldChg chg="delSp modSp add mod">
        <pc:chgData name="li zhengyi" userId="69c8ccc395c7f181" providerId="LiveId" clId="{0292AA77-5917-4198-BB75-87F7E2D6C8AB}" dt="2023-06-02T12:02:56.639" v="892"/>
        <pc:sldMkLst>
          <pc:docMk/>
          <pc:sldMk cId="2675341913" sldId="263"/>
        </pc:sldMkLst>
        <pc:spChg chg="mod">
          <ac:chgData name="li zhengyi" userId="69c8ccc395c7f181" providerId="LiveId" clId="{0292AA77-5917-4198-BB75-87F7E2D6C8AB}" dt="2023-06-02T12:02:56.639" v="892"/>
          <ac:spMkLst>
            <pc:docMk/>
            <pc:sldMk cId="2675341913" sldId="263"/>
            <ac:spMk id="3" creationId="{D830F142-1719-63F3-8F37-E41FE6BD007F}"/>
          </ac:spMkLst>
        </pc:spChg>
        <pc:picChg chg="del">
          <ac:chgData name="li zhengyi" userId="69c8ccc395c7f181" providerId="LiveId" clId="{0292AA77-5917-4198-BB75-87F7E2D6C8AB}" dt="2023-06-02T11:06:56.492" v="500" actId="478"/>
          <ac:picMkLst>
            <pc:docMk/>
            <pc:sldMk cId="2675341913" sldId="263"/>
            <ac:picMk id="5" creationId="{DCC132BA-ED4D-4F81-9374-09C32C18790D}"/>
          </ac:picMkLst>
        </pc:picChg>
      </pc:sldChg>
      <pc:sldChg chg="add">
        <pc:chgData name="li zhengyi" userId="69c8ccc395c7f181" providerId="LiveId" clId="{0292AA77-5917-4198-BB75-87F7E2D6C8AB}" dt="2023-06-07T01:08:47" v="895" actId="2890"/>
        <pc:sldMkLst>
          <pc:docMk/>
          <pc:sldMk cId="3040585927" sldId="264"/>
        </pc:sldMkLst>
      </pc:sldChg>
      <pc:sldChg chg="modSp add mod modNotesTx">
        <pc:chgData name="li zhengyi" userId="69c8ccc395c7f181" providerId="LiveId" clId="{0292AA77-5917-4198-BB75-87F7E2D6C8AB}" dt="2023-06-07T01:38:48.674" v="1385"/>
        <pc:sldMkLst>
          <pc:docMk/>
          <pc:sldMk cId="2324298570" sldId="265"/>
        </pc:sldMkLst>
        <pc:spChg chg="mod">
          <ac:chgData name="li zhengyi" userId="69c8ccc395c7f181" providerId="LiveId" clId="{0292AA77-5917-4198-BB75-87F7E2D6C8AB}" dt="2023-06-07T01:38:48.674" v="1385"/>
          <ac:spMkLst>
            <pc:docMk/>
            <pc:sldMk cId="2324298570" sldId="265"/>
            <ac:spMk id="3" creationId="{D830F142-1719-63F3-8F37-E41FE6BD007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4384ED-C69F-44A2-90E7-0DFB7543D2FF}" type="datetimeFigureOut">
              <a:rPr lang="zh-CN" altLang="en-US" smtClean="0"/>
              <a:t>2024/7/26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CD74F6-1ABE-4442-8F71-2D0A0D8A27F7}" type="slidenum">
              <a:rPr lang="zh-CN" altLang="en-US" smtClean="0"/>
              <a:t>‹#›</a:t>
            </a:fld>
            <a:endParaRPr lang="zh-CN" altLang="en-US"/>
          </a:p>
        </p:txBody>
      </p:sp>
    </p:spTree>
    <p:extLst>
      <p:ext uri="{BB962C8B-B14F-4D97-AF65-F5344CB8AC3E}">
        <p14:creationId xmlns:p14="http://schemas.microsoft.com/office/powerpoint/2010/main" val="1909178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baike.baidu.com/item/%E4%BB%A3%E7%A0%81%E6%AE%B5/0?fromModule=lemma_inlink" TargetMode="External"/><Relationship Id="rId2" Type="http://schemas.openxmlformats.org/officeDocument/2006/relationships/slide" Target="../slides/slide49.xml"/><Relationship Id="rId1" Type="http://schemas.openxmlformats.org/officeDocument/2006/relationships/notesMaster" Target="../notesMasters/notesMaster1.xml"/><Relationship Id="rId5" Type="http://schemas.openxmlformats.org/officeDocument/2006/relationships/hyperlink" Target="https://baike.baidu.com/item/%E5%A0%86%E6%A0%88%E6%AE%B5/0?fromModule=lemma_inlink" TargetMode="External"/><Relationship Id="rId4" Type="http://schemas.openxmlformats.org/officeDocument/2006/relationships/hyperlink" Target="https://baike.baidu.com/item/%E6%95%B0%E6%8D%AE%E6%AE%B5/0?fromModule=lemma_inlink"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CD74F6-1ABE-4442-8F71-2D0A0D8A27F7}" type="slidenum">
              <a:rPr lang="zh-CN" altLang="en-US" smtClean="0"/>
              <a:t>2</a:t>
            </a:fld>
            <a:endParaRPr lang="zh-CN" altLang="en-US"/>
          </a:p>
        </p:txBody>
      </p:sp>
    </p:spTree>
    <p:extLst>
      <p:ext uri="{BB962C8B-B14F-4D97-AF65-F5344CB8AC3E}">
        <p14:creationId xmlns:p14="http://schemas.microsoft.com/office/powerpoint/2010/main" val="3130297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Enclave</a:t>
            </a:r>
            <a:r>
              <a:rPr lang="zh-CN" altLang="en-US" dirty="0"/>
              <a:t>的虚拟地址也是连续的，就像物理地址在物理内存中也是连续的。由</a:t>
            </a:r>
            <a:r>
              <a:rPr lang="en-US" altLang="zh-CN" dirty="0"/>
              <a:t>base</a:t>
            </a:r>
            <a:r>
              <a:rPr lang="zh-CN" altLang="en-US" dirty="0"/>
              <a:t>和</a:t>
            </a:r>
            <a:r>
              <a:rPr lang="en-US" altLang="zh-CN" dirty="0"/>
              <a:t>mask</a:t>
            </a:r>
            <a:r>
              <a:rPr lang="zh-CN" altLang="en-US" dirty="0"/>
              <a:t>寄存器指定，所以起点和范围都是</a:t>
            </a:r>
            <a:r>
              <a:rPr lang="en-US" altLang="zh-CN" dirty="0"/>
              <a:t>2</a:t>
            </a:r>
            <a:r>
              <a:rPr lang="zh-CN" altLang="en-US" dirty="0"/>
              <a:t>次幂。因此，检查一个被访问的地址是否在</a:t>
            </a:r>
            <a:r>
              <a:rPr lang="en-US" altLang="zh-CN" dirty="0"/>
              <a:t>ELRANGE</a:t>
            </a:r>
            <a:r>
              <a:rPr lang="zh-CN" altLang="en-US" dirty="0"/>
              <a:t>很容易</a:t>
            </a:r>
          </a:p>
          <a:p>
            <a:endParaRPr lang="en-US" altLang="zh-CN" dirty="0"/>
          </a:p>
        </p:txBody>
      </p:sp>
      <p:sp>
        <p:nvSpPr>
          <p:cNvPr id="4" name="灯片编号占位符 3"/>
          <p:cNvSpPr>
            <a:spLocks noGrp="1"/>
          </p:cNvSpPr>
          <p:nvPr>
            <p:ph type="sldNum" sz="quarter" idx="5"/>
          </p:nvPr>
        </p:nvSpPr>
        <p:spPr/>
        <p:txBody>
          <a:bodyPr/>
          <a:lstStyle/>
          <a:p>
            <a:fld id="{C0CD74F6-1ABE-4442-8F71-2D0A0D8A27F7}" type="slidenum">
              <a:rPr lang="zh-CN" altLang="en-US" smtClean="0"/>
              <a:t>11</a:t>
            </a:fld>
            <a:endParaRPr lang="zh-CN" altLang="en-US"/>
          </a:p>
        </p:txBody>
      </p:sp>
    </p:spTree>
    <p:extLst>
      <p:ext uri="{BB962C8B-B14F-4D97-AF65-F5344CB8AC3E}">
        <p14:creationId xmlns:p14="http://schemas.microsoft.com/office/powerpoint/2010/main" val="3665444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EPCM</a:t>
            </a:r>
            <a:r>
              <a:rPr lang="zh-CN" altLang="en-US" dirty="0"/>
              <a:t>也是一块安全的内存，但是具体存储介质和</a:t>
            </a:r>
            <a:r>
              <a:rPr lang="en-US" altLang="zh-CN" dirty="0"/>
              <a:t>layout</a:t>
            </a:r>
            <a:r>
              <a:rPr lang="zh-CN" altLang="en-US" dirty="0"/>
              <a:t>没有说。</a:t>
            </a:r>
            <a:endParaRPr lang="en-US" altLang="zh-CN" dirty="0"/>
          </a:p>
          <a:p>
            <a:r>
              <a:rPr lang="en-US" altLang="zh-CN" dirty="0"/>
              <a:t>EPCM</a:t>
            </a:r>
            <a:r>
              <a:rPr lang="zh-CN" altLang="en-US" dirty="0"/>
              <a:t>和</a:t>
            </a:r>
            <a:r>
              <a:rPr lang="en-US" altLang="zh-CN" dirty="0"/>
              <a:t>page table</a:t>
            </a:r>
            <a:r>
              <a:rPr lang="zh-CN" altLang="en-US" dirty="0"/>
              <a:t>有点像。只不过页表是由操作系统维护，而</a:t>
            </a:r>
            <a:r>
              <a:rPr lang="en-US" altLang="zh-CN" dirty="0"/>
              <a:t>EPCM</a:t>
            </a:r>
            <a:r>
              <a:rPr lang="zh-CN" altLang="en-US" dirty="0"/>
              <a:t>是硬件维护。</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C0CD74F6-1ABE-4442-8F71-2D0A0D8A27F7}" type="slidenum">
              <a:rPr lang="zh-CN" altLang="en-US" smtClean="0"/>
              <a:t>12</a:t>
            </a:fld>
            <a:endParaRPr lang="zh-CN" altLang="en-US"/>
          </a:p>
        </p:txBody>
      </p:sp>
    </p:spTree>
    <p:extLst>
      <p:ext uri="{BB962C8B-B14F-4D97-AF65-F5344CB8AC3E}">
        <p14:creationId xmlns:p14="http://schemas.microsoft.com/office/powerpoint/2010/main" val="2180935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EPC</a:t>
            </a:r>
            <a:r>
              <a:rPr lang="zh-CN" altLang="en-US" dirty="0"/>
              <a:t>的虚拟地址分为两步，一步由</a:t>
            </a:r>
            <a:r>
              <a:rPr lang="en-US" altLang="zh-CN" dirty="0" err="1"/>
              <a:t>os</a:t>
            </a:r>
            <a:r>
              <a:rPr lang="zh-CN" altLang="en-US" dirty="0"/>
              <a:t>维护的页表，从进程的虚拟地址映射到</a:t>
            </a:r>
            <a:r>
              <a:rPr lang="en-US" altLang="zh-CN" dirty="0"/>
              <a:t>PRM</a:t>
            </a:r>
            <a:r>
              <a:rPr lang="zh-CN" altLang="en-US" dirty="0"/>
              <a:t>的物理地址。</a:t>
            </a:r>
            <a:r>
              <a:rPr lang="en-US" altLang="zh-CN" dirty="0"/>
              <a:t>Hardware</a:t>
            </a:r>
            <a:r>
              <a:rPr lang="zh-CN" altLang="en-US" dirty="0"/>
              <a:t>使用</a:t>
            </a:r>
            <a:r>
              <a:rPr lang="en-US" altLang="zh-CN" dirty="0"/>
              <a:t>EPCM</a:t>
            </a:r>
            <a:r>
              <a:rPr lang="zh-CN" altLang="en-US" dirty="0"/>
              <a:t>再检查一次，确保不可信的</a:t>
            </a:r>
            <a:r>
              <a:rPr lang="en-US" altLang="zh-CN" dirty="0"/>
              <a:t>OS</a:t>
            </a:r>
            <a:r>
              <a:rPr lang="zh-CN" altLang="en-US" dirty="0"/>
              <a:t>访问是合法的。</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C0CD74F6-1ABE-4442-8F71-2D0A0D8A27F7}" type="slidenum">
              <a:rPr lang="zh-CN" altLang="en-US" smtClean="0"/>
              <a:t>13</a:t>
            </a:fld>
            <a:endParaRPr lang="zh-CN" altLang="en-US"/>
          </a:p>
        </p:txBody>
      </p:sp>
    </p:spTree>
    <p:extLst>
      <p:ext uri="{BB962C8B-B14F-4D97-AF65-F5344CB8AC3E}">
        <p14:creationId xmlns:p14="http://schemas.microsoft.com/office/powerpoint/2010/main" val="1048645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SECS</a:t>
            </a:r>
            <a:r>
              <a:rPr lang="zh-CN" altLang="en-US" dirty="0"/>
              <a:t>的角色类似于类的构造和析构函数，每个</a:t>
            </a:r>
            <a:r>
              <a:rPr lang="en-US" altLang="zh-CN" dirty="0"/>
              <a:t>enclave</a:t>
            </a:r>
            <a:r>
              <a:rPr lang="zh-CN" altLang="en-US" dirty="0"/>
              <a:t>中首先创造</a:t>
            </a:r>
            <a:r>
              <a:rPr lang="en-US" altLang="zh-CN" dirty="0"/>
              <a:t>SECS</a:t>
            </a:r>
            <a:r>
              <a:rPr lang="zh-CN" altLang="en-US" dirty="0"/>
              <a:t>，回收时最后回收。</a:t>
            </a:r>
            <a:endParaRPr lang="en-US" altLang="zh-CN" dirty="0"/>
          </a:p>
        </p:txBody>
      </p:sp>
      <p:sp>
        <p:nvSpPr>
          <p:cNvPr id="4" name="灯片编号占位符 3"/>
          <p:cNvSpPr>
            <a:spLocks noGrp="1"/>
          </p:cNvSpPr>
          <p:nvPr>
            <p:ph type="sldNum" sz="quarter" idx="5"/>
          </p:nvPr>
        </p:nvSpPr>
        <p:spPr/>
        <p:txBody>
          <a:bodyPr/>
          <a:lstStyle/>
          <a:p>
            <a:fld id="{C0CD74F6-1ABE-4442-8F71-2D0A0D8A27F7}" type="slidenum">
              <a:rPr lang="zh-CN" altLang="en-US" smtClean="0"/>
              <a:t>14</a:t>
            </a:fld>
            <a:endParaRPr lang="zh-CN" altLang="en-US"/>
          </a:p>
        </p:txBody>
      </p:sp>
    </p:spTree>
    <p:extLst>
      <p:ext uri="{BB962C8B-B14F-4D97-AF65-F5344CB8AC3E}">
        <p14:creationId xmlns:p14="http://schemas.microsoft.com/office/powerpoint/2010/main" val="4022622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C0CD74F6-1ABE-4442-8F71-2D0A0D8A27F7}" type="slidenum">
              <a:rPr lang="zh-CN" altLang="en-US" smtClean="0"/>
              <a:t>15</a:t>
            </a:fld>
            <a:endParaRPr lang="zh-CN" altLang="en-US"/>
          </a:p>
        </p:txBody>
      </p:sp>
    </p:spTree>
    <p:extLst>
      <p:ext uri="{BB962C8B-B14F-4D97-AF65-F5344CB8AC3E}">
        <p14:creationId xmlns:p14="http://schemas.microsoft.com/office/powerpoint/2010/main" val="913229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C0CD74F6-1ABE-4442-8F71-2D0A0D8A27F7}" type="slidenum">
              <a:rPr lang="zh-CN" altLang="en-US" smtClean="0"/>
              <a:t>16</a:t>
            </a:fld>
            <a:endParaRPr lang="zh-CN" altLang="en-US"/>
          </a:p>
        </p:txBody>
      </p:sp>
    </p:spTree>
    <p:extLst>
      <p:ext uri="{BB962C8B-B14F-4D97-AF65-F5344CB8AC3E}">
        <p14:creationId xmlns:p14="http://schemas.microsoft.com/office/powerpoint/2010/main" val="2478996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这里有个</a:t>
            </a:r>
            <a:r>
              <a:rPr lang="en-US" altLang="zh-CN" dirty="0"/>
              <a:t>question</a:t>
            </a:r>
            <a:r>
              <a:rPr lang="zh-CN" altLang="en-US" dirty="0"/>
              <a:t>：期望的虚拟地址在</a:t>
            </a:r>
            <a:r>
              <a:rPr lang="en-US" altLang="zh-CN" dirty="0"/>
              <a:t>allocate</a:t>
            </a:r>
            <a:r>
              <a:rPr lang="zh-CN" altLang="en-US" dirty="0"/>
              <a:t>时被指定，但是其实感觉外部页表知道了</a:t>
            </a:r>
            <a:r>
              <a:rPr lang="en-US" altLang="zh-CN" dirty="0"/>
              <a:t>ECES</a:t>
            </a:r>
            <a:r>
              <a:rPr lang="zh-CN" altLang="en-US" dirty="0"/>
              <a:t>后，就可以知道正确的虚拟地址。细节可以看</a:t>
            </a:r>
            <a:r>
              <a:rPr lang="en-US" altLang="zh-CN" dirty="0"/>
              <a:t>address translation attacks </a:t>
            </a:r>
          </a:p>
          <a:p>
            <a:endParaRPr lang="en-US" altLang="zh-CN" dirty="0"/>
          </a:p>
        </p:txBody>
      </p:sp>
      <p:sp>
        <p:nvSpPr>
          <p:cNvPr id="4" name="灯片编号占位符 3"/>
          <p:cNvSpPr>
            <a:spLocks noGrp="1"/>
          </p:cNvSpPr>
          <p:nvPr>
            <p:ph type="sldNum" sz="quarter" idx="5"/>
          </p:nvPr>
        </p:nvSpPr>
        <p:spPr/>
        <p:txBody>
          <a:bodyPr/>
          <a:lstStyle/>
          <a:p>
            <a:fld id="{C0CD74F6-1ABE-4442-8F71-2D0A0D8A27F7}" type="slidenum">
              <a:rPr lang="zh-CN" altLang="en-US" smtClean="0"/>
              <a:t>17</a:t>
            </a:fld>
            <a:endParaRPr lang="zh-CN" altLang="en-US"/>
          </a:p>
        </p:txBody>
      </p:sp>
    </p:spTree>
    <p:extLst>
      <p:ext uri="{BB962C8B-B14F-4D97-AF65-F5344CB8AC3E}">
        <p14:creationId xmlns:p14="http://schemas.microsoft.com/office/powerpoint/2010/main" val="8321425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C0CD74F6-1ABE-4442-8F71-2D0A0D8A27F7}" type="slidenum">
              <a:rPr lang="zh-CN" altLang="en-US" smtClean="0"/>
              <a:t>18</a:t>
            </a:fld>
            <a:endParaRPr lang="zh-CN" altLang="en-US"/>
          </a:p>
        </p:txBody>
      </p:sp>
    </p:spTree>
    <p:extLst>
      <p:ext uri="{BB962C8B-B14F-4D97-AF65-F5344CB8AC3E}">
        <p14:creationId xmlns:p14="http://schemas.microsoft.com/office/powerpoint/2010/main" val="10939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C0CD74F6-1ABE-4442-8F71-2D0A0D8A27F7}" type="slidenum">
              <a:rPr lang="zh-CN" altLang="en-US" smtClean="0"/>
              <a:t>19</a:t>
            </a:fld>
            <a:endParaRPr lang="zh-CN" altLang="en-US"/>
          </a:p>
        </p:txBody>
      </p:sp>
    </p:spTree>
    <p:extLst>
      <p:ext uri="{BB962C8B-B14F-4D97-AF65-F5344CB8AC3E}">
        <p14:creationId xmlns:p14="http://schemas.microsoft.com/office/powerpoint/2010/main" val="20896377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C0CD74F6-1ABE-4442-8F71-2D0A0D8A27F7}" type="slidenum">
              <a:rPr lang="zh-CN" altLang="en-US" smtClean="0"/>
              <a:t>20</a:t>
            </a:fld>
            <a:endParaRPr lang="zh-CN" altLang="en-US"/>
          </a:p>
        </p:txBody>
      </p:sp>
    </p:spTree>
    <p:extLst>
      <p:ext uri="{BB962C8B-B14F-4D97-AF65-F5344CB8AC3E}">
        <p14:creationId xmlns:p14="http://schemas.microsoft.com/office/powerpoint/2010/main" val="3622225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任何来自</a:t>
            </a:r>
            <a:r>
              <a:rPr lang="en-US" altLang="zh-CN" dirty="0"/>
              <a:t>hardware</a:t>
            </a:r>
            <a:r>
              <a:rPr lang="zh-CN" altLang="en-US" dirty="0"/>
              <a:t>，</a:t>
            </a:r>
            <a:r>
              <a:rPr lang="en-US" altLang="zh-CN" dirty="0" err="1"/>
              <a:t>vmm</a:t>
            </a:r>
            <a:r>
              <a:rPr lang="zh-CN" altLang="en-US" dirty="0"/>
              <a:t>，</a:t>
            </a:r>
            <a:r>
              <a:rPr lang="en-US" altLang="zh-CN" dirty="0" err="1"/>
              <a:t>os</a:t>
            </a:r>
            <a:r>
              <a:rPr lang="zh-CN" altLang="en-US" dirty="0"/>
              <a:t>，</a:t>
            </a:r>
            <a:r>
              <a:rPr lang="en-US" altLang="zh-CN" dirty="0"/>
              <a:t>app</a:t>
            </a:r>
            <a:r>
              <a:rPr lang="zh-CN" altLang="en-US" dirty="0"/>
              <a:t>的漏洞都可能导致</a:t>
            </a:r>
            <a:r>
              <a:rPr lang="en-US" altLang="zh-CN" dirty="0"/>
              <a:t>ap</a:t>
            </a:r>
            <a:r>
              <a:rPr lang="zh-CN" altLang="en-US" dirty="0"/>
              <a:t>中敏感信息的泄露。所以需要很多假设，所有红框圈住的都得安全。</a:t>
            </a:r>
            <a:endParaRPr lang="en-US" altLang="zh-CN" dirty="0"/>
          </a:p>
          <a:p>
            <a:r>
              <a:rPr lang="zh-CN" altLang="en-US" dirty="0"/>
              <a:t>有了</a:t>
            </a:r>
            <a:r>
              <a:rPr lang="en-US" altLang="zh-CN" dirty="0" err="1"/>
              <a:t>sgx</a:t>
            </a:r>
            <a:r>
              <a:rPr lang="zh-CN" altLang="en-US" dirty="0"/>
              <a:t>后，只需要部分</a:t>
            </a:r>
            <a:r>
              <a:rPr lang="en-US" altLang="zh-CN" dirty="0"/>
              <a:t>hardware</a:t>
            </a:r>
            <a:r>
              <a:rPr lang="zh-CN" altLang="en-US" dirty="0"/>
              <a:t>可信（和</a:t>
            </a:r>
            <a:r>
              <a:rPr lang="en-US" altLang="zh-CN" dirty="0" err="1"/>
              <a:t>sgx</a:t>
            </a:r>
            <a:r>
              <a:rPr lang="zh-CN" altLang="en-US" dirty="0"/>
              <a:t>相关的部分）和部分</a:t>
            </a:r>
            <a:r>
              <a:rPr lang="en-US" altLang="zh-CN" dirty="0"/>
              <a:t>app</a:t>
            </a:r>
            <a:r>
              <a:rPr lang="zh-CN" altLang="en-US" dirty="0"/>
              <a:t>代码（</a:t>
            </a:r>
            <a:r>
              <a:rPr lang="en-US" altLang="zh-CN" dirty="0"/>
              <a:t>enclave</a:t>
            </a:r>
            <a:r>
              <a:rPr lang="zh-CN" altLang="en-US" dirty="0"/>
              <a:t>中运行的代码）可信</a:t>
            </a:r>
            <a:r>
              <a:rPr lang="en-US" altLang="zh-CN" dirty="0"/>
              <a:t>	</a:t>
            </a:r>
            <a:endParaRPr lang="zh-CN" altLang="en-US" dirty="0"/>
          </a:p>
        </p:txBody>
      </p:sp>
      <p:sp>
        <p:nvSpPr>
          <p:cNvPr id="4" name="灯片编号占位符 3"/>
          <p:cNvSpPr>
            <a:spLocks noGrp="1"/>
          </p:cNvSpPr>
          <p:nvPr>
            <p:ph type="sldNum" sz="quarter" idx="5"/>
          </p:nvPr>
        </p:nvSpPr>
        <p:spPr/>
        <p:txBody>
          <a:bodyPr/>
          <a:lstStyle/>
          <a:p>
            <a:fld id="{C0CD74F6-1ABE-4442-8F71-2D0A0D8A27F7}" type="slidenum">
              <a:rPr lang="zh-CN" altLang="en-US" smtClean="0"/>
              <a:t>3</a:t>
            </a:fld>
            <a:endParaRPr lang="zh-CN" altLang="en-US"/>
          </a:p>
        </p:txBody>
      </p:sp>
    </p:spTree>
    <p:extLst>
      <p:ext uri="{BB962C8B-B14F-4D97-AF65-F5344CB8AC3E}">
        <p14:creationId xmlns:p14="http://schemas.microsoft.com/office/powerpoint/2010/main" val="37514012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Evict page</a:t>
            </a:r>
            <a:r>
              <a:rPr lang="zh-CN" altLang="en-US" dirty="0"/>
              <a:t>就是再</a:t>
            </a:r>
            <a:r>
              <a:rPr lang="en-US" altLang="zh-CN" dirty="0" err="1"/>
              <a:t>epc</a:t>
            </a:r>
            <a:r>
              <a:rPr lang="zh-CN" altLang="en-US" dirty="0"/>
              <a:t>空间不够时，需要先讲</a:t>
            </a:r>
            <a:r>
              <a:rPr lang="en-US" altLang="zh-CN" dirty="0" err="1"/>
              <a:t>epc</a:t>
            </a:r>
            <a:r>
              <a:rPr lang="en-US" altLang="zh-CN" dirty="0"/>
              <a:t> page</a:t>
            </a:r>
            <a:r>
              <a:rPr lang="zh-CN" altLang="en-US" dirty="0"/>
              <a:t>加密变成</a:t>
            </a:r>
            <a:r>
              <a:rPr lang="en-US" altLang="zh-CN" dirty="0"/>
              <a:t>non-enclave page</a:t>
            </a:r>
            <a:r>
              <a:rPr lang="zh-CN" altLang="en-US" dirty="0"/>
              <a:t>，还可以按照传统方式进一步放到</a:t>
            </a:r>
            <a:r>
              <a:rPr lang="en-US" altLang="zh-CN" dirty="0"/>
              <a:t>disk</a:t>
            </a:r>
            <a:r>
              <a:rPr lang="zh-CN" altLang="en-US" dirty="0"/>
              <a:t>。一开始</a:t>
            </a:r>
            <a:r>
              <a:rPr lang="en-US" altLang="zh-CN" dirty="0"/>
              <a:t>enclave</a:t>
            </a:r>
            <a:r>
              <a:rPr lang="zh-CN" altLang="en-US" dirty="0"/>
              <a:t>只支持</a:t>
            </a:r>
            <a:r>
              <a:rPr lang="en-US" altLang="zh-CN" dirty="0"/>
              <a:t>128MB</a:t>
            </a:r>
            <a:r>
              <a:rPr lang="zh-CN" altLang="en-US" dirty="0"/>
              <a:t>时，有很大开销。但是看新的</a:t>
            </a:r>
            <a:r>
              <a:rPr lang="en-US" altLang="zh-CN" dirty="0"/>
              <a:t>sgx2</a:t>
            </a:r>
            <a:r>
              <a:rPr lang="zh-CN" altLang="en-US" dirty="0"/>
              <a:t>可以支持很大</a:t>
            </a:r>
            <a:r>
              <a:rPr lang="en-US" altLang="zh-CN" dirty="0" err="1"/>
              <a:t>epc</a:t>
            </a:r>
            <a:r>
              <a:rPr lang="en-US" altLang="zh-CN" dirty="0"/>
              <a:t> </a:t>
            </a:r>
            <a:r>
              <a:rPr lang="zh-CN" altLang="en-US" dirty="0"/>
              <a:t>内存了，这个问题不是特别严重。</a:t>
            </a:r>
            <a:endParaRPr lang="en-US" altLang="zh-CN" dirty="0"/>
          </a:p>
        </p:txBody>
      </p:sp>
      <p:sp>
        <p:nvSpPr>
          <p:cNvPr id="4" name="灯片编号占位符 3"/>
          <p:cNvSpPr>
            <a:spLocks noGrp="1"/>
          </p:cNvSpPr>
          <p:nvPr>
            <p:ph type="sldNum" sz="quarter" idx="5"/>
          </p:nvPr>
        </p:nvSpPr>
        <p:spPr/>
        <p:txBody>
          <a:bodyPr/>
          <a:lstStyle/>
          <a:p>
            <a:fld id="{C0CD74F6-1ABE-4442-8F71-2D0A0D8A27F7}" type="slidenum">
              <a:rPr lang="zh-CN" altLang="en-US" smtClean="0"/>
              <a:t>23</a:t>
            </a:fld>
            <a:endParaRPr lang="zh-CN" altLang="en-US"/>
          </a:p>
        </p:txBody>
      </p:sp>
    </p:spTree>
    <p:extLst>
      <p:ext uri="{BB962C8B-B14F-4D97-AF65-F5344CB8AC3E}">
        <p14:creationId xmlns:p14="http://schemas.microsoft.com/office/powerpoint/2010/main" val="15652544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a:t>
            </a:r>
            <a:r>
              <a:rPr lang="en-US" altLang="zh-CN" dirty="0"/>
              <a:t>system call</a:t>
            </a:r>
            <a:r>
              <a:rPr lang="zh-CN" altLang="en-US" dirty="0"/>
              <a:t>来调用</a:t>
            </a:r>
            <a:r>
              <a:rPr lang="en-US" altLang="zh-CN" dirty="0"/>
              <a:t>ECREATE</a:t>
            </a:r>
            <a:endParaRPr lang="zh-CN" altLang="en-US" dirty="0"/>
          </a:p>
        </p:txBody>
      </p:sp>
      <p:sp>
        <p:nvSpPr>
          <p:cNvPr id="4" name="灯片编号占位符 3"/>
          <p:cNvSpPr>
            <a:spLocks noGrp="1"/>
          </p:cNvSpPr>
          <p:nvPr>
            <p:ph type="sldNum" sz="quarter" idx="5"/>
          </p:nvPr>
        </p:nvSpPr>
        <p:spPr/>
        <p:txBody>
          <a:bodyPr/>
          <a:lstStyle/>
          <a:p>
            <a:fld id="{C0CD74F6-1ABE-4442-8F71-2D0A0D8A27F7}" type="slidenum">
              <a:rPr lang="zh-CN" altLang="en-US" smtClean="0"/>
              <a:t>24</a:t>
            </a:fld>
            <a:endParaRPr lang="zh-CN" altLang="en-US"/>
          </a:p>
        </p:txBody>
      </p:sp>
    </p:spTree>
    <p:extLst>
      <p:ext uri="{BB962C8B-B14F-4D97-AF65-F5344CB8AC3E}">
        <p14:creationId xmlns:p14="http://schemas.microsoft.com/office/powerpoint/2010/main" val="18376517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Alice</a:t>
            </a:r>
            <a:r>
              <a:rPr lang="zh-CN" altLang="en-US" dirty="0"/>
              <a:t>是远程的</a:t>
            </a:r>
            <a:r>
              <a:rPr lang="en-US" altLang="zh-CN" dirty="0"/>
              <a:t>SGX CPU</a:t>
            </a:r>
            <a:r>
              <a:rPr lang="zh-CN" altLang="en-US" dirty="0"/>
              <a:t>拥有者，</a:t>
            </a:r>
            <a:r>
              <a:rPr lang="en-US" altLang="zh-CN" dirty="0"/>
              <a:t>Bob</a:t>
            </a:r>
            <a:r>
              <a:rPr lang="zh-CN" altLang="en-US" dirty="0"/>
              <a:t>是</a:t>
            </a:r>
            <a:r>
              <a:rPr lang="en-US" altLang="zh-CN" dirty="0"/>
              <a:t>challenger</a:t>
            </a:r>
            <a:r>
              <a:rPr lang="zh-CN" altLang="en-US" dirty="0"/>
              <a:t>，想知道自己的程序是否正确运行在可信</a:t>
            </a:r>
            <a:r>
              <a:rPr lang="en-US" altLang="zh-CN" dirty="0" err="1"/>
              <a:t>sgx</a:t>
            </a:r>
            <a:r>
              <a:rPr lang="zh-CN" altLang="en-US" dirty="0"/>
              <a:t>上。</a:t>
            </a:r>
            <a:endParaRPr lang="en-US" altLang="zh-CN" dirty="0"/>
          </a:p>
          <a:p>
            <a:endParaRPr lang="en-US" altLang="zh-CN" dirty="0"/>
          </a:p>
          <a:p>
            <a:r>
              <a:rPr lang="zh-CN" altLang="en-US" dirty="0"/>
              <a:t>如何使用英特尔提供的</a:t>
            </a:r>
            <a:r>
              <a:rPr lang="en-US" altLang="zh-CN" dirty="0"/>
              <a:t>attestation service</a:t>
            </a:r>
            <a:r>
              <a:rPr lang="zh-CN" altLang="en-US" dirty="0"/>
              <a:t>验证签名和哈希是正确的，还不清楚</a:t>
            </a:r>
          </a:p>
        </p:txBody>
      </p:sp>
      <p:sp>
        <p:nvSpPr>
          <p:cNvPr id="4" name="灯片编号占位符 3"/>
          <p:cNvSpPr>
            <a:spLocks noGrp="1"/>
          </p:cNvSpPr>
          <p:nvPr>
            <p:ph type="sldNum" sz="quarter" idx="5"/>
          </p:nvPr>
        </p:nvSpPr>
        <p:spPr/>
        <p:txBody>
          <a:bodyPr/>
          <a:lstStyle/>
          <a:p>
            <a:fld id="{C0CD74F6-1ABE-4442-8F71-2D0A0D8A27F7}" type="slidenum">
              <a:rPr lang="zh-CN" altLang="en-US" smtClean="0"/>
              <a:t>34</a:t>
            </a:fld>
            <a:endParaRPr lang="zh-CN" altLang="en-US"/>
          </a:p>
        </p:txBody>
      </p:sp>
    </p:spTree>
    <p:extLst>
      <p:ext uri="{BB962C8B-B14F-4D97-AF65-F5344CB8AC3E}">
        <p14:creationId xmlns:p14="http://schemas.microsoft.com/office/powerpoint/2010/main" val="1935145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Alice</a:t>
            </a:r>
            <a:r>
              <a:rPr lang="zh-CN" altLang="en-US" dirty="0"/>
              <a:t>是远程的</a:t>
            </a:r>
            <a:r>
              <a:rPr lang="en-US" altLang="zh-CN" dirty="0"/>
              <a:t>SGX CPU</a:t>
            </a:r>
            <a:r>
              <a:rPr lang="zh-CN" altLang="en-US" dirty="0"/>
              <a:t>拥有者，</a:t>
            </a:r>
            <a:r>
              <a:rPr lang="en-US" altLang="zh-CN" dirty="0"/>
              <a:t>Bob</a:t>
            </a:r>
            <a:r>
              <a:rPr lang="zh-CN" altLang="en-US" dirty="0"/>
              <a:t>是</a:t>
            </a:r>
            <a:r>
              <a:rPr lang="en-US" altLang="zh-CN" dirty="0"/>
              <a:t>challenger</a:t>
            </a:r>
            <a:r>
              <a:rPr lang="zh-CN" altLang="en-US" dirty="0"/>
              <a:t>，想知道自己的程序是否正确运行在可信</a:t>
            </a:r>
            <a:r>
              <a:rPr lang="en-US" altLang="zh-CN" dirty="0" err="1"/>
              <a:t>sgx</a:t>
            </a:r>
            <a:r>
              <a:rPr lang="zh-CN" altLang="en-US" dirty="0"/>
              <a:t>上。</a:t>
            </a:r>
            <a:endParaRPr lang="en-US" altLang="zh-CN" dirty="0"/>
          </a:p>
          <a:p>
            <a:endParaRPr lang="en-US" altLang="zh-CN" dirty="0"/>
          </a:p>
          <a:p>
            <a:r>
              <a:rPr lang="zh-CN" altLang="en-US" dirty="0"/>
              <a:t>如何使用英特尔提供的</a:t>
            </a:r>
            <a:r>
              <a:rPr lang="en-US" altLang="zh-CN" dirty="0"/>
              <a:t>attestation service</a:t>
            </a:r>
            <a:r>
              <a:rPr lang="zh-CN" altLang="en-US" dirty="0"/>
              <a:t>验证签名和哈希是正确的，还不清楚</a:t>
            </a:r>
          </a:p>
          <a:p>
            <a:endParaRPr lang="zh-CN" altLang="en-US" dirty="0"/>
          </a:p>
        </p:txBody>
      </p:sp>
      <p:sp>
        <p:nvSpPr>
          <p:cNvPr id="4" name="灯片编号占位符 3"/>
          <p:cNvSpPr>
            <a:spLocks noGrp="1"/>
          </p:cNvSpPr>
          <p:nvPr>
            <p:ph type="sldNum" sz="quarter" idx="5"/>
          </p:nvPr>
        </p:nvSpPr>
        <p:spPr/>
        <p:txBody>
          <a:bodyPr/>
          <a:lstStyle/>
          <a:p>
            <a:fld id="{C0CD74F6-1ABE-4442-8F71-2D0A0D8A27F7}" type="slidenum">
              <a:rPr lang="zh-CN" altLang="en-US" smtClean="0"/>
              <a:t>35</a:t>
            </a:fld>
            <a:endParaRPr lang="zh-CN" altLang="en-US"/>
          </a:p>
        </p:txBody>
      </p:sp>
    </p:spTree>
    <p:extLst>
      <p:ext uri="{BB962C8B-B14F-4D97-AF65-F5344CB8AC3E}">
        <p14:creationId xmlns:p14="http://schemas.microsoft.com/office/powerpoint/2010/main" val="39912070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Alice</a:t>
            </a:r>
            <a:r>
              <a:rPr lang="zh-CN" altLang="en-US" dirty="0"/>
              <a:t>是远程的</a:t>
            </a:r>
            <a:r>
              <a:rPr lang="en-US" altLang="zh-CN" dirty="0"/>
              <a:t>SGX CPU</a:t>
            </a:r>
            <a:r>
              <a:rPr lang="zh-CN" altLang="en-US" dirty="0"/>
              <a:t>拥有者，</a:t>
            </a:r>
            <a:r>
              <a:rPr lang="en-US" altLang="zh-CN" dirty="0"/>
              <a:t>Bob</a:t>
            </a:r>
            <a:r>
              <a:rPr lang="zh-CN" altLang="en-US" dirty="0"/>
              <a:t>是</a:t>
            </a:r>
            <a:r>
              <a:rPr lang="en-US" altLang="zh-CN" dirty="0"/>
              <a:t>challenger</a:t>
            </a:r>
            <a:r>
              <a:rPr lang="zh-CN" altLang="en-US" dirty="0"/>
              <a:t>，想知道自己的程序是否正确运行在可信</a:t>
            </a:r>
            <a:r>
              <a:rPr lang="en-US" altLang="zh-CN" dirty="0" err="1"/>
              <a:t>sgx</a:t>
            </a:r>
            <a:r>
              <a:rPr lang="zh-CN" altLang="en-US" dirty="0"/>
              <a:t>上。</a:t>
            </a:r>
            <a:endParaRPr lang="en-US" altLang="zh-CN" dirty="0"/>
          </a:p>
          <a:p>
            <a:endParaRPr lang="en-US" altLang="zh-CN" dirty="0"/>
          </a:p>
          <a:p>
            <a:r>
              <a:rPr lang="zh-CN" altLang="en-US" dirty="0"/>
              <a:t>如何使用英特尔提供的</a:t>
            </a:r>
            <a:r>
              <a:rPr lang="en-US" altLang="zh-CN" dirty="0"/>
              <a:t>attestation service</a:t>
            </a:r>
            <a:r>
              <a:rPr lang="zh-CN" altLang="en-US"/>
              <a:t>验证签名和哈希是正确的，还不清楚</a:t>
            </a:r>
          </a:p>
          <a:p>
            <a:endParaRPr lang="zh-CN" altLang="en-US" dirty="0"/>
          </a:p>
        </p:txBody>
      </p:sp>
      <p:sp>
        <p:nvSpPr>
          <p:cNvPr id="4" name="灯片编号占位符 3"/>
          <p:cNvSpPr>
            <a:spLocks noGrp="1"/>
          </p:cNvSpPr>
          <p:nvPr>
            <p:ph type="sldNum" sz="quarter" idx="5"/>
          </p:nvPr>
        </p:nvSpPr>
        <p:spPr/>
        <p:txBody>
          <a:bodyPr/>
          <a:lstStyle/>
          <a:p>
            <a:fld id="{C0CD74F6-1ABE-4442-8F71-2D0A0D8A27F7}" type="slidenum">
              <a:rPr lang="zh-CN" altLang="en-US" smtClean="0"/>
              <a:t>36</a:t>
            </a:fld>
            <a:endParaRPr lang="zh-CN" altLang="en-US"/>
          </a:p>
        </p:txBody>
      </p:sp>
    </p:spTree>
    <p:extLst>
      <p:ext uri="{BB962C8B-B14F-4D97-AF65-F5344CB8AC3E}">
        <p14:creationId xmlns:p14="http://schemas.microsoft.com/office/powerpoint/2010/main" val="34656319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buFont typeface="Arial" panose="020B0604020202020204" pitchFamily="34" charset="0"/>
              <a:buChar char="•"/>
            </a:pPr>
            <a:r>
              <a:rPr lang="zh-CN" altLang="en-US" sz="2400" dirty="0"/>
              <a:t>推荐解决</a:t>
            </a:r>
            <a:endParaRPr lang="en-US" altLang="zh-CN" sz="2400" dirty="0"/>
          </a:p>
          <a:p>
            <a:pPr marL="800100" lvl="1" indent="-342900">
              <a:buFont typeface="Arial" panose="020B0604020202020204" pitchFamily="34" charset="0"/>
              <a:buChar char="•"/>
            </a:pPr>
            <a:r>
              <a:rPr lang="zh-CN" altLang="en-US" sz="2400" dirty="0"/>
              <a:t>只放入必要敏感信息，只做必要的创建</a:t>
            </a:r>
            <a:endParaRPr lang="en-US" altLang="zh-CN" sz="2400" dirty="0"/>
          </a:p>
          <a:p>
            <a:pPr marL="800100" lvl="1" indent="-342900">
              <a:buFont typeface="Arial" panose="020B0604020202020204" pitchFamily="34" charset="0"/>
              <a:buChar char="•"/>
            </a:pPr>
            <a:r>
              <a:rPr lang="zh-CN" altLang="en-US" sz="2400" dirty="0"/>
              <a:t>使用</a:t>
            </a:r>
            <a:r>
              <a:rPr lang="en-US" altLang="zh-CN" sz="2400" dirty="0"/>
              <a:t>SGX2</a:t>
            </a:r>
            <a:r>
              <a:rPr lang="zh-CN" altLang="en-US" sz="2400" dirty="0"/>
              <a:t>中的动态</a:t>
            </a:r>
            <a:r>
              <a:rPr lang="en-US" altLang="zh-CN" sz="2400" dirty="0"/>
              <a:t>enclave</a:t>
            </a:r>
            <a:r>
              <a:rPr lang="zh-CN" altLang="en-US" sz="2400" dirty="0"/>
              <a:t>，将创建时间分散到其他时间点。</a:t>
            </a:r>
            <a:endParaRPr lang="en-US" altLang="zh-CN" sz="2400" dirty="0"/>
          </a:p>
          <a:p>
            <a:pPr marL="800100" lvl="1" indent="-342900">
              <a:buFont typeface="Arial" panose="020B0604020202020204" pitchFamily="34" charset="0"/>
              <a:buChar char="•"/>
            </a:pPr>
            <a:r>
              <a:rPr lang="en-US" altLang="zh-CN" sz="2400" dirty="0"/>
              <a:t>Overlap</a:t>
            </a:r>
            <a:r>
              <a:rPr lang="zh-CN" altLang="en-US" sz="2400" dirty="0"/>
              <a:t>创建时间</a:t>
            </a:r>
            <a:endParaRPr lang="en-US" altLang="zh-CN" sz="2400" dirty="0"/>
          </a:p>
          <a:p>
            <a:endParaRPr lang="zh-CN" altLang="en-US" dirty="0"/>
          </a:p>
        </p:txBody>
      </p:sp>
      <p:sp>
        <p:nvSpPr>
          <p:cNvPr id="4" name="灯片编号占位符 3"/>
          <p:cNvSpPr>
            <a:spLocks noGrp="1"/>
          </p:cNvSpPr>
          <p:nvPr>
            <p:ph type="sldNum" sz="quarter" idx="5"/>
          </p:nvPr>
        </p:nvSpPr>
        <p:spPr/>
        <p:txBody>
          <a:bodyPr/>
          <a:lstStyle/>
          <a:p>
            <a:fld id="{C0CD74F6-1ABE-4442-8F71-2D0A0D8A27F7}" type="slidenum">
              <a:rPr lang="zh-CN" altLang="en-US" smtClean="0"/>
              <a:t>41</a:t>
            </a:fld>
            <a:endParaRPr lang="zh-CN" altLang="en-US"/>
          </a:p>
        </p:txBody>
      </p:sp>
    </p:spTree>
    <p:extLst>
      <p:ext uri="{BB962C8B-B14F-4D97-AF65-F5344CB8AC3E}">
        <p14:creationId xmlns:p14="http://schemas.microsoft.com/office/powerpoint/2010/main" val="31477318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buFont typeface="Arial" panose="020B0604020202020204" pitchFamily="34" charset="0"/>
              <a:buChar char="•"/>
            </a:pPr>
            <a:r>
              <a:rPr lang="en-US" altLang="zh-CN" sz="3600" b="0" i="0" dirty="0">
                <a:solidFill>
                  <a:srgbClr val="222222"/>
                </a:solidFill>
                <a:effectLst/>
                <a:highlight>
                  <a:srgbClr val="FFFFFF"/>
                </a:highlight>
                <a:latin typeface="Arial" panose="020B0604020202020204" pitchFamily="34" charset="0"/>
              </a:rPr>
              <a:t>SGX SDK</a:t>
            </a:r>
            <a:r>
              <a:rPr lang="zh-CN" altLang="en-US" sz="3600" b="0" i="0" dirty="0">
                <a:solidFill>
                  <a:srgbClr val="222222"/>
                </a:solidFill>
                <a:effectLst/>
                <a:highlight>
                  <a:srgbClr val="FFFFFF"/>
                </a:highlight>
                <a:latin typeface="Arial" panose="020B0604020202020204" pitchFamily="34" charset="0"/>
              </a:rPr>
              <a:t>提供了封装代码</a:t>
            </a:r>
            <a:r>
              <a:rPr lang="en-US" altLang="zh-CN" sz="3600" b="0" i="0" dirty="0">
                <a:solidFill>
                  <a:srgbClr val="222222"/>
                </a:solidFill>
                <a:effectLst/>
                <a:highlight>
                  <a:srgbClr val="FFFFFF"/>
                </a:highlight>
                <a:latin typeface="Arial" panose="020B0604020202020204" pitchFamily="34" charset="0"/>
              </a:rPr>
              <a:t>, </a:t>
            </a:r>
            <a:r>
              <a:rPr lang="zh-CN" altLang="en-US" sz="3600" b="0" i="0" dirty="0">
                <a:solidFill>
                  <a:srgbClr val="222222"/>
                </a:solidFill>
                <a:effectLst/>
                <a:highlight>
                  <a:srgbClr val="FFFFFF"/>
                </a:highlight>
                <a:latin typeface="Arial" panose="020B0604020202020204" pitchFamily="34" charset="0"/>
              </a:rPr>
              <a:t>称为</a:t>
            </a:r>
            <a:r>
              <a:rPr lang="en-US" altLang="zh-CN" sz="3600" b="0" i="0" dirty="0" err="1">
                <a:solidFill>
                  <a:srgbClr val="222222"/>
                </a:solidFill>
                <a:effectLst/>
                <a:highlight>
                  <a:srgbClr val="FFFFFF"/>
                </a:highlight>
                <a:latin typeface="Arial" panose="020B0604020202020204" pitchFamily="34" charset="0"/>
              </a:rPr>
              <a:t>ecall</a:t>
            </a:r>
            <a:r>
              <a:rPr lang="en-US" altLang="zh-CN" sz="3600" b="0" i="0" dirty="0">
                <a:solidFill>
                  <a:srgbClr val="222222"/>
                </a:solidFill>
                <a:effectLst/>
                <a:highlight>
                  <a:srgbClr val="FFFFFF"/>
                </a:highlight>
                <a:latin typeface="Arial" panose="020B0604020202020204" pitchFamily="34" charset="0"/>
              </a:rPr>
              <a:t>, </a:t>
            </a:r>
            <a:r>
              <a:rPr lang="zh-CN" altLang="en-US" sz="3600" b="0" i="0" dirty="0">
                <a:solidFill>
                  <a:srgbClr val="222222"/>
                </a:solidFill>
                <a:effectLst/>
                <a:highlight>
                  <a:srgbClr val="FFFFFF"/>
                </a:highlight>
                <a:latin typeface="Arial" panose="020B0604020202020204" pitchFamily="34" charset="0"/>
              </a:rPr>
              <a:t>用于准备执行环境并调用</a:t>
            </a:r>
            <a:r>
              <a:rPr lang="en-US" altLang="zh-CN" sz="3600" b="0" i="0" dirty="0">
                <a:solidFill>
                  <a:srgbClr val="222222"/>
                </a:solidFill>
                <a:effectLst/>
                <a:highlight>
                  <a:srgbClr val="FFFFFF"/>
                </a:highlight>
                <a:latin typeface="Arial" panose="020B0604020202020204" pitchFamily="34" charset="0"/>
              </a:rPr>
              <a:t>EENTER</a:t>
            </a:r>
            <a:r>
              <a:rPr lang="zh-CN" altLang="en-US" sz="3600" b="0" i="0" dirty="0">
                <a:solidFill>
                  <a:srgbClr val="222222"/>
                </a:solidFill>
                <a:effectLst/>
                <a:highlight>
                  <a:srgbClr val="FFFFFF"/>
                </a:highlight>
                <a:latin typeface="Arial" panose="020B0604020202020204" pitchFamily="34" charset="0"/>
              </a:rPr>
              <a:t>指令</a:t>
            </a:r>
            <a:r>
              <a:rPr lang="en-US" altLang="zh-CN" sz="3600" b="0" i="0" dirty="0">
                <a:solidFill>
                  <a:srgbClr val="222222"/>
                </a:solidFill>
                <a:effectLst/>
                <a:highlight>
                  <a:srgbClr val="FFFFFF"/>
                </a:highlight>
                <a:latin typeface="Arial" panose="020B0604020202020204" pitchFamily="34" charset="0"/>
              </a:rPr>
              <a:t>.</a:t>
            </a:r>
            <a:r>
              <a:rPr lang="zh-CN" altLang="en-US" sz="3600" b="0" i="0" dirty="0">
                <a:solidFill>
                  <a:srgbClr val="222222"/>
                </a:solidFill>
                <a:effectLst/>
                <a:highlight>
                  <a:srgbClr val="FFFFFF"/>
                </a:highlight>
                <a:latin typeface="Arial" panose="020B0604020202020204" pitchFamily="34" charset="0"/>
              </a:rPr>
              <a:t>由于</a:t>
            </a:r>
            <a:r>
              <a:rPr lang="en-US" altLang="zh-CN" sz="3600" b="0" i="0" dirty="0">
                <a:solidFill>
                  <a:srgbClr val="222222"/>
                </a:solidFill>
                <a:effectLst/>
                <a:highlight>
                  <a:srgbClr val="FFFFFF"/>
                </a:highlight>
                <a:latin typeface="Arial" panose="020B0604020202020204" pitchFamily="34" charset="0"/>
              </a:rPr>
              <a:t>enclave</a:t>
            </a:r>
            <a:r>
              <a:rPr lang="zh-CN" altLang="en-US" sz="3600" b="0" i="0" dirty="0">
                <a:solidFill>
                  <a:srgbClr val="222222"/>
                </a:solidFill>
                <a:effectLst/>
                <a:highlight>
                  <a:srgbClr val="FFFFFF"/>
                </a:highlight>
                <a:latin typeface="Arial" panose="020B0604020202020204" pitchFamily="34" charset="0"/>
              </a:rPr>
              <a:t>以用户级权限运行可信代码</a:t>
            </a:r>
            <a:r>
              <a:rPr lang="en-US" altLang="zh-CN" sz="3600" b="0" i="0" dirty="0">
                <a:solidFill>
                  <a:srgbClr val="222222"/>
                </a:solidFill>
                <a:effectLst/>
                <a:highlight>
                  <a:srgbClr val="FFFFFF"/>
                </a:highlight>
                <a:latin typeface="Arial" panose="020B0604020202020204" pitchFamily="34" charset="0"/>
              </a:rPr>
              <a:t>, </a:t>
            </a:r>
            <a:r>
              <a:rPr lang="zh-CN" altLang="en-US" sz="3600" b="0" i="0" dirty="0">
                <a:solidFill>
                  <a:srgbClr val="222222"/>
                </a:solidFill>
                <a:effectLst/>
                <a:highlight>
                  <a:srgbClr val="FFFFFF"/>
                </a:highlight>
                <a:latin typeface="Arial" panose="020B0604020202020204" pitchFamily="34" charset="0"/>
              </a:rPr>
              <a:t>因此</a:t>
            </a:r>
            <a:r>
              <a:rPr lang="en-US" altLang="zh-CN" sz="3600" b="0" i="0" dirty="0">
                <a:solidFill>
                  <a:srgbClr val="222222"/>
                </a:solidFill>
                <a:effectLst/>
                <a:highlight>
                  <a:srgbClr val="FFFFFF"/>
                </a:highlight>
                <a:latin typeface="Arial" panose="020B0604020202020204" pitchFamily="34" charset="0"/>
              </a:rPr>
              <a:t>enclave</a:t>
            </a:r>
            <a:r>
              <a:rPr lang="zh-CN" altLang="en-US" sz="3600" b="0" i="0" dirty="0">
                <a:solidFill>
                  <a:srgbClr val="222222"/>
                </a:solidFill>
                <a:effectLst/>
                <a:highlight>
                  <a:srgbClr val="FFFFFF"/>
                </a:highlight>
                <a:latin typeface="Arial" panose="020B0604020202020204" pitchFamily="34" charset="0"/>
              </a:rPr>
              <a:t>无法访问硬件或其他系统资源</a:t>
            </a:r>
            <a:r>
              <a:rPr lang="en-US" altLang="zh-CN" sz="3600" b="0" i="0" dirty="0">
                <a:solidFill>
                  <a:srgbClr val="222222"/>
                </a:solidFill>
                <a:effectLst/>
                <a:highlight>
                  <a:srgbClr val="FFFFFF"/>
                </a:highlight>
                <a:latin typeface="Arial" panose="020B0604020202020204" pitchFamily="34" charset="0"/>
              </a:rPr>
              <a:t>.</a:t>
            </a:r>
            <a:r>
              <a:rPr lang="zh-CN" altLang="en-US" sz="3600" b="0" i="0" dirty="0">
                <a:solidFill>
                  <a:srgbClr val="222222"/>
                </a:solidFill>
                <a:effectLst/>
                <a:highlight>
                  <a:srgbClr val="FFFFFF"/>
                </a:highlight>
                <a:latin typeface="Arial" panose="020B0604020202020204" pitchFamily="34" charset="0"/>
              </a:rPr>
              <a:t>为了访问外部资源</a:t>
            </a:r>
            <a:r>
              <a:rPr lang="en-US" altLang="zh-CN" sz="3600" b="0" i="0" dirty="0">
                <a:solidFill>
                  <a:srgbClr val="222222"/>
                </a:solidFill>
                <a:effectLst/>
                <a:highlight>
                  <a:srgbClr val="FFFFFF"/>
                </a:highlight>
                <a:latin typeface="Arial" panose="020B0604020202020204" pitchFamily="34" charset="0"/>
              </a:rPr>
              <a:t>, </a:t>
            </a:r>
            <a:r>
              <a:rPr lang="zh-CN" altLang="en-US" sz="3600" b="0" i="0" dirty="0">
                <a:solidFill>
                  <a:srgbClr val="222222"/>
                </a:solidFill>
                <a:effectLst/>
                <a:highlight>
                  <a:srgbClr val="FFFFFF"/>
                </a:highlight>
                <a:latin typeface="Arial" panose="020B0604020202020204" pitchFamily="34" charset="0"/>
              </a:rPr>
              <a:t>例如文件系统、网络或时钟</a:t>
            </a:r>
            <a:r>
              <a:rPr lang="en-US" altLang="zh-CN" sz="3600" b="0" i="0" dirty="0">
                <a:solidFill>
                  <a:srgbClr val="222222"/>
                </a:solidFill>
                <a:effectLst/>
                <a:highlight>
                  <a:srgbClr val="FFFFFF"/>
                </a:highlight>
                <a:latin typeface="Arial" panose="020B0604020202020204" pitchFamily="34" charset="0"/>
              </a:rPr>
              <a:t>, enclave</a:t>
            </a:r>
            <a:r>
              <a:rPr lang="zh-CN" altLang="en-US" sz="3600" b="0" i="0" dirty="0">
                <a:solidFill>
                  <a:srgbClr val="222222"/>
                </a:solidFill>
                <a:effectLst/>
                <a:highlight>
                  <a:srgbClr val="FFFFFF"/>
                </a:highlight>
                <a:latin typeface="Arial" panose="020B0604020202020204" pitchFamily="34" charset="0"/>
              </a:rPr>
              <a:t>必须退出到不可信代码</a:t>
            </a:r>
            <a:r>
              <a:rPr lang="en-US" altLang="zh-CN" sz="3600" b="0" i="0" dirty="0">
                <a:solidFill>
                  <a:srgbClr val="222222"/>
                </a:solidFill>
                <a:effectLst/>
                <a:highlight>
                  <a:srgbClr val="FFFFFF"/>
                </a:highlight>
                <a:latin typeface="Arial" panose="020B0604020202020204" pitchFamily="34" charset="0"/>
              </a:rPr>
              <a:t>, </a:t>
            </a:r>
            <a:r>
              <a:rPr lang="zh-CN" altLang="en-US" sz="3600" b="0" i="0" dirty="0">
                <a:solidFill>
                  <a:srgbClr val="222222"/>
                </a:solidFill>
                <a:effectLst/>
                <a:highlight>
                  <a:srgbClr val="FFFFFF"/>
                </a:highlight>
                <a:latin typeface="Arial" panose="020B0604020202020204" pitchFamily="34" charset="0"/>
              </a:rPr>
              <a:t>它可以通过</a:t>
            </a:r>
            <a:r>
              <a:rPr lang="en-US" altLang="zh-CN" sz="3600" b="0" i="0" dirty="0">
                <a:solidFill>
                  <a:srgbClr val="222222"/>
                </a:solidFill>
                <a:effectLst/>
                <a:highlight>
                  <a:srgbClr val="FFFFFF"/>
                </a:highlight>
                <a:latin typeface="Arial" panose="020B0604020202020204" pitchFamily="34" charset="0"/>
              </a:rPr>
              <a:t>EEXIT</a:t>
            </a:r>
            <a:r>
              <a:rPr lang="zh-CN" altLang="en-US" sz="3600" b="0" i="0" dirty="0">
                <a:solidFill>
                  <a:srgbClr val="222222"/>
                </a:solidFill>
                <a:effectLst/>
                <a:highlight>
                  <a:srgbClr val="FFFFFF"/>
                </a:highlight>
                <a:latin typeface="Arial" panose="020B0604020202020204" pitchFamily="34" charset="0"/>
              </a:rPr>
              <a:t>指令完成</a:t>
            </a:r>
            <a:r>
              <a:rPr lang="en-US" altLang="zh-CN" sz="3600" b="0" i="0" dirty="0">
                <a:solidFill>
                  <a:srgbClr val="222222"/>
                </a:solidFill>
                <a:effectLst/>
                <a:highlight>
                  <a:srgbClr val="FFFFFF"/>
                </a:highlight>
                <a:latin typeface="Arial" panose="020B0604020202020204" pitchFamily="34" charset="0"/>
              </a:rPr>
              <a:t>.EEXIT</a:t>
            </a:r>
            <a:r>
              <a:rPr lang="zh-CN" altLang="en-US" sz="3600" b="0" i="0" dirty="0">
                <a:solidFill>
                  <a:srgbClr val="222222"/>
                </a:solidFill>
                <a:effectLst/>
                <a:highlight>
                  <a:srgbClr val="FFFFFF"/>
                </a:highlight>
                <a:latin typeface="Arial" panose="020B0604020202020204" pitchFamily="34" charset="0"/>
              </a:rPr>
              <a:t>执行反向上下文切换并切换回不可信的代码</a:t>
            </a:r>
            <a:r>
              <a:rPr lang="en-US" altLang="zh-CN" sz="3600" b="0" i="0" dirty="0">
                <a:solidFill>
                  <a:srgbClr val="222222"/>
                </a:solidFill>
                <a:effectLst/>
                <a:highlight>
                  <a:srgbClr val="FFFFFF"/>
                </a:highlight>
                <a:latin typeface="Arial" panose="020B0604020202020204" pitchFamily="34" charset="0"/>
              </a:rPr>
              <a:t>.</a:t>
            </a:r>
            <a:r>
              <a:rPr lang="zh-CN" altLang="en-US" sz="3600" b="0" i="0" dirty="0">
                <a:solidFill>
                  <a:srgbClr val="222222"/>
                </a:solidFill>
                <a:effectLst/>
                <a:highlight>
                  <a:srgbClr val="FFFFFF"/>
                </a:highlight>
                <a:latin typeface="Arial" panose="020B0604020202020204" pitchFamily="34" charset="0"/>
              </a:rPr>
              <a:t>执行此操作的</a:t>
            </a:r>
            <a:r>
              <a:rPr lang="en-US" altLang="zh-CN" sz="3600" b="0" i="0" dirty="0">
                <a:solidFill>
                  <a:srgbClr val="222222"/>
                </a:solidFill>
                <a:effectLst/>
                <a:highlight>
                  <a:srgbClr val="FFFFFF"/>
                </a:highlight>
                <a:latin typeface="Arial" panose="020B0604020202020204" pitchFamily="34" charset="0"/>
              </a:rPr>
              <a:t>SDK</a:t>
            </a:r>
            <a:r>
              <a:rPr lang="zh-CN" altLang="en-US" sz="3600" b="0" i="0" dirty="0">
                <a:solidFill>
                  <a:srgbClr val="222222"/>
                </a:solidFill>
                <a:effectLst/>
                <a:highlight>
                  <a:srgbClr val="FFFFFF"/>
                </a:highlight>
                <a:latin typeface="Arial" panose="020B0604020202020204" pitchFamily="34" charset="0"/>
              </a:rPr>
              <a:t>封装代码称为</a:t>
            </a:r>
            <a:r>
              <a:rPr lang="en-US" altLang="zh-CN" sz="3600" b="0" i="0" dirty="0" err="1">
                <a:solidFill>
                  <a:srgbClr val="222222"/>
                </a:solidFill>
                <a:effectLst/>
                <a:highlight>
                  <a:srgbClr val="FFFFFF"/>
                </a:highlight>
                <a:latin typeface="Arial" panose="020B0604020202020204" pitchFamily="34" charset="0"/>
              </a:rPr>
              <a:t>ocall</a:t>
            </a:r>
            <a:r>
              <a:rPr lang="en-US" altLang="zh-CN" sz="3600" b="0" i="0" dirty="0">
                <a:solidFill>
                  <a:srgbClr val="222222"/>
                </a:solidFill>
                <a:effectLst/>
                <a:highlight>
                  <a:srgbClr val="FFFFFF"/>
                </a:highlight>
                <a:latin typeface="Arial" panose="020B0604020202020204" pitchFamily="34" charset="0"/>
              </a:rPr>
              <a:t>.</a:t>
            </a:r>
            <a:r>
              <a:rPr lang="zh-CN" altLang="en-US" sz="3600" b="0" i="0" dirty="0">
                <a:solidFill>
                  <a:srgbClr val="222222"/>
                </a:solidFill>
                <a:effectLst/>
                <a:highlight>
                  <a:srgbClr val="FFFFFF"/>
                </a:highlight>
                <a:latin typeface="Arial" panose="020B0604020202020204" pitchFamily="34" charset="0"/>
              </a:rPr>
              <a:t>为了避免泄漏隐私数据</a:t>
            </a:r>
            <a:r>
              <a:rPr lang="en-US" altLang="zh-CN" sz="3600" b="0" i="0" dirty="0">
                <a:solidFill>
                  <a:srgbClr val="222222"/>
                </a:solidFill>
                <a:effectLst/>
                <a:highlight>
                  <a:srgbClr val="FFFFFF"/>
                </a:highlight>
                <a:latin typeface="Arial" panose="020B0604020202020204" pitchFamily="34" charset="0"/>
              </a:rPr>
              <a:t>, </a:t>
            </a:r>
            <a:r>
              <a:rPr lang="zh-CN" altLang="en-US" sz="3600" b="0" i="0" dirty="0">
                <a:solidFill>
                  <a:srgbClr val="222222"/>
                </a:solidFill>
                <a:effectLst/>
                <a:highlight>
                  <a:srgbClr val="FFFFFF"/>
                </a:highlight>
                <a:latin typeface="Arial" panose="020B0604020202020204" pitchFamily="34" charset="0"/>
              </a:rPr>
              <a:t>正在执行</a:t>
            </a:r>
            <a:r>
              <a:rPr lang="en-US" altLang="zh-CN" sz="3600" b="0" i="0" dirty="0">
                <a:solidFill>
                  <a:srgbClr val="222222"/>
                </a:solidFill>
                <a:effectLst/>
                <a:highlight>
                  <a:srgbClr val="FFFFFF"/>
                </a:highlight>
                <a:latin typeface="Arial" panose="020B0604020202020204" pitchFamily="34" charset="0"/>
              </a:rPr>
              <a:t>enclave</a:t>
            </a:r>
            <a:r>
              <a:rPr lang="zh-CN" altLang="en-US" sz="3600" b="0" i="0" dirty="0">
                <a:solidFill>
                  <a:srgbClr val="222222"/>
                </a:solidFill>
                <a:effectLst/>
                <a:highlight>
                  <a:srgbClr val="FFFFFF"/>
                </a:highlight>
                <a:latin typeface="Arial" panose="020B0604020202020204" pitchFamily="34" charset="0"/>
              </a:rPr>
              <a:t>代码的</a:t>
            </a:r>
            <a:r>
              <a:rPr lang="en-US" altLang="zh-CN" sz="3600" b="0" i="0" dirty="0">
                <a:solidFill>
                  <a:srgbClr val="222222"/>
                </a:solidFill>
                <a:effectLst/>
                <a:highlight>
                  <a:srgbClr val="FFFFFF"/>
                </a:highlight>
                <a:latin typeface="Arial" panose="020B0604020202020204" pitchFamily="34" charset="0"/>
              </a:rPr>
              <a:t>CPU</a:t>
            </a:r>
            <a:r>
              <a:rPr lang="zh-CN" altLang="en-US" sz="3600" b="0" i="0" dirty="0">
                <a:solidFill>
                  <a:srgbClr val="222222"/>
                </a:solidFill>
                <a:effectLst/>
                <a:highlight>
                  <a:srgbClr val="FFFFFF"/>
                </a:highlight>
                <a:latin typeface="Arial" panose="020B0604020202020204" pitchFamily="34" charset="0"/>
              </a:rPr>
              <a:t>不直接处理中断、故障</a:t>
            </a:r>
            <a:r>
              <a:rPr lang="en-US" altLang="zh-CN" sz="3600" b="0" i="0" dirty="0">
                <a:solidFill>
                  <a:srgbClr val="222222"/>
                </a:solidFill>
                <a:effectLst/>
                <a:highlight>
                  <a:srgbClr val="FFFFFF"/>
                </a:highlight>
                <a:latin typeface="Arial" panose="020B0604020202020204" pitchFamily="34" charset="0"/>
              </a:rPr>
              <a:t>(</a:t>
            </a:r>
            <a:r>
              <a:rPr lang="zh-CN" altLang="en-US" sz="3600" b="0" i="0" dirty="0">
                <a:solidFill>
                  <a:srgbClr val="222222"/>
                </a:solidFill>
                <a:effectLst/>
                <a:highlight>
                  <a:srgbClr val="FFFFFF"/>
                </a:highlight>
                <a:latin typeface="Arial" panose="020B0604020202020204" pitchFamily="34" charset="0"/>
              </a:rPr>
              <a:t>例如页面错误</a:t>
            </a:r>
            <a:r>
              <a:rPr lang="en-US" altLang="zh-CN" sz="3600" b="0" i="0" dirty="0">
                <a:solidFill>
                  <a:srgbClr val="222222"/>
                </a:solidFill>
                <a:effectLst/>
                <a:highlight>
                  <a:srgbClr val="FFFFFF"/>
                </a:highlight>
                <a:latin typeface="Arial" panose="020B0604020202020204" pitchFamily="34" charset="0"/>
              </a:rPr>
              <a:t>)</a:t>
            </a:r>
            <a:r>
              <a:rPr lang="zh-CN" altLang="en-US" sz="3600" b="0" i="0" dirty="0">
                <a:solidFill>
                  <a:srgbClr val="222222"/>
                </a:solidFill>
                <a:effectLst/>
                <a:highlight>
                  <a:srgbClr val="FFFFFF"/>
                </a:highlight>
                <a:latin typeface="Arial" panose="020B0604020202020204" pitchFamily="34" charset="0"/>
              </a:rPr>
              <a:t>或虚拟机退出</a:t>
            </a:r>
            <a:r>
              <a:rPr lang="en-US" altLang="zh-CN" sz="3600" b="0" i="0" dirty="0">
                <a:solidFill>
                  <a:srgbClr val="222222"/>
                </a:solidFill>
                <a:effectLst/>
                <a:highlight>
                  <a:srgbClr val="FFFFFF"/>
                </a:highlight>
                <a:latin typeface="Arial" panose="020B0604020202020204" pitchFamily="34" charset="0"/>
              </a:rPr>
              <a:t>.</a:t>
            </a:r>
            <a:r>
              <a:rPr lang="zh-CN" altLang="en-US" sz="3600" b="0" i="0" dirty="0">
                <a:solidFill>
                  <a:srgbClr val="222222"/>
                </a:solidFill>
                <a:effectLst/>
                <a:highlight>
                  <a:srgbClr val="FFFFFF"/>
                </a:highlight>
                <a:latin typeface="Arial" panose="020B0604020202020204" pitchFamily="34" charset="0"/>
              </a:rPr>
              <a:t>相反</a:t>
            </a:r>
            <a:r>
              <a:rPr lang="en-US" altLang="zh-CN" sz="3600" b="0" i="0" dirty="0">
                <a:solidFill>
                  <a:srgbClr val="222222"/>
                </a:solidFill>
                <a:effectLst/>
                <a:highlight>
                  <a:srgbClr val="FFFFFF"/>
                </a:highlight>
                <a:latin typeface="Arial" panose="020B0604020202020204" pitchFamily="34" charset="0"/>
              </a:rPr>
              <a:t>, CPU</a:t>
            </a:r>
            <a:r>
              <a:rPr lang="zh-CN" altLang="en-US" sz="3600" b="0" i="0" dirty="0">
                <a:solidFill>
                  <a:srgbClr val="222222"/>
                </a:solidFill>
                <a:effectLst/>
                <a:highlight>
                  <a:srgbClr val="FFFFFF"/>
                </a:highlight>
                <a:latin typeface="Arial" panose="020B0604020202020204" pitchFamily="34" charset="0"/>
              </a:rPr>
              <a:t>首先执行</a:t>
            </a:r>
            <a:r>
              <a:rPr lang="en-US" altLang="zh-CN" sz="3600" b="0" i="0" dirty="0">
                <a:solidFill>
                  <a:srgbClr val="222222"/>
                </a:solidFill>
                <a:effectLst/>
                <a:highlight>
                  <a:srgbClr val="FFFFFF"/>
                </a:highlight>
                <a:latin typeface="Arial" panose="020B0604020202020204" pitchFamily="34" charset="0"/>
              </a:rPr>
              <a:t>AEX(asynchronous enclave exit)</a:t>
            </a:r>
            <a:r>
              <a:rPr lang="zh-CN" altLang="en-US" sz="3600" b="0" i="0" dirty="0">
                <a:solidFill>
                  <a:srgbClr val="222222"/>
                </a:solidFill>
                <a:effectLst/>
                <a:highlight>
                  <a:srgbClr val="FFFFFF"/>
                </a:highlight>
                <a:latin typeface="Arial" panose="020B0604020202020204" pitchFamily="34" charset="0"/>
              </a:rPr>
              <a:t>从</a:t>
            </a:r>
            <a:r>
              <a:rPr lang="en-US" altLang="zh-CN" sz="3600" b="0" i="0" dirty="0">
                <a:solidFill>
                  <a:srgbClr val="222222"/>
                </a:solidFill>
                <a:effectLst/>
                <a:highlight>
                  <a:srgbClr val="FFFFFF"/>
                </a:highlight>
                <a:latin typeface="Arial" panose="020B0604020202020204" pitchFamily="34" charset="0"/>
              </a:rPr>
              <a:t>enclave</a:t>
            </a:r>
            <a:r>
              <a:rPr lang="zh-CN" altLang="en-US" sz="3600" b="0" i="0" dirty="0">
                <a:solidFill>
                  <a:srgbClr val="222222"/>
                </a:solidFill>
                <a:effectLst/>
                <a:highlight>
                  <a:srgbClr val="FFFFFF"/>
                </a:highlight>
                <a:latin typeface="Arial" panose="020B0604020202020204" pitchFamily="34" charset="0"/>
              </a:rPr>
              <a:t>代码切换到非</a:t>
            </a:r>
            <a:r>
              <a:rPr lang="en-US" altLang="zh-CN" sz="3600" b="0" i="0" dirty="0">
                <a:solidFill>
                  <a:srgbClr val="222222"/>
                </a:solidFill>
                <a:effectLst/>
                <a:highlight>
                  <a:srgbClr val="FFFFFF"/>
                </a:highlight>
                <a:latin typeface="Arial" panose="020B0604020202020204" pitchFamily="34" charset="0"/>
              </a:rPr>
              <a:t>enclave</a:t>
            </a:r>
            <a:r>
              <a:rPr lang="zh-CN" altLang="en-US" sz="3600" b="0" i="0" dirty="0">
                <a:solidFill>
                  <a:srgbClr val="222222"/>
                </a:solidFill>
                <a:effectLst/>
                <a:highlight>
                  <a:srgbClr val="FFFFFF"/>
                </a:highlight>
                <a:latin typeface="Arial" panose="020B0604020202020204" pitchFamily="34" charset="0"/>
              </a:rPr>
              <a:t>代码</a:t>
            </a:r>
            <a:r>
              <a:rPr lang="en-US" altLang="zh-CN" sz="3600" b="0" i="0" dirty="0">
                <a:solidFill>
                  <a:srgbClr val="222222"/>
                </a:solidFill>
                <a:effectLst/>
                <a:highlight>
                  <a:srgbClr val="FFFFFF"/>
                </a:highlight>
                <a:latin typeface="Arial" panose="020B0604020202020204" pitchFamily="34" charset="0"/>
              </a:rPr>
              <a:t>, </a:t>
            </a:r>
            <a:r>
              <a:rPr lang="zh-CN" altLang="en-US" sz="3600" b="0" i="0" dirty="0">
                <a:solidFill>
                  <a:srgbClr val="222222"/>
                </a:solidFill>
                <a:effectLst/>
                <a:highlight>
                  <a:srgbClr val="FFFFFF"/>
                </a:highlight>
                <a:latin typeface="Arial" panose="020B0604020202020204" pitchFamily="34" charset="0"/>
              </a:rPr>
              <a:t>然后才处理中断故障或</a:t>
            </a:r>
            <a:r>
              <a:rPr lang="en-US" altLang="zh-CN" sz="3600" b="0" i="0" dirty="0">
                <a:solidFill>
                  <a:srgbClr val="222222"/>
                </a:solidFill>
                <a:effectLst/>
                <a:highlight>
                  <a:srgbClr val="FFFFFF"/>
                </a:highlight>
                <a:latin typeface="Arial" panose="020B0604020202020204" pitchFamily="34" charset="0"/>
              </a:rPr>
              <a:t>VM</a:t>
            </a:r>
            <a:r>
              <a:rPr lang="zh-CN" altLang="en-US" sz="3600" b="0" i="0" dirty="0">
                <a:solidFill>
                  <a:srgbClr val="222222"/>
                </a:solidFill>
                <a:effectLst/>
                <a:highlight>
                  <a:srgbClr val="FFFFFF"/>
                </a:highlight>
                <a:latin typeface="Arial" panose="020B0604020202020204" pitchFamily="34" charset="0"/>
              </a:rPr>
              <a:t>退出</a:t>
            </a:r>
            <a:r>
              <a:rPr lang="en-US" altLang="zh-CN" sz="3600" b="0" i="0" dirty="0">
                <a:solidFill>
                  <a:srgbClr val="222222"/>
                </a:solidFill>
                <a:effectLst/>
                <a:highlight>
                  <a:srgbClr val="FFFFFF"/>
                </a:highlight>
                <a:latin typeface="Arial" panose="020B0604020202020204" pitchFamily="34" charset="0"/>
              </a:rPr>
              <a:t>.</a:t>
            </a:r>
            <a:endParaRPr lang="en-US" altLang="zh-CN" sz="2400" dirty="0"/>
          </a:p>
          <a:p>
            <a:pPr marL="342900" indent="-342900">
              <a:buFont typeface="Arial" panose="020B0604020202020204" pitchFamily="34" charset="0"/>
              <a:buChar char="•"/>
            </a:pPr>
            <a:r>
              <a:rPr lang="zh-CN" altLang="en-US" sz="2400" dirty="0"/>
              <a:t>推荐解决</a:t>
            </a:r>
            <a:endParaRPr lang="en-US" altLang="zh-CN" sz="2400" dirty="0"/>
          </a:p>
          <a:p>
            <a:pPr marL="800100" lvl="1" indent="-342900">
              <a:buFont typeface="Arial" panose="020B0604020202020204" pitchFamily="34" charset="0"/>
              <a:buChar char="•"/>
            </a:pPr>
            <a:r>
              <a:rPr lang="zh-CN" altLang="en-US" sz="2400" dirty="0"/>
              <a:t>减小必要的参数传递</a:t>
            </a:r>
            <a:endParaRPr lang="en-US" altLang="zh-CN" sz="2400" dirty="0"/>
          </a:p>
          <a:p>
            <a:pPr marL="800100" lvl="1" indent="-342900">
              <a:buFont typeface="Arial" panose="020B0604020202020204" pitchFamily="34" charset="0"/>
              <a:buChar char="•"/>
            </a:pPr>
            <a:r>
              <a:rPr lang="zh-CN" altLang="en-US" dirty="0"/>
              <a:t>参数只传递指针，有个</a:t>
            </a:r>
            <a:r>
              <a:rPr lang="en-US" altLang="zh-CN" dirty="0" err="1"/>
              <a:t>user_check</a:t>
            </a:r>
            <a:r>
              <a:rPr lang="zh-CN" altLang="en-US" dirty="0"/>
              <a:t>，似乎要用户自己确保安全？</a:t>
            </a:r>
            <a:endParaRPr lang="en-US" altLang="zh-CN" dirty="0"/>
          </a:p>
          <a:p>
            <a:pPr marL="800100" lvl="1" indent="-342900">
              <a:buFont typeface="Arial" panose="020B0604020202020204" pitchFamily="34" charset="0"/>
              <a:buChar char="•"/>
            </a:pPr>
            <a:r>
              <a:rPr lang="en-US" altLang="zh-CN" dirty="0"/>
              <a:t>Exit less service</a:t>
            </a:r>
            <a:r>
              <a:rPr lang="zh-CN" altLang="en-US" dirty="0"/>
              <a:t>，通过一个共享的不可信内存通信，避免做模式切换</a:t>
            </a:r>
          </a:p>
        </p:txBody>
      </p:sp>
      <p:sp>
        <p:nvSpPr>
          <p:cNvPr id="4" name="灯片编号占位符 3"/>
          <p:cNvSpPr>
            <a:spLocks noGrp="1"/>
          </p:cNvSpPr>
          <p:nvPr>
            <p:ph type="sldNum" sz="quarter" idx="5"/>
          </p:nvPr>
        </p:nvSpPr>
        <p:spPr/>
        <p:txBody>
          <a:bodyPr/>
          <a:lstStyle/>
          <a:p>
            <a:fld id="{C0CD74F6-1ABE-4442-8F71-2D0A0D8A27F7}" type="slidenum">
              <a:rPr lang="zh-CN" altLang="en-US" smtClean="0"/>
              <a:t>42</a:t>
            </a:fld>
            <a:endParaRPr lang="zh-CN" altLang="en-US"/>
          </a:p>
        </p:txBody>
      </p:sp>
    </p:spTree>
    <p:extLst>
      <p:ext uri="{BB962C8B-B14F-4D97-AF65-F5344CB8AC3E}">
        <p14:creationId xmlns:p14="http://schemas.microsoft.com/office/powerpoint/2010/main" val="22276514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buFont typeface="Arial" panose="020B0604020202020204" pitchFamily="34" charset="0"/>
              <a:buChar char="•"/>
            </a:pPr>
            <a:r>
              <a:rPr lang="zh-CN" altLang="en-US" sz="2400" dirty="0"/>
              <a:t>推荐解决</a:t>
            </a:r>
            <a:endParaRPr lang="en-US" altLang="zh-CN" sz="2400" dirty="0"/>
          </a:p>
          <a:p>
            <a:pPr marL="800100" lvl="1" indent="-342900">
              <a:buFont typeface="Arial" panose="020B0604020202020204" pitchFamily="34" charset="0"/>
              <a:buChar char="•"/>
            </a:pPr>
            <a:r>
              <a:rPr lang="zh-CN" altLang="en-US" sz="2400" dirty="0"/>
              <a:t>减少</a:t>
            </a:r>
            <a:r>
              <a:rPr lang="en-US" altLang="zh-CN" sz="2400" dirty="0"/>
              <a:t>enclave</a:t>
            </a:r>
            <a:r>
              <a:rPr lang="zh-CN" altLang="en-US" sz="2400" dirty="0"/>
              <a:t>中的</a:t>
            </a:r>
            <a:r>
              <a:rPr lang="en-US" altLang="zh-CN" sz="2400" dirty="0"/>
              <a:t>data</a:t>
            </a:r>
          </a:p>
          <a:p>
            <a:pPr marL="800100" lvl="1" indent="-342900">
              <a:buFont typeface="Arial" panose="020B0604020202020204" pitchFamily="34" charset="0"/>
              <a:buChar char="•"/>
            </a:pPr>
            <a:r>
              <a:rPr lang="zh-CN" altLang="en-US" dirty="0"/>
              <a:t>开发</a:t>
            </a:r>
            <a:r>
              <a:rPr lang="en-US" altLang="zh-CN" dirty="0"/>
              <a:t>cache</a:t>
            </a:r>
            <a:r>
              <a:rPr lang="zh-CN" altLang="en-US" dirty="0"/>
              <a:t>友好的程序：</a:t>
            </a:r>
            <a:r>
              <a:rPr lang="en-US" altLang="zh-CN" b="0" i="0" dirty="0">
                <a:solidFill>
                  <a:srgbClr val="FFFFFF"/>
                </a:solidFill>
                <a:effectLst/>
                <a:highlight>
                  <a:srgbClr val="323639"/>
                </a:highlight>
                <a:latin typeface="Segoe UI" panose="020B0502040204020203" pitchFamily="34" charset="0"/>
              </a:rPr>
              <a:t>Intel® 64 and IA-32 Architectures Optimization Reference Manual: Volume 1</a:t>
            </a:r>
            <a:endParaRPr lang="zh-CN" altLang="en-US" dirty="0"/>
          </a:p>
        </p:txBody>
      </p:sp>
      <p:sp>
        <p:nvSpPr>
          <p:cNvPr id="4" name="灯片编号占位符 3"/>
          <p:cNvSpPr>
            <a:spLocks noGrp="1"/>
          </p:cNvSpPr>
          <p:nvPr>
            <p:ph type="sldNum" sz="quarter" idx="5"/>
          </p:nvPr>
        </p:nvSpPr>
        <p:spPr/>
        <p:txBody>
          <a:bodyPr/>
          <a:lstStyle/>
          <a:p>
            <a:fld id="{C0CD74F6-1ABE-4442-8F71-2D0A0D8A27F7}" type="slidenum">
              <a:rPr lang="zh-CN" altLang="en-US" smtClean="0"/>
              <a:t>43</a:t>
            </a:fld>
            <a:endParaRPr lang="zh-CN" altLang="en-US"/>
          </a:p>
        </p:txBody>
      </p:sp>
    </p:spTree>
    <p:extLst>
      <p:ext uri="{BB962C8B-B14F-4D97-AF65-F5344CB8AC3E}">
        <p14:creationId xmlns:p14="http://schemas.microsoft.com/office/powerpoint/2010/main" val="37009270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buFont typeface="Arial" panose="020B0604020202020204" pitchFamily="34" charset="0"/>
              <a:buChar char="•"/>
            </a:pPr>
            <a:r>
              <a:rPr lang="zh-CN" altLang="en-US" sz="2400" dirty="0"/>
              <a:t>推荐解决</a:t>
            </a:r>
            <a:endParaRPr lang="en-US" altLang="zh-CN" sz="2400" dirty="0"/>
          </a:p>
          <a:p>
            <a:pPr marL="800100" lvl="1" indent="-342900">
              <a:buFont typeface="Arial" panose="020B0604020202020204" pitchFamily="34" charset="0"/>
              <a:buChar char="•"/>
            </a:pPr>
            <a:r>
              <a:rPr lang="zh-CN" altLang="en-US" sz="2400" dirty="0"/>
              <a:t>减少</a:t>
            </a:r>
            <a:r>
              <a:rPr lang="en-US" altLang="zh-CN" sz="2400" dirty="0"/>
              <a:t>enclave</a:t>
            </a:r>
            <a:r>
              <a:rPr lang="zh-CN" altLang="en-US" sz="2400" dirty="0"/>
              <a:t>中的</a:t>
            </a:r>
            <a:r>
              <a:rPr lang="en-US" altLang="zh-CN" sz="2400" dirty="0"/>
              <a:t>data</a:t>
            </a:r>
            <a:endParaRPr lang="zh-CN" altLang="en-US" dirty="0"/>
          </a:p>
        </p:txBody>
      </p:sp>
      <p:sp>
        <p:nvSpPr>
          <p:cNvPr id="4" name="灯片编号占位符 3"/>
          <p:cNvSpPr>
            <a:spLocks noGrp="1"/>
          </p:cNvSpPr>
          <p:nvPr>
            <p:ph type="sldNum" sz="quarter" idx="5"/>
          </p:nvPr>
        </p:nvSpPr>
        <p:spPr/>
        <p:txBody>
          <a:bodyPr/>
          <a:lstStyle/>
          <a:p>
            <a:fld id="{C0CD74F6-1ABE-4442-8F71-2D0A0D8A27F7}" type="slidenum">
              <a:rPr lang="zh-CN" altLang="en-US" smtClean="0"/>
              <a:t>44</a:t>
            </a:fld>
            <a:endParaRPr lang="zh-CN" altLang="en-US"/>
          </a:p>
        </p:txBody>
      </p:sp>
    </p:spTree>
    <p:extLst>
      <p:ext uri="{BB962C8B-B14F-4D97-AF65-F5344CB8AC3E}">
        <p14:creationId xmlns:p14="http://schemas.microsoft.com/office/powerpoint/2010/main" val="4636565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translation look-aside buffer (TLB).</a:t>
            </a:r>
            <a:endParaRPr lang="zh-CN" altLang="en-US" dirty="0"/>
          </a:p>
        </p:txBody>
      </p:sp>
      <p:sp>
        <p:nvSpPr>
          <p:cNvPr id="4" name="灯片编号占位符 3"/>
          <p:cNvSpPr>
            <a:spLocks noGrp="1"/>
          </p:cNvSpPr>
          <p:nvPr>
            <p:ph type="sldNum" sz="quarter" idx="5"/>
          </p:nvPr>
        </p:nvSpPr>
        <p:spPr/>
        <p:txBody>
          <a:bodyPr/>
          <a:lstStyle/>
          <a:p>
            <a:fld id="{C0CD74F6-1ABE-4442-8F71-2D0A0D8A27F7}" type="slidenum">
              <a:rPr lang="zh-CN" altLang="en-US" smtClean="0"/>
              <a:t>48</a:t>
            </a:fld>
            <a:endParaRPr lang="zh-CN" altLang="en-US"/>
          </a:p>
        </p:txBody>
      </p:sp>
    </p:spTree>
    <p:extLst>
      <p:ext uri="{BB962C8B-B14F-4D97-AF65-F5344CB8AC3E}">
        <p14:creationId xmlns:p14="http://schemas.microsoft.com/office/powerpoint/2010/main" val="3753305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Process based TEE</a:t>
            </a:r>
            <a:r>
              <a:rPr lang="zh-CN" altLang="en-US" dirty="0"/>
              <a:t>：将</a:t>
            </a:r>
            <a:r>
              <a:rPr lang="en-US" altLang="zh-CN" dirty="0"/>
              <a:t>memory</a:t>
            </a:r>
            <a:r>
              <a:rPr lang="zh-CN" altLang="en-US" dirty="0"/>
              <a:t>区分为可信和不可信，需要开发者重新写代码管理可信部分。</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Virtual machine based TEE:</a:t>
            </a:r>
            <a:r>
              <a:rPr lang="zh-CN" altLang="en-US" dirty="0"/>
              <a:t> 所有</a:t>
            </a:r>
            <a:r>
              <a:rPr lang="en-US" altLang="zh-CN" dirty="0"/>
              <a:t>memory</a:t>
            </a:r>
            <a:r>
              <a:rPr lang="zh-CN" altLang="en-US" dirty="0"/>
              <a:t>都是加密的，应用不需要任何修改</a:t>
            </a:r>
            <a:endParaRPr lang="en-US" altLang="zh-CN" dirty="0"/>
          </a:p>
        </p:txBody>
      </p:sp>
      <p:sp>
        <p:nvSpPr>
          <p:cNvPr id="4" name="灯片编号占位符 3"/>
          <p:cNvSpPr>
            <a:spLocks noGrp="1"/>
          </p:cNvSpPr>
          <p:nvPr>
            <p:ph type="sldNum" sz="quarter" idx="5"/>
          </p:nvPr>
        </p:nvSpPr>
        <p:spPr/>
        <p:txBody>
          <a:bodyPr/>
          <a:lstStyle/>
          <a:p>
            <a:fld id="{C0CD74F6-1ABE-4442-8F71-2D0A0D8A27F7}" type="slidenum">
              <a:rPr lang="zh-CN" altLang="en-US" smtClean="0"/>
              <a:t>4</a:t>
            </a:fld>
            <a:endParaRPr lang="zh-CN" altLang="en-US"/>
          </a:p>
        </p:txBody>
      </p:sp>
    </p:spTree>
    <p:extLst>
      <p:ext uri="{BB962C8B-B14F-4D97-AF65-F5344CB8AC3E}">
        <p14:creationId xmlns:p14="http://schemas.microsoft.com/office/powerpoint/2010/main" val="15353307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内存分段的原因，地址总线不够表示所有的地址空间。所以将内存分段，访问时通过段的起始位置和段内偏移量。两个都是</a:t>
            </a:r>
            <a:r>
              <a:rPr lang="en-US" altLang="zh-CN" dirty="0"/>
              <a:t>16bit</a:t>
            </a:r>
            <a:r>
              <a:rPr lang="zh-CN" altLang="en-US" dirty="0"/>
              <a:t>的话就可以访问</a:t>
            </a:r>
            <a:r>
              <a:rPr lang="en-US" altLang="zh-CN" dirty="0"/>
              <a:t>32</a:t>
            </a:r>
            <a:r>
              <a:rPr lang="zh-CN" altLang="en-US" dirty="0"/>
              <a:t>位的地址空间。</a:t>
            </a:r>
            <a:r>
              <a:rPr lang="zh-CN" altLang="en-US" b="0" i="0" dirty="0">
                <a:solidFill>
                  <a:srgbClr val="333333"/>
                </a:solidFill>
                <a:effectLst/>
                <a:highlight>
                  <a:srgbClr val="FFFFFF"/>
                </a:highlight>
                <a:latin typeface="Helvetica Neue"/>
              </a:rPr>
              <a:t>在</a:t>
            </a:r>
            <a:r>
              <a:rPr lang="en-US" altLang="zh-CN" b="0" i="0" dirty="0">
                <a:solidFill>
                  <a:srgbClr val="333333"/>
                </a:solidFill>
                <a:effectLst/>
                <a:highlight>
                  <a:srgbClr val="FFFFFF"/>
                </a:highlight>
                <a:latin typeface="Helvetica Neue"/>
              </a:rPr>
              <a:t>8086</a:t>
            </a:r>
            <a:r>
              <a:rPr lang="zh-CN" altLang="en-US" b="0" i="0" dirty="0">
                <a:solidFill>
                  <a:srgbClr val="333333"/>
                </a:solidFill>
                <a:effectLst/>
                <a:highlight>
                  <a:srgbClr val="FFFFFF"/>
                </a:highlight>
                <a:latin typeface="Helvetica Neue"/>
              </a:rPr>
              <a:t>中设置</a:t>
            </a:r>
            <a:r>
              <a:rPr lang="en-US" altLang="zh-CN" b="0" i="0" dirty="0">
                <a:solidFill>
                  <a:srgbClr val="333333"/>
                </a:solidFill>
                <a:effectLst/>
                <a:highlight>
                  <a:srgbClr val="FFFFFF"/>
                </a:highlight>
                <a:latin typeface="Helvetica Neue"/>
              </a:rPr>
              <a:t>4</a:t>
            </a:r>
            <a:r>
              <a:rPr lang="zh-CN" altLang="en-US" b="0" i="0" dirty="0">
                <a:solidFill>
                  <a:srgbClr val="333333"/>
                </a:solidFill>
                <a:effectLst/>
                <a:highlight>
                  <a:srgbClr val="FFFFFF"/>
                </a:highlight>
                <a:latin typeface="Helvetica Neue"/>
              </a:rPr>
              <a:t>个</a:t>
            </a:r>
            <a:r>
              <a:rPr lang="en-US" altLang="zh-CN" b="0" i="0" dirty="0">
                <a:solidFill>
                  <a:srgbClr val="333333"/>
                </a:solidFill>
                <a:effectLst/>
                <a:highlight>
                  <a:srgbClr val="FFFFFF"/>
                </a:highlight>
                <a:latin typeface="Helvetica Neue"/>
              </a:rPr>
              <a:t>16</a:t>
            </a:r>
            <a:r>
              <a:rPr lang="zh-CN" altLang="en-US" b="0" i="0" dirty="0">
                <a:solidFill>
                  <a:srgbClr val="333333"/>
                </a:solidFill>
                <a:effectLst/>
                <a:highlight>
                  <a:srgbClr val="FFFFFF"/>
                </a:highlight>
                <a:latin typeface="Helvetica Neue"/>
              </a:rPr>
              <a:t>位的段寄存器，用于管理</a:t>
            </a:r>
            <a:r>
              <a:rPr lang="en-US" altLang="zh-CN" b="0" i="0" dirty="0">
                <a:solidFill>
                  <a:srgbClr val="333333"/>
                </a:solidFill>
                <a:effectLst/>
                <a:highlight>
                  <a:srgbClr val="FFFFFF"/>
                </a:highlight>
                <a:latin typeface="Helvetica Neue"/>
              </a:rPr>
              <a:t>4</a:t>
            </a:r>
            <a:r>
              <a:rPr lang="zh-CN" altLang="en-US" b="0" i="0" dirty="0">
                <a:solidFill>
                  <a:srgbClr val="333333"/>
                </a:solidFill>
                <a:effectLst/>
                <a:highlight>
                  <a:srgbClr val="FFFFFF"/>
                </a:highlight>
                <a:latin typeface="Helvetica Neue"/>
              </a:rPr>
              <a:t>种段：</a:t>
            </a:r>
            <a:r>
              <a:rPr lang="en-US" altLang="zh-CN" b="0" i="0" dirty="0">
                <a:solidFill>
                  <a:srgbClr val="333333"/>
                </a:solidFill>
                <a:effectLst/>
                <a:highlight>
                  <a:srgbClr val="FFFFFF"/>
                </a:highlight>
                <a:latin typeface="Helvetica Neue"/>
              </a:rPr>
              <a:t>CS</a:t>
            </a:r>
            <a:r>
              <a:rPr lang="zh-CN" altLang="en-US" b="0" i="0" dirty="0">
                <a:solidFill>
                  <a:srgbClr val="333333"/>
                </a:solidFill>
                <a:effectLst/>
                <a:highlight>
                  <a:srgbClr val="FFFFFF"/>
                </a:highlight>
                <a:latin typeface="Helvetica Neue"/>
              </a:rPr>
              <a:t>是</a:t>
            </a:r>
            <a:r>
              <a:rPr lang="zh-CN" altLang="en-US" b="0" i="0" u="none" strike="noStrike" dirty="0">
                <a:solidFill>
                  <a:srgbClr val="136EC2"/>
                </a:solidFill>
                <a:effectLst/>
                <a:highlight>
                  <a:srgbClr val="FFFFFF"/>
                </a:highlight>
                <a:latin typeface="Helvetica Neue"/>
                <a:hlinkClick r:id="rId3"/>
              </a:rPr>
              <a:t>代码段</a:t>
            </a:r>
            <a:r>
              <a:rPr lang="zh-CN" altLang="en-US" b="0" i="0" dirty="0">
                <a:solidFill>
                  <a:srgbClr val="333333"/>
                </a:solidFill>
                <a:effectLst/>
                <a:highlight>
                  <a:srgbClr val="FFFFFF"/>
                </a:highlight>
                <a:latin typeface="Helvetica Neue"/>
              </a:rPr>
              <a:t>，</a:t>
            </a:r>
            <a:r>
              <a:rPr lang="en-US" altLang="zh-CN" b="0" i="0" dirty="0">
                <a:solidFill>
                  <a:srgbClr val="333333"/>
                </a:solidFill>
                <a:effectLst/>
                <a:highlight>
                  <a:srgbClr val="FFFFFF"/>
                </a:highlight>
                <a:latin typeface="Helvetica Neue"/>
              </a:rPr>
              <a:t>DS</a:t>
            </a:r>
            <a:r>
              <a:rPr lang="zh-CN" altLang="en-US" b="0" i="0" dirty="0">
                <a:solidFill>
                  <a:srgbClr val="333333"/>
                </a:solidFill>
                <a:effectLst/>
                <a:highlight>
                  <a:srgbClr val="FFFFFF"/>
                </a:highlight>
                <a:latin typeface="Helvetica Neue"/>
              </a:rPr>
              <a:t>是</a:t>
            </a:r>
            <a:r>
              <a:rPr lang="zh-CN" altLang="en-US" b="0" i="0" u="none" strike="noStrike" dirty="0">
                <a:solidFill>
                  <a:srgbClr val="136EC2"/>
                </a:solidFill>
                <a:effectLst/>
                <a:highlight>
                  <a:srgbClr val="FFFFFF"/>
                </a:highlight>
                <a:latin typeface="Helvetica Neue"/>
                <a:hlinkClick r:id="rId4"/>
              </a:rPr>
              <a:t>数据段</a:t>
            </a:r>
            <a:r>
              <a:rPr lang="zh-CN" altLang="en-US" b="0" i="0" dirty="0">
                <a:solidFill>
                  <a:srgbClr val="333333"/>
                </a:solidFill>
                <a:effectLst/>
                <a:highlight>
                  <a:srgbClr val="FFFFFF"/>
                </a:highlight>
                <a:latin typeface="Helvetica Neue"/>
              </a:rPr>
              <a:t>，</a:t>
            </a:r>
            <a:r>
              <a:rPr lang="en-US" altLang="zh-CN" b="0" i="0" dirty="0">
                <a:solidFill>
                  <a:srgbClr val="333333"/>
                </a:solidFill>
                <a:effectLst/>
                <a:highlight>
                  <a:srgbClr val="FFFFFF"/>
                </a:highlight>
                <a:latin typeface="Helvetica Neue"/>
              </a:rPr>
              <a:t>SS</a:t>
            </a:r>
            <a:r>
              <a:rPr lang="zh-CN" altLang="en-US" b="0" i="0" dirty="0">
                <a:solidFill>
                  <a:srgbClr val="333333"/>
                </a:solidFill>
                <a:effectLst/>
                <a:highlight>
                  <a:srgbClr val="FFFFFF"/>
                </a:highlight>
                <a:latin typeface="Helvetica Neue"/>
              </a:rPr>
              <a:t>是</a:t>
            </a:r>
            <a:r>
              <a:rPr lang="zh-CN" altLang="en-US" b="0" i="0" u="none" strike="noStrike" dirty="0">
                <a:solidFill>
                  <a:srgbClr val="136EC2"/>
                </a:solidFill>
                <a:effectLst/>
                <a:highlight>
                  <a:srgbClr val="FFFFFF"/>
                </a:highlight>
                <a:latin typeface="Helvetica Neue"/>
                <a:hlinkClick r:id="rId5"/>
              </a:rPr>
              <a:t>堆栈段</a:t>
            </a:r>
            <a:r>
              <a:rPr lang="zh-CN" altLang="en-US" b="0" i="0" dirty="0">
                <a:solidFill>
                  <a:srgbClr val="333333"/>
                </a:solidFill>
                <a:effectLst/>
                <a:highlight>
                  <a:srgbClr val="FFFFFF"/>
                </a:highlight>
                <a:latin typeface="Helvetica Neue"/>
              </a:rPr>
              <a:t>，</a:t>
            </a:r>
            <a:r>
              <a:rPr lang="en-US" altLang="zh-CN" b="0" i="0" dirty="0">
                <a:solidFill>
                  <a:srgbClr val="333333"/>
                </a:solidFill>
                <a:effectLst/>
                <a:highlight>
                  <a:srgbClr val="FFFFFF"/>
                </a:highlight>
                <a:latin typeface="Helvetica Neue"/>
              </a:rPr>
              <a:t>ES</a:t>
            </a:r>
            <a:r>
              <a:rPr lang="zh-CN" altLang="en-US" b="0" i="0" dirty="0">
                <a:solidFill>
                  <a:srgbClr val="333333"/>
                </a:solidFill>
                <a:effectLst/>
                <a:highlight>
                  <a:srgbClr val="FFFFFF"/>
                </a:highlight>
                <a:latin typeface="Helvetica Neue"/>
              </a:rPr>
              <a:t>是附加段。把内存分段后，每一个段就有一个段基址，段寄存器保存的就是这个段基址的高</a:t>
            </a:r>
            <a:r>
              <a:rPr lang="en-US" altLang="zh-CN" b="0" i="0" dirty="0">
                <a:solidFill>
                  <a:srgbClr val="333333"/>
                </a:solidFill>
                <a:effectLst/>
                <a:highlight>
                  <a:srgbClr val="FFFFFF"/>
                </a:highlight>
                <a:latin typeface="Helvetica Neue"/>
              </a:rPr>
              <a:t>16</a:t>
            </a:r>
            <a:r>
              <a:rPr lang="zh-CN" altLang="en-US" b="0" i="0" dirty="0">
                <a:solidFill>
                  <a:srgbClr val="333333"/>
                </a:solidFill>
                <a:effectLst/>
                <a:highlight>
                  <a:srgbClr val="FFFFFF"/>
                </a:highlight>
                <a:latin typeface="Helvetica Neue"/>
              </a:rPr>
              <a:t>位，这个</a:t>
            </a:r>
            <a:r>
              <a:rPr lang="en-US" altLang="zh-CN" b="0" i="0" dirty="0">
                <a:solidFill>
                  <a:srgbClr val="333333"/>
                </a:solidFill>
                <a:effectLst/>
                <a:highlight>
                  <a:srgbClr val="FFFFFF"/>
                </a:highlight>
                <a:latin typeface="Helvetica Neue"/>
              </a:rPr>
              <a:t>16</a:t>
            </a:r>
            <a:r>
              <a:rPr lang="zh-CN" altLang="en-US" b="0" i="0" dirty="0">
                <a:solidFill>
                  <a:srgbClr val="333333"/>
                </a:solidFill>
                <a:effectLst/>
                <a:highlight>
                  <a:srgbClr val="FFFFFF"/>
                </a:highlight>
                <a:latin typeface="Helvetica Neue"/>
              </a:rPr>
              <a:t>位的地址左移四位（后面加上</a:t>
            </a:r>
            <a:r>
              <a:rPr lang="en-US" altLang="zh-CN" b="0" i="0" dirty="0">
                <a:solidFill>
                  <a:srgbClr val="333333"/>
                </a:solidFill>
                <a:effectLst/>
                <a:highlight>
                  <a:srgbClr val="FFFFFF"/>
                </a:highlight>
                <a:latin typeface="Helvetica Neue"/>
              </a:rPr>
              <a:t>4</a:t>
            </a:r>
            <a:r>
              <a:rPr lang="zh-CN" altLang="en-US" b="0" i="0" dirty="0">
                <a:solidFill>
                  <a:srgbClr val="333333"/>
                </a:solidFill>
                <a:effectLst/>
                <a:highlight>
                  <a:srgbClr val="FFFFFF"/>
                </a:highlight>
                <a:latin typeface="Helvetica Neue"/>
              </a:rPr>
              <a:t>个</a:t>
            </a:r>
            <a:r>
              <a:rPr lang="en-US" altLang="zh-CN" b="0" i="0" dirty="0">
                <a:solidFill>
                  <a:srgbClr val="333333"/>
                </a:solidFill>
                <a:effectLst/>
                <a:highlight>
                  <a:srgbClr val="FFFFFF"/>
                </a:highlight>
                <a:latin typeface="Helvetica Neue"/>
              </a:rPr>
              <a:t>0</a:t>
            </a:r>
            <a:r>
              <a:rPr lang="zh-CN" altLang="en-US" b="0" i="0" dirty="0">
                <a:solidFill>
                  <a:srgbClr val="333333"/>
                </a:solidFill>
                <a:effectLst/>
                <a:highlight>
                  <a:srgbClr val="FFFFFF"/>
                </a:highlight>
                <a:latin typeface="Helvetica Neue"/>
              </a:rPr>
              <a:t>）就可构成</a:t>
            </a:r>
            <a:r>
              <a:rPr lang="en-US" altLang="zh-CN" b="0" i="0" dirty="0">
                <a:solidFill>
                  <a:srgbClr val="333333"/>
                </a:solidFill>
                <a:effectLst/>
                <a:highlight>
                  <a:srgbClr val="FFFFFF"/>
                </a:highlight>
                <a:latin typeface="Helvetica Neue"/>
              </a:rPr>
              <a:t>20</a:t>
            </a:r>
            <a:r>
              <a:rPr lang="zh-CN" altLang="en-US" b="0" i="0" dirty="0">
                <a:solidFill>
                  <a:srgbClr val="333333"/>
                </a:solidFill>
                <a:effectLst/>
                <a:highlight>
                  <a:srgbClr val="FFFFFF"/>
                </a:highlight>
                <a:latin typeface="Helvetica Neue"/>
              </a:rPr>
              <a:t>位的段基址。</a:t>
            </a:r>
            <a:endParaRPr lang="en-US" altLang="zh-CN" dirty="0"/>
          </a:p>
          <a:p>
            <a:pPr marL="171450" indent="-171450" algn="l">
              <a:buFont typeface="Arial" panose="020B0604020202020204" pitchFamily="34" charset="0"/>
              <a:buChar char="•"/>
            </a:pPr>
            <a:r>
              <a:rPr lang="en-US" altLang="zh-CN" sz="1200" dirty="0"/>
              <a:t>instruction pointer (RIP): memory address of the next instruction to be executed by the processor</a:t>
            </a:r>
          </a:p>
          <a:p>
            <a:pPr marL="171450" indent="-171450" algn="l">
              <a:buFont typeface="Arial" panose="020B0604020202020204" pitchFamily="34" charset="0"/>
              <a:buChar char="•"/>
            </a:pPr>
            <a:r>
              <a:rPr lang="en-US" altLang="zh-CN" sz="1200" dirty="0"/>
              <a:t>stack pointer (RSP): memory address of the topmost element in the call stack used by the processor’s procedural programming support</a:t>
            </a:r>
          </a:p>
          <a:p>
            <a:endParaRPr lang="zh-CN" altLang="en-US" dirty="0"/>
          </a:p>
        </p:txBody>
      </p:sp>
      <p:sp>
        <p:nvSpPr>
          <p:cNvPr id="4" name="灯片编号占位符 3"/>
          <p:cNvSpPr>
            <a:spLocks noGrp="1"/>
          </p:cNvSpPr>
          <p:nvPr>
            <p:ph type="sldNum" sz="quarter" idx="5"/>
          </p:nvPr>
        </p:nvSpPr>
        <p:spPr/>
        <p:txBody>
          <a:bodyPr/>
          <a:lstStyle/>
          <a:p>
            <a:fld id="{C0CD74F6-1ABE-4442-8F71-2D0A0D8A27F7}" type="slidenum">
              <a:rPr lang="zh-CN" altLang="en-US" smtClean="0"/>
              <a:t>49</a:t>
            </a:fld>
            <a:endParaRPr lang="zh-CN" altLang="en-US"/>
          </a:p>
        </p:txBody>
      </p:sp>
    </p:spTree>
    <p:extLst>
      <p:ext uri="{BB962C8B-B14F-4D97-AF65-F5344CB8AC3E}">
        <p14:creationId xmlns:p14="http://schemas.microsoft.com/office/powerpoint/2010/main" val="3580135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CD74F6-1ABE-4442-8F71-2D0A0D8A27F7}" type="slidenum">
              <a:rPr lang="zh-CN" altLang="en-US" smtClean="0"/>
              <a:t>5</a:t>
            </a:fld>
            <a:endParaRPr lang="zh-CN" altLang="en-US"/>
          </a:p>
        </p:txBody>
      </p:sp>
    </p:spTree>
    <p:extLst>
      <p:ext uri="{BB962C8B-B14F-4D97-AF65-F5344CB8AC3E}">
        <p14:creationId xmlns:p14="http://schemas.microsoft.com/office/powerpoint/2010/main" val="2590487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VMM: Virtual Machine Manager</a:t>
            </a:r>
            <a:r>
              <a:rPr lang="zh-CN" altLang="en-US" dirty="0"/>
              <a:t>？</a:t>
            </a:r>
            <a:endParaRPr lang="en-US" altLang="zh-CN" dirty="0"/>
          </a:p>
          <a:p>
            <a:r>
              <a:rPr lang="en-US" altLang="zh-CN" dirty="0"/>
              <a:t>SMM: </a:t>
            </a:r>
            <a:r>
              <a:rPr lang="zh-CN" altLang="en-US" dirty="0"/>
              <a:t>系统管理模式</a:t>
            </a:r>
          </a:p>
        </p:txBody>
      </p:sp>
      <p:sp>
        <p:nvSpPr>
          <p:cNvPr id="4" name="灯片编号占位符 3"/>
          <p:cNvSpPr>
            <a:spLocks noGrp="1"/>
          </p:cNvSpPr>
          <p:nvPr>
            <p:ph type="sldNum" sz="quarter" idx="5"/>
          </p:nvPr>
        </p:nvSpPr>
        <p:spPr/>
        <p:txBody>
          <a:bodyPr/>
          <a:lstStyle/>
          <a:p>
            <a:fld id="{C0CD74F6-1ABE-4442-8F71-2D0A0D8A27F7}" type="slidenum">
              <a:rPr lang="zh-CN" altLang="en-US" smtClean="0"/>
              <a:t>6</a:t>
            </a:fld>
            <a:endParaRPr lang="zh-CN" altLang="en-US"/>
          </a:p>
        </p:txBody>
      </p:sp>
    </p:spTree>
    <p:extLst>
      <p:ext uri="{BB962C8B-B14F-4D97-AF65-F5344CB8AC3E}">
        <p14:creationId xmlns:p14="http://schemas.microsoft.com/office/powerpoint/2010/main" val="2325802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出</a:t>
            </a:r>
            <a:r>
              <a:rPr lang="en-US" altLang="zh-CN" dirty="0" err="1"/>
              <a:t>cpu</a:t>
            </a:r>
            <a:r>
              <a:rPr lang="zh-CN" altLang="en-US" dirty="0"/>
              <a:t>或者</a:t>
            </a:r>
            <a:r>
              <a:rPr lang="en-US" altLang="zh-CN" dirty="0"/>
              <a:t>PRM</a:t>
            </a:r>
            <a:r>
              <a:rPr lang="zh-CN" altLang="en-US" dirty="0"/>
              <a:t>的数据都是密态的，即使监听总线看到的也是密文</a:t>
            </a:r>
            <a:endParaRPr lang="en-US" altLang="zh-CN" dirty="0"/>
          </a:p>
          <a:p>
            <a:r>
              <a:rPr lang="zh-CN" altLang="en-US" dirty="0"/>
              <a:t>保护和检测都是通过</a:t>
            </a:r>
            <a:r>
              <a:rPr lang="en-US" altLang="zh-CN" dirty="0"/>
              <a:t>SGX</a:t>
            </a:r>
            <a:r>
              <a:rPr lang="zh-CN" altLang="en-US" dirty="0"/>
              <a:t>特殊设计的硬件和密码学手段做到的</a:t>
            </a:r>
          </a:p>
        </p:txBody>
      </p:sp>
      <p:sp>
        <p:nvSpPr>
          <p:cNvPr id="4" name="灯片编号占位符 3"/>
          <p:cNvSpPr>
            <a:spLocks noGrp="1"/>
          </p:cNvSpPr>
          <p:nvPr>
            <p:ph type="sldNum" sz="quarter" idx="5"/>
          </p:nvPr>
        </p:nvSpPr>
        <p:spPr/>
        <p:txBody>
          <a:bodyPr/>
          <a:lstStyle/>
          <a:p>
            <a:fld id="{C0CD74F6-1ABE-4442-8F71-2D0A0D8A27F7}" type="slidenum">
              <a:rPr lang="zh-CN" altLang="en-US" smtClean="0"/>
              <a:t>7</a:t>
            </a:fld>
            <a:endParaRPr lang="zh-CN" altLang="en-US"/>
          </a:p>
        </p:txBody>
      </p:sp>
    </p:spTree>
    <p:extLst>
      <p:ext uri="{BB962C8B-B14F-4D97-AF65-F5344CB8AC3E}">
        <p14:creationId xmlns:p14="http://schemas.microsoft.com/office/powerpoint/2010/main" val="4201619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CD74F6-1ABE-4442-8F71-2D0A0D8A27F7}" type="slidenum">
              <a:rPr lang="zh-CN" altLang="en-US" smtClean="0"/>
              <a:t>8</a:t>
            </a:fld>
            <a:endParaRPr lang="zh-CN" altLang="en-US"/>
          </a:p>
        </p:txBody>
      </p:sp>
    </p:spTree>
    <p:extLst>
      <p:ext uri="{BB962C8B-B14F-4D97-AF65-F5344CB8AC3E}">
        <p14:creationId xmlns:p14="http://schemas.microsoft.com/office/powerpoint/2010/main" val="2454661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PRM</a:t>
            </a:r>
            <a:r>
              <a:rPr lang="zh-CN" altLang="en-US" dirty="0"/>
              <a:t>的访问不可被</a:t>
            </a:r>
            <a:r>
              <a:rPr lang="en-US" altLang="zh-CN" dirty="0"/>
              <a:t>software</a:t>
            </a:r>
            <a:r>
              <a:rPr lang="zh-CN" altLang="en-US" dirty="0"/>
              <a:t>，</a:t>
            </a:r>
            <a:r>
              <a:rPr lang="en-US" altLang="zh-CN" dirty="0" err="1"/>
              <a:t>smm</a:t>
            </a:r>
            <a:r>
              <a:rPr lang="zh-CN" altLang="en-US" dirty="0"/>
              <a:t>，</a:t>
            </a:r>
            <a:r>
              <a:rPr lang="en-US" altLang="zh-CN" dirty="0"/>
              <a:t>memory controller</a:t>
            </a:r>
            <a:r>
              <a:rPr lang="zh-CN" altLang="en-US" dirty="0"/>
              <a:t>，</a:t>
            </a:r>
            <a:r>
              <a:rPr lang="en-US" altLang="zh-CN" dirty="0"/>
              <a:t>DMA</a:t>
            </a:r>
            <a:r>
              <a:rPr lang="zh-CN" altLang="en-US" dirty="0"/>
              <a:t>使用</a:t>
            </a:r>
            <a:endParaRPr lang="en-US" altLang="zh-CN" dirty="0"/>
          </a:p>
          <a:p>
            <a:r>
              <a:rPr lang="en-US" altLang="zh-CN" dirty="0"/>
              <a:t>PRM</a:t>
            </a:r>
            <a:r>
              <a:rPr lang="zh-CN" altLang="en-US" dirty="0"/>
              <a:t>在内存中连续。由</a:t>
            </a:r>
            <a:r>
              <a:rPr lang="en-US" altLang="zh-CN" dirty="0"/>
              <a:t>base</a:t>
            </a:r>
            <a:r>
              <a:rPr lang="zh-CN" altLang="en-US" dirty="0"/>
              <a:t>和</a:t>
            </a:r>
            <a:r>
              <a:rPr lang="en-US" altLang="zh-CN" dirty="0"/>
              <a:t>mask</a:t>
            </a:r>
            <a:r>
              <a:rPr lang="zh-CN" altLang="en-US" dirty="0"/>
              <a:t>寄存器指定，所以起点和范围都是</a:t>
            </a:r>
            <a:r>
              <a:rPr lang="en-US" altLang="zh-CN" dirty="0"/>
              <a:t>2</a:t>
            </a:r>
            <a:r>
              <a:rPr lang="zh-CN" altLang="en-US" dirty="0"/>
              <a:t>次幂。因此，检查一个被访问的地址是否在</a:t>
            </a:r>
            <a:r>
              <a:rPr lang="en-US" altLang="zh-CN" dirty="0"/>
              <a:t>PRM</a:t>
            </a:r>
            <a:r>
              <a:rPr lang="zh-CN" altLang="en-US" dirty="0"/>
              <a:t>很容易</a:t>
            </a:r>
            <a:endParaRPr lang="en-US" altLang="zh-CN" dirty="0"/>
          </a:p>
          <a:p>
            <a:endParaRPr lang="en-US" altLang="zh-CN" dirty="0"/>
          </a:p>
          <a:p>
            <a:r>
              <a:rPr lang="en-US" altLang="zh-CN" dirty="0"/>
              <a:t>OS</a:t>
            </a:r>
            <a:r>
              <a:rPr lang="zh-CN" altLang="en-US" dirty="0"/>
              <a:t>将</a:t>
            </a:r>
            <a:r>
              <a:rPr lang="en-US" altLang="zh-CN" dirty="0"/>
              <a:t>PRM</a:t>
            </a:r>
            <a:r>
              <a:rPr lang="zh-CN" altLang="en-US" dirty="0"/>
              <a:t>视为一个㓊，不可访问。而只能由</a:t>
            </a:r>
            <a:r>
              <a:rPr lang="en-US" altLang="zh-CN" dirty="0"/>
              <a:t>hardware</a:t>
            </a:r>
            <a:r>
              <a:rPr lang="zh-CN" altLang="en-US" dirty="0"/>
              <a:t>控制</a:t>
            </a:r>
          </a:p>
        </p:txBody>
      </p:sp>
      <p:sp>
        <p:nvSpPr>
          <p:cNvPr id="4" name="灯片编号占位符 3"/>
          <p:cNvSpPr>
            <a:spLocks noGrp="1"/>
          </p:cNvSpPr>
          <p:nvPr>
            <p:ph type="sldNum" sz="quarter" idx="5"/>
          </p:nvPr>
        </p:nvSpPr>
        <p:spPr/>
        <p:txBody>
          <a:bodyPr/>
          <a:lstStyle/>
          <a:p>
            <a:fld id="{C0CD74F6-1ABE-4442-8F71-2D0A0D8A27F7}" type="slidenum">
              <a:rPr lang="zh-CN" altLang="en-US" smtClean="0"/>
              <a:t>9</a:t>
            </a:fld>
            <a:endParaRPr lang="zh-CN" altLang="en-US"/>
          </a:p>
        </p:txBody>
      </p:sp>
    </p:spTree>
    <p:extLst>
      <p:ext uri="{BB962C8B-B14F-4D97-AF65-F5344CB8AC3E}">
        <p14:creationId xmlns:p14="http://schemas.microsoft.com/office/powerpoint/2010/main" val="486345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4kb page</a:t>
            </a:r>
            <a:r>
              <a:rPr lang="zh-CN" altLang="en-US" dirty="0"/>
              <a:t>的设置和不可信部分保持一致，也由一个</a:t>
            </a:r>
            <a:r>
              <a:rPr lang="en-US" altLang="zh-CN" dirty="0"/>
              <a:t>OS</a:t>
            </a:r>
            <a:r>
              <a:rPr lang="zh-CN" altLang="en-US" dirty="0"/>
              <a:t>内核管理，通过</a:t>
            </a:r>
            <a:r>
              <a:rPr lang="en-US" altLang="zh-CN" dirty="0" err="1"/>
              <a:t>sgx</a:t>
            </a:r>
            <a:r>
              <a:rPr lang="zh-CN" altLang="en-US" dirty="0"/>
              <a:t>指令分配和回收。</a:t>
            </a:r>
            <a:endParaRPr lang="en-US" altLang="zh-CN" dirty="0"/>
          </a:p>
          <a:p>
            <a:r>
              <a:rPr lang="en-US" altLang="zh-CN" dirty="0" err="1"/>
              <a:t>Epc</a:t>
            </a:r>
            <a:r>
              <a:rPr lang="zh-CN" altLang="en-US" dirty="0"/>
              <a:t>是不允许被</a:t>
            </a:r>
            <a:r>
              <a:rPr lang="en-US" altLang="zh-CN" dirty="0"/>
              <a:t>non-enclave</a:t>
            </a:r>
            <a:r>
              <a:rPr lang="zh-CN" altLang="en-US" dirty="0"/>
              <a:t>软件访问的，所以在初始化时</a:t>
            </a:r>
            <a:r>
              <a:rPr lang="en-US" altLang="zh-CN" dirty="0" err="1"/>
              <a:t>epc</a:t>
            </a:r>
            <a:r>
              <a:rPr lang="zh-CN" altLang="en-US" dirty="0"/>
              <a:t>的数据怎么来是个问题：在分配时同时初始化</a:t>
            </a:r>
            <a:r>
              <a:rPr lang="en-US" altLang="zh-CN" dirty="0"/>
              <a:t>page</a:t>
            </a:r>
            <a:r>
              <a:rPr lang="zh-CN" altLang="en-US" dirty="0"/>
              <a:t>，通过从</a:t>
            </a:r>
            <a:r>
              <a:rPr lang="en-US" altLang="zh-CN" dirty="0"/>
              <a:t>non-</a:t>
            </a:r>
            <a:r>
              <a:rPr lang="en-US" altLang="zh-CN" dirty="0" err="1"/>
              <a:t>elave</a:t>
            </a:r>
            <a:r>
              <a:rPr lang="zh-CN" altLang="en-US" dirty="0"/>
              <a:t>的</a:t>
            </a:r>
            <a:r>
              <a:rPr lang="en-US" altLang="zh-CN" dirty="0"/>
              <a:t>page</a:t>
            </a:r>
            <a:r>
              <a:rPr lang="zh-CN" altLang="en-US" dirty="0"/>
              <a:t>中拷贝</a:t>
            </a:r>
          </a:p>
        </p:txBody>
      </p:sp>
      <p:sp>
        <p:nvSpPr>
          <p:cNvPr id="4" name="灯片编号占位符 3"/>
          <p:cNvSpPr>
            <a:spLocks noGrp="1"/>
          </p:cNvSpPr>
          <p:nvPr>
            <p:ph type="sldNum" sz="quarter" idx="5"/>
          </p:nvPr>
        </p:nvSpPr>
        <p:spPr/>
        <p:txBody>
          <a:bodyPr/>
          <a:lstStyle/>
          <a:p>
            <a:fld id="{C0CD74F6-1ABE-4442-8F71-2D0A0D8A27F7}" type="slidenum">
              <a:rPr lang="zh-CN" altLang="en-US" smtClean="0"/>
              <a:t>10</a:t>
            </a:fld>
            <a:endParaRPr lang="zh-CN" altLang="en-US"/>
          </a:p>
        </p:txBody>
      </p:sp>
    </p:spTree>
    <p:extLst>
      <p:ext uri="{BB962C8B-B14F-4D97-AF65-F5344CB8AC3E}">
        <p14:creationId xmlns:p14="http://schemas.microsoft.com/office/powerpoint/2010/main" val="2364786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B952FA-1381-B130-835D-4B1154C901A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890FA3F-0B54-8338-4913-499687204B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DA737C1-C7C1-CD66-B7E1-8AC7A02593B5}"/>
              </a:ext>
            </a:extLst>
          </p:cNvPr>
          <p:cNvSpPr>
            <a:spLocks noGrp="1"/>
          </p:cNvSpPr>
          <p:nvPr>
            <p:ph type="dt" sz="half" idx="10"/>
          </p:nvPr>
        </p:nvSpPr>
        <p:spPr/>
        <p:txBody>
          <a:bodyPr/>
          <a:lstStyle/>
          <a:p>
            <a:fld id="{C3BCDDE2-AD9E-4CAE-80C3-21977B1B33AE}" type="datetimeFigureOut">
              <a:rPr lang="zh-CN" altLang="en-US" smtClean="0"/>
              <a:t>2024/7/26</a:t>
            </a:fld>
            <a:endParaRPr lang="zh-CN" altLang="en-US"/>
          </a:p>
        </p:txBody>
      </p:sp>
      <p:sp>
        <p:nvSpPr>
          <p:cNvPr id="5" name="页脚占位符 4">
            <a:extLst>
              <a:ext uri="{FF2B5EF4-FFF2-40B4-BE49-F238E27FC236}">
                <a16:creationId xmlns:a16="http://schemas.microsoft.com/office/drawing/2014/main" id="{D35C2A36-AB5D-0887-10DC-ADE2AB64CE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701E4D-6506-999B-FAED-D599618A58BA}"/>
              </a:ext>
            </a:extLst>
          </p:cNvPr>
          <p:cNvSpPr>
            <a:spLocks noGrp="1"/>
          </p:cNvSpPr>
          <p:nvPr>
            <p:ph type="sldNum" sz="quarter" idx="12"/>
          </p:nvPr>
        </p:nvSpPr>
        <p:spPr/>
        <p:txBody>
          <a:bodyPr/>
          <a:lstStyle/>
          <a:p>
            <a:fld id="{D216DED7-8A80-49E6-A894-F179F029A931}" type="slidenum">
              <a:rPr lang="zh-CN" altLang="en-US" smtClean="0"/>
              <a:t>‹#›</a:t>
            </a:fld>
            <a:endParaRPr lang="zh-CN" altLang="en-US"/>
          </a:p>
        </p:txBody>
      </p:sp>
    </p:spTree>
    <p:extLst>
      <p:ext uri="{BB962C8B-B14F-4D97-AF65-F5344CB8AC3E}">
        <p14:creationId xmlns:p14="http://schemas.microsoft.com/office/powerpoint/2010/main" val="2368237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3E6DD8-827F-BB72-8BB5-688F901F8AF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3C4EEE7-F55B-F7B1-86AA-07D34C2E451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E95E2A8-883A-DD1F-1341-83FD7A7C21A9}"/>
              </a:ext>
            </a:extLst>
          </p:cNvPr>
          <p:cNvSpPr>
            <a:spLocks noGrp="1"/>
          </p:cNvSpPr>
          <p:nvPr>
            <p:ph type="dt" sz="half" idx="10"/>
          </p:nvPr>
        </p:nvSpPr>
        <p:spPr/>
        <p:txBody>
          <a:bodyPr/>
          <a:lstStyle/>
          <a:p>
            <a:fld id="{C3BCDDE2-AD9E-4CAE-80C3-21977B1B33AE}" type="datetimeFigureOut">
              <a:rPr lang="zh-CN" altLang="en-US" smtClean="0"/>
              <a:t>2024/7/26</a:t>
            </a:fld>
            <a:endParaRPr lang="zh-CN" altLang="en-US"/>
          </a:p>
        </p:txBody>
      </p:sp>
      <p:sp>
        <p:nvSpPr>
          <p:cNvPr id="5" name="页脚占位符 4">
            <a:extLst>
              <a:ext uri="{FF2B5EF4-FFF2-40B4-BE49-F238E27FC236}">
                <a16:creationId xmlns:a16="http://schemas.microsoft.com/office/drawing/2014/main" id="{8FEC64F2-B76B-575D-FF7B-94627BB949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F8F141-7C8E-1FFA-83D7-A8D250760426}"/>
              </a:ext>
            </a:extLst>
          </p:cNvPr>
          <p:cNvSpPr>
            <a:spLocks noGrp="1"/>
          </p:cNvSpPr>
          <p:nvPr>
            <p:ph type="sldNum" sz="quarter" idx="12"/>
          </p:nvPr>
        </p:nvSpPr>
        <p:spPr/>
        <p:txBody>
          <a:bodyPr/>
          <a:lstStyle/>
          <a:p>
            <a:fld id="{D216DED7-8A80-49E6-A894-F179F029A931}" type="slidenum">
              <a:rPr lang="zh-CN" altLang="en-US" smtClean="0"/>
              <a:t>‹#›</a:t>
            </a:fld>
            <a:endParaRPr lang="zh-CN" altLang="en-US"/>
          </a:p>
        </p:txBody>
      </p:sp>
    </p:spTree>
    <p:extLst>
      <p:ext uri="{BB962C8B-B14F-4D97-AF65-F5344CB8AC3E}">
        <p14:creationId xmlns:p14="http://schemas.microsoft.com/office/powerpoint/2010/main" val="1821418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27226C4-94FC-EC3C-155C-1C129C78FEC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B920AF0-33F3-9467-C25E-4E6A7899B94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331E22B-C72E-04D4-2C38-45F5B17C57B7}"/>
              </a:ext>
            </a:extLst>
          </p:cNvPr>
          <p:cNvSpPr>
            <a:spLocks noGrp="1"/>
          </p:cNvSpPr>
          <p:nvPr>
            <p:ph type="dt" sz="half" idx="10"/>
          </p:nvPr>
        </p:nvSpPr>
        <p:spPr/>
        <p:txBody>
          <a:bodyPr/>
          <a:lstStyle/>
          <a:p>
            <a:fld id="{C3BCDDE2-AD9E-4CAE-80C3-21977B1B33AE}" type="datetimeFigureOut">
              <a:rPr lang="zh-CN" altLang="en-US" smtClean="0"/>
              <a:t>2024/7/26</a:t>
            </a:fld>
            <a:endParaRPr lang="zh-CN" altLang="en-US"/>
          </a:p>
        </p:txBody>
      </p:sp>
      <p:sp>
        <p:nvSpPr>
          <p:cNvPr id="5" name="页脚占位符 4">
            <a:extLst>
              <a:ext uri="{FF2B5EF4-FFF2-40B4-BE49-F238E27FC236}">
                <a16:creationId xmlns:a16="http://schemas.microsoft.com/office/drawing/2014/main" id="{EB78F90B-67E6-A938-942F-DE51F37D30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872119-C677-C514-0C99-FC7D11BEDDFF}"/>
              </a:ext>
            </a:extLst>
          </p:cNvPr>
          <p:cNvSpPr>
            <a:spLocks noGrp="1"/>
          </p:cNvSpPr>
          <p:nvPr>
            <p:ph type="sldNum" sz="quarter" idx="12"/>
          </p:nvPr>
        </p:nvSpPr>
        <p:spPr/>
        <p:txBody>
          <a:bodyPr/>
          <a:lstStyle/>
          <a:p>
            <a:fld id="{D216DED7-8A80-49E6-A894-F179F029A931}" type="slidenum">
              <a:rPr lang="zh-CN" altLang="en-US" smtClean="0"/>
              <a:t>‹#›</a:t>
            </a:fld>
            <a:endParaRPr lang="zh-CN" altLang="en-US"/>
          </a:p>
        </p:txBody>
      </p:sp>
    </p:spTree>
    <p:extLst>
      <p:ext uri="{BB962C8B-B14F-4D97-AF65-F5344CB8AC3E}">
        <p14:creationId xmlns:p14="http://schemas.microsoft.com/office/powerpoint/2010/main" val="3024247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68B143-B1BE-9A74-C870-031F4FEEA10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97E82B1-900F-B9A5-A0B6-C6DBE95B550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DFF19B-500D-AC02-142E-A00C60BCD150}"/>
              </a:ext>
            </a:extLst>
          </p:cNvPr>
          <p:cNvSpPr>
            <a:spLocks noGrp="1"/>
          </p:cNvSpPr>
          <p:nvPr>
            <p:ph type="dt" sz="half" idx="10"/>
          </p:nvPr>
        </p:nvSpPr>
        <p:spPr/>
        <p:txBody>
          <a:bodyPr/>
          <a:lstStyle/>
          <a:p>
            <a:fld id="{C3BCDDE2-AD9E-4CAE-80C3-21977B1B33AE}" type="datetimeFigureOut">
              <a:rPr lang="zh-CN" altLang="en-US" smtClean="0"/>
              <a:t>2024/7/26</a:t>
            </a:fld>
            <a:endParaRPr lang="zh-CN" altLang="en-US"/>
          </a:p>
        </p:txBody>
      </p:sp>
      <p:sp>
        <p:nvSpPr>
          <p:cNvPr id="5" name="页脚占位符 4">
            <a:extLst>
              <a:ext uri="{FF2B5EF4-FFF2-40B4-BE49-F238E27FC236}">
                <a16:creationId xmlns:a16="http://schemas.microsoft.com/office/drawing/2014/main" id="{C0BC8EA2-B983-C0F1-5BBA-76D6337CD49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6FB93A-0C2B-E881-FA3F-DF9BB86DE9A7}"/>
              </a:ext>
            </a:extLst>
          </p:cNvPr>
          <p:cNvSpPr>
            <a:spLocks noGrp="1"/>
          </p:cNvSpPr>
          <p:nvPr>
            <p:ph type="sldNum" sz="quarter" idx="12"/>
          </p:nvPr>
        </p:nvSpPr>
        <p:spPr/>
        <p:txBody>
          <a:bodyPr/>
          <a:lstStyle/>
          <a:p>
            <a:fld id="{D216DED7-8A80-49E6-A894-F179F029A931}" type="slidenum">
              <a:rPr lang="zh-CN" altLang="en-US" smtClean="0"/>
              <a:t>‹#›</a:t>
            </a:fld>
            <a:endParaRPr lang="zh-CN" altLang="en-US"/>
          </a:p>
        </p:txBody>
      </p:sp>
    </p:spTree>
    <p:extLst>
      <p:ext uri="{BB962C8B-B14F-4D97-AF65-F5344CB8AC3E}">
        <p14:creationId xmlns:p14="http://schemas.microsoft.com/office/powerpoint/2010/main" val="1717695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840600-5104-C9C3-1197-EF6FE946DF3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4A2AF7C-B8B1-E39E-662B-28E84CB582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136B62F-A70E-F184-4085-0D04376B3588}"/>
              </a:ext>
            </a:extLst>
          </p:cNvPr>
          <p:cNvSpPr>
            <a:spLocks noGrp="1"/>
          </p:cNvSpPr>
          <p:nvPr>
            <p:ph type="dt" sz="half" idx="10"/>
          </p:nvPr>
        </p:nvSpPr>
        <p:spPr/>
        <p:txBody>
          <a:bodyPr/>
          <a:lstStyle/>
          <a:p>
            <a:fld id="{C3BCDDE2-AD9E-4CAE-80C3-21977B1B33AE}" type="datetimeFigureOut">
              <a:rPr lang="zh-CN" altLang="en-US" smtClean="0"/>
              <a:t>2024/7/26</a:t>
            </a:fld>
            <a:endParaRPr lang="zh-CN" altLang="en-US"/>
          </a:p>
        </p:txBody>
      </p:sp>
      <p:sp>
        <p:nvSpPr>
          <p:cNvPr id="5" name="页脚占位符 4">
            <a:extLst>
              <a:ext uri="{FF2B5EF4-FFF2-40B4-BE49-F238E27FC236}">
                <a16:creationId xmlns:a16="http://schemas.microsoft.com/office/drawing/2014/main" id="{4103AC84-0AE6-7A23-C116-30F77708BD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4CB150-FCC4-2CB8-EECD-18F2BC2FF6F7}"/>
              </a:ext>
            </a:extLst>
          </p:cNvPr>
          <p:cNvSpPr>
            <a:spLocks noGrp="1"/>
          </p:cNvSpPr>
          <p:nvPr>
            <p:ph type="sldNum" sz="quarter" idx="12"/>
          </p:nvPr>
        </p:nvSpPr>
        <p:spPr/>
        <p:txBody>
          <a:bodyPr/>
          <a:lstStyle/>
          <a:p>
            <a:fld id="{D216DED7-8A80-49E6-A894-F179F029A931}" type="slidenum">
              <a:rPr lang="zh-CN" altLang="en-US" smtClean="0"/>
              <a:t>‹#›</a:t>
            </a:fld>
            <a:endParaRPr lang="zh-CN" altLang="en-US"/>
          </a:p>
        </p:txBody>
      </p:sp>
    </p:spTree>
    <p:extLst>
      <p:ext uri="{BB962C8B-B14F-4D97-AF65-F5344CB8AC3E}">
        <p14:creationId xmlns:p14="http://schemas.microsoft.com/office/powerpoint/2010/main" val="2371127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49257D-61AA-217A-E3DE-50CC8F7900A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CFA98FA-A06B-5248-490F-78A3AF935B8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F058B1A-5A55-2F15-C093-8BC79E564E1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487F2C9-C53A-09B7-39E2-C0A87D267F23}"/>
              </a:ext>
            </a:extLst>
          </p:cNvPr>
          <p:cNvSpPr>
            <a:spLocks noGrp="1"/>
          </p:cNvSpPr>
          <p:nvPr>
            <p:ph type="dt" sz="half" idx="10"/>
          </p:nvPr>
        </p:nvSpPr>
        <p:spPr/>
        <p:txBody>
          <a:bodyPr/>
          <a:lstStyle/>
          <a:p>
            <a:fld id="{C3BCDDE2-AD9E-4CAE-80C3-21977B1B33AE}" type="datetimeFigureOut">
              <a:rPr lang="zh-CN" altLang="en-US" smtClean="0"/>
              <a:t>2024/7/26</a:t>
            </a:fld>
            <a:endParaRPr lang="zh-CN" altLang="en-US"/>
          </a:p>
        </p:txBody>
      </p:sp>
      <p:sp>
        <p:nvSpPr>
          <p:cNvPr id="6" name="页脚占位符 5">
            <a:extLst>
              <a:ext uri="{FF2B5EF4-FFF2-40B4-BE49-F238E27FC236}">
                <a16:creationId xmlns:a16="http://schemas.microsoft.com/office/drawing/2014/main" id="{2398FD7C-D4AD-7D8F-CE6E-C7FC2DF3F4C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2546C90-B566-5DAC-1101-C25F808A4C94}"/>
              </a:ext>
            </a:extLst>
          </p:cNvPr>
          <p:cNvSpPr>
            <a:spLocks noGrp="1"/>
          </p:cNvSpPr>
          <p:nvPr>
            <p:ph type="sldNum" sz="quarter" idx="12"/>
          </p:nvPr>
        </p:nvSpPr>
        <p:spPr/>
        <p:txBody>
          <a:bodyPr/>
          <a:lstStyle/>
          <a:p>
            <a:fld id="{D216DED7-8A80-49E6-A894-F179F029A931}" type="slidenum">
              <a:rPr lang="zh-CN" altLang="en-US" smtClean="0"/>
              <a:t>‹#›</a:t>
            </a:fld>
            <a:endParaRPr lang="zh-CN" altLang="en-US"/>
          </a:p>
        </p:txBody>
      </p:sp>
    </p:spTree>
    <p:extLst>
      <p:ext uri="{BB962C8B-B14F-4D97-AF65-F5344CB8AC3E}">
        <p14:creationId xmlns:p14="http://schemas.microsoft.com/office/powerpoint/2010/main" val="190351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ACFE51-F289-CF57-F406-753FFDEA053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6041DFB-139F-347E-9949-F2A58A7E4E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88BAC52-57E4-BB57-F96D-B17481F5057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A419AB4-0737-E27C-EC2D-28B8C5DD56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5BE230E-4DF2-1036-577D-EFC500B9DFD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FA423E0-FF3E-755D-34C3-B7451E82C44C}"/>
              </a:ext>
            </a:extLst>
          </p:cNvPr>
          <p:cNvSpPr>
            <a:spLocks noGrp="1"/>
          </p:cNvSpPr>
          <p:nvPr>
            <p:ph type="dt" sz="half" idx="10"/>
          </p:nvPr>
        </p:nvSpPr>
        <p:spPr/>
        <p:txBody>
          <a:bodyPr/>
          <a:lstStyle/>
          <a:p>
            <a:fld id="{C3BCDDE2-AD9E-4CAE-80C3-21977B1B33AE}" type="datetimeFigureOut">
              <a:rPr lang="zh-CN" altLang="en-US" smtClean="0"/>
              <a:t>2024/7/26</a:t>
            </a:fld>
            <a:endParaRPr lang="zh-CN" altLang="en-US"/>
          </a:p>
        </p:txBody>
      </p:sp>
      <p:sp>
        <p:nvSpPr>
          <p:cNvPr id="8" name="页脚占位符 7">
            <a:extLst>
              <a:ext uri="{FF2B5EF4-FFF2-40B4-BE49-F238E27FC236}">
                <a16:creationId xmlns:a16="http://schemas.microsoft.com/office/drawing/2014/main" id="{74A16F80-F7C9-7214-78F3-AB0E0551538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A8E0D24-FFA6-1CD4-331D-E7B92B8C8B5D}"/>
              </a:ext>
            </a:extLst>
          </p:cNvPr>
          <p:cNvSpPr>
            <a:spLocks noGrp="1"/>
          </p:cNvSpPr>
          <p:nvPr>
            <p:ph type="sldNum" sz="quarter" idx="12"/>
          </p:nvPr>
        </p:nvSpPr>
        <p:spPr/>
        <p:txBody>
          <a:bodyPr/>
          <a:lstStyle/>
          <a:p>
            <a:fld id="{D216DED7-8A80-49E6-A894-F179F029A931}" type="slidenum">
              <a:rPr lang="zh-CN" altLang="en-US" smtClean="0"/>
              <a:t>‹#›</a:t>
            </a:fld>
            <a:endParaRPr lang="zh-CN" altLang="en-US"/>
          </a:p>
        </p:txBody>
      </p:sp>
    </p:spTree>
    <p:extLst>
      <p:ext uri="{BB962C8B-B14F-4D97-AF65-F5344CB8AC3E}">
        <p14:creationId xmlns:p14="http://schemas.microsoft.com/office/powerpoint/2010/main" val="322923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6285EE-348B-1BB7-C299-44D6A4A903D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81E4D4A-F31A-5586-78A3-396E1ECB89ED}"/>
              </a:ext>
            </a:extLst>
          </p:cNvPr>
          <p:cNvSpPr>
            <a:spLocks noGrp="1"/>
          </p:cNvSpPr>
          <p:nvPr>
            <p:ph type="dt" sz="half" idx="10"/>
          </p:nvPr>
        </p:nvSpPr>
        <p:spPr/>
        <p:txBody>
          <a:bodyPr/>
          <a:lstStyle/>
          <a:p>
            <a:fld id="{C3BCDDE2-AD9E-4CAE-80C3-21977B1B33AE}" type="datetimeFigureOut">
              <a:rPr lang="zh-CN" altLang="en-US" smtClean="0"/>
              <a:t>2024/7/26</a:t>
            </a:fld>
            <a:endParaRPr lang="zh-CN" altLang="en-US"/>
          </a:p>
        </p:txBody>
      </p:sp>
      <p:sp>
        <p:nvSpPr>
          <p:cNvPr id="4" name="页脚占位符 3">
            <a:extLst>
              <a:ext uri="{FF2B5EF4-FFF2-40B4-BE49-F238E27FC236}">
                <a16:creationId xmlns:a16="http://schemas.microsoft.com/office/drawing/2014/main" id="{941D599E-1061-AE35-08D3-E544BCB70D1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1B7C9D8-F212-7CAC-13A4-32DC23A92E50}"/>
              </a:ext>
            </a:extLst>
          </p:cNvPr>
          <p:cNvSpPr>
            <a:spLocks noGrp="1"/>
          </p:cNvSpPr>
          <p:nvPr>
            <p:ph type="sldNum" sz="quarter" idx="12"/>
          </p:nvPr>
        </p:nvSpPr>
        <p:spPr/>
        <p:txBody>
          <a:bodyPr/>
          <a:lstStyle/>
          <a:p>
            <a:fld id="{D216DED7-8A80-49E6-A894-F179F029A931}" type="slidenum">
              <a:rPr lang="zh-CN" altLang="en-US" smtClean="0"/>
              <a:t>‹#›</a:t>
            </a:fld>
            <a:endParaRPr lang="zh-CN" altLang="en-US"/>
          </a:p>
        </p:txBody>
      </p:sp>
    </p:spTree>
    <p:extLst>
      <p:ext uri="{BB962C8B-B14F-4D97-AF65-F5344CB8AC3E}">
        <p14:creationId xmlns:p14="http://schemas.microsoft.com/office/powerpoint/2010/main" val="1020093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F846814-1D8C-7E5C-FC1C-1220BD63794A}"/>
              </a:ext>
            </a:extLst>
          </p:cNvPr>
          <p:cNvSpPr>
            <a:spLocks noGrp="1"/>
          </p:cNvSpPr>
          <p:nvPr>
            <p:ph type="dt" sz="half" idx="10"/>
          </p:nvPr>
        </p:nvSpPr>
        <p:spPr/>
        <p:txBody>
          <a:bodyPr/>
          <a:lstStyle/>
          <a:p>
            <a:fld id="{C3BCDDE2-AD9E-4CAE-80C3-21977B1B33AE}" type="datetimeFigureOut">
              <a:rPr lang="zh-CN" altLang="en-US" smtClean="0"/>
              <a:t>2024/7/26</a:t>
            </a:fld>
            <a:endParaRPr lang="zh-CN" altLang="en-US"/>
          </a:p>
        </p:txBody>
      </p:sp>
      <p:sp>
        <p:nvSpPr>
          <p:cNvPr id="3" name="页脚占位符 2">
            <a:extLst>
              <a:ext uri="{FF2B5EF4-FFF2-40B4-BE49-F238E27FC236}">
                <a16:creationId xmlns:a16="http://schemas.microsoft.com/office/drawing/2014/main" id="{5A856AC3-DFD2-B4F9-497A-E3BDEB180E3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870BD6D-1DB1-154C-7406-80C4B8ADBC7E}"/>
              </a:ext>
            </a:extLst>
          </p:cNvPr>
          <p:cNvSpPr>
            <a:spLocks noGrp="1"/>
          </p:cNvSpPr>
          <p:nvPr>
            <p:ph type="sldNum" sz="quarter" idx="12"/>
          </p:nvPr>
        </p:nvSpPr>
        <p:spPr/>
        <p:txBody>
          <a:bodyPr/>
          <a:lstStyle/>
          <a:p>
            <a:fld id="{D216DED7-8A80-49E6-A894-F179F029A931}" type="slidenum">
              <a:rPr lang="zh-CN" altLang="en-US" smtClean="0"/>
              <a:t>‹#›</a:t>
            </a:fld>
            <a:endParaRPr lang="zh-CN" altLang="en-US"/>
          </a:p>
        </p:txBody>
      </p:sp>
    </p:spTree>
    <p:extLst>
      <p:ext uri="{BB962C8B-B14F-4D97-AF65-F5344CB8AC3E}">
        <p14:creationId xmlns:p14="http://schemas.microsoft.com/office/powerpoint/2010/main" val="972031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B81A4F-8B64-B135-D7E7-6420325B569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C5B597D-7254-5AFF-47E9-18FC672A84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B2071D6-E351-7567-C2A6-064C29BB02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67825D6-600F-FF98-06BE-1E3E12AA88FC}"/>
              </a:ext>
            </a:extLst>
          </p:cNvPr>
          <p:cNvSpPr>
            <a:spLocks noGrp="1"/>
          </p:cNvSpPr>
          <p:nvPr>
            <p:ph type="dt" sz="half" idx="10"/>
          </p:nvPr>
        </p:nvSpPr>
        <p:spPr/>
        <p:txBody>
          <a:bodyPr/>
          <a:lstStyle/>
          <a:p>
            <a:fld id="{C3BCDDE2-AD9E-4CAE-80C3-21977B1B33AE}" type="datetimeFigureOut">
              <a:rPr lang="zh-CN" altLang="en-US" smtClean="0"/>
              <a:t>2024/7/26</a:t>
            </a:fld>
            <a:endParaRPr lang="zh-CN" altLang="en-US"/>
          </a:p>
        </p:txBody>
      </p:sp>
      <p:sp>
        <p:nvSpPr>
          <p:cNvPr id="6" name="页脚占位符 5">
            <a:extLst>
              <a:ext uri="{FF2B5EF4-FFF2-40B4-BE49-F238E27FC236}">
                <a16:creationId xmlns:a16="http://schemas.microsoft.com/office/drawing/2014/main" id="{BD954AC7-FB56-3350-E3D9-B0296BFEF64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91EB2FD-C37A-8B28-C575-1F9C0BF1C31B}"/>
              </a:ext>
            </a:extLst>
          </p:cNvPr>
          <p:cNvSpPr>
            <a:spLocks noGrp="1"/>
          </p:cNvSpPr>
          <p:nvPr>
            <p:ph type="sldNum" sz="quarter" idx="12"/>
          </p:nvPr>
        </p:nvSpPr>
        <p:spPr/>
        <p:txBody>
          <a:bodyPr/>
          <a:lstStyle/>
          <a:p>
            <a:fld id="{D216DED7-8A80-49E6-A894-F179F029A931}" type="slidenum">
              <a:rPr lang="zh-CN" altLang="en-US" smtClean="0"/>
              <a:t>‹#›</a:t>
            </a:fld>
            <a:endParaRPr lang="zh-CN" altLang="en-US"/>
          </a:p>
        </p:txBody>
      </p:sp>
    </p:spTree>
    <p:extLst>
      <p:ext uri="{BB962C8B-B14F-4D97-AF65-F5344CB8AC3E}">
        <p14:creationId xmlns:p14="http://schemas.microsoft.com/office/powerpoint/2010/main" val="191928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EFB181-04CA-553A-7278-E20912679B3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8554E63-DECD-163B-50D5-C8580D4289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6A21451-BEBA-273A-8D0C-665407655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838E7A8-3064-9509-4802-7B2AC3356B79}"/>
              </a:ext>
            </a:extLst>
          </p:cNvPr>
          <p:cNvSpPr>
            <a:spLocks noGrp="1"/>
          </p:cNvSpPr>
          <p:nvPr>
            <p:ph type="dt" sz="half" idx="10"/>
          </p:nvPr>
        </p:nvSpPr>
        <p:spPr/>
        <p:txBody>
          <a:bodyPr/>
          <a:lstStyle/>
          <a:p>
            <a:fld id="{C3BCDDE2-AD9E-4CAE-80C3-21977B1B33AE}" type="datetimeFigureOut">
              <a:rPr lang="zh-CN" altLang="en-US" smtClean="0"/>
              <a:t>2024/7/26</a:t>
            </a:fld>
            <a:endParaRPr lang="zh-CN" altLang="en-US"/>
          </a:p>
        </p:txBody>
      </p:sp>
      <p:sp>
        <p:nvSpPr>
          <p:cNvPr id="6" name="页脚占位符 5">
            <a:extLst>
              <a:ext uri="{FF2B5EF4-FFF2-40B4-BE49-F238E27FC236}">
                <a16:creationId xmlns:a16="http://schemas.microsoft.com/office/drawing/2014/main" id="{F6415EA5-E1A8-03B5-502E-42DA3CD746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EA8C06A-9C19-4322-7D67-8410007B1D04}"/>
              </a:ext>
            </a:extLst>
          </p:cNvPr>
          <p:cNvSpPr>
            <a:spLocks noGrp="1"/>
          </p:cNvSpPr>
          <p:nvPr>
            <p:ph type="sldNum" sz="quarter" idx="12"/>
          </p:nvPr>
        </p:nvSpPr>
        <p:spPr/>
        <p:txBody>
          <a:bodyPr/>
          <a:lstStyle/>
          <a:p>
            <a:fld id="{D216DED7-8A80-49E6-A894-F179F029A931}" type="slidenum">
              <a:rPr lang="zh-CN" altLang="en-US" smtClean="0"/>
              <a:t>‹#›</a:t>
            </a:fld>
            <a:endParaRPr lang="zh-CN" altLang="en-US"/>
          </a:p>
        </p:txBody>
      </p:sp>
    </p:spTree>
    <p:extLst>
      <p:ext uri="{BB962C8B-B14F-4D97-AF65-F5344CB8AC3E}">
        <p14:creationId xmlns:p14="http://schemas.microsoft.com/office/powerpoint/2010/main" val="2665719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BED90F6-6342-2C6D-50F1-B02857B5CE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985BB1F-8C2F-ADC7-8436-1C5EBB4EDF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AD07085-A489-FFB8-269D-552F0327F6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BCDDE2-AD9E-4CAE-80C3-21977B1B33AE}" type="datetimeFigureOut">
              <a:rPr lang="zh-CN" altLang="en-US" smtClean="0"/>
              <a:t>2024/7/26</a:t>
            </a:fld>
            <a:endParaRPr lang="zh-CN" altLang="en-US"/>
          </a:p>
        </p:txBody>
      </p:sp>
      <p:sp>
        <p:nvSpPr>
          <p:cNvPr id="5" name="页脚占位符 4">
            <a:extLst>
              <a:ext uri="{FF2B5EF4-FFF2-40B4-BE49-F238E27FC236}">
                <a16:creationId xmlns:a16="http://schemas.microsoft.com/office/drawing/2014/main" id="{4262F85E-5CA7-6AAC-C2AF-CF4E32AFAE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897FBE6-2BBD-4105-62F1-2039DBD076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16DED7-8A80-49E6-A894-F179F029A931}" type="slidenum">
              <a:rPr lang="zh-CN" altLang="en-US" smtClean="0"/>
              <a:t>‹#›</a:t>
            </a:fld>
            <a:endParaRPr lang="zh-CN" altLang="en-US"/>
          </a:p>
        </p:txBody>
      </p:sp>
    </p:spTree>
    <p:extLst>
      <p:ext uri="{BB962C8B-B14F-4D97-AF65-F5344CB8AC3E}">
        <p14:creationId xmlns:p14="http://schemas.microsoft.com/office/powerpoint/2010/main" val="3138389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intel.com/content/www/us/en/developer/articles/technical/intel-sdm.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youtube.com/watch?v=5hb_k3rnXiE&amp;list=RDCMUCYa1WtI-vb_bx-anHdmpNfA&amp;start_radio=1&amp;rv=5hb_k3rnXiE&amp;t=1236&amp;ab_channel=NPTEL-NOCIITM" TargetMode="External"/><Relationship Id="rId5" Type="http://schemas.openxmlformats.org/officeDocument/2006/relationships/hyperlink" Target="https://www.youtube.com/watch?v=mPT_vJrlHlg&amp;ab_channel=StanfordOnline" TargetMode="External"/><Relationship Id="rId4" Type="http://schemas.openxmlformats.org/officeDocument/2006/relationships/hyperlink" Target="https://sgx101.gitbook.io/sgx101"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FCFCB-9561-9DE1-9F72-6FA4B5ED1F82}"/>
              </a:ext>
            </a:extLst>
          </p:cNvPr>
          <p:cNvSpPr>
            <a:spLocks noGrp="1"/>
          </p:cNvSpPr>
          <p:nvPr>
            <p:ph type="ctrTitle"/>
          </p:nvPr>
        </p:nvSpPr>
        <p:spPr/>
        <p:txBody>
          <a:bodyPr/>
          <a:lstStyle/>
          <a:p>
            <a:r>
              <a:rPr lang="en-US" altLang="zh-CN" dirty="0"/>
              <a:t>Trusted Execution Environment (TEE)</a:t>
            </a:r>
            <a:r>
              <a:rPr lang="zh-CN" altLang="en-US" dirty="0"/>
              <a:t>学习记录</a:t>
            </a:r>
          </a:p>
        </p:txBody>
      </p:sp>
      <p:sp>
        <p:nvSpPr>
          <p:cNvPr id="3" name="副标题 2">
            <a:extLst>
              <a:ext uri="{FF2B5EF4-FFF2-40B4-BE49-F238E27FC236}">
                <a16:creationId xmlns:a16="http://schemas.microsoft.com/office/drawing/2014/main" id="{6C3CE07F-3B5F-BC67-E377-7E3CAB15A5B0}"/>
              </a:ext>
            </a:extLst>
          </p:cNvPr>
          <p:cNvSpPr>
            <a:spLocks noGrp="1"/>
          </p:cNvSpPr>
          <p:nvPr>
            <p:ph type="subTitle" idx="1"/>
          </p:nvPr>
        </p:nvSpPr>
        <p:spPr/>
        <p:txBody>
          <a:bodyPr/>
          <a:lstStyle/>
          <a:p>
            <a:r>
              <a:rPr lang="en-US" altLang="zh-CN" dirty="0"/>
              <a:t>Intel-SGX</a:t>
            </a:r>
            <a:endParaRPr lang="zh-CN" altLang="en-US" dirty="0"/>
          </a:p>
        </p:txBody>
      </p:sp>
    </p:spTree>
    <p:extLst>
      <p:ext uri="{BB962C8B-B14F-4D97-AF65-F5344CB8AC3E}">
        <p14:creationId xmlns:p14="http://schemas.microsoft.com/office/powerpoint/2010/main" val="2437432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00EC8C-5D84-0DB6-B87E-C3C0CB4EA2D5}"/>
              </a:ext>
            </a:extLst>
          </p:cNvPr>
          <p:cNvSpPr>
            <a:spLocks noGrp="1"/>
          </p:cNvSpPr>
          <p:nvPr>
            <p:ph type="title"/>
          </p:nvPr>
        </p:nvSpPr>
        <p:spPr/>
        <p:txBody>
          <a:bodyPr/>
          <a:lstStyle/>
          <a:p>
            <a:r>
              <a:rPr lang="en-US" altLang="zh-CN" dirty="0"/>
              <a:t>Enclave Page Cache (EPC)</a:t>
            </a:r>
          </a:p>
        </p:txBody>
      </p:sp>
      <p:sp>
        <p:nvSpPr>
          <p:cNvPr id="4" name="文本框 3">
            <a:extLst>
              <a:ext uri="{FF2B5EF4-FFF2-40B4-BE49-F238E27FC236}">
                <a16:creationId xmlns:a16="http://schemas.microsoft.com/office/drawing/2014/main" id="{76AD5962-FC84-CEBD-4BAA-C52D733EDFF2}"/>
              </a:ext>
            </a:extLst>
          </p:cNvPr>
          <p:cNvSpPr txBox="1"/>
          <p:nvPr/>
        </p:nvSpPr>
        <p:spPr>
          <a:xfrm>
            <a:off x="838200" y="1690688"/>
            <a:ext cx="10683240" cy="1643527"/>
          </a:xfrm>
          <a:prstGeom prst="rect">
            <a:avLst/>
          </a:prstGeom>
          <a:noFill/>
        </p:spPr>
        <p:txBody>
          <a:bodyPr wrap="square" rtlCol="0">
            <a:spAutoFit/>
          </a:bodyPr>
          <a:lstStyle/>
          <a:p>
            <a:pPr marL="342900" indent="-228600">
              <a:lnSpc>
                <a:spcPct val="90000"/>
              </a:lnSpc>
              <a:buFont typeface="Arial" panose="020B0604020202020204" pitchFamily="34" charset="0"/>
              <a:buChar char="•"/>
            </a:pPr>
            <a:r>
              <a:rPr lang="en-US" altLang="zh-CN" sz="2800" dirty="0"/>
              <a:t>Enclave</a:t>
            </a:r>
            <a:r>
              <a:rPr lang="zh-CN" altLang="en-US" sz="2800" dirty="0"/>
              <a:t>的</a:t>
            </a:r>
            <a:r>
              <a:rPr lang="en-US" altLang="zh-CN" sz="2800" dirty="0"/>
              <a:t>data</a:t>
            </a:r>
            <a:r>
              <a:rPr lang="zh-CN" altLang="en-US" sz="2800" dirty="0"/>
              <a:t>和</a:t>
            </a:r>
            <a:r>
              <a:rPr lang="en-US" altLang="zh-CN" sz="2800" dirty="0"/>
              <a:t>code</a:t>
            </a:r>
            <a:r>
              <a:rPr lang="zh-CN" altLang="en-US" sz="2800" dirty="0"/>
              <a:t>按照</a:t>
            </a:r>
            <a:r>
              <a:rPr lang="en-US" altLang="zh-CN" sz="2800" dirty="0"/>
              <a:t>EPC</a:t>
            </a:r>
            <a:r>
              <a:rPr lang="zh-CN" altLang="en-US" sz="2800" dirty="0"/>
              <a:t>的方式存储。</a:t>
            </a:r>
            <a:endParaRPr lang="en-US" altLang="zh-CN" sz="2800" dirty="0"/>
          </a:p>
          <a:p>
            <a:pPr marL="342900" indent="-228600">
              <a:lnSpc>
                <a:spcPct val="90000"/>
              </a:lnSpc>
              <a:buFont typeface="Arial" panose="020B0604020202020204" pitchFamily="34" charset="0"/>
              <a:buChar char="•"/>
            </a:pPr>
            <a:r>
              <a:rPr lang="zh-CN" altLang="en-US" sz="2800" dirty="0"/>
              <a:t>允许多个</a:t>
            </a:r>
            <a:r>
              <a:rPr lang="en-US" altLang="zh-CN" sz="2800" dirty="0"/>
              <a:t>Enclave</a:t>
            </a:r>
            <a:r>
              <a:rPr lang="zh-CN" altLang="en-US" sz="2800" dirty="0"/>
              <a:t>同时存在，满足多线程。</a:t>
            </a:r>
            <a:endParaRPr lang="en-US" altLang="zh-CN" sz="2800" dirty="0"/>
          </a:p>
          <a:p>
            <a:pPr marL="342900" indent="-228600">
              <a:lnSpc>
                <a:spcPct val="90000"/>
              </a:lnSpc>
              <a:buFont typeface="Arial" panose="020B0604020202020204" pitchFamily="34" charset="0"/>
              <a:buChar char="•"/>
            </a:pPr>
            <a:r>
              <a:rPr lang="en-US" altLang="zh-CN" sz="2800" dirty="0"/>
              <a:t>EPC</a:t>
            </a:r>
            <a:r>
              <a:rPr lang="zh-CN" altLang="en-US" sz="2800" dirty="0"/>
              <a:t>和</a:t>
            </a:r>
            <a:r>
              <a:rPr lang="en-US" altLang="zh-CN" sz="2800" dirty="0"/>
              <a:t>Non-enclave page</a:t>
            </a:r>
            <a:r>
              <a:rPr lang="zh-CN" altLang="en-US" sz="2800" dirty="0"/>
              <a:t>都由</a:t>
            </a:r>
            <a:r>
              <a:rPr lang="en-US" altLang="zh-CN" sz="2800" dirty="0" err="1"/>
              <a:t>os</a:t>
            </a:r>
            <a:r>
              <a:rPr lang="en-US" altLang="zh-CN" sz="2800" dirty="0"/>
              <a:t> kernel</a:t>
            </a:r>
            <a:r>
              <a:rPr lang="zh-CN" altLang="en-US" sz="2800" dirty="0"/>
              <a:t>维护，分配，回收。</a:t>
            </a:r>
            <a:endParaRPr lang="en-US" altLang="zh-CN" sz="2800" dirty="0"/>
          </a:p>
          <a:p>
            <a:pPr marL="800100" lvl="1" indent="-228600">
              <a:lnSpc>
                <a:spcPct val="90000"/>
              </a:lnSpc>
              <a:buFont typeface="Arial" panose="020B0604020202020204" pitchFamily="34" charset="0"/>
              <a:buChar char="•"/>
            </a:pPr>
            <a:r>
              <a:rPr lang="zh-CN" altLang="en-US" sz="2800" dirty="0"/>
              <a:t>如何让不可信的</a:t>
            </a:r>
            <a:r>
              <a:rPr lang="en-US" altLang="zh-CN" sz="2800" dirty="0" err="1"/>
              <a:t>os</a:t>
            </a:r>
            <a:r>
              <a:rPr lang="zh-CN" altLang="en-US" sz="2800" dirty="0"/>
              <a:t>维护？？</a:t>
            </a:r>
            <a:endParaRPr lang="en-US" altLang="zh-CN" sz="2800" dirty="0"/>
          </a:p>
        </p:txBody>
      </p:sp>
      <p:pic>
        <p:nvPicPr>
          <p:cNvPr id="5" name="图片 4">
            <a:extLst>
              <a:ext uri="{FF2B5EF4-FFF2-40B4-BE49-F238E27FC236}">
                <a16:creationId xmlns:a16="http://schemas.microsoft.com/office/drawing/2014/main" id="{0A3F696E-F0D2-0640-1806-FE9F091458BF}"/>
              </a:ext>
            </a:extLst>
          </p:cNvPr>
          <p:cNvPicPr>
            <a:picLocks noChangeAspect="1"/>
          </p:cNvPicPr>
          <p:nvPr/>
        </p:nvPicPr>
        <p:blipFill>
          <a:blip r:embed="rId3"/>
          <a:stretch>
            <a:fillRect/>
          </a:stretch>
        </p:blipFill>
        <p:spPr>
          <a:xfrm>
            <a:off x="1765033" y="3480099"/>
            <a:ext cx="7887383" cy="2773920"/>
          </a:xfrm>
          <a:prstGeom prst="rect">
            <a:avLst/>
          </a:prstGeom>
        </p:spPr>
      </p:pic>
    </p:spTree>
    <p:extLst>
      <p:ext uri="{BB962C8B-B14F-4D97-AF65-F5344CB8AC3E}">
        <p14:creationId xmlns:p14="http://schemas.microsoft.com/office/powerpoint/2010/main" val="156993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00EC8C-5D84-0DB6-B87E-C3C0CB4EA2D5}"/>
              </a:ext>
            </a:extLst>
          </p:cNvPr>
          <p:cNvSpPr>
            <a:spLocks noGrp="1"/>
          </p:cNvSpPr>
          <p:nvPr>
            <p:ph type="title"/>
          </p:nvPr>
        </p:nvSpPr>
        <p:spPr>
          <a:xfrm>
            <a:off x="838199" y="365125"/>
            <a:ext cx="10952181" cy="1325563"/>
          </a:xfrm>
        </p:spPr>
        <p:txBody>
          <a:bodyPr/>
          <a:lstStyle/>
          <a:p>
            <a:r>
              <a:rPr lang="en-US" altLang="zh-CN" dirty="0"/>
              <a:t>The Enclave Linear Address Range (ELRANGE) </a:t>
            </a:r>
          </a:p>
        </p:txBody>
      </p:sp>
      <p:sp>
        <p:nvSpPr>
          <p:cNvPr id="4" name="文本框 3">
            <a:extLst>
              <a:ext uri="{FF2B5EF4-FFF2-40B4-BE49-F238E27FC236}">
                <a16:creationId xmlns:a16="http://schemas.microsoft.com/office/drawing/2014/main" id="{76AD5962-FC84-CEBD-4BAA-C52D733EDFF2}"/>
              </a:ext>
            </a:extLst>
          </p:cNvPr>
          <p:cNvSpPr txBox="1"/>
          <p:nvPr/>
        </p:nvSpPr>
        <p:spPr>
          <a:xfrm>
            <a:off x="838200" y="1690688"/>
            <a:ext cx="10683240" cy="867930"/>
          </a:xfrm>
          <a:prstGeom prst="rect">
            <a:avLst/>
          </a:prstGeom>
          <a:noFill/>
        </p:spPr>
        <p:txBody>
          <a:bodyPr wrap="square" rtlCol="0">
            <a:spAutoFit/>
          </a:bodyPr>
          <a:lstStyle/>
          <a:p>
            <a:pPr marL="342900" indent="-228600">
              <a:lnSpc>
                <a:spcPct val="90000"/>
              </a:lnSpc>
              <a:buFont typeface="Arial" panose="020B0604020202020204" pitchFamily="34" charset="0"/>
              <a:buChar char="•"/>
            </a:pPr>
            <a:r>
              <a:rPr lang="en-US" altLang="zh-CN" sz="2800" dirty="0"/>
              <a:t>Enclave</a:t>
            </a:r>
            <a:r>
              <a:rPr lang="zh-CN" altLang="en-US" sz="2800" dirty="0"/>
              <a:t>的虚拟地址是</a:t>
            </a:r>
            <a:r>
              <a:rPr lang="en-US" altLang="zh-CN" sz="2800" dirty="0"/>
              <a:t>host application</a:t>
            </a:r>
            <a:r>
              <a:rPr lang="zh-CN" altLang="en-US" sz="2800" dirty="0"/>
              <a:t>中的一部分。</a:t>
            </a:r>
            <a:endParaRPr lang="en-US" altLang="zh-CN" sz="2800" dirty="0"/>
          </a:p>
          <a:p>
            <a:pPr marL="342900" indent="-228600">
              <a:lnSpc>
                <a:spcPct val="90000"/>
              </a:lnSpc>
              <a:buFont typeface="Arial" panose="020B0604020202020204" pitchFamily="34" charset="0"/>
              <a:buChar char="•"/>
            </a:pPr>
            <a:r>
              <a:rPr lang="zh-CN" altLang="en-US" sz="2800" dirty="0"/>
              <a:t>使用时可以和</a:t>
            </a:r>
            <a:r>
              <a:rPr lang="en-US" altLang="zh-CN" sz="2800" dirty="0"/>
              <a:t>host application</a:t>
            </a:r>
            <a:r>
              <a:rPr lang="zh-CN" altLang="en-US" sz="2800" dirty="0"/>
              <a:t>共享已有的内存访问和管理方式。</a:t>
            </a:r>
            <a:endParaRPr lang="en-US" altLang="zh-CN" sz="2800" dirty="0"/>
          </a:p>
        </p:txBody>
      </p:sp>
      <p:pic>
        <p:nvPicPr>
          <p:cNvPr id="5" name="图片 4">
            <a:extLst>
              <a:ext uri="{FF2B5EF4-FFF2-40B4-BE49-F238E27FC236}">
                <a16:creationId xmlns:a16="http://schemas.microsoft.com/office/drawing/2014/main" id="{DE0FF50B-4A6C-953B-C762-1E4DBF5A8077}"/>
              </a:ext>
            </a:extLst>
          </p:cNvPr>
          <p:cNvPicPr>
            <a:picLocks noChangeAspect="1"/>
          </p:cNvPicPr>
          <p:nvPr/>
        </p:nvPicPr>
        <p:blipFill>
          <a:blip r:embed="rId3"/>
          <a:stretch>
            <a:fillRect/>
          </a:stretch>
        </p:blipFill>
        <p:spPr>
          <a:xfrm>
            <a:off x="3169666" y="2946416"/>
            <a:ext cx="5852667" cy="3726503"/>
          </a:xfrm>
          <a:prstGeom prst="rect">
            <a:avLst/>
          </a:prstGeom>
        </p:spPr>
      </p:pic>
    </p:spTree>
    <p:extLst>
      <p:ext uri="{BB962C8B-B14F-4D97-AF65-F5344CB8AC3E}">
        <p14:creationId xmlns:p14="http://schemas.microsoft.com/office/powerpoint/2010/main" val="3086089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00EC8C-5D84-0DB6-B87E-C3C0CB4EA2D5}"/>
              </a:ext>
            </a:extLst>
          </p:cNvPr>
          <p:cNvSpPr>
            <a:spLocks noGrp="1"/>
          </p:cNvSpPr>
          <p:nvPr>
            <p:ph type="title"/>
          </p:nvPr>
        </p:nvSpPr>
        <p:spPr/>
        <p:txBody>
          <a:bodyPr/>
          <a:lstStyle/>
          <a:p>
            <a:r>
              <a:rPr lang="en-US" altLang="zh-CN" dirty="0"/>
              <a:t>The Enclave Page Cache Map (EPCM)</a:t>
            </a:r>
          </a:p>
        </p:txBody>
      </p:sp>
      <p:sp>
        <p:nvSpPr>
          <p:cNvPr id="4" name="文本框 3">
            <a:extLst>
              <a:ext uri="{FF2B5EF4-FFF2-40B4-BE49-F238E27FC236}">
                <a16:creationId xmlns:a16="http://schemas.microsoft.com/office/drawing/2014/main" id="{76AD5962-FC84-CEBD-4BAA-C52D733EDFF2}"/>
              </a:ext>
            </a:extLst>
          </p:cNvPr>
          <p:cNvSpPr txBox="1"/>
          <p:nvPr/>
        </p:nvSpPr>
        <p:spPr>
          <a:xfrm>
            <a:off x="838200" y="1690688"/>
            <a:ext cx="10683240" cy="2806922"/>
          </a:xfrm>
          <a:prstGeom prst="rect">
            <a:avLst/>
          </a:prstGeom>
          <a:noFill/>
        </p:spPr>
        <p:txBody>
          <a:bodyPr wrap="square" rtlCol="0">
            <a:spAutoFit/>
          </a:bodyPr>
          <a:lstStyle/>
          <a:p>
            <a:pPr marL="342900" indent="-228600">
              <a:lnSpc>
                <a:spcPct val="90000"/>
              </a:lnSpc>
              <a:buFont typeface="Arial" panose="020B0604020202020204" pitchFamily="34" charset="0"/>
              <a:buChar char="•"/>
            </a:pPr>
            <a:r>
              <a:rPr lang="zh-CN" altLang="en-US" sz="2800" dirty="0"/>
              <a:t>已分配的</a:t>
            </a:r>
            <a:r>
              <a:rPr lang="en-US" altLang="zh-CN" sz="2800" dirty="0"/>
              <a:t>EPC</a:t>
            </a:r>
            <a:r>
              <a:rPr lang="zh-CN" altLang="en-US" sz="2800" dirty="0"/>
              <a:t>信息被存储在</a:t>
            </a:r>
            <a:r>
              <a:rPr lang="en-US" altLang="zh-CN" sz="2800" dirty="0"/>
              <a:t>EPCM</a:t>
            </a:r>
            <a:r>
              <a:rPr lang="zh-CN" altLang="en-US" sz="2800" dirty="0"/>
              <a:t>中。</a:t>
            </a:r>
            <a:endParaRPr lang="en-US" altLang="zh-CN" sz="2800" dirty="0"/>
          </a:p>
          <a:p>
            <a:pPr marL="342900" indent="-228600">
              <a:lnSpc>
                <a:spcPct val="90000"/>
              </a:lnSpc>
              <a:buFont typeface="Arial" panose="020B0604020202020204" pitchFamily="34" charset="0"/>
              <a:buChar char="•"/>
            </a:pPr>
            <a:r>
              <a:rPr lang="zh-CN" altLang="en-US" sz="2800" dirty="0"/>
              <a:t>在</a:t>
            </a:r>
            <a:r>
              <a:rPr lang="en-US" altLang="zh-CN" sz="2800" dirty="0"/>
              <a:t>non-enclave</a:t>
            </a:r>
            <a:r>
              <a:rPr lang="zh-CN" altLang="en-US" sz="2800" dirty="0"/>
              <a:t>操作</a:t>
            </a:r>
            <a:r>
              <a:rPr lang="en-US" altLang="zh-CN" sz="2800" dirty="0"/>
              <a:t>ECP</a:t>
            </a:r>
            <a:r>
              <a:rPr lang="zh-CN" altLang="en-US" sz="2800" dirty="0"/>
              <a:t>之前，会根据</a:t>
            </a:r>
            <a:r>
              <a:rPr lang="en-US" altLang="zh-CN" sz="2800" dirty="0"/>
              <a:t>EPCM</a:t>
            </a:r>
            <a:r>
              <a:rPr lang="zh-CN" altLang="en-US" sz="2800" dirty="0"/>
              <a:t>内信息检查是否合法。</a:t>
            </a:r>
            <a:endParaRPr lang="en-US" altLang="zh-CN" sz="2800" dirty="0"/>
          </a:p>
          <a:p>
            <a:pPr marL="342900" indent="-228600">
              <a:lnSpc>
                <a:spcPct val="90000"/>
              </a:lnSpc>
              <a:buFont typeface="Arial" panose="020B0604020202020204" pitchFamily="34" charset="0"/>
              <a:buChar char="•"/>
            </a:pPr>
            <a:r>
              <a:rPr lang="zh-CN" altLang="en-US" sz="2800" dirty="0"/>
              <a:t>部分信息举例</a:t>
            </a:r>
            <a:endParaRPr lang="en-US" altLang="zh-CN" sz="2800" dirty="0"/>
          </a:p>
          <a:p>
            <a:pPr marL="800100" lvl="1" indent="-228600">
              <a:lnSpc>
                <a:spcPct val="90000"/>
              </a:lnSpc>
              <a:buFont typeface="Arial" panose="020B0604020202020204" pitchFamily="34" charset="0"/>
              <a:buChar char="•"/>
            </a:pPr>
            <a:r>
              <a:rPr lang="en-US" altLang="zh-CN" sz="2800" dirty="0"/>
              <a:t>PT_REG: regular type</a:t>
            </a:r>
            <a:r>
              <a:rPr lang="zh-CN" altLang="en-US" sz="2800" dirty="0"/>
              <a:t>，保存</a:t>
            </a:r>
            <a:r>
              <a:rPr lang="en-US" altLang="zh-CN" sz="2800" dirty="0"/>
              <a:t>data</a:t>
            </a:r>
            <a:r>
              <a:rPr lang="zh-CN" altLang="en-US" sz="2800" dirty="0"/>
              <a:t>，</a:t>
            </a:r>
            <a:r>
              <a:rPr lang="en-US" altLang="zh-CN" sz="2800" dirty="0"/>
              <a:t>code</a:t>
            </a:r>
            <a:r>
              <a:rPr lang="zh-CN" altLang="en-US" sz="2800" dirty="0"/>
              <a:t>。</a:t>
            </a:r>
            <a:endParaRPr lang="en-US" altLang="zh-CN" sz="2800" dirty="0"/>
          </a:p>
          <a:p>
            <a:pPr marL="800100" lvl="1" indent="-228600">
              <a:lnSpc>
                <a:spcPct val="90000"/>
              </a:lnSpc>
              <a:buFont typeface="Arial" panose="020B0604020202020204" pitchFamily="34" charset="0"/>
              <a:buChar char="•"/>
            </a:pPr>
            <a:r>
              <a:rPr lang="en-US" altLang="zh-CN" sz="2800" dirty="0"/>
              <a:t>PT_SECS: SGX Enclave Control Structures</a:t>
            </a:r>
            <a:r>
              <a:rPr lang="zh-CN" altLang="en-US" sz="2800" dirty="0"/>
              <a:t>。</a:t>
            </a:r>
            <a:endParaRPr lang="en-US" altLang="zh-CN" sz="2800" dirty="0"/>
          </a:p>
          <a:p>
            <a:pPr marL="800100" lvl="1" indent="-228600">
              <a:lnSpc>
                <a:spcPct val="90000"/>
              </a:lnSpc>
              <a:buFont typeface="Arial" panose="020B0604020202020204" pitchFamily="34" charset="0"/>
              <a:buChar char="•"/>
            </a:pPr>
            <a:r>
              <a:rPr lang="zh-CN" altLang="en-US" sz="2800" dirty="0"/>
              <a:t>。。。</a:t>
            </a:r>
            <a:endParaRPr lang="en-US" altLang="zh-CN" sz="2800" dirty="0"/>
          </a:p>
          <a:p>
            <a:pPr marL="800100" lvl="1" indent="-228600">
              <a:lnSpc>
                <a:spcPct val="90000"/>
              </a:lnSpc>
              <a:buFont typeface="Arial" panose="020B0604020202020204" pitchFamily="34" charset="0"/>
              <a:buChar char="•"/>
            </a:pPr>
            <a:endParaRPr lang="en-US" altLang="zh-CN" sz="2800" dirty="0"/>
          </a:p>
        </p:txBody>
      </p:sp>
      <p:pic>
        <p:nvPicPr>
          <p:cNvPr id="6" name="图片 5">
            <a:extLst>
              <a:ext uri="{FF2B5EF4-FFF2-40B4-BE49-F238E27FC236}">
                <a16:creationId xmlns:a16="http://schemas.microsoft.com/office/drawing/2014/main" id="{1F1019EF-5A21-A655-1B51-821E85847FF2}"/>
              </a:ext>
            </a:extLst>
          </p:cNvPr>
          <p:cNvPicPr>
            <a:picLocks noChangeAspect="1"/>
          </p:cNvPicPr>
          <p:nvPr/>
        </p:nvPicPr>
        <p:blipFill>
          <a:blip r:embed="rId3"/>
          <a:stretch>
            <a:fillRect/>
          </a:stretch>
        </p:blipFill>
        <p:spPr>
          <a:xfrm>
            <a:off x="3011246" y="4209334"/>
            <a:ext cx="6725064" cy="2374346"/>
          </a:xfrm>
          <a:prstGeom prst="rect">
            <a:avLst/>
          </a:prstGeom>
        </p:spPr>
      </p:pic>
    </p:spTree>
    <p:extLst>
      <p:ext uri="{BB962C8B-B14F-4D97-AF65-F5344CB8AC3E}">
        <p14:creationId xmlns:p14="http://schemas.microsoft.com/office/powerpoint/2010/main" val="1090385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00EC8C-5D84-0DB6-B87E-C3C0CB4EA2D5}"/>
              </a:ext>
            </a:extLst>
          </p:cNvPr>
          <p:cNvSpPr>
            <a:spLocks noGrp="1"/>
          </p:cNvSpPr>
          <p:nvPr>
            <p:ph type="title"/>
          </p:nvPr>
        </p:nvSpPr>
        <p:spPr/>
        <p:txBody>
          <a:bodyPr/>
          <a:lstStyle/>
          <a:p>
            <a:r>
              <a:rPr lang="en-US" altLang="zh-CN" dirty="0"/>
              <a:t>Intel SGX </a:t>
            </a:r>
            <a:r>
              <a:rPr lang="zh-CN" altLang="en-US" dirty="0"/>
              <a:t>访存</a:t>
            </a:r>
          </a:p>
        </p:txBody>
      </p:sp>
      <p:sp>
        <p:nvSpPr>
          <p:cNvPr id="4" name="文本框 3">
            <a:extLst>
              <a:ext uri="{FF2B5EF4-FFF2-40B4-BE49-F238E27FC236}">
                <a16:creationId xmlns:a16="http://schemas.microsoft.com/office/drawing/2014/main" id="{76AD5962-FC84-CEBD-4BAA-C52D733EDFF2}"/>
              </a:ext>
            </a:extLst>
          </p:cNvPr>
          <p:cNvSpPr txBox="1"/>
          <p:nvPr/>
        </p:nvSpPr>
        <p:spPr>
          <a:xfrm>
            <a:off x="838200" y="1690687"/>
            <a:ext cx="3733800" cy="2031325"/>
          </a:xfrm>
          <a:prstGeom prst="rect">
            <a:avLst/>
          </a:prstGeom>
          <a:noFill/>
        </p:spPr>
        <p:txBody>
          <a:bodyPr wrap="square" rtlCol="0">
            <a:spAutoFit/>
          </a:bodyPr>
          <a:lstStyle/>
          <a:p>
            <a:pPr marL="342900" indent="-228600">
              <a:lnSpc>
                <a:spcPct val="90000"/>
              </a:lnSpc>
              <a:buFont typeface="Arial" panose="020B0604020202020204" pitchFamily="34" charset="0"/>
              <a:buChar char="•"/>
            </a:pPr>
            <a:r>
              <a:rPr lang="zh-CN" altLang="en-US" sz="2800" dirty="0"/>
              <a:t>四种组合，在页表翻译的基础上，还有</a:t>
            </a:r>
            <a:r>
              <a:rPr lang="en-US" altLang="zh-CN" sz="2800" dirty="0"/>
              <a:t>SGX</a:t>
            </a:r>
            <a:r>
              <a:rPr lang="zh-CN" altLang="en-US" sz="2800" dirty="0"/>
              <a:t>的硬件检查</a:t>
            </a:r>
            <a:endParaRPr lang="en-US" altLang="zh-CN" sz="2800" dirty="0"/>
          </a:p>
          <a:p>
            <a:pPr marL="342900" indent="-228600">
              <a:lnSpc>
                <a:spcPct val="90000"/>
              </a:lnSpc>
              <a:buFont typeface="Arial" panose="020B0604020202020204" pitchFamily="34" charset="0"/>
              <a:buChar char="•"/>
            </a:pPr>
            <a:r>
              <a:rPr lang="en-US" altLang="zh-CN" sz="2800" dirty="0"/>
              <a:t>Enclave mode</a:t>
            </a:r>
            <a:r>
              <a:rPr lang="zh-CN" altLang="en-US" sz="2800" dirty="0"/>
              <a:t>：</a:t>
            </a:r>
            <a:r>
              <a:rPr lang="en-US" altLang="zh-CN" sz="2800" dirty="0"/>
              <a:t>1/0</a:t>
            </a:r>
          </a:p>
          <a:p>
            <a:pPr marL="342900" indent="-228600">
              <a:lnSpc>
                <a:spcPct val="90000"/>
              </a:lnSpc>
              <a:buFont typeface="Arial" panose="020B0604020202020204" pitchFamily="34" charset="0"/>
              <a:buChar char="•"/>
            </a:pPr>
            <a:r>
              <a:rPr lang="en-US" altLang="zh-CN" sz="2800" dirty="0"/>
              <a:t>Enclave access: 1/0</a:t>
            </a:r>
            <a:endParaRPr lang="zh-CN" altLang="en-US" sz="2800" dirty="0"/>
          </a:p>
        </p:txBody>
      </p:sp>
      <p:pic>
        <p:nvPicPr>
          <p:cNvPr id="5" name="图片 4">
            <a:extLst>
              <a:ext uri="{FF2B5EF4-FFF2-40B4-BE49-F238E27FC236}">
                <a16:creationId xmlns:a16="http://schemas.microsoft.com/office/drawing/2014/main" id="{7538DC38-A531-9750-C18E-9ACAD0413C5D}"/>
              </a:ext>
            </a:extLst>
          </p:cNvPr>
          <p:cNvPicPr>
            <a:picLocks noChangeAspect="1"/>
          </p:cNvPicPr>
          <p:nvPr/>
        </p:nvPicPr>
        <p:blipFill>
          <a:blip r:embed="rId3"/>
          <a:stretch>
            <a:fillRect/>
          </a:stretch>
        </p:blipFill>
        <p:spPr>
          <a:xfrm>
            <a:off x="4672628" y="585046"/>
            <a:ext cx="7519372" cy="6272954"/>
          </a:xfrm>
          <a:prstGeom prst="rect">
            <a:avLst/>
          </a:prstGeom>
        </p:spPr>
      </p:pic>
      <p:sp>
        <p:nvSpPr>
          <p:cNvPr id="3" name="矩形: 圆角 2">
            <a:extLst>
              <a:ext uri="{FF2B5EF4-FFF2-40B4-BE49-F238E27FC236}">
                <a16:creationId xmlns:a16="http://schemas.microsoft.com/office/drawing/2014/main" id="{D5EAF424-E8C8-FFDE-AD83-F6DAFA0922B6}"/>
              </a:ext>
            </a:extLst>
          </p:cNvPr>
          <p:cNvSpPr/>
          <p:nvPr/>
        </p:nvSpPr>
        <p:spPr>
          <a:xfrm>
            <a:off x="7853082" y="1473798"/>
            <a:ext cx="1484556" cy="1796527"/>
          </a:xfrm>
          <a:prstGeom prst="roundRect">
            <a:avLst/>
          </a:prstGeom>
          <a:noFill/>
          <a:ln w="6032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98F770E2-E75D-4EFF-2080-D5DDD35E8FD1}"/>
              </a:ext>
            </a:extLst>
          </p:cNvPr>
          <p:cNvSpPr/>
          <p:nvPr/>
        </p:nvSpPr>
        <p:spPr>
          <a:xfrm>
            <a:off x="10291482" y="3270325"/>
            <a:ext cx="1484556" cy="2829392"/>
          </a:xfrm>
          <a:prstGeom prst="roundRect">
            <a:avLst/>
          </a:prstGeom>
          <a:noFill/>
          <a:ln w="6032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045995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00EC8C-5D84-0DB6-B87E-C3C0CB4EA2D5}"/>
              </a:ext>
            </a:extLst>
          </p:cNvPr>
          <p:cNvSpPr>
            <a:spLocks noGrp="1"/>
          </p:cNvSpPr>
          <p:nvPr>
            <p:ph type="title"/>
          </p:nvPr>
        </p:nvSpPr>
        <p:spPr/>
        <p:txBody>
          <a:bodyPr/>
          <a:lstStyle/>
          <a:p>
            <a:r>
              <a:rPr lang="en-US" altLang="zh-CN" dirty="0"/>
              <a:t>The SGX Enclave Control Structure (SECS)</a:t>
            </a:r>
          </a:p>
        </p:txBody>
      </p:sp>
      <p:sp>
        <p:nvSpPr>
          <p:cNvPr id="4" name="文本框 3">
            <a:extLst>
              <a:ext uri="{FF2B5EF4-FFF2-40B4-BE49-F238E27FC236}">
                <a16:creationId xmlns:a16="http://schemas.microsoft.com/office/drawing/2014/main" id="{76AD5962-FC84-CEBD-4BAA-C52D733EDFF2}"/>
              </a:ext>
            </a:extLst>
          </p:cNvPr>
          <p:cNvSpPr txBox="1"/>
          <p:nvPr/>
        </p:nvSpPr>
        <p:spPr>
          <a:xfrm>
            <a:off x="838200" y="1690688"/>
            <a:ext cx="10683240" cy="2031325"/>
          </a:xfrm>
          <a:prstGeom prst="rect">
            <a:avLst/>
          </a:prstGeom>
          <a:noFill/>
        </p:spPr>
        <p:txBody>
          <a:bodyPr wrap="square" rtlCol="0">
            <a:spAutoFit/>
          </a:bodyPr>
          <a:lstStyle/>
          <a:p>
            <a:pPr marL="342900" indent="-228600">
              <a:lnSpc>
                <a:spcPct val="90000"/>
              </a:lnSpc>
              <a:buFont typeface="Arial" panose="020B0604020202020204" pitchFamily="34" charset="0"/>
              <a:buChar char="•"/>
            </a:pPr>
            <a:r>
              <a:rPr lang="en-US" altLang="zh-CN" sz="2800" dirty="0"/>
              <a:t>SECS</a:t>
            </a:r>
            <a:r>
              <a:rPr lang="zh-CN" altLang="en-US" sz="2800" dirty="0"/>
              <a:t>有一个单独的</a:t>
            </a:r>
            <a:r>
              <a:rPr lang="en-US" altLang="zh-CN" sz="2800" dirty="0"/>
              <a:t>page</a:t>
            </a:r>
            <a:r>
              <a:rPr lang="zh-CN" altLang="en-US" sz="2800" dirty="0"/>
              <a:t>，保存了</a:t>
            </a:r>
            <a:r>
              <a:rPr lang="en-US" altLang="zh-CN" sz="2800" dirty="0"/>
              <a:t>Enclave</a:t>
            </a:r>
            <a:r>
              <a:rPr lang="zh-CN" altLang="en-US" sz="2800" dirty="0"/>
              <a:t>的</a:t>
            </a:r>
            <a:r>
              <a:rPr lang="en-US" altLang="zh-CN" sz="2800" dirty="0"/>
              <a:t>metadata</a:t>
            </a:r>
            <a:r>
              <a:rPr lang="zh-CN" altLang="en-US" sz="2800" dirty="0"/>
              <a:t>，与</a:t>
            </a:r>
            <a:r>
              <a:rPr lang="en-US" altLang="zh-CN" sz="2800" dirty="0"/>
              <a:t>SGX</a:t>
            </a:r>
            <a:r>
              <a:rPr lang="zh-CN" altLang="en-US" sz="2800" dirty="0"/>
              <a:t>特点密切相关</a:t>
            </a:r>
            <a:endParaRPr lang="en-US" altLang="zh-CN" sz="2800" dirty="0"/>
          </a:p>
          <a:p>
            <a:pPr marL="342900" indent="-228600">
              <a:lnSpc>
                <a:spcPct val="90000"/>
              </a:lnSpc>
              <a:buFont typeface="Arial" panose="020B0604020202020204" pitchFamily="34" charset="0"/>
              <a:buChar char="•"/>
            </a:pPr>
            <a:r>
              <a:rPr lang="en-US" altLang="zh-CN" sz="2800" dirty="0"/>
              <a:t>SECS page</a:t>
            </a:r>
            <a:r>
              <a:rPr lang="zh-CN" altLang="en-US" sz="2800" dirty="0"/>
              <a:t>会被当做该</a:t>
            </a:r>
            <a:r>
              <a:rPr lang="en-US" altLang="zh-CN" sz="2800" dirty="0"/>
              <a:t>Enclave</a:t>
            </a:r>
            <a:r>
              <a:rPr lang="zh-CN" altLang="en-US" sz="2800" dirty="0"/>
              <a:t>的虚拟地址</a:t>
            </a:r>
            <a:endParaRPr lang="en-US" altLang="zh-CN" sz="2800" dirty="0"/>
          </a:p>
          <a:p>
            <a:pPr marL="342900" indent="-228600">
              <a:lnSpc>
                <a:spcPct val="90000"/>
              </a:lnSpc>
              <a:buFont typeface="Arial" panose="020B0604020202020204" pitchFamily="34" charset="0"/>
              <a:buChar char="•"/>
            </a:pPr>
            <a:r>
              <a:rPr lang="zh-CN" altLang="en-US" sz="2800" dirty="0"/>
              <a:t>由于维护</a:t>
            </a:r>
            <a:r>
              <a:rPr lang="en-US" altLang="zh-CN" sz="2800" dirty="0"/>
              <a:t>enclave</a:t>
            </a:r>
            <a:r>
              <a:rPr lang="zh-CN" altLang="en-US" sz="2800" dirty="0"/>
              <a:t>的关键信息，即使</a:t>
            </a:r>
            <a:r>
              <a:rPr lang="en-US" altLang="zh-CN" sz="2800" dirty="0"/>
              <a:t>enclave</a:t>
            </a:r>
            <a:r>
              <a:rPr lang="zh-CN" altLang="en-US" sz="2800" dirty="0"/>
              <a:t>内部的</a:t>
            </a:r>
            <a:r>
              <a:rPr lang="en-US" altLang="zh-CN" sz="2800" dirty="0"/>
              <a:t>code</a:t>
            </a:r>
            <a:r>
              <a:rPr lang="zh-CN" altLang="en-US" sz="2800" dirty="0"/>
              <a:t>也不可访问</a:t>
            </a:r>
            <a:endParaRPr lang="en-US" altLang="zh-CN" sz="2800" dirty="0"/>
          </a:p>
          <a:p>
            <a:pPr marL="800100" lvl="1" indent="-228600">
              <a:lnSpc>
                <a:spcPct val="90000"/>
              </a:lnSpc>
              <a:buFont typeface="Arial" panose="020B0604020202020204" pitchFamily="34" charset="0"/>
              <a:buChar char="•"/>
            </a:pPr>
            <a:r>
              <a:rPr lang="zh-CN" altLang="en-US" sz="2800" dirty="0"/>
              <a:t>比如</a:t>
            </a:r>
            <a:r>
              <a:rPr lang="en-US" altLang="zh-CN" sz="2800" dirty="0"/>
              <a:t>enclave measurement</a:t>
            </a:r>
            <a:r>
              <a:rPr lang="zh-CN" altLang="en-US" sz="2800" dirty="0"/>
              <a:t>，修改则失去安全保证。</a:t>
            </a:r>
            <a:endParaRPr lang="en-US" altLang="zh-CN" sz="2800" dirty="0"/>
          </a:p>
        </p:txBody>
      </p:sp>
    </p:spTree>
    <p:extLst>
      <p:ext uri="{BB962C8B-B14F-4D97-AF65-F5344CB8AC3E}">
        <p14:creationId xmlns:p14="http://schemas.microsoft.com/office/powerpoint/2010/main" val="1493409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00EC8C-5D84-0DB6-B87E-C3C0CB4EA2D5}"/>
              </a:ext>
            </a:extLst>
          </p:cNvPr>
          <p:cNvSpPr>
            <a:spLocks noGrp="1"/>
          </p:cNvSpPr>
          <p:nvPr>
            <p:ph type="title"/>
          </p:nvPr>
        </p:nvSpPr>
        <p:spPr/>
        <p:txBody>
          <a:bodyPr/>
          <a:lstStyle/>
          <a:p>
            <a:r>
              <a:rPr lang="en-US" altLang="zh-CN" dirty="0"/>
              <a:t>The SGX Enclave Control Structure (SECS)</a:t>
            </a:r>
          </a:p>
        </p:txBody>
      </p:sp>
      <p:sp>
        <p:nvSpPr>
          <p:cNvPr id="4" name="文本框 3">
            <a:extLst>
              <a:ext uri="{FF2B5EF4-FFF2-40B4-BE49-F238E27FC236}">
                <a16:creationId xmlns:a16="http://schemas.microsoft.com/office/drawing/2014/main" id="{76AD5962-FC84-CEBD-4BAA-C52D733EDFF2}"/>
              </a:ext>
            </a:extLst>
          </p:cNvPr>
          <p:cNvSpPr txBox="1"/>
          <p:nvPr/>
        </p:nvSpPr>
        <p:spPr>
          <a:xfrm>
            <a:off x="838200" y="1690688"/>
            <a:ext cx="10683240" cy="2031325"/>
          </a:xfrm>
          <a:prstGeom prst="rect">
            <a:avLst/>
          </a:prstGeom>
          <a:noFill/>
        </p:spPr>
        <p:txBody>
          <a:bodyPr wrap="square" rtlCol="0">
            <a:spAutoFit/>
          </a:bodyPr>
          <a:lstStyle/>
          <a:p>
            <a:pPr marL="342900" indent="-228600">
              <a:lnSpc>
                <a:spcPct val="90000"/>
              </a:lnSpc>
              <a:buFont typeface="Arial" panose="020B0604020202020204" pitchFamily="34" charset="0"/>
              <a:buChar char="•"/>
            </a:pPr>
            <a:r>
              <a:rPr lang="en-US" altLang="zh-CN" sz="2800" dirty="0"/>
              <a:t>SGX Enclave Attributes</a:t>
            </a:r>
          </a:p>
          <a:p>
            <a:pPr marL="800100" lvl="1" indent="-228600">
              <a:lnSpc>
                <a:spcPct val="90000"/>
              </a:lnSpc>
              <a:buFont typeface="Arial" panose="020B0604020202020204" pitchFamily="34" charset="0"/>
              <a:buChar char="•"/>
            </a:pPr>
            <a:r>
              <a:rPr lang="en-US" altLang="zh-CN" sz="2800" dirty="0"/>
              <a:t>Debug</a:t>
            </a:r>
            <a:r>
              <a:rPr lang="zh-CN" altLang="en-US" sz="2800" dirty="0"/>
              <a:t>可以让</a:t>
            </a:r>
            <a:r>
              <a:rPr lang="en-US" altLang="zh-CN" sz="2800" dirty="0"/>
              <a:t>enclave</a:t>
            </a:r>
            <a:r>
              <a:rPr lang="zh-CN" altLang="en-US" sz="2800" dirty="0"/>
              <a:t>数据被</a:t>
            </a:r>
            <a:r>
              <a:rPr lang="en-US" altLang="zh-CN" sz="2800" dirty="0"/>
              <a:t>host</a:t>
            </a:r>
            <a:r>
              <a:rPr lang="zh-CN" altLang="en-US" sz="2800" dirty="0"/>
              <a:t>进程访问。</a:t>
            </a:r>
            <a:endParaRPr lang="en-US" altLang="zh-CN" sz="2800" dirty="0"/>
          </a:p>
          <a:p>
            <a:pPr marL="800100" lvl="1" indent="-228600">
              <a:lnSpc>
                <a:spcPct val="90000"/>
              </a:lnSpc>
              <a:buFont typeface="Arial" panose="020B0604020202020204" pitchFamily="34" charset="0"/>
              <a:buChar char="•"/>
            </a:pPr>
            <a:r>
              <a:rPr lang="en-US" altLang="zh-CN" sz="2800" dirty="0"/>
              <a:t>XFRM: enclave code will always run with the XCR0 set to the value indicated by extended features request mask (XFRM)</a:t>
            </a:r>
          </a:p>
          <a:p>
            <a:pPr marL="800100" lvl="1" indent="-228600">
              <a:lnSpc>
                <a:spcPct val="90000"/>
              </a:lnSpc>
              <a:buFont typeface="Arial" panose="020B0604020202020204" pitchFamily="34" charset="0"/>
              <a:buChar char="•"/>
            </a:pPr>
            <a:r>
              <a:rPr lang="en-US" altLang="zh-CN" sz="2800" dirty="0"/>
              <a:t>MODE64BIT </a:t>
            </a:r>
            <a:r>
              <a:rPr lang="zh-CN" altLang="en-US" sz="2800" dirty="0"/>
              <a:t>使用</a:t>
            </a:r>
            <a:r>
              <a:rPr lang="en-US" altLang="zh-CN" sz="2800" dirty="0"/>
              <a:t>64-bit Intel</a:t>
            </a:r>
            <a:r>
              <a:rPr lang="zh-CN" altLang="en-US" sz="2800" dirty="0"/>
              <a:t>架构</a:t>
            </a:r>
            <a:endParaRPr lang="en-US" altLang="zh-CN" sz="2800" dirty="0"/>
          </a:p>
        </p:txBody>
      </p:sp>
      <p:pic>
        <p:nvPicPr>
          <p:cNvPr id="5" name="图片 4">
            <a:extLst>
              <a:ext uri="{FF2B5EF4-FFF2-40B4-BE49-F238E27FC236}">
                <a16:creationId xmlns:a16="http://schemas.microsoft.com/office/drawing/2014/main" id="{48DB153F-BB8A-4E94-2285-22030DAA466C}"/>
              </a:ext>
            </a:extLst>
          </p:cNvPr>
          <p:cNvPicPr>
            <a:picLocks noChangeAspect="1"/>
          </p:cNvPicPr>
          <p:nvPr/>
        </p:nvPicPr>
        <p:blipFill>
          <a:blip r:embed="rId3"/>
          <a:stretch>
            <a:fillRect/>
          </a:stretch>
        </p:blipFill>
        <p:spPr>
          <a:xfrm>
            <a:off x="3173476" y="4033963"/>
            <a:ext cx="5845047" cy="2415749"/>
          </a:xfrm>
          <a:prstGeom prst="rect">
            <a:avLst/>
          </a:prstGeom>
        </p:spPr>
      </p:pic>
    </p:spTree>
    <p:extLst>
      <p:ext uri="{BB962C8B-B14F-4D97-AF65-F5344CB8AC3E}">
        <p14:creationId xmlns:p14="http://schemas.microsoft.com/office/powerpoint/2010/main" val="2978278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00EC8C-5D84-0DB6-B87E-C3C0CB4EA2D5}"/>
              </a:ext>
            </a:extLst>
          </p:cNvPr>
          <p:cNvSpPr>
            <a:spLocks noGrp="1"/>
          </p:cNvSpPr>
          <p:nvPr>
            <p:ph type="title"/>
          </p:nvPr>
        </p:nvSpPr>
        <p:spPr/>
        <p:txBody>
          <a:bodyPr/>
          <a:lstStyle/>
          <a:p>
            <a:r>
              <a:rPr lang="en-US" altLang="zh-CN" dirty="0"/>
              <a:t>The Memory Layout of an SGX Enclave</a:t>
            </a:r>
          </a:p>
        </p:txBody>
      </p:sp>
      <p:sp>
        <p:nvSpPr>
          <p:cNvPr id="4" name="文本框 3">
            <a:extLst>
              <a:ext uri="{FF2B5EF4-FFF2-40B4-BE49-F238E27FC236}">
                <a16:creationId xmlns:a16="http://schemas.microsoft.com/office/drawing/2014/main" id="{76AD5962-FC84-CEBD-4BAA-C52D733EDFF2}"/>
              </a:ext>
            </a:extLst>
          </p:cNvPr>
          <p:cNvSpPr txBox="1"/>
          <p:nvPr/>
        </p:nvSpPr>
        <p:spPr>
          <a:xfrm>
            <a:off x="838200" y="1690688"/>
            <a:ext cx="10683240" cy="1255728"/>
          </a:xfrm>
          <a:prstGeom prst="rect">
            <a:avLst/>
          </a:prstGeom>
          <a:noFill/>
        </p:spPr>
        <p:txBody>
          <a:bodyPr wrap="square" rtlCol="0">
            <a:spAutoFit/>
          </a:bodyPr>
          <a:lstStyle/>
          <a:p>
            <a:pPr marL="342900" indent="-228600">
              <a:lnSpc>
                <a:spcPct val="90000"/>
              </a:lnSpc>
              <a:buFont typeface="Arial" panose="020B0604020202020204" pitchFamily="34" charset="0"/>
              <a:buChar char="•"/>
            </a:pPr>
            <a:r>
              <a:rPr lang="en-US" altLang="zh-CN" sz="2800" dirty="0"/>
              <a:t>SGX</a:t>
            </a:r>
            <a:r>
              <a:rPr lang="zh-CN" altLang="en-US" sz="2800" dirty="0"/>
              <a:t>的设计和不可信执行几乎保持了一致，以避免转化的代价。</a:t>
            </a:r>
            <a:endParaRPr lang="en-US" altLang="zh-CN" sz="2800" dirty="0"/>
          </a:p>
          <a:p>
            <a:pPr marL="342900" indent="-228600">
              <a:lnSpc>
                <a:spcPct val="90000"/>
              </a:lnSpc>
              <a:buFont typeface="Arial" panose="020B0604020202020204" pitchFamily="34" charset="0"/>
              <a:buChar char="•"/>
            </a:pPr>
            <a:r>
              <a:rPr lang="en-US" altLang="zh-CN" sz="2800" dirty="0"/>
              <a:t>SGX enclaves</a:t>
            </a:r>
            <a:r>
              <a:rPr lang="zh-CN" altLang="en-US" sz="2800" dirty="0"/>
              <a:t>和其他软件的模块化构建是一样的，</a:t>
            </a:r>
            <a:r>
              <a:rPr lang="en-US" altLang="zh-CN" sz="2800" dirty="0"/>
              <a:t>Unix</a:t>
            </a:r>
            <a:r>
              <a:rPr lang="zh-CN" altLang="en-US" sz="2800" dirty="0"/>
              <a:t>会被打包成</a:t>
            </a:r>
            <a:r>
              <a:rPr lang="en-US" altLang="zh-CN" sz="2800" dirty="0"/>
              <a:t>.so</a:t>
            </a:r>
            <a:r>
              <a:rPr lang="zh-CN" altLang="en-US" sz="2800" dirty="0"/>
              <a:t>文件，</a:t>
            </a:r>
            <a:r>
              <a:rPr lang="en-US" altLang="zh-CN" sz="2800" dirty="0"/>
              <a:t>windows</a:t>
            </a:r>
            <a:r>
              <a:rPr lang="zh-CN" altLang="en-US" sz="2800" dirty="0"/>
              <a:t>会打包成</a:t>
            </a:r>
            <a:r>
              <a:rPr lang="en-US" altLang="zh-CN" sz="2800" dirty="0"/>
              <a:t>.</a:t>
            </a:r>
            <a:r>
              <a:rPr lang="en-US" altLang="zh-CN" sz="2800" dirty="0" err="1"/>
              <a:t>dll</a:t>
            </a:r>
            <a:r>
              <a:rPr lang="zh-CN" altLang="en-US" sz="2800" dirty="0"/>
              <a:t>文件。</a:t>
            </a:r>
            <a:endParaRPr lang="en-US" altLang="zh-CN" sz="2800" dirty="0"/>
          </a:p>
        </p:txBody>
      </p:sp>
    </p:spTree>
    <p:extLst>
      <p:ext uri="{BB962C8B-B14F-4D97-AF65-F5344CB8AC3E}">
        <p14:creationId xmlns:p14="http://schemas.microsoft.com/office/powerpoint/2010/main" val="1267166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00EC8C-5D84-0DB6-B87E-C3C0CB4EA2D5}"/>
              </a:ext>
            </a:extLst>
          </p:cNvPr>
          <p:cNvSpPr>
            <a:spLocks noGrp="1"/>
          </p:cNvSpPr>
          <p:nvPr>
            <p:ph type="title"/>
          </p:nvPr>
        </p:nvSpPr>
        <p:spPr>
          <a:xfrm>
            <a:off x="838199" y="365125"/>
            <a:ext cx="10952181" cy="1325563"/>
          </a:xfrm>
        </p:spPr>
        <p:txBody>
          <a:bodyPr/>
          <a:lstStyle/>
          <a:p>
            <a:r>
              <a:rPr lang="en-US" altLang="zh-CN" dirty="0"/>
              <a:t>Address Translation for SGX Enclaves</a:t>
            </a:r>
          </a:p>
        </p:txBody>
      </p:sp>
      <p:sp>
        <p:nvSpPr>
          <p:cNvPr id="4" name="文本框 3">
            <a:extLst>
              <a:ext uri="{FF2B5EF4-FFF2-40B4-BE49-F238E27FC236}">
                <a16:creationId xmlns:a16="http://schemas.microsoft.com/office/drawing/2014/main" id="{76AD5962-FC84-CEBD-4BAA-C52D733EDFF2}"/>
              </a:ext>
            </a:extLst>
          </p:cNvPr>
          <p:cNvSpPr txBox="1"/>
          <p:nvPr/>
        </p:nvSpPr>
        <p:spPr>
          <a:xfrm>
            <a:off x="838200" y="1690688"/>
            <a:ext cx="10683240" cy="1643527"/>
          </a:xfrm>
          <a:prstGeom prst="rect">
            <a:avLst/>
          </a:prstGeom>
          <a:noFill/>
        </p:spPr>
        <p:txBody>
          <a:bodyPr wrap="square" rtlCol="0">
            <a:spAutoFit/>
          </a:bodyPr>
          <a:lstStyle/>
          <a:p>
            <a:pPr marL="342900" indent="-228600">
              <a:lnSpc>
                <a:spcPct val="90000"/>
              </a:lnSpc>
              <a:buFont typeface="Arial" panose="020B0604020202020204" pitchFamily="34" charset="0"/>
              <a:buChar char="•"/>
            </a:pPr>
            <a:r>
              <a:rPr lang="zh-CN" altLang="en-US" sz="2800" dirty="0"/>
              <a:t>期望的</a:t>
            </a:r>
            <a:r>
              <a:rPr lang="en-US" altLang="zh-CN" sz="2800" dirty="0"/>
              <a:t>EPC</a:t>
            </a:r>
            <a:r>
              <a:rPr lang="zh-CN" altLang="en-US" sz="2800" dirty="0"/>
              <a:t>虚拟地址已经被保存在</a:t>
            </a:r>
            <a:r>
              <a:rPr lang="en-US" altLang="zh-CN" sz="2800" dirty="0"/>
              <a:t>SECS</a:t>
            </a:r>
            <a:r>
              <a:rPr lang="zh-CN" altLang="en-US" sz="2800" dirty="0"/>
              <a:t>。当一个访问指向</a:t>
            </a:r>
            <a:r>
              <a:rPr lang="en-US" altLang="zh-CN" sz="2800" dirty="0"/>
              <a:t>EPC</a:t>
            </a:r>
            <a:r>
              <a:rPr lang="zh-CN" altLang="en-US" sz="2800" dirty="0"/>
              <a:t>的物理地址，指向该</a:t>
            </a:r>
            <a:r>
              <a:rPr lang="en-US" altLang="zh-CN" sz="2800" dirty="0"/>
              <a:t>EPC</a:t>
            </a:r>
            <a:r>
              <a:rPr lang="zh-CN" altLang="en-US" sz="2800" dirty="0"/>
              <a:t>的虚拟地址必须和期望的虚拟地址匹配，访问才有效</a:t>
            </a:r>
            <a:endParaRPr lang="en-US" altLang="zh-CN" sz="2800" dirty="0"/>
          </a:p>
          <a:p>
            <a:pPr marL="342900" indent="-228600">
              <a:lnSpc>
                <a:spcPct val="90000"/>
              </a:lnSpc>
              <a:buFont typeface="Arial" panose="020B0604020202020204" pitchFamily="34" charset="0"/>
              <a:buChar char="•"/>
            </a:pPr>
            <a:r>
              <a:rPr lang="zh-CN" altLang="en-US" sz="2800" dirty="0"/>
              <a:t>有效后，</a:t>
            </a:r>
            <a:r>
              <a:rPr lang="en-US" altLang="zh-CN" sz="2800" dirty="0"/>
              <a:t>SECS</a:t>
            </a:r>
            <a:r>
              <a:rPr lang="zh-CN" altLang="en-US" sz="2800" dirty="0"/>
              <a:t>的</a:t>
            </a:r>
            <a:r>
              <a:rPr lang="en-US" altLang="zh-CN" sz="2800" dirty="0"/>
              <a:t>R</a:t>
            </a:r>
            <a:r>
              <a:rPr lang="zh-CN" altLang="en-US" sz="2800" dirty="0"/>
              <a:t>，</a:t>
            </a:r>
            <a:r>
              <a:rPr lang="en-US" altLang="zh-CN" sz="2800" dirty="0"/>
              <a:t>W</a:t>
            </a:r>
            <a:r>
              <a:rPr lang="zh-CN" altLang="en-US" sz="2800" dirty="0"/>
              <a:t>，</a:t>
            </a:r>
            <a:r>
              <a:rPr lang="en-US" altLang="zh-CN" sz="2800" dirty="0"/>
              <a:t>X</a:t>
            </a:r>
            <a:r>
              <a:rPr lang="zh-CN" altLang="en-US" sz="2800" dirty="0"/>
              <a:t>权限会覆盖外部页表</a:t>
            </a:r>
            <a:endParaRPr lang="en-US" altLang="zh-CN" sz="2800" dirty="0"/>
          </a:p>
        </p:txBody>
      </p:sp>
      <p:pic>
        <p:nvPicPr>
          <p:cNvPr id="6" name="图片 5">
            <a:extLst>
              <a:ext uri="{FF2B5EF4-FFF2-40B4-BE49-F238E27FC236}">
                <a16:creationId xmlns:a16="http://schemas.microsoft.com/office/drawing/2014/main" id="{817F882B-BABE-C048-8E32-2A2C5C1866CE}"/>
              </a:ext>
            </a:extLst>
          </p:cNvPr>
          <p:cNvPicPr>
            <a:picLocks noChangeAspect="1"/>
          </p:cNvPicPr>
          <p:nvPr/>
        </p:nvPicPr>
        <p:blipFill>
          <a:blip r:embed="rId3"/>
          <a:stretch>
            <a:fillRect/>
          </a:stretch>
        </p:blipFill>
        <p:spPr>
          <a:xfrm>
            <a:off x="2839760" y="4084746"/>
            <a:ext cx="5974598" cy="2408129"/>
          </a:xfrm>
          <a:prstGeom prst="rect">
            <a:avLst/>
          </a:prstGeom>
        </p:spPr>
      </p:pic>
    </p:spTree>
    <p:extLst>
      <p:ext uri="{BB962C8B-B14F-4D97-AF65-F5344CB8AC3E}">
        <p14:creationId xmlns:p14="http://schemas.microsoft.com/office/powerpoint/2010/main" val="2114290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00EC8C-5D84-0DB6-B87E-C3C0CB4EA2D5}"/>
              </a:ext>
            </a:extLst>
          </p:cNvPr>
          <p:cNvSpPr>
            <a:spLocks noGrp="1"/>
          </p:cNvSpPr>
          <p:nvPr>
            <p:ph type="title"/>
          </p:nvPr>
        </p:nvSpPr>
        <p:spPr>
          <a:xfrm>
            <a:off x="838199" y="365125"/>
            <a:ext cx="10952181" cy="1325563"/>
          </a:xfrm>
        </p:spPr>
        <p:txBody>
          <a:bodyPr/>
          <a:lstStyle/>
          <a:p>
            <a:r>
              <a:rPr lang="en-US" altLang="zh-CN" dirty="0"/>
              <a:t>The Thread Control Structure (TCS)</a:t>
            </a:r>
          </a:p>
        </p:txBody>
      </p:sp>
      <p:sp>
        <p:nvSpPr>
          <p:cNvPr id="4" name="文本框 3">
            <a:extLst>
              <a:ext uri="{FF2B5EF4-FFF2-40B4-BE49-F238E27FC236}">
                <a16:creationId xmlns:a16="http://schemas.microsoft.com/office/drawing/2014/main" id="{76AD5962-FC84-CEBD-4BAA-C52D733EDFF2}"/>
              </a:ext>
            </a:extLst>
          </p:cNvPr>
          <p:cNvSpPr txBox="1"/>
          <p:nvPr/>
        </p:nvSpPr>
        <p:spPr>
          <a:xfrm>
            <a:off x="838200" y="1690688"/>
            <a:ext cx="5444266" cy="4358116"/>
          </a:xfrm>
          <a:prstGeom prst="rect">
            <a:avLst/>
          </a:prstGeom>
          <a:noFill/>
        </p:spPr>
        <p:txBody>
          <a:bodyPr wrap="square" rtlCol="0">
            <a:spAutoFit/>
          </a:bodyPr>
          <a:lstStyle/>
          <a:p>
            <a:pPr marL="342900" indent="-228600">
              <a:lnSpc>
                <a:spcPct val="90000"/>
              </a:lnSpc>
              <a:buFont typeface="Arial" panose="020B0604020202020204" pitchFamily="34" charset="0"/>
              <a:buChar char="•"/>
            </a:pPr>
            <a:r>
              <a:rPr lang="zh-CN" altLang="en-US" sz="2800" dirty="0"/>
              <a:t>支持多个进程控制一个</a:t>
            </a:r>
            <a:r>
              <a:rPr lang="en-US" altLang="zh-CN" sz="2800" dirty="0"/>
              <a:t>enclave</a:t>
            </a:r>
            <a:r>
              <a:rPr lang="zh-CN" altLang="en-US" sz="2800" dirty="0"/>
              <a:t>，信息在独立的</a:t>
            </a:r>
            <a:r>
              <a:rPr lang="en-US" altLang="zh-CN" sz="2800" dirty="0"/>
              <a:t>page: PT_TCS</a:t>
            </a:r>
          </a:p>
          <a:p>
            <a:pPr marL="342900" indent="-228600">
              <a:lnSpc>
                <a:spcPct val="90000"/>
              </a:lnSpc>
              <a:buFont typeface="Arial" panose="020B0604020202020204" pitchFamily="34" charset="0"/>
              <a:buChar char="•"/>
            </a:pPr>
            <a:r>
              <a:rPr lang="zh-CN" altLang="en-US" sz="2800" dirty="0"/>
              <a:t>也不能被</a:t>
            </a:r>
            <a:r>
              <a:rPr lang="en-US" altLang="zh-CN" sz="2800" dirty="0"/>
              <a:t>enclave</a:t>
            </a:r>
            <a:r>
              <a:rPr lang="zh-CN" altLang="en-US" sz="2800" dirty="0"/>
              <a:t>内部</a:t>
            </a:r>
            <a:r>
              <a:rPr lang="en-US" altLang="zh-CN" sz="2800" dirty="0"/>
              <a:t>code</a:t>
            </a:r>
            <a:r>
              <a:rPr lang="zh-CN" altLang="en-US" sz="2800" dirty="0"/>
              <a:t>访问，除非开启</a:t>
            </a:r>
            <a:r>
              <a:rPr lang="en-US" altLang="zh-CN" sz="2800" dirty="0"/>
              <a:t>debug</a:t>
            </a:r>
          </a:p>
          <a:p>
            <a:pPr marL="342900" indent="-228600">
              <a:lnSpc>
                <a:spcPct val="90000"/>
              </a:lnSpc>
              <a:buFont typeface="Arial" panose="020B0604020202020204" pitchFamily="34" charset="0"/>
              <a:buChar char="•"/>
            </a:pPr>
            <a:r>
              <a:rPr lang="zh-CN" altLang="en-US" sz="2800" dirty="0"/>
              <a:t>在</a:t>
            </a:r>
            <a:r>
              <a:rPr lang="en-US" altLang="zh-CN" sz="2800" dirty="0"/>
              <a:t>enclave</a:t>
            </a:r>
            <a:r>
              <a:rPr lang="zh-CN" altLang="en-US" sz="2800" dirty="0"/>
              <a:t>和</a:t>
            </a:r>
            <a:r>
              <a:rPr lang="en-US" altLang="zh-CN" sz="2800" dirty="0"/>
              <a:t>non-enclave</a:t>
            </a:r>
            <a:r>
              <a:rPr lang="zh-CN" altLang="en-US" sz="2800" dirty="0"/>
              <a:t>做</a:t>
            </a:r>
            <a:r>
              <a:rPr lang="en-US" altLang="zh-CN" sz="2800" dirty="0"/>
              <a:t>context switch</a:t>
            </a:r>
            <a:r>
              <a:rPr lang="zh-CN" altLang="en-US" sz="2800" dirty="0"/>
              <a:t>时</a:t>
            </a:r>
            <a:endParaRPr lang="en-US" altLang="zh-CN" sz="2800" dirty="0"/>
          </a:p>
          <a:p>
            <a:pPr marL="800100" lvl="1" indent="-228600">
              <a:lnSpc>
                <a:spcPct val="90000"/>
              </a:lnSpc>
              <a:buFont typeface="Arial" panose="020B0604020202020204" pitchFamily="34" charset="0"/>
              <a:buChar char="•"/>
            </a:pPr>
            <a:r>
              <a:rPr lang="en-US" altLang="zh-CN" sz="2800" dirty="0"/>
              <a:t>OENTRY</a:t>
            </a:r>
            <a:r>
              <a:rPr lang="zh-CN" altLang="en-US" sz="2800" dirty="0"/>
              <a:t>记录</a:t>
            </a:r>
            <a:r>
              <a:rPr lang="en-US" altLang="zh-CN" sz="2800" dirty="0"/>
              <a:t>instruction pointer</a:t>
            </a:r>
          </a:p>
          <a:p>
            <a:pPr marL="800100" lvl="1" indent="-228600">
              <a:lnSpc>
                <a:spcPct val="90000"/>
              </a:lnSpc>
              <a:buFont typeface="Arial" panose="020B0604020202020204" pitchFamily="34" charset="0"/>
              <a:buChar char="•"/>
            </a:pPr>
            <a:r>
              <a:rPr lang="en-US" altLang="zh-CN" sz="2800" dirty="0"/>
              <a:t>OFSBASGX</a:t>
            </a:r>
            <a:r>
              <a:rPr lang="zh-CN" altLang="en-US" sz="2800" dirty="0"/>
              <a:t>和</a:t>
            </a:r>
            <a:r>
              <a:rPr lang="en-US" altLang="zh-CN" sz="2800" dirty="0"/>
              <a:t>OFSBASGX</a:t>
            </a:r>
            <a:r>
              <a:rPr lang="zh-CN" altLang="en-US" sz="2800" dirty="0"/>
              <a:t>指向</a:t>
            </a:r>
            <a:r>
              <a:rPr lang="en-US" altLang="zh-CN" sz="2800" dirty="0"/>
              <a:t>thread local storage</a:t>
            </a:r>
          </a:p>
          <a:p>
            <a:pPr marL="342900" indent="-228600">
              <a:lnSpc>
                <a:spcPct val="90000"/>
              </a:lnSpc>
              <a:buFont typeface="Arial" panose="020B0604020202020204" pitchFamily="34" charset="0"/>
              <a:buChar char="•"/>
            </a:pPr>
            <a:endParaRPr lang="en-US" altLang="zh-CN" sz="2800" dirty="0"/>
          </a:p>
        </p:txBody>
      </p:sp>
      <p:pic>
        <p:nvPicPr>
          <p:cNvPr id="5" name="图片 4">
            <a:extLst>
              <a:ext uri="{FF2B5EF4-FFF2-40B4-BE49-F238E27FC236}">
                <a16:creationId xmlns:a16="http://schemas.microsoft.com/office/drawing/2014/main" id="{6540C373-5961-80C9-21B1-8F3F09C8281F}"/>
              </a:ext>
            </a:extLst>
          </p:cNvPr>
          <p:cNvPicPr>
            <a:picLocks noChangeAspect="1"/>
          </p:cNvPicPr>
          <p:nvPr/>
        </p:nvPicPr>
        <p:blipFill>
          <a:blip r:embed="rId3"/>
          <a:stretch>
            <a:fillRect/>
          </a:stretch>
        </p:blipFill>
        <p:spPr>
          <a:xfrm>
            <a:off x="7712881" y="1241573"/>
            <a:ext cx="4427604" cy="5616427"/>
          </a:xfrm>
          <a:prstGeom prst="rect">
            <a:avLst/>
          </a:prstGeom>
        </p:spPr>
      </p:pic>
      <p:sp>
        <p:nvSpPr>
          <p:cNvPr id="3" name="矩形: 圆角 2">
            <a:extLst>
              <a:ext uri="{FF2B5EF4-FFF2-40B4-BE49-F238E27FC236}">
                <a16:creationId xmlns:a16="http://schemas.microsoft.com/office/drawing/2014/main" id="{B7F1CAA3-16EA-7FAB-8144-8DE76A9F1272}"/>
              </a:ext>
            </a:extLst>
          </p:cNvPr>
          <p:cNvSpPr/>
          <p:nvPr/>
        </p:nvSpPr>
        <p:spPr>
          <a:xfrm>
            <a:off x="10209007" y="1893348"/>
            <a:ext cx="1581373" cy="1678192"/>
          </a:xfrm>
          <a:prstGeom prst="roundRect">
            <a:avLst/>
          </a:prstGeom>
          <a:noFill/>
          <a:ln w="6032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974765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00EC8C-5D84-0DB6-B87E-C3C0CB4EA2D5}"/>
              </a:ext>
            </a:extLst>
          </p:cNvPr>
          <p:cNvSpPr>
            <a:spLocks noGrp="1"/>
          </p:cNvSpPr>
          <p:nvPr>
            <p:ph type="title"/>
          </p:nvPr>
        </p:nvSpPr>
        <p:spPr>
          <a:xfrm>
            <a:off x="838199" y="365125"/>
            <a:ext cx="10952181" cy="1325563"/>
          </a:xfrm>
        </p:spPr>
        <p:txBody>
          <a:bodyPr/>
          <a:lstStyle/>
          <a:p>
            <a:r>
              <a:rPr lang="en-US" altLang="zh-CN" dirty="0"/>
              <a:t>The State Save Area (SSA)</a:t>
            </a:r>
          </a:p>
        </p:txBody>
      </p:sp>
      <p:sp>
        <p:nvSpPr>
          <p:cNvPr id="4" name="文本框 3">
            <a:extLst>
              <a:ext uri="{FF2B5EF4-FFF2-40B4-BE49-F238E27FC236}">
                <a16:creationId xmlns:a16="http://schemas.microsoft.com/office/drawing/2014/main" id="{76AD5962-FC84-CEBD-4BAA-C52D733EDFF2}"/>
              </a:ext>
            </a:extLst>
          </p:cNvPr>
          <p:cNvSpPr txBox="1"/>
          <p:nvPr/>
        </p:nvSpPr>
        <p:spPr>
          <a:xfrm>
            <a:off x="838200" y="1690688"/>
            <a:ext cx="5444266" cy="4745915"/>
          </a:xfrm>
          <a:prstGeom prst="rect">
            <a:avLst/>
          </a:prstGeom>
          <a:noFill/>
        </p:spPr>
        <p:txBody>
          <a:bodyPr wrap="square" rtlCol="0">
            <a:spAutoFit/>
          </a:bodyPr>
          <a:lstStyle/>
          <a:p>
            <a:pPr marL="342900" indent="-228600">
              <a:lnSpc>
                <a:spcPct val="90000"/>
              </a:lnSpc>
              <a:buFont typeface="Arial" panose="020B0604020202020204" pitchFamily="34" charset="0"/>
              <a:buChar char="•"/>
            </a:pPr>
            <a:r>
              <a:rPr lang="en-US" altLang="zh-CN" sz="2800" dirty="0"/>
              <a:t>SGX</a:t>
            </a:r>
            <a:r>
              <a:rPr lang="zh-CN" altLang="en-US" sz="2800" dirty="0"/>
              <a:t>处理硬件异常的区域叫</a:t>
            </a:r>
            <a:r>
              <a:rPr lang="en-US" altLang="zh-CN" sz="2800" dirty="0"/>
              <a:t>SSA</a:t>
            </a:r>
            <a:r>
              <a:rPr lang="zh-CN" altLang="en-US" sz="2800" dirty="0"/>
              <a:t>，</a:t>
            </a:r>
            <a:r>
              <a:rPr lang="en-US" altLang="zh-CN" sz="2800" dirty="0"/>
              <a:t>TCS</a:t>
            </a:r>
            <a:r>
              <a:rPr lang="zh-CN" altLang="en-US" sz="2800" dirty="0"/>
              <a:t>中指向一片连续内存的区域</a:t>
            </a:r>
            <a:endParaRPr lang="en-US" altLang="zh-CN" sz="2800" dirty="0"/>
          </a:p>
          <a:p>
            <a:pPr marL="800100" lvl="1" indent="-228600">
              <a:lnSpc>
                <a:spcPct val="90000"/>
              </a:lnSpc>
              <a:buFont typeface="Arial" panose="020B0604020202020204" pitchFamily="34" charset="0"/>
              <a:buChar char="•"/>
            </a:pPr>
            <a:r>
              <a:rPr lang="en-US" altLang="zh-CN" sz="2800" dirty="0"/>
              <a:t>OSSA</a:t>
            </a:r>
            <a:r>
              <a:rPr lang="zh-CN" altLang="en-US" sz="2800" dirty="0"/>
              <a:t>：</a:t>
            </a:r>
            <a:r>
              <a:rPr lang="en-US" altLang="zh-CN" sz="2800" dirty="0"/>
              <a:t>offset of SSA</a:t>
            </a:r>
          </a:p>
          <a:p>
            <a:pPr marL="800100" lvl="1" indent="-228600">
              <a:lnSpc>
                <a:spcPct val="90000"/>
              </a:lnSpc>
              <a:buFont typeface="Arial" panose="020B0604020202020204" pitchFamily="34" charset="0"/>
              <a:buChar char="•"/>
            </a:pPr>
            <a:r>
              <a:rPr lang="en-US" altLang="zh-CN" sz="2800" dirty="0"/>
              <a:t>NSSA</a:t>
            </a:r>
            <a:r>
              <a:rPr lang="zh-CN" altLang="en-US" sz="2800" dirty="0"/>
              <a:t>：</a:t>
            </a:r>
            <a:r>
              <a:rPr lang="en-US" altLang="zh-CN" sz="2800" dirty="0"/>
              <a:t>number of SSA</a:t>
            </a:r>
          </a:p>
          <a:p>
            <a:pPr marL="800100" lvl="1" indent="-228600">
              <a:lnSpc>
                <a:spcPct val="90000"/>
              </a:lnSpc>
              <a:buFont typeface="Arial" panose="020B0604020202020204" pitchFamily="34" charset="0"/>
              <a:buChar char="•"/>
            </a:pPr>
            <a:r>
              <a:rPr lang="en-US" altLang="zh-CN" sz="2800" dirty="0"/>
              <a:t>SSAFRAMESIZE</a:t>
            </a:r>
            <a:r>
              <a:rPr lang="zh-CN" altLang="en-US" sz="2800" dirty="0"/>
              <a:t>：</a:t>
            </a:r>
            <a:r>
              <a:rPr lang="en-US" altLang="zh-CN" sz="2800" dirty="0"/>
              <a:t>SSA</a:t>
            </a:r>
            <a:r>
              <a:rPr lang="zh-CN" altLang="en-US" sz="2800" dirty="0"/>
              <a:t>占的</a:t>
            </a:r>
            <a:r>
              <a:rPr lang="en-US" altLang="zh-CN" sz="2800" dirty="0"/>
              <a:t>EPC page</a:t>
            </a:r>
            <a:r>
              <a:rPr lang="zh-CN" altLang="en-US" sz="2800" dirty="0"/>
              <a:t>数</a:t>
            </a:r>
            <a:endParaRPr lang="en-US" altLang="zh-CN" sz="2800" dirty="0"/>
          </a:p>
          <a:p>
            <a:pPr marL="342900" indent="-228600">
              <a:lnSpc>
                <a:spcPct val="90000"/>
              </a:lnSpc>
              <a:buFont typeface="Arial" panose="020B0604020202020204" pitchFamily="34" charset="0"/>
              <a:buChar char="•"/>
            </a:pPr>
            <a:r>
              <a:rPr lang="zh-CN" altLang="en-US" sz="2800" dirty="0"/>
              <a:t>上下文信息包括</a:t>
            </a:r>
            <a:r>
              <a:rPr lang="en-US" altLang="zh-CN" sz="2800" dirty="0"/>
              <a:t>general-purpose registers (GPRs) </a:t>
            </a:r>
            <a:r>
              <a:rPr lang="zh-CN" altLang="en-US" sz="2800" dirty="0"/>
              <a:t>和</a:t>
            </a:r>
            <a:r>
              <a:rPr lang="en-US" altLang="zh-CN" sz="2800" dirty="0"/>
              <a:t> XSAVE </a:t>
            </a:r>
            <a:r>
              <a:rPr lang="zh-CN" altLang="en-US" sz="2800" dirty="0"/>
              <a:t>指令的结果</a:t>
            </a:r>
            <a:endParaRPr lang="en-US" altLang="zh-CN" sz="2800" dirty="0"/>
          </a:p>
          <a:p>
            <a:pPr marL="342900" indent="-228600">
              <a:lnSpc>
                <a:spcPct val="90000"/>
              </a:lnSpc>
              <a:buFont typeface="Arial" panose="020B0604020202020204" pitchFamily="34" charset="0"/>
              <a:buChar char="•"/>
            </a:pPr>
            <a:r>
              <a:rPr lang="zh-CN" altLang="en-US" sz="2800" dirty="0"/>
              <a:t>上下文也需要保存在安全的</a:t>
            </a:r>
            <a:r>
              <a:rPr lang="en-US" altLang="zh-CN" sz="2800" dirty="0"/>
              <a:t>page</a:t>
            </a:r>
            <a:r>
              <a:rPr lang="zh-CN" altLang="en-US" sz="2800" dirty="0"/>
              <a:t>中</a:t>
            </a:r>
            <a:r>
              <a:rPr lang="en-US" altLang="zh-CN" sz="2800" dirty="0"/>
              <a:t>PT_REG</a:t>
            </a:r>
            <a:r>
              <a:rPr lang="zh-CN" altLang="en-US" sz="2800" dirty="0"/>
              <a:t>。上下文信息可以被</a:t>
            </a:r>
            <a:r>
              <a:rPr lang="en-US" altLang="zh-CN" sz="2800" dirty="0"/>
              <a:t>enclave code</a:t>
            </a:r>
            <a:r>
              <a:rPr lang="zh-CN" altLang="en-US" sz="2800" dirty="0"/>
              <a:t>访问。</a:t>
            </a:r>
            <a:endParaRPr lang="en-US" altLang="zh-CN" sz="2800" dirty="0"/>
          </a:p>
        </p:txBody>
      </p:sp>
      <p:pic>
        <p:nvPicPr>
          <p:cNvPr id="5" name="图片 4">
            <a:extLst>
              <a:ext uri="{FF2B5EF4-FFF2-40B4-BE49-F238E27FC236}">
                <a16:creationId xmlns:a16="http://schemas.microsoft.com/office/drawing/2014/main" id="{6540C373-5961-80C9-21B1-8F3F09C8281F}"/>
              </a:ext>
            </a:extLst>
          </p:cNvPr>
          <p:cNvPicPr>
            <a:picLocks noChangeAspect="1"/>
          </p:cNvPicPr>
          <p:nvPr/>
        </p:nvPicPr>
        <p:blipFill>
          <a:blip r:embed="rId3"/>
          <a:stretch>
            <a:fillRect/>
          </a:stretch>
        </p:blipFill>
        <p:spPr>
          <a:xfrm>
            <a:off x="7712881" y="1241573"/>
            <a:ext cx="4427604" cy="5616427"/>
          </a:xfrm>
          <a:prstGeom prst="rect">
            <a:avLst/>
          </a:prstGeom>
        </p:spPr>
      </p:pic>
      <p:sp>
        <p:nvSpPr>
          <p:cNvPr id="3" name="矩形: 圆角 2">
            <a:extLst>
              <a:ext uri="{FF2B5EF4-FFF2-40B4-BE49-F238E27FC236}">
                <a16:creationId xmlns:a16="http://schemas.microsoft.com/office/drawing/2014/main" id="{796BE5C5-19A5-2379-40F4-FF9132367D30}"/>
              </a:ext>
            </a:extLst>
          </p:cNvPr>
          <p:cNvSpPr/>
          <p:nvPr/>
        </p:nvSpPr>
        <p:spPr>
          <a:xfrm>
            <a:off x="10209007" y="3560783"/>
            <a:ext cx="1581373" cy="1667433"/>
          </a:xfrm>
          <a:prstGeom prst="roundRect">
            <a:avLst/>
          </a:prstGeom>
          <a:noFill/>
          <a:ln w="6032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520199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00EC8C-5D84-0DB6-B87E-C3C0CB4EA2D5}"/>
              </a:ext>
            </a:extLst>
          </p:cNvPr>
          <p:cNvSpPr>
            <a:spLocks noGrp="1"/>
          </p:cNvSpPr>
          <p:nvPr>
            <p:ph type="title"/>
          </p:nvPr>
        </p:nvSpPr>
        <p:spPr/>
        <p:txBody>
          <a:bodyPr/>
          <a:lstStyle/>
          <a:p>
            <a:r>
              <a:rPr lang="en-US" altLang="zh-CN" dirty="0"/>
              <a:t>Intel SGX</a:t>
            </a:r>
            <a:r>
              <a:rPr lang="zh-CN" altLang="en-US" dirty="0"/>
              <a:t>参考材料</a:t>
            </a:r>
          </a:p>
        </p:txBody>
      </p:sp>
      <p:sp>
        <p:nvSpPr>
          <p:cNvPr id="3" name="内容占位符 2">
            <a:extLst>
              <a:ext uri="{FF2B5EF4-FFF2-40B4-BE49-F238E27FC236}">
                <a16:creationId xmlns:a16="http://schemas.microsoft.com/office/drawing/2014/main" id="{D830F142-1719-63F3-8F37-E41FE6BD007F}"/>
              </a:ext>
            </a:extLst>
          </p:cNvPr>
          <p:cNvSpPr>
            <a:spLocks noGrp="1"/>
          </p:cNvSpPr>
          <p:nvPr>
            <p:ph idx="1"/>
          </p:nvPr>
        </p:nvSpPr>
        <p:spPr>
          <a:xfrm>
            <a:off x="838200" y="1457325"/>
            <a:ext cx="10515600" cy="4719638"/>
          </a:xfrm>
        </p:spPr>
        <p:txBody>
          <a:bodyPr>
            <a:normAutofit fontScale="92500" lnSpcReduction="10000"/>
          </a:bodyPr>
          <a:lstStyle/>
          <a:p>
            <a:r>
              <a:rPr lang="en-US" altLang="zh-CN" dirty="0">
                <a:hlinkClick r:id="rId3"/>
              </a:rPr>
              <a:t>https://www.intel.com/content/www/us/en/developer/articles/technical/intel-sdm.html</a:t>
            </a:r>
            <a:r>
              <a:rPr lang="zh-CN" altLang="en-US" dirty="0"/>
              <a:t>官方文档</a:t>
            </a:r>
            <a:endParaRPr lang="en-US" altLang="zh-CN" dirty="0"/>
          </a:p>
          <a:p>
            <a:r>
              <a:rPr lang="en-US" altLang="zh-CN" dirty="0"/>
              <a:t>Intel SGX Explained MIT</a:t>
            </a:r>
            <a:r>
              <a:rPr lang="zh-CN" altLang="en-US" dirty="0"/>
              <a:t>补充官方的材料</a:t>
            </a:r>
            <a:endParaRPr lang="en-US" altLang="zh-CN" dirty="0"/>
          </a:p>
          <a:p>
            <a:r>
              <a:rPr lang="en-US" altLang="zh-CN" dirty="0">
                <a:hlinkClick r:id="rId4"/>
              </a:rPr>
              <a:t>https://sgx101.gitbook.io/sgx101</a:t>
            </a:r>
            <a:r>
              <a:rPr lang="en-US" altLang="zh-CN" dirty="0"/>
              <a:t>  </a:t>
            </a:r>
            <a:r>
              <a:rPr lang="zh-CN" altLang="en-US" dirty="0"/>
              <a:t>基于一门公开课的总结</a:t>
            </a:r>
            <a:endParaRPr lang="en-US" altLang="zh-CN" dirty="0"/>
          </a:p>
          <a:p>
            <a:endParaRPr lang="en-US" altLang="zh-CN" dirty="0"/>
          </a:p>
          <a:p>
            <a:endParaRPr lang="en-US" altLang="zh-CN" dirty="0"/>
          </a:p>
          <a:p>
            <a:r>
              <a:rPr lang="en-US" altLang="zh-CN" dirty="0">
                <a:hlinkClick r:id="rId5"/>
              </a:rPr>
              <a:t>https://www.youtube.com/watch?v=mPT_vJrlHlg&amp;ab_channel=StanfordOnline</a:t>
            </a:r>
            <a:r>
              <a:rPr lang="en-US" altLang="zh-CN" dirty="0"/>
              <a:t>  </a:t>
            </a:r>
            <a:r>
              <a:rPr lang="en-US" altLang="zh-CN" dirty="0" err="1"/>
              <a:t>standford</a:t>
            </a:r>
            <a:r>
              <a:rPr lang="zh-CN" altLang="en-US" dirty="0"/>
              <a:t>一个入门讲座</a:t>
            </a:r>
            <a:endParaRPr lang="en-US" altLang="zh-CN" dirty="0"/>
          </a:p>
          <a:p>
            <a:r>
              <a:rPr lang="en-US" altLang="zh-CN" dirty="0">
                <a:hlinkClick r:id="rId6"/>
              </a:rPr>
              <a:t>https://www.youtube.com/watch?v=5hb_k3rnXiE&amp;list=RDCMUCYa1WtI-vb_bx-anHdmpNfA&amp;start_radio=1&amp;rv=5hb_k3rnXiE&amp;t=1236&amp;ab_channel=NPTEL-NOCIITM</a:t>
            </a:r>
            <a:r>
              <a:rPr lang="zh-CN" altLang="en-US" dirty="0"/>
              <a:t>一门公开课，有补充文档缺失的细节</a:t>
            </a:r>
            <a:endParaRPr lang="en-US" altLang="zh-CN" dirty="0"/>
          </a:p>
        </p:txBody>
      </p:sp>
    </p:spTree>
    <p:extLst>
      <p:ext uri="{BB962C8B-B14F-4D97-AF65-F5344CB8AC3E}">
        <p14:creationId xmlns:p14="http://schemas.microsoft.com/office/powerpoint/2010/main" val="2826195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00EC8C-5D84-0DB6-B87E-C3C0CB4EA2D5}"/>
              </a:ext>
            </a:extLst>
          </p:cNvPr>
          <p:cNvSpPr>
            <a:spLocks noGrp="1"/>
          </p:cNvSpPr>
          <p:nvPr>
            <p:ph type="title"/>
          </p:nvPr>
        </p:nvSpPr>
        <p:spPr>
          <a:xfrm>
            <a:off x="838199" y="365125"/>
            <a:ext cx="10952181" cy="1325563"/>
          </a:xfrm>
        </p:spPr>
        <p:txBody>
          <a:bodyPr/>
          <a:lstStyle/>
          <a:p>
            <a:r>
              <a:rPr lang="en-US" altLang="zh-CN" dirty="0"/>
              <a:t>Memory Layout Summary</a:t>
            </a:r>
          </a:p>
        </p:txBody>
      </p:sp>
      <p:sp>
        <p:nvSpPr>
          <p:cNvPr id="4" name="文本框 3">
            <a:extLst>
              <a:ext uri="{FF2B5EF4-FFF2-40B4-BE49-F238E27FC236}">
                <a16:creationId xmlns:a16="http://schemas.microsoft.com/office/drawing/2014/main" id="{76AD5962-FC84-CEBD-4BAA-C52D733EDFF2}"/>
              </a:ext>
            </a:extLst>
          </p:cNvPr>
          <p:cNvSpPr txBox="1"/>
          <p:nvPr/>
        </p:nvSpPr>
        <p:spPr>
          <a:xfrm>
            <a:off x="838200" y="1775012"/>
            <a:ext cx="10866120" cy="4745915"/>
          </a:xfrm>
          <a:prstGeom prst="rect">
            <a:avLst/>
          </a:prstGeom>
          <a:noFill/>
        </p:spPr>
        <p:txBody>
          <a:bodyPr wrap="square" rtlCol="0">
            <a:spAutoFit/>
          </a:bodyPr>
          <a:lstStyle/>
          <a:p>
            <a:pPr marL="342900" indent="-228600">
              <a:lnSpc>
                <a:spcPct val="90000"/>
              </a:lnSpc>
              <a:buFont typeface="Arial" panose="020B0604020202020204" pitchFamily="34" charset="0"/>
              <a:buChar char="•"/>
            </a:pPr>
            <a:r>
              <a:rPr lang="en-US" altLang="zh-CN" sz="2400" dirty="0"/>
              <a:t>SGX Enclave Control Structure (SECS)</a:t>
            </a:r>
            <a:r>
              <a:rPr lang="zh-CN" altLang="en-US" sz="2400" dirty="0"/>
              <a:t>：</a:t>
            </a:r>
            <a:r>
              <a:rPr lang="en-US" altLang="zh-CN" sz="2400" dirty="0"/>
              <a:t>Each enclave is associated with a SECS structure, which will contain its meta-data (e.g. its hash and size). It is not accessible to any secure nor non-secure code, only by the processor itself. It is also immutable once instantiated.</a:t>
            </a:r>
          </a:p>
          <a:p>
            <a:pPr marL="342900" indent="-228600">
              <a:lnSpc>
                <a:spcPct val="90000"/>
              </a:lnSpc>
              <a:buFont typeface="Arial" panose="020B0604020202020204" pitchFamily="34" charset="0"/>
              <a:buChar char="•"/>
            </a:pPr>
            <a:r>
              <a:rPr lang="en-US" altLang="zh-CN" sz="2400" dirty="0"/>
              <a:t>Thread Control Structure (TCS)</a:t>
            </a:r>
            <a:r>
              <a:rPr lang="zh-CN" altLang="en-US" sz="2400" dirty="0"/>
              <a:t>：</a:t>
            </a:r>
            <a:r>
              <a:rPr lang="en-US" altLang="zh-CN" sz="2400" dirty="0"/>
              <a:t>Each enclave is associated with at least a TCS structure, which indicates an execution point into the enclave. As SGX supports multi-threading, an enclave can as many active threads as it has TCS. Like the SECS structure, it is only accessible by the processor, and is also immutable.</a:t>
            </a:r>
          </a:p>
          <a:p>
            <a:pPr marL="342900" indent="-228600">
              <a:lnSpc>
                <a:spcPct val="90000"/>
              </a:lnSpc>
              <a:buFont typeface="Arial" panose="020B0604020202020204" pitchFamily="34" charset="0"/>
              <a:buChar char="•"/>
            </a:pPr>
            <a:r>
              <a:rPr lang="en-US" altLang="zh-CN" sz="2400" dirty="0"/>
              <a:t>Save State Area (SSA)</a:t>
            </a:r>
            <a:r>
              <a:rPr lang="zh-CN" altLang="en-US" sz="2400" dirty="0"/>
              <a:t>：</a:t>
            </a:r>
            <a:r>
              <a:rPr lang="en-US" altLang="zh-CN" sz="2400" dirty="0"/>
              <a:t>Each TCS is associated with at least a SSA structure, which is used to save the processor's state during the exceptions and interruptions handling. It is written when exiting, and read when resuming.</a:t>
            </a:r>
          </a:p>
          <a:p>
            <a:pPr marL="342900" indent="-228600">
              <a:lnSpc>
                <a:spcPct val="90000"/>
              </a:lnSpc>
              <a:buFont typeface="Arial" panose="020B0604020202020204" pitchFamily="34" charset="0"/>
              <a:buChar char="•"/>
            </a:pPr>
            <a:r>
              <a:rPr lang="en-US" altLang="zh-CN" sz="2400" dirty="0"/>
              <a:t>Stack and Heap</a:t>
            </a:r>
            <a:r>
              <a:rPr lang="zh-CN" altLang="en-US" sz="2400" dirty="0"/>
              <a:t>：</a:t>
            </a:r>
            <a:r>
              <a:rPr lang="en-US" altLang="zh-CN" sz="2400" dirty="0"/>
              <a:t>Each enclave can use its stack and heap. The RBP and RSP registers are saved when entering and exiting, but their value is not changed. The heap is not handled internally, enclaves need their own allocator.</a:t>
            </a:r>
          </a:p>
        </p:txBody>
      </p:sp>
    </p:spTree>
    <p:extLst>
      <p:ext uri="{BB962C8B-B14F-4D97-AF65-F5344CB8AC3E}">
        <p14:creationId xmlns:p14="http://schemas.microsoft.com/office/powerpoint/2010/main" val="2088188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AA7972-8027-64BD-7821-67409F3A01E5}"/>
              </a:ext>
            </a:extLst>
          </p:cNvPr>
          <p:cNvSpPr>
            <a:spLocks noGrp="1"/>
          </p:cNvSpPr>
          <p:nvPr>
            <p:ph type="title"/>
          </p:nvPr>
        </p:nvSpPr>
        <p:spPr/>
        <p:txBody>
          <a:bodyPr/>
          <a:lstStyle/>
          <a:p>
            <a:r>
              <a:rPr lang="en-US" altLang="zh-CN" dirty="0"/>
              <a:t>Memory Layout Summary</a:t>
            </a:r>
            <a:endParaRPr lang="zh-CN" altLang="en-US" dirty="0"/>
          </a:p>
        </p:txBody>
      </p:sp>
      <p:pic>
        <p:nvPicPr>
          <p:cNvPr id="3074" name="Picture 2" descr="Memory content">
            <a:extLst>
              <a:ext uri="{FF2B5EF4-FFF2-40B4-BE49-F238E27FC236}">
                <a16:creationId xmlns:a16="http://schemas.microsoft.com/office/drawing/2014/main" id="{BB4F9142-6F73-5639-0D51-041F32524A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9795" y="1690688"/>
            <a:ext cx="914005"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EA531BD8-3825-6350-07A5-E82CE1CC13B0}"/>
              </a:ext>
            </a:extLst>
          </p:cNvPr>
          <p:cNvSpPr txBox="1"/>
          <p:nvPr/>
        </p:nvSpPr>
        <p:spPr>
          <a:xfrm>
            <a:off x="838200" y="1775012"/>
            <a:ext cx="10866120" cy="2086725"/>
          </a:xfrm>
          <a:prstGeom prst="rect">
            <a:avLst/>
          </a:prstGeom>
          <a:noFill/>
        </p:spPr>
        <p:txBody>
          <a:bodyPr wrap="square" rtlCol="0">
            <a:spAutoFit/>
          </a:bodyPr>
          <a:lstStyle/>
          <a:p>
            <a:pPr marL="342900" indent="-228600">
              <a:lnSpc>
                <a:spcPct val="90000"/>
              </a:lnSpc>
              <a:buFont typeface="Arial" panose="020B0604020202020204" pitchFamily="34" charset="0"/>
              <a:buChar char="•"/>
            </a:pPr>
            <a:r>
              <a:rPr lang="en-US" altLang="zh-CN" sz="2400" dirty="0"/>
              <a:t>SGX Enclave Control Structure (SECS)</a:t>
            </a:r>
          </a:p>
          <a:p>
            <a:pPr marL="342900" indent="-228600">
              <a:lnSpc>
                <a:spcPct val="90000"/>
              </a:lnSpc>
              <a:buFont typeface="Arial" panose="020B0604020202020204" pitchFamily="34" charset="0"/>
              <a:buChar char="•"/>
            </a:pPr>
            <a:r>
              <a:rPr lang="en-US" altLang="zh-CN" sz="2400" dirty="0"/>
              <a:t>Thread Control Structure (TCS)</a:t>
            </a:r>
            <a:r>
              <a:rPr lang="zh-CN" altLang="en-US" sz="2400" dirty="0"/>
              <a:t> </a:t>
            </a:r>
            <a:endParaRPr lang="en-US" altLang="zh-CN" sz="2400" dirty="0"/>
          </a:p>
          <a:p>
            <a:pPr marL="342900" indent="-228600">
              <a:lnSpc>
                <a:spcPct val="90000"/>
              </a:lnSpc>
              <a:buFont typeface="Arial" panose="020B0604020202020204" pitchFamily="34" charset="0"/>
              <a:buChar char="•"/>
            </a:pPr>
            <a:r>
              <a:rPr lang="en-US" altLang="zh-CN" sz="2400" dirty="0"/>
              <a:t>Save State Area (SSA)</a:t>
            </a:r>
          </a:p>
          <a:p>
            <a:pPr marL="342900" indent="-228600">
              <a:lnSpc>
                <a:spcPct val="90000"/>
              </a:lnSpc>
              <a:buFont typeface="Arial" panose="020B0604020202020204" pitchFamily="34" charset="0"/>
              <a:buChar char="•"/>
            </a:pPr>
            <a:r>
              <a:rPr lang="en-US" altLang="zh-CN" sz="2400" dirty="0"/>
              <a:t>Stack and Heap</a:t>
            </a:r>
          </a:p>
          <a:p>
            <a:pPr marL="342900" indent="-228600">
              <a:lnSpc>
                <a:spcPct val="90000"/>
              </a:lnSpc>
              <a:buFont typeface="Arial" panose="020B0604020202020204" pitchFamily="34" charset="0"/>
              <a:buChar char="•"/>
            </a:pPr>
            <a:r>
              <a:rPr lang="en-US" altLang="zh-CN" sz="2400" dirty="0"/>
              <a:t>Data</a:t>
            </a:r>
          </a:p>
          <a:p>
            <a:pPr marL="342900" indent="-228600">
              <a:lnSpc>
                <a:spcPct val="90000"/>
              </a:lnSpc>
              <a:buFont typeface="Arial" panose="020B0604020202020204" pitchFamily="34" charset="0"/>
              <a:buChar char="•"/>
            </a:pPr>
            <a:r>
              <a:rPr lang="en-US" altLang="zh-CN" sz="2400" dirty="0"/>
              <a:t>Code</a:t>
            </a:r>
          </a:p>
        </p:txBody>
      </p:sp>
    </p:spTree>
    <p:extLst>
      <p:ext uri="{BB962C8B-B14F-4D97-AF65-F5344CB8AC3E}">
        <p14:creationId xmlns:p14="http://schemas.microsoft.com/office/powerpoint/2010/main" val="3207199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AA7972-8027-64BD-7821-67409F3A01E5}"/>
              </a:ext>
            </a:extLst>
          </p:cNvPr>
          <p:cNvSpPr>
            <a:spLocks noGrp="1"/>
          </p:cNvSpPr>
          <p:nvPr>
            <p:ph type="title"/>
          </p:nvPr>
        </p:nvSpPr>
        <p:spPr/>
        <p:txBody>
          <a:bodyPr/>
          <a:lstStyle/>
          <a:p>
            <a:r>
              <a:rPr lang="en-US" altLang="zh-CN" dirty="0"/>
              <a:t>The Life Cycle of an SGX Enclave</a:t>
            </a:r>
            <a:endParaRPr lang="zh-CN" altLang="en-US" dirty="0"/>
          </a:p>
        </p:txBody>
      </p:sp>
      <p:pic>
        <p:nvPicPr>
          <p:cNvPr id="6" name="图片 5">
            <a:extLst>
              <a:ext uri="{FF2B5EF4-FFF2-40B4-BE49-F238E27FC236}">
                <a16:creationId xmlns:a16="http://schemas.microsoft.com/office/drawing/2014/main" id="{3891CA7C-8D40-A27B-E48C-D6C7F6B8A84E}"/>
              </a:ext>
            </a:extLst>
          </p:cNvPr>
          <p:cNvPicPr>
            <a:picLocks noChangeAspect="1"/>
          </p:cNvPicPr>
          <p:nvPr/>
        </p:nvPicPr>
        <p:blipFill>
          <a:blip r:embed="rId2"/>
          <a:stretch>
            <a:fillRect/>
          </a:stretch>
        </p:blipFill>
        <p:spPr>
          <a:xfrm>
            <a:off x="2237377" y="1690688"/>
            <a:ext cx="7717246" cy="4891514"/>
          </a:xfrm>
          <a:prstGeom prst="rect">
            <a:avLst/>
          </a:prstGeom>
        </p:spPr>
      </p:pic>
    </p:spTree>
    <p:extLst>
      <p:ext uri="{BB962C8B-B14F-4D97-AF65-F5344CB8AC3E}">
        <p14:creationId xmlns:p14="http://schemas.microsoft.com/office/powerpoint/2010/main" val="371143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AA7972-8027-64BD-7821-67409F3A01E5}"/>
              </a:ext>
            </a:extLst>
          </p:cNvPr>
          <p:cNvSpPr>
            <a:spLocks noGrp="1"/>
          </p:cNvSpPr>
          <p:nvPr>
            <p:ph type="title"/>
          </p:nvPr>
        </p:nvSpPr>
        <p:spPr/>
        <p:txBody>
          <a:bodyPr/>
          <a:lstStyle/>
          <a:p>
            <a:r>
              <a:rPr lang="en-US" altLang="zh-CN" dirty="0"/>
              <a:t>Instruction set extension for SGX</a:t>
            </a:r>
            <a:endParaRPr lang="zh-CN" altLang="en-US" dirty="0"/>
          </a:p>
        </p:txBody>
      </p:sp>
      <p:sp>
        <p:nvSpPr>
          <p:cNvPr id="4" name="文本框 3">
            <a:extLst>
              <a:ext uri="{FF2B5EF4-FFF2-40B4-BE49-F238E27FC236}">
                <a16:creationId xmlns:a16="http://schemas.microsoft.com/office/drawing/2014/main" id="{EA531BD8-3825-6350-07A5-E82CE1CC13B0}"/>
              </a:ext>
            </a:extLst>
          </p:cNvPr>
          <p:cNvSpPr txBox="1"/>
          <p:nvPr/>
        </p:nvSpPr>
        <p:spPr>
          <a:xfrm>
            <a:off x="838200" y="1280159"/>
            <a:ext cx="10866120" cy="2308324"/>
          </a:xfrm>
          <a:prstGeom prst="rect">
            <a:avLst/>
          </a:prstGeom>
          <a:noFill/>
        </p:spPr>
        <p:txBody>
          <a:bodyPr wrap="square" rtlCol="0">
            <a:spAutoFit/>
          </a:bodyPr>
          <a:lstStyle/>
          <a:p>
            <a:pPr marL="342900" indent="-342900" algn="l">
              <a:buFont typeface="Arial" panose="020B0604020202020204" pitchFamily="34" charset="0"/>
              <a:buChar char="•"/>
            </a:pPr>
            <a:r>
              <a:rPr lang="en-US" altLang="zh-CN" sz="2400" dirty="0"/>
              <a:t>Privileged Instructions </a:t>
            </a:r>
          </a:p>
          <a:p>
            <a:pPr marL="800100" lvl="1" indent="-342900">
              <a:buFont typeface="Arial" panose="020B0604020202020204" pitchFamily="34" charset="0"/>
              <a:buChar char="•"/>
            </a:pPr>
            <a:r>
              <a:rPr lang="en-US" altLang="zh-CN" sz="2400" dirty="0"/>
              <a:t>Creation related: to create, add pages, extend, initialize, remove enclave</a:t>
            </a:r>
          </a:p>
          <a:p>
            <a:pPr marL="800100" lvl="1" indent="-342900">
              <a:buFont typeface="Arial" panose="020B0604020202020204" pitchFamily="34" charset="0"/>
              <a:buChar char="•"/>
            </a:pPr>
            <a:r>
              <a:rPr lang="en-US" altLang="zh-CN" sz="2400" dirty="0"/>
              <a:t>Paging related: evict page, load an evicted page</a:t>
            </a:r>
          </a:p>
          <a:p>
            <a:pPr marL="342900" indent="-342900" algn="l">
              <a:buFont typeface="Arial" panose="020B0604020202020204" pitchFamily="34" charset="0"/>
              <a:buChar char="•"/>
            </a:pPr>
            <a:r>
              <a:rPr lang="en-US" altLang="zh-CN" sz="2400" dirty="0"/>
              <a:t>User level instructions</a:t>
            </a:r>
          </a:p>
          <a:p>
            <a:pPr marL="800100" lvl="1" indent="-342900">
              <a:buFont typeface="Arial" panose="020B0604020202020204" pitchFamily="34" charset="0"/>
              <a:buChar char="•"/>
            </a:pPr>
            <a:r>
              <a:rPr lang="en-US" altLang="zh-CN" sz="2400" dirty="0"/>
              <a:t>Enter enclave, leave enclave</a:t>
            </a:r>
          </a:p>
          <a:p>
            <a:pPr marL="800100" lvl="1" indent="-342900">
              <a:buFont typeface="Arial" panose="020B0604020202020204" pitchFamily="34" charset="0"/>
              <a:buChar char="•"/>
            </a:pPr>
            <a:r>
              <a:rPr lang="en-US" altLang="zh-CN" sz="2400" dirty="0"/>
              <a:t>Interrupt related: asynchronous exit, resume</a:t>
            </a:r>
          </a:p>
        </p:txBody>
      </p:sp>
      <p:pic>
        <p:nvPicPr>
          <p:cNvPr id="3" name="图片 2">
            <a:extLst>
              <a:ext uri="{FF2B5EF4-FFF2-40B4-BE49-F238E27FC236}">
                <a16:creationId xmlns:a16="http://schemas.microsoft.com/office/drawing/2014/main" id="{279D64D7-78F6-BA95-DA6F-8ADB08609B8A}"/>
              </a:ext>
            </a:extLst>
          </p:cNvPr>
          <p:cNvPicPr>
            <a:picLocks noChangeAspect="1"/>
          </p:cNvPicPr>
          <p:nvPr/>
        </p:nvPicPr>
        <p:blipFill>
          <a:blip r:embed="rId3"/>
          <a:stretch>
            <a:fillRect/>
          </a:stretch>
        </p:blipFill>
        <p:spPr>
          <a:xfrm>
            <a:off x="3238052" y="3540108"/>
            <a:ext cx="5271247" cy="3341137"/>
          </a:xfrm>
          <a:prstGeom prst="rect">
            <a:avLst/>
          </a:prstGeom>
        </p:spPr>
      </p:pic>
    </p:spTree>
    <p:extLst>
      <p:ext uri="{BB962C8B-B14F-4D97-AF65-F5344CB8AC3E}">
        <p14:creationId xmlns:p14="http://schemas.microsoft.com/office/powerpoint/2010/main" val="1101730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AA7972-8027-64BD-7821-67409F3A01E5}"/>
              </a:ext>
            </a:extLst>
          </p:cNvPr>
          <p:cNvSpPr>
            <a:spLocks noGrp="1"/>
          </p:cNvSpPr>
          <p:nvPr>
            <p:ph type="title"/>
          </p:nvPr>
        </p:nvSpPr>
        <p:spPr/>
        <p:txBody>
          <a:bodyPr/>
          <a:lstStyle/>
          <a:p>
            <a:r>
              <a:rPr lang="en-US" altLang="zh-CN" dirty="0"/>
              <a:t>Creation</a:t>
            </a:r>
            <a:endParaRPr lang="zh-CN" altLang="en-US" dirty="0"/>
          </a:p>
        </p:txBody>
      </p:sp>
      <p:sp>
        <p:nvSpPr>
          <p:cNvPr id="4" name="文本框 3">
            <a:extLst>
              <a:ext uri="{FF2B5EF4-FFF2-40B4-BE49-F238E27FC236}">
                <a16:creationId xmlns:a16="http://schemas.microsoft.com/office/drawing/2014/main" id="{EA531BD8-3825-6350-07A5-E82CE1CC13B0}"/>
              </a:ext>
            </a:extLst>
          </p:cNvPr>
          <p:cNvSpPr txBox="1"/>
          <p:nvPr/>
        </p:nvSpPr>
        <p:spPr>
          <a:xfrm>
            <a:off x="838200" y="1775012"/>
            <a:ext cx="10866120" cy="1200329"/>
          </a:xfrm>
          <a:prstGeom prst="rect">
            <a:avLst/>
          </a:prstGeom>
          <a:noFill/>
        </p:spPr>
        <p:txBody>
          <a:bodyPr wrap="square" rtlCol="0">
            <a:spAutoFit/>
          </a:bodyPr>
          <a:lstStyle/>
          <a:p>
            <a:pPr marL="342900" indent="-342900" algn="l">
              <a:buFont typeface="Arial" panose="020B0604020202020204" pitchFamily="34" charset="0"/>
              <a:buChar char="•"/>
            </a:pPr>
            <a:r>
              <a:rPr lang="zh-CN" altLang="en-US" sz="2400" dirty="0"/>
              <a:t>系统软件执行</a:t>
            </a:r>
            <a:r>
              <a:rPr lang="en-US" altLang="zh-CN" sz="2400" dirty="0"/>
              <a:t>ECREATE</a:t>
            </a:r>
            <a:r>
              <a:rPr lang="zh-CN" altLang="en-US" sz="2400" dirty="0"/>
              <a:t>，指定新</a:t>
            </a:r>
            <a:r>
              <a:rPr lang="en-US" altLang="zh-CN" sz="2400" dirty="0"/>
              <a:t>Enclave</a:t>
            </a:r>
            <a:r>
              <a:rPr lang="zh-CN" altLang="en-US" sz="2400" dirty="0"/>
              <a:t>的</a:t>
            </a:r>
            <a:r>
              <a:rPr lang="en-US" altLang="zh-CN" sz="2400" dirty="0"/>
              <a:t>ECES page</a:t>
            </a:r>
            <a:r>
              <a:rPr lang="zh-CN" altLang="en-US" sz="2400" dirty="0"/>
              <a:t>所在的虚拟地址</a:t>
            </a:r>
            <a:endParaRPr lang="en-US" altLang="zh-CN" sz="2400" dirty="0"/>
          </a:p>
          <a:p>
            <a:pPr marL="800100" lvl="1" indent="-342900">
              <a:buFont typeface="Arial" panose="020B0604020202020204" pitchFamily="34" charset="0"/>
              <a:buChar char="•"/>
            </a:pPr>
            <a:r>
              <a:rPr lang="zh-CN" altLang="en-US" sz="2400" dirty="0"/>
              <a:t>但是不可以控制其中的内容</a:t>
            </a:r>
            <a:endParaRPr lang="en-US" altLang="zh-CN" sz="2400" dirty="0"/>
          </a:p>
          <a:p>
            <a:pPr marL="342900" indent="-342900" algn="l">
              <a:buFont typeface="Arial" panose="020B0604020202020204" pitchFamily="34" charset="0"/>
              <a:buChar char="•"/>
            </a:pPr>
            <a:endParaRPr lang="en-US" altLang="zh-CN" sz="2400" dirty="0"/>
          </a:p>
        </p:txBody>
      </p:sp>
    </p:spTree>
    <p:extLst>
      <p:ext uri="{BB962C8B-B14F-4D97-AF65-F5344CB8AC3E}">
        <p14:creationId xmlns:p14="http://schemas.microsoft.com/office/powerpoint/2010/main" val="3423748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AA7972-8027-64BD-7821-67409F3A01E5}"/>
              </a:ext>
            </a:extLst>
          </p:cNvPr>
          <p:cNvSpPr>
            <a:spLocks noGrp="1"/>
          </p:cNvSpPr>
          <p:nvPr>
            <p:ph type="title"/>
          </p:nvPr>
        </p:nvSpPr>
        <p:spPr/>
        <p:txBody>
          <a:bodyPr/>
          <a:lstStyle/>
          <a:p>
            <a:r>
              <a:rPr lang="en-US" altLang="zh-CN" dirty="0"/>
              <a:t>Loading</a:t>
            </a:r>
            <a:endParaRPr lang="zh-CN" altLang="en-US" dirty="0"/>
          </a:p>
        </p:txBody>
      </p:sp>
      <p:sp>
        <p:nvSpPr>
          <p:cNvPr id="4" name="文本框 3">
            <a:extLst>
              <a:ext uri="{FF2B5EF4-FFF2-40B4-BE49-F238E27FC236}">
                <a16:creationId xmlns:a16="http://schemas.microsoft.com/office/drawing/2014/main" id="{EA531BD8-3825-6350-07A5-E82CE1CC13B0}"/>
              </a:ext>
            </a:extLst>
          </p:cNvPr>
          <p:cNvSpPr txBox="1"/>
          <p:nvPr/>
        </p:nvSpPr>
        <p:spPr>
          <a:xfrm>
            <a:off x="838200" y="1775012"/>
            <a:ext cx="10866120" cy="4154984"/>
          </a:xfrm>
          <a:prstGeom prst="rect">
            <a:avLst/>
          </a:prstGeom>
          <a:noFill/>
        </p:spPr>
        <p:txBody>
          <a:bodyPr wrap="square" rtlCol="0">
            <a:spAutoFit/>
          </a:bodyPr>
          <a:lstStyle/>
          <a:p>
            <a:pPr marL="342900" indent="-342900" algn="l">
              <a:buFont typeface="Arial" panose="020B0604020202020204" pitchFamily="34" charset="0"/>
              <a:buChar char="•"/>
            </a:pPr>
            <a:r>
              <a:rPr lang="en-US" altLang="zh-CN" sz="2400" dirty="0"/>
              <a:t>EADD</a:t>
            </a:r>
            <a:r>
              <a:rPr lang="zh-CN" altLang="en-US" sz="2400" dirty="0"/>
              <a:t>添加</a:t>
            </a:r>
            <a:r>
              <a:rPr lang="en-US" altLang="zh-CN" sz="2400" dirty="0"/>
              <a:t>SECS page</a:t>
            </a:r>
            <a:r>
              <a:rPr lang="zh-CN" altLang="en-US" sz="2400" dirty="0"/>
              <a:t>和</a:t>
            </a:r>
            <a:r>
              <a:rPr lang="en-US" altLang="zh-CN" sz="2400" dirty="0"/>
              <a:t>regular page</a:t>
            </a:r>
          </a:p>
          <a:p>
            <a:pPr marL="342900" indent="-342900" algn="l">
              <a:buFont typeface="Arial" panose="020B0604020202020204" pitchFamily="34" charset="0"/>
              <a:buChar char="•"/>
            </a:pPr>
            <a:r>
              <a:rPr lang="en-US" altLang="zh-CN" sz="2400" dirty="0"/>
              <a:t>EADD</a:t>
            </a:r>
            <a:r>
              <a:rPr lang="zh-CN" altLang="en-US" sz="2400" dirty="0"/>
              <a:t>初始化</a:t>
            </a:r>
            <a:r>
              <a:rPr lang="en-US" altLang="zh-CN" sz="2400" dirty="0"/>
              <a:t>EPCM</a:t>
            </a:r>
          </a:p>
          <a:p>
            <a:pPr marL="800100" lvl="1" indent="-342900">
              <a:buFont typeface="Arial" panose="020B0604020202020204" pitchFamily="34" charset="0"/>
              <a:buChar char="•"/>
            </a:pPr>
            <a:r>
              <a:rPr lang="en-US" altLang="zh-CN" sz="2400" dirty="0"/>
              <a:t>Page type</a:t>
            </a:r>
          </a:p>
          <a:p>
            <a:pPr marL="800100" lvl="1" indent="-342900">
              <a:buFont typeface="Arial" panose="020B0604020202020204" pitchFamily="34" charset="0"/>
              <a:buChar char="•"/>
            </a:pPr>
            <a:r>
              <a:rPr lang="zh-CN" altLang="en-US" sz="2400" dirty="0"/>
              <a:t>期望使用的虚拟地址</a:t>
            </a:r>
            <a:endParaRPr lang="en-US" altLang="zh-CN" sz="2400" dirty="0"/>
          </a:p>
          <a:p>
            <a:pPr marL="800100" lvl="1" indent="-342900">
              <a:buFont typeface="Arial" panose="020B0604020202020204" pitchFamily="34" charset="0"/>
              <a:buChar char="•"/>
            </a:pPr>
            <a:r>
              <a:rPr lang="en-US" altLang="zh-CN" sz="2400" dirty="0"/>
              <a:t>RWX</a:t>
            </a:r>
            <a:r>
              <a:rPr lang="zh-CN" altLang="en-US" sz="2400" dirty="0"/>
              <a:t>权限</a:t>
            </a:r>
            <a:endParaRPr lang="en-US" altLang="zh-CN" sz="2400" dirty="0"/>
          </a:p>
          <a:p>
            <a:pPr marL="342900" indent="-342900">
              <a:buFont typeface="Arial" panose="020B0604020202020204" pitchFamily="34" charset="0"/>
              <a:buChar char="•"/>
            </a:pPr>
            <a:r>
              <a:rPr lang="en-US" altLang="zh-CN" sz="2400" dirty="0"/>
              <a:t>EADD</a:t>
            </a:r>
            <a:r>
              <a:rPr lang="zh-CN" altLang="en-US" sz="2400" dirty="0"/>
              <a:t>将</a:t>
            </a:r>
            <a:r>
              <a:rPr lang="en-US" altLang="zh-CN" sz="2400" dirty="0"/>
              <a:t>EPCM</a:t>
            </a:r>
            <a:r>
              <a:rPr lang="zh-CN" altLang="en-US" sz="2400" dirty="0"/>
              <a:t>信息做</a:t>
            </a:r>
            <a:r>
              <a:rPr lang="en-US" altLang="zh-CN" sz="2400" dirty="0"/>
              <a:t>hash</a:t>
            </a:r>
            <a:r>
              <a:rPr lang="zh-CN" altLang="en-US" sz="2400" dirty="0"/>
              <a:t>存入</a:t>
            </a:r>
            <a:r>
              <a:rPr lang="en-US" altLang="zh-CN" sz="2400" dirty="0"/>
              <a:t>SECS</a:t>
            </a:r>
          </a:p>
          <a:p>
            <a:pPr marL="800100" lvl="1" indent="-342900">
              <a:buFont typeface="Arial" panose="020B0604020202020204" pitchFamily="34" charset="0"/>
              <a:buChar char="•"/>
            </a:pPr>
            <a:r>
              <a:rPr lang="zh-CN" altLang="en-US" sz="2400" dirty="0"/>
              <a:t>作为该</a:t>
            </a:r>
            <a:r>
              <a:rPr lang="en-US" altLang="zh-CN" sz="2400" dirty="0"/>
              <a:t>enclave</a:t>
            </a:r>
            <a:r>
              <a:rPr lang="zh-CN" altLang="en-US" sz="2400" dirty="0"/>
              <a:t>的</a:t>
            </a:r>
            <a:r>
              <a:rPr lang="en-US" altLang="zh-CN" sz="2400" dirty="0"/>
              <a:t>measurement</a:t>
            </a:r>
            <a:r>
              <a:rPr lang="zh-CN" altLang="en-US" sz="2400" dirty="0"/>
              <a:t>，确保安全性</a:t>
            </a:r>
            <a:endParaRPr lang="en-US" altLang="zh-CN" sz="2400" dirty="0"/>
          </a:p>
          <a:p>
            <a:pPr marL="342900" indent="-342900" algn="l">
              <a:buFont typeface="Arial" panose="020B0604020202020204" pitchFamily="34" charset="0"/>
              <a:buChar char="•"/>
            </a:pPr>
            <a:r>
              <a:rPr lang="zh-CN" altLang="en-US" sz="2400" dirty="0"/>
              <a:t>当所有的</a:t>
            </a:r>
            <a:r>
              <a:rPr lang="en-US" altLang="zh-CN" sz="2400" dirty="0"/>
              <a:t>page</a:t>
            </a:r>
            <a:r>
              <a:rPr lang="zh-CN" altLang="en-US" sz="2400" dirty="0"/>
              <a:t>都被</a:t>
            </a:r>
            <a:r>
              <a:rPr lang="en-US" altLang="zh-CN" sz="2400" dirty="0"/>
              <a:t>EADD</a:t>
            </a:r>
            <a:r>
              <a:rPr lang="zh-CN" altLang="en-US" sz="2400" dirty="0"/>
              <a:t>之后，</a:t>
            </a:r>
            <a:r>
              <a:rPr lang="en-US" altLang="zh-CN" sz="2400" dirty="0"/>
              <a:t>EEXTEND</a:t>
            </a:r>
            <a:r>
              <a:rPr lang="zh-CN" altLang="en-US" sz="2400" dirty="0"/>
              <a:t>更新</a:t>
            </a:r>
            <a:r>
              <a:rPr lang="en-US" altLang="zh-CN" sz="2400" dirty="0"/>
              <a:t>enclave</a:t>
            </a:r>
            <a:r>
              <a:rPr lang="zh-CN" altLang="en-US" sz="2400" dirty="0"/>
              <a:t>的度量，为</a:t>
            </a:r>
            <a:r>
              <a:rPr lang="en-US" altLang="zh-CN" sz="2400" dirty="0"/>
              <a:t>attestation</a:t>
            </a:r>
            <a:r>
              <a:rPr lang="zh-CN" altLang="en-US" sz="2400" dirty="0"/>
              <a:t>使用</a:t>
            </a:r>
            <a:endParaRPr lang="en-US" altLang="zh-CN" sz="2400" dirty="0"/>
          </a:p>
          <a:p>
            <a:pPr marL="800100" lvl="1" indent="-342900">
              <a:buFont typeface="Arial" panose="020B0604020202020204" pitchFamily="34" charset="0"/>
              <a:buChar char="•"/>
            </a:pPr>
            <a:r>
              <a:rPr lang="zh-CN" altLang="en-US" sz="2400" dirty="0"/>
              <a:t>每次</a:t>
            </a:r>
            <a:r>
              <a:rPr lang="en-US" altLang="zh-CN" sz="2400" dirty="0"/>
              <a:t>EEXTEND</a:t>
            </a:r>
            <a:r>
              <a:rPr lang="zh-CN" altLang="en-US" sz="2400" dirty="0"/>
              <a:t>选择</a:t>
            </a:r>
            <a:r>
              <a:rPr lang="en-US" altLang="zh-CN" sz="2400" dirty="0"/>
              <a:t>EPC page</a:t>
            </a:r>
            <a:r>
              <a:rPr lang="zh-CN" altLang="en-US" sz="2400" dirty="0"/>
              <a:t>的</a:t>
            </a:r>
            <a:r>
              <a:rPr lang="en-US" altLang="zh-CN" sz="2400" dirty="0"/>
              <a:t>256B</a:t>
            </a:r>
            <a:r>
              <a:rPr lang="zh-CN" altLang="en-US" sz="2400" dirty="0"/>
              <a:t>生成度量，对于</a:t>
            </a:r>
            <a:r>
              <a:rPr lang="en-US" altLang="zh-CN" sz="2400" dirty="0"/>
              <a:t>4KB</a:t>
            </a:r>
            <a:r>
              <a:rPr lang="zh-CN" altLang="en-US" sz="2400" dirty="0"/>
              <a:t>的</a:t>
            </a:r>
            <a:r>
              <a:rPr lang="en-US" altLang="zh-CN" sz="2400" dirty="0"/>
              <a:t>page</a:t>
            </a:r>
            <a:r>
              <a:rPr lang="zh-CN" altLang="en-US" sz="2400" dirty="0"/>
              <a:t>需要</a:t>
            </a:r>
            <a:r>
              <a:rPr lang="en-US" altLang="zh-CN" sz="2400" dirty="0"/>
              <a:t>16</a:t>
            </a:r>
            <a:r>
              <a:rPr lang="zh-CN" altLang="en-US" sz="2400" dirty="0"/>
              <a:t>次</a:t>
            </a:r>
            <a:endParaRPr lang="en-US" altLang="zh-CN" sz="2400" dirty="0"/>
          </a:p>
          <a:p>
            <a:pPr marL="800100" lvl="1" indent="-342900">
              <a:buFont typeface="Arial" panose="020B0604020202020204" pitchFamily="34" charset="0"/>
              <a:buChar char="•"/>
            </a:pPr>
            <a:r>
              <a:rPr lang="zh-CN" altLang="en-US" sz="2400" dirty="0"/>
              <a:t>结果作为远程验证</a:t>
            </a:r>
            <a:r>
              <a:rPr lang="en-US" altLang="zh-CN" sz="2400" dirty="0"/>
              <a:t>enclave</a:t>
            </a:r>
            <a:r>
              <a:rPr lang="zh-CN" altLang="en-US" sz="2400" dirty="0"/>
              <a:t>是否正确构造的手段</a:t>
            </a:r>
            <a:endParaRPr lang="en-US" altLang="zh-CN" sz="2400" dirty="0"/>
          </a:p>
        </p:txBody>
      </p:sp>
    </p:spTree>
    <p:extLst>
      <p:ext uri="{BB962C8B-B14F-4D97-AF65-F5344CB8AC3E}">
        <p14:creationId xmlns:p14="http://schemas.microsoft.com/office/powerpoint/2010/main" val="1107551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AA7972-8027-64BD-7821-67409F3A01E5}"/>
              </a:ext>
            </a:extLst>
          </p:cNvPr>
          <p:cNvSpPr>
            <a:spLocks noGrp="1"/>
          </p:cNvSpPr>
          <p:nvPr>
            <p:ph type="title"/>
          </p:nvPr>
        </p:nvSpPr>
        <p:spPr/>
        <p:txBody>
          <a:bodyPr/>
          <a:lstStyle/>
          <a:p>
            <a:r>
              <a:rPr lang="en-US" altLang="zh-CN" dirty="0"/>
              <a:t>Initialization</a:t>
            </a:r>
            <a:endParaRPr lang="zh-CN" altLang="en-US" dirty="0"/>
          </a:p>
        </p:txBody>
      </p:sp>
      <p:sp>
        <p:nvSpPr>
          <p:cNvPr id="4" name="文本框 3">
            <a:extLst>
              <a:ext uri="{FF2B5EF4-FFF2-40B4-BE49-F238E27FC236}">
                <a16:creationId xmlns:a16="http://schemas.microsoft.com/office/drawing/2014/main" id="{EA531BD8-3825-6350-07A5-E82CE1CC13B0}"/>
              </a:ext>
            </a:extLst>
          </p:cNvPr>
          <p:cNvSpPr txBox="1"/>
          <p:nvPr/>
        </p:nvSpPr>
        <p:spPr>
          <a:xfrm>
            <a:off x="838200" y="1775012"/>
            <a:ext cx="10866120" cy="1569660"/>
          </a:xfrm>
          <a:prstGeom prst="rect">
            <a:avLst/>
          </a:prstGeom>
          <a:noFill/>
        </p:spPr>
        <p:txBody>
          <a:bodyPr wrap="square" rtlCol="0">
            <a:spAutoFit/>
          </a:bodyPr>
          <a:lstStyle/>
          <a:p>
            <a:pPr marL="342900" indent="-342900" algn="l">
              <a:buFont typeface="Arial" panose="020B0604020202020204" pitchFamily="34" charset="0"/>
              <a:buChar char="•"/>
            </a:pPr>
            <a:r>
              <a:rPr lang="zh-CN" altLang="en-US" sz="2400" dirty="0"/>
              <a:t>初始化指令</a:t>
            </a:r>
            <a:r>
              <a:rPr lang="en-US" altLang="zh-CN" sz="2400" dirty="0"/>
              <a:t>EINIT</a:t>
            </a:r>
            <a:r>
              <a:rPr lang="zh-CN" altLang="en-US" sz="2400" dirty="0"/>
              <a:t>需要特权</a:t>
            </a:r>
            <a:r>
              <a:rPr lang="en-US" altLang="zh-CN" sz="2400" dirty="0"/>
              <a:t>launch enclave</a:t>
            </a:r>
            <a:r>
              <a:rPr lang="zh-CN" altLang="en-US" sz="2400" dirty="0"/>
              <a:t>生成的</a:t>
            </a:r>
            <a:r>
              <a:rPr lang="en-US" altLang="zh-CN" sz="2400" dirty="0"/>
              <a:t>EINIT Token Structure</a:t>
            </a:r>
          </a:p>
          <a:p>
            <a:pPr marL="342900" indent="-342900" algn="l">
              <a:buFont typeface="Arial" panose="020B0604020202020204" pitchFamily="34" charset="0"/>
              <a:buChar char="•"/>
            </a:pPr>
            <a:r>
              <a:rPr lang="zh-CN" altLang="en-US" sz="2400" dirty="0"/>
              <a:t>验证</a:t>
            </a:r>
            <a:r>
              <a:rPr lang="en-US" altLang="zh-CN" sz="2400" dirty="0"/>
              <a:t>signature</a:t>
            </a:r>
          </a:p>
          <a:p>
            <a:pPr marL="342900" indent="-342900" algn="l">
              <a:buFont typeface="Arial" panose="020B0604020202020204" pitchFamily="34" charset="0"/>
              <a:buChar char="•"/>
            </a:pPr>
            <a:r>
              <a:rPr lang="zh-CN" altLang="en-US" sz="2400" dirty="0"/>
              <a:t>初始化后</a:t>
            </a:r>
            <a:r>
              <a:rPr lang="en-US" altLang="zh-CN" sz="2400" dirty="0"/>
              <a:t>EADD</a:t>
            </a:r>
            <a:r>
              <a:rPr lang="zh-CN" altLang="en-US" sz="2400" dirty="0"/>
              <a:t>不可被使用</a:t>
            </a:r>
            <a:endParaRPr lang="en-US" altLang="zh-CN" sz="2400" dirty="0"/>
          </a:p>
          <a:p>
            <a:pPr marL="342900" indent="-342900" algn="l">
              <a:buFont typeface="Arial" panose="020B0604020202020204" pitchFamily="34" charset="0"/>
              <a:buChar char="•"/>
            </a:pPr>
            <a:r>
              <a:rPr lang="en-US" altLang="zh-CN" sz="2400" dirty="0"/>
              <a:t>EINIT</a:t>
            </a:r>
            <a:r>
              <a:rPr lang="zh-CN" altLang="en-US" sz="2400" dirty="0"/>
              <a:t>成功后可调用</a:t>
            </a:r>
            <a:r>
              <a:rPr lang="en-US" altLang="zh-CN" sz="2400" dirty="0"/>
              <a:t>EENTER</a:t>
            </a:r>
            <a:r>
              <a:rPr lang="zh-CN" altLang="en-US" sz="2400" dirty="0"/>
              <a:t>使用</a:t>
            </a:r>
            <a:endParaRPr lang="en-US" altLang="zh-CN" sz="2400" dirty="0"/>
          </a:p>
        </p:txBody>
      </p:sp>
    </p:spTree>
    <p:extLst>
      <p:ext uri="{BB962C8B-B14F-4D97-AF65-F5344CB8AC3E}">
        <p14:creationId xmlns:p14="http://schemas.microsoft.com/office/powerpoint/2010/main" val="38269681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AA7972-8027-64BD-7821-67409F3A01E5}"/>
              </a:ext>
            </a:extLst>
          </p:cNvPr>
          <p:cNvSpPr>
            <a:spLocks noGrp="1"/>
          </p:cNvSpPr>
          <p:nvPr>
            <p:ph type="title"/>
          </p:nvPr>
        </p:nvSpPr>
        <p:spPr/>
        <p:txBody>
          <a:bodyPr/>
          <a:lstStyle/>
          <a:p>
            <a:r>
              <a:rPr lang="en-US" altLang="zh-CN" dirty="0"/>
              <a:t>Teardown</a:t>
            </a:r>
            <a:endParaRPr lang="zh-CN" altLang="en-US" dirty="0"/>
          </a:p>
        </p:txBody>
      </p:sp>
      <p:sp>
        <p:nvSpPr>
          <p:cNvPr id="4" name="文本框 3">
            <a:extLst>
              <a:ext uri="{FF2B5EF4-FFF2-40B4-BE49-F238E27FC236}">
                <a16:creationId xmlns:a16="http://schemas.microsoft.com/office/drawing/2014/main" id="{EA531BD8-3825-6350-07A5-E82CE1CC13B0}"/>
              </a:ext>
            </a:extLst>
          </p:cNvPr>
          <p:cNvSpPr txBox="1"/>
          <p:nvPr/>
        </p:nvSpPr>
        <p:spPr>
          <a:xfrm>
            <a:off x="838200" y="1775012"/>
            <a:ext cx="10866120" cy="830997"/>
          </a:xfrm>
          <a:prstGeom prst="rect">
            <a:avLst/>
          </a:prstGeom>
          <a:noFill/>
        </p:spPr>
        <p:txBody>
          <a:bodyPr wrap="square" rtlCol="0">
            <a:spAutoFit/>
          </a:bodyPr>
          <a:lstStyle/>
          <a:p>
            <a:pPr marL="342900" indent="-342900" algn="l">
              <a:buFont typeface="Arial" panose="020B0604020202020204" pitchFamily="34" charset="0"/>
              <a:buChar char="•"/>
            </a:pPr>
            <a:r>
              <a:rPr lang="en-US" altLang="zh-CN" sz="2400" dirty="0"/>
              <a:t>EREMOVE</a:t>
            </a:r>
            <a:r>
              <a:rPr lang="zh-CN" altLang="en-US" sz="2400" dirty="0"/>
              <a:t>将所有</a:t>
            </a:r>
            <a:r>
              <a:rPr lang="en-US" altLang="zh-CN" sz="2400" dirty="0"/>
              <a:t>EPC page</a:t>
            </a:r>
            <a:r>
              <a:rPr lang="zh-CN" altLang="en-US" sz="2400" dirty="0"/>
              <a:t>在</a:t>
            </a:r>
            <a:r>
              <a:rPr lang="en-US" altLang="zh-CN" sz="2400" dirty="0"/>
              <a:t>EPCM</a:t>
            </a:r>
            <a:r>
              <a:rPr lang="zh-CN" altLang="en-US" sz="2400" dirty="0"/>
              <a:t>中的</a:t>
            </a:r>
            <a:r>
              <a:rPr lang="en-US" altLang="zh-CN" sz="2400" dirty="0"/>
              <a:t>valid</a:t>
            </a:r>
            <a:r>
              <a:rPr lang="zh-CN" altLang="en-US" sz="2400" dirty="0"/>
              <a:t>位置零</a:t>
            </a:r>
            <a:endParaRPr lang="en-US" altLang="zh-CN" sz="2400" dirty="0"/>
          </a:p>
          <a:p>
            <a:pPr marL="342900" indent="-342900" algn="l">
              <a:buFont typeface="Arial" panose="020B0604020202020204" pitchFamily="34" charset="0"/>
              <a:buChar char="•"/>
            </a:pPr>
            <a:r>
              <a:rPr lang="zh-CN" altLang="en-US" sz="2400" dirty="0"/>
              <a:t>回收</a:t>
            </a:r>
            <a:r>
              <a:rPr lang="en-US" altLang="zh-CN" sz="2400" dirty="0"/>
              <a:t>ECES page</a:t>
            </a:r>
          </a:p>
        </p:txBody>
      </p:sp>
    </p:spTree>
    <p:extLst>
      <p:ext uri="{BB962C8B-B14F-4D97-AF65-F5344CB8AC3E}">
        <p14:creationId xmlns:p14="http://schemas.microsoft.com/office/powerpoint/2010/main" val="32083281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AA7972-8027-64BD-7821-67409F3A01E5}"/>
              </a:ext>
            </a:extLst>
          </p:cNvPr>
          <p:cNvSpPr>
            <a:spLocks noGrp="1"/>
          </p:cNvSpPr>
          <p:nvPr>
            <p:ph type="title"/>
          </p:nvPr>
        </p:nvSpPr>
        <p:spPr/>
        <p:txBody>
          <a:bodyPr/>
          <a:lstStyle/>
          <a:p>
            <a:r>
              <a:rPr lang="en-US" altLang="zh-CN" dirty="0"/>
              <a:t>enclave mode</a:t>
            </a:r>
            <a:endParaRPr lang="zh-CN" altLang="en-US" dirty="0"/>
          </a:p>
        </p:txBody>
      </p:sp>
      <p:sp>
        <p:nvSpPr>
          <p:cNvPr id="4" name="文本框 3">
            <a:extLst>
              <a:ext uri="{FF2B5EF4-FFF2-40B4-BE49-F238E27FC236}">
                <a16:creationId xmlns:a16="http://schemas.microsoft.com/office/drawing/2014/main" id="{EA531BD8-3825-6350-07A5-E82CE1CC13B0}"/>
              </a:ext>
            </a:extLst>
          </p:cNvPr>
          <p:cNvSpPr txBox="1"/>
          <p:nvPr/>
        </p:nvSpPr>
        <p:spPr>
          <a:xfrm>
            <a:off x="838200" y="1775012"/>
            <a:ext cx="10866120" cy="1569660"/>
          </a:xfrm>
          <a:prstGeom prst="rect">
            <a:avLst/>
          </a:prstGeom>
          <a:noFill/>
        </p:spPr>
        <p:txBody>
          <a:bodyPr wrap="square" rtlCol="0">
            <a:spAutoFit/>
          </a:bodyPr>
          <a:lstStyle/>
          <a:p>
            <a:pPr marL="342900" indent="-342900" algn="l">
              <a:buFont typeface="Arial" panose="020B0604020202020204" pitchFamily="34" charset="0"/>
              <a:buChar char="•"/>
            </a:pPr>
            <a:r>
              <a:rPr lang="zh-CN" altLang="en-US" sz="2400" dirty="0"/>
              <a:t>逻辑处理器需要进入</a:t>
            </a:r>
            <a:r>
              <a:rPr lang="en-US" altLang="zh-CN" sz="2400" dirty="0"/>
              <a:t>enclave mode</a:t>
            </a:r>
            <a:r>
              <a:rPr lang="zh-CN" altLang="en-US" sz="2400" dirty="0"/>
              <a:t>才可以执行</a:t>
            </a:r>
            <a:r>
              <a:rPr lang="en-US" altLang="zh-CN" sz="2400" dirty="0"/>
              <a:t>enclave</a:t>
            </a:r>
            <a:r>
              <a:rPr lang="zh-CN" altLang="en-US" sz="2400" dirty="0"/>
              <a:t>中的代码</a:t>
            </a:r>
            <a:endParaRPr lang="en-US" altLang="zh-CN" sz="2400" dirty="0"/>
          </a:p>
          <a:p>
            <a:pPr marL="342900" indent="-342900" algn="l">
              <a:buFont typeface="Arial" panose="020B0604020202020204" pitchFamily="34" charset="0"/>
              <a:buChar char="•"/>
            </a:pPr>
            <a:r>
              <a:rPr lang="zh-CN" altLang="en-US" sz="2400" dirty="0"/>
              <a:t>逻辑处理器通过</a:t>
            </a:r>
            <a:r>
              <a:rPr lang="en-US" altLang="zh-CN" sz="2400" dirty="0"/>
              <a:t>TCS</a:t>
            </a:r>
            <a:r>
              <a:rPr lang="zh-CN" altLang="en-US" sz="2400" dirty="0"/>
              <a:t>执行</a:t>
            </a:r>
            <a:r>
              <a:rPr lang="en-US" altLang="zh-CN" sz="2400" dirty="0"/>
              <a:t>enclave code</a:t>
            </a:r>
          </a:p>
          <a:p>
            <a:pPr marL="800100" lvl="1" indent="-342900">
              <a:buFont typeface="Arial" panose="020B0604020202020204" pitchFamily="34" charset="0"/>
              <a:buChar char="•"/>
            </a:pPr>
            <a:r>
              <a:rPr lang="zh-CN" altLang="en-US" sz="2400" dirty="0"/>
              <a:t>有多个</a:t>
            </a:r>
            <a:r>
              <a:rPr lang="en-US" altLang="zh-CN" sz="2400" dirty="0"/>
              <a:t>TCS</a:t>
            </a:r>
            <a:r>
              <a:rPr lang="zh-CN" altLang="en-US" sz="2400" dirty="0"/>
              <a:t>，每个只能被一个逻辑处理器使用</a:t>
            </a:r>
            <a:endParaRPr lang="en-US" altLang="zh-CN" sz="2400" dirty="0"/>
          </a:p>
          <a:p>
            <a:pPr marL="342900" indent="-342900">
              <a:buFont typeface="Arial" panose="020B0604020202020204" pitchFamily="34" charset="0"/>
              <a:buChar char="•"/>
            </a:pPr>
            <a:endParaRPr lang="en-US" altLang="zh-CN" sz="2400" dirty="0"/>
          </a:p>
        </p:txBody>
      </p:sp>
      <p:pic>
        <p:nvPicPr>
          <p:cNvPr id="5" name="图片 4">
            <a:extLst>
              <a:ext uri="{FF2B5EF4-FFF2-40B4-BE49-F238E27FC236}">
                <a16:creationId xmlns:a16="http://schemas.microsoft.com/office/drawing/2014/main" id="{B8600ABF-5372-ED95-5AC7-6DE0B129976B}"/>
              </a:ext>
            </a:extLst>
          </p:cNvPr>
          <p:cNvPicPr>
            <a:picLocks noChangeAspect="1"/>
          </p:cNvPicPr>
          <p:nvPr/>
        </p:nvPicPr>
        <p:blipFill>
          <a:blip r:embed="rId2"/>
          <a:stretch>
            <a:fillRect/>
          </a:stretch>
        </p:blipFill>
        <p:spPr>
          <a:xfrm>
            <a:off x="6819448" y="2849533"/>
            <a:ext cx="5265876" cy="4008467"/>
          </a:xfrm>
          <a:prstGeom prst="rect">
            <a:avLst/>
          </a:prstGeom>
        </p:spPr>
      </p:pic>
    </p:spTree>
    <p:extLst>
      <p:ext uri="{BB962C8B-B14F-4D97-AF65-F5344CB8AC3E}">
        <p14:creationId xmlns:p14="http://schemas.microsoft.com/office/powerpoint/2010/main" val="829882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AA7972-8027-64BD-7821-67409F3A01E5}"/>
              </a:ext>
            </a:extLst>
          </p:cNvPr>
          <p:cNvSpPr>
            <a:spLocks noGrp="1"/>
          </p:cNvSpPr>
          <p:nvPr>
            <p:ph type="title"/>
          </p:nvPr>
        </p:nvSpPr>
        <p:spPr/>
        <p:txBody>
          <a:bodyPr/>
          <a:lstStyle/>
          <a:p>
            <a:r>
              <a:rPr lang="en-US" altLang="zh-CN" dirty="0"/>
              <a:t>Synchronous Enclave Entry</a:t>
            </a:r>
            <a:endParaRPr lang="zh-CN" altLang="en-US" dirty="0"/>
          </a:p>
        </p:txBody>
      </p:sp>
      <p:sp>
        <p:nvSpPr>
          <p:cNvPr id="4" name="文本框 3">
            <a:extLst>
              <a:ext uri="{FF2B5EF4-FFF2-40B4-BE49-F238E27FC236}">
                <a16:creationId xmlns:a16="http://schemas.microsoft.com/office/drawing/2014/main" id="{EA531BD8-3825-6350-07A5-E82CE1CC13B0}"/>
              </a:ext>
            </a:extLst>
          </p:cNvPr>
          <p:cNvSpPr txBox="1"/>
          <p:nvPr/>
        </p:nvSpPr>
        <p:spPr>
          <a:xfrm>
            <a:off x="838200" y="1775012"/>
            <a:ext cx="10866120" cy="4524315"/>
          </a:xfrm>
          <a:prstGeom prst="rect">
            <a:avLst/>
          </a:prstGeom>
          <a:noFill/>
        </p:spPr>
        <p:txBody>
          <a:bodyPr wrap="square" rtlCol="0">
            <a:spAutoFit/>
          </a:bodyPr>
          <a:lstStyle/>
          <a:p>
            <a:pPr marL="342900" indent="-342900" algn="l">
              <a:buFont typeface="Arial" panose="020B0604020202020204" pitchFamily="34" charset="0"/>
              <a:buChar char="•"/>
            </a:pPr>
            <a:r>
              <a:rPr lang="en-US" altLang="zh-CN" sz="2400" dirty="0"/>
              <a:t>EENTER</a:t>
            </a:r>
            <a:r>
              <a:rPr lang="zh-CN" altLang="en-US" sz="2400" dirty="0"/>
              <a:t>将逻辑处理器切换为</a:t>
            </a:r>
            <a:r>
              <a:rPr lang="en-US" altLang="zh-CN" sz="2400" dirty="0"/>
              <a:t>Enclave mode</a:t>
            </a:r>
            <a:r>
              <a:rPr lang="zh-CN" altLang="en-US" sz="2400" dirty="0"/>
              <a:t>，但是不做权限的切换。</a:t>
            </a:r>
            <a:endParaRPr lang="en-US" altLang="zh-CN" sz="2400" dirty="0"/>
          </a:p>
          <a:p>
            <a:pPr marL="800100" lvl="1" indent="-342900">
              <a:buFont typeface="Arial" panose="020B0604020202020204" pitchFamily="34" charset="0"/>
              <a:buChar char="•"/>
            </a:pPr>
            <a:r>
              <a:rPr lang="en-US" altLang="zh-CN" sz="2400" dirty="0"/>
              <a:t>EENTER</a:t>
            </a:r>
            <a:r>
              <a:rPr lang="zh-CN" altLang="en-US" sz="2400" dirty="0"/>
              <a:t>只能被用户态调用</a:t>
            </a:r>
            <a:endParaRPr lang="en-US" altLang="zh-CN" sz="2400" dirty="0"/>
          </a:p>
          <a:p>
            <a:pPr marL="342900" indent="-342900">
              <a:buFont typeface="Arial" panose="020B0604020202020204" pitchFamily="34" charset="0"/>
              <a:buChar char="•"/>
            </a:pPr>
            <a:r>
              <a:rPr lang="en-US" altLang="zh-CN" sz="2400" dirty="0"/>
              <a:t>EENTER</a:t>
            </a:r>
            <a:r>
              <a:rPr lang="zh-CN" altLang="en-US" sz="2400" dirty="0"/>
              <a:t>使用</a:t>
            </a:r>
            <a:r>
              <a:rPr lang="en-US" altLang="zh-CN" sz="2400" dirty="0"/>
              <a:t>TCS page</a:t>
            </a:r>
            <a:r>
              <a:rPr lang="zh-CN" altLang="en-US" sz="2400" dirty="0"/>
              <a:t>的虚拟地址作为输入</a:t>
            </a:r>
            <a:endParaRPr lang="en-US" altLang="zh-CN" sz="2400" dirty="0"/>
          </a:p>
          <a:p>
            <a:pPr marL="800100" lvl="1" indent="-342900">
              <a:buFont typeface="Arial" panose="020B0604020202020204" pitchFamily="34" charset="0"/>
              <a:buChar char="•"/>
            </a:pPr>
            <a:r>
              <a:rPr lang="zh-CN" altLang="en-US" sz="2400" dirty="0"/>
              <a:t>检查</a:t>
            </a:r>
            <a:r>
              <a:rPr lang="en-US" altLang="zh-CN" sz="2400" dirty="0"/>
              <a:t>SSA</a:t>
            </a:r>
            <a:r>
              <a:rPr lang="zh-CN" altLang="en-US" sz="2400" dirty="0"/>
              <a:t>的可用性，以应对</a:t>
            </a:r>
            <a:r>
              <a:rPr lang="en-US" altLang="zh-CN" sz="2400" dirty="0"/>
              <a:t>interrupt</a:t>
            </a:r>
          </a:p>
          <a:p>
            <a:pPr marL="800100" lvl="1" indent="-342900">
              <a:buFont typeface="Arial" panose="020B0604020202020204" pitchFamily="34" charset="0"/>
              <a:buChar char="•"/>
            </a:pPr>
            <a:r>
              <a:rPr lang="zh-CN" altLang="en-US" sz="2400" dirty="0"/>
              <a:t>将</a:t>
            </a:r>
            <a:r>
              <a:rPr lang="en-US" altLang="zh-CN" sz="2400" dirty="0"/>
              <a:t>RIP</a:t>
            </a:r>
            <a:r>
              <a:rPr lang="zh-CN" altLang="en-US" sz="2400" dirty="0"/>
              <a:t>替换为</a:t>
            </a:r>
            <a:r>
              <a:rPr lang="en-US" altLang="zh-CN" sz="2400" dirty="0"/>
              <a:t>TCS</a:t>
            </a:r>
            <a:r>
              <a:rPr lang="zh-CN" altLang="en-US" sz="2400" dirty="0"/>
              <a:t>中的</a:t>
            </a:r>
            <a:r>
              <a:rPr lang="en-US" altLang="zh-CN" sz="2400" dirty="0"/>
              <a:t>OENTRY</a:t>
            </a:r>
          </a:p>
          <a:p>
            <a:pPr marL="800100" lvl="1" indent="-342900">
              <a:buFont typeface="Arial" panose="020B0604020202020204" pitchFamily="34" charset="0"/>
              <a:buChar char="•"/>
            </a:pPr>
            <a:r>
              <a:rPr lang="zh-CN" altLang="en-US" sz="2400" dirty="0"/>
              <a:t>段寄存器替换为</a:t>
            </a:r>
            <a:r>
              <a:rPr lang="en-US" altLang="zh-CN" sz="2400" dirty="0"/>
              <a:t>TCS</a:t>
            </a:r>
            <a:r>
              <a:rPr lang="zh-CN" altLang="en-US" sz="2400" dirty="0"/>
              <a:t>中的</a:t>
            </a:r>
            <a:endParaRPr lang="en-US" altLang="zh-CN" sz="2400" dirty="0"/>
          </a:p>
          <a:p>
            <a:pPr marL="800100" lvl="1" indent="-342900">
              <a:buFont typeface="Arial" panose="020B0604020202020204" pitchFamily="34" charset="0"/>
              <a:buChar char="•"/>
            </a:pPr>
            <a:r>
              <a:rPr lang="en-US" altLang="zh-CN" sz="2400" dirty="0"/>
              <a:t>RSP</a:t>
            </a:r>
            <a:r>
              <a:rPr lang="zh-CN" altLang="en-US" sz="2400" dirty="0"/>
              <a:t>不替换</a:t>
            </a:r>
            <a:endParaRPr lang="en-US" altLang="zh-CN" sz="2400" dirty="0"/>
          </a:p>
          <a:p>
            <a:pPr marL="800100" lvl="1" indent="-342900">
              <a:buFont typeface="Arial" panose="020B0604020202020204" pitchFamily="34" charset="0"/>
              <a:buChar char="•"/>
            </a:pPr>
            <a:r>
              <a:rPr lang="zh-CN" altLang="en-US" sz="2400" dirty="0"/>
              <a:t>备份被替换的寄存器</a:t>
            </a:r>
            <a:endParaRPr lang="en-US" altLang="zh-CN" sz="2400" dirty="0"/>
          </a:p>
          <a:p>
            <a:pPr marL="342900" indent="-342900">
              <a:buFont typeface="Arial" panose="020B0604020202020204" pitchFamily="34" charset="0"/>
              <a:buChar char="•"/>
            </a:pPr>
            <a:r>
              <a:rPr lang="zh-CN" altLang="en-US" sz="2400" dirty="0"/>
              <a:t>禁用</a:t>
            </a:r>
            <a:r>
              <a:rPr lang="en-US" altLang="zh-CN" sz="2400" dirty="0"/>
              <a:t>debug</a:t>
            </a:r>
          </a:p>
          <a:p>
            <a:pPr marL="342900" indent="-342900">
              <a:buFont typeface="Arial" panose="020B0604020202020204" pitchFamily="34" charset="0"/>
              <a:buChar char="•"/>
            </a:pPr>
            <a:r>
              <a:rPr lang="zh-CN" altLang="en-US" sz="2400" dirty="0"/>
              <a:t>定义</a:t>
            </a:r>
            <a:r>
              <a:rPr lang="en-US" altLang="zh-CN" sz="2400" dirty="0"/>
              <a:t>asynchronous exit point</a:t>
            </a:r>
            <a:r>
              <a:rPr lang="zh-CN" altLang="en-US" sz="2400" dirty="0"/>
              <a:t>，作为处理中断后</a:t>
            </a:r>
            <a:r>
              <a:rPr lang="en-US" altLang="zh-CN" sz="2400" dirty="0"/>
              <a:t>IRET</a:t>
            </a:r>
            <a:r>
              <a:rPr lang="zh-CN" altLang="en-US" sz="2400" dirty="0"/>
              <a:t>的返回值</a:t>
            </a:r>
            <a:endParaRPr lang="en-US" altLang="zh-CN" sz="2400" dirty="0"/>
          </a:p>
          <a:p>
            <a:pPr marL="800100" lvl="1" indent="-342900">
              <a:buFont typeface="Arial" panose="020B0604020202020204" pitchFamily="34" charset="0"/>
              <a:buChar char="•"/>
            </a:pPr>
            <a:r>
              <a:rPr lang="en-US" altLang="zh-CN" sz="2400" dirty="0"/>
              <a:t>AEP</a:t>
            </a:r>
            <a:r>
              <a:rPr lang="zh-CN" altLang="en-US" sz="2400" dirty="0"/>
              <a:t>在</a:t>
            </a:r>
            <a:r>
              <a:rPr lang="en-US" altLang="zh-CN" sz="2400" dirty="0"/>
              <a:t>non-enclave</a:t>
            </a:r>
          </a:p>
          <a:p>
            <a:pPr marL="800100" lvl="1" indent="-342900">
              <a:buFont typeface="Arial" panose="020B0604020202020204" pitchFamily="34" charset="0"/>
              <a:buChar char="•"/>
            </a:pPr>
            <a:r>
              <a:rPr lang="zh-CN" altLang="en-US" sz="2400" dirty="0"/>
              <a:t>进一步调用</a:t>
            </a:r>
            <a:r>
              <a:rPr lang="en-US" altLang="zh-CN" sz="2400" dirty="0"/>
              <a:t>ERESUME</a:t>
            </a:r>
          </a:p>
        </p:txBody>
      </p:sp>
    </p:spTree>
    <p:extLst>
      <p:ext uri="{BB962C8B-B14F-4D97-AF65-F5344CB8AC3E}">
        <p14:creationId xmlns:p14="http://schemas.microsoft.com/office/powerpoint/2010/main" val="2262093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00EC8C-5D84-0DB6-B87E-C3C0CB4EA2D5}"/>
              </a:ext>
            </a:extLst>
          </p:cNvPr>
          <p:cNvSpPr>
            <a:spLocks noGrp="1"/>
          </p:cNvSpPr>
          <p:nvPr>
            <p:ph type="title"/>
          </p:nvPr>
        </p:nvSpPr>
        <p:spPr/>
        <p:txBody>
          <a:bodyPr/>
          <a:lstStyle/>
          <a:p>
            <a:r>
              <a:rPr lang="en-US" altLang="zh-CN" dirty="0"/>
              <a:t>Intel SGX</a:t>
            </a:r>
            <a:r>
              <a:rPr lang="zh-CN" altLang="en-US" dirty="0"/>
              <a:t> </a:t>
            </a:r>
            <a:r>
              <a:rPr lang="en-US" altLang="zh-CN" dirty="0"/>
              <a:t>Overview:</a:t>
            </a:r>
            <a:r>
              <a:rPr lang="zh-CN" altLang="en-US" dirty="0"/>
              <a:t> </a:t>
            </a:r>
            <a:r>
              <a:rPr lang="en-US" altLang="zh-CN" dirty="0"/>
              <a:t>reduced</a:t>
            </a:r>
            <a:r>
              <a:rPr lang="zh-CN" altLang="en-US" dirty="0"/>
              <a:t> </a:t>
            </a:r>
            <a:r>
              <a:rPr lang="en-US" altLang="zh-CN" dirty="0"/>
              <a:t>attack surface</a:t>
            </a:r>
            <a:endParaRPr lang="zh-CN" altLang="en-US" dirty="0"/>
          </a:p>
        </p:txBody>
      </p:sp>
      <p:sp>
        <p:nvSpPr>
          <p:cNvPr id="4" name="文本框 3">
            <a:extLst>
              <a:ext uri="{FF2B5EF4-FFF2-40B4-BE49-F238E27FC236}">
                <a16:creationId xmlns:a16="http://schemas.microsoft.com/office/drawing/2014/main" id="{76AD5962-FC84-CEBD-4BAA-C52D733EDFF2}"/>
              </a:ext>
            </a:extLst>
          </p:cNvPr>
          <p:cNvSpPr txBox="1"/>
          <p:nvPr/>
        </p:nvSpPr>
        <p:spPr>
          <a:xfrm>
            <a:off x="527125" y="4732323"/>
            <a:ext cx="10665086" cy="2086725"/>
          </a:xfrm>
          <a:prstGeom prst="rect">
            <a:avLst/>
          </a:prstGeom>
          <a:noFill/>
        </p:spPr>
        <p:txBody>
          <a:bodyPr wrap="square" rtlCol="0">
            <a:spAutoFit/>
          </a:bodyPr>
          <a:lstStyle/>
          <a:p>
            <a:pPr marL="342900" indent="-228600">
              <a:lnSpc>
                <a:spcPct val="90000"/>
              </a:lnSpc>
              <a:buFont typeface="Arial" panose="020B0604020202020204" pitchFamily="34" charset="0"/>
              <a:buChar char="•"/>
            </a:pPr>
            <a:r>
              <a:rPr lang="zh-CN" altLang="en-US" sz="2400" dirty="0"/>
              <a:t>大多数系统都存在漏洞。对于获得管理权限的恶意方，可以访问所有的系统资源和运行的程序。</a:t>
            </a:r>
            <a:endParaRPr lang="en-US" altLang="zh-CN" sz="2400" dirty="0"/>
          </a:p>
          <a:p>
            <a:pPr marL="342900" indent="-228600">
              <a:lnSpc>
                <a:spcPct val="90000"/>
              </a:lnSpc>
              <a:buFont typeface="Arial" panose="020B0604020202020204" pitchFamily="34" charset="0"/>
              <a:buChar char="•"/>
            </a:pPr>
            <a:r>
              <a:rPr lang="en-US" altLang="zh-CN" sz="2400" dirty="0"/>
              <a:t>Enclave</a:t>
            </a:r>
            <a:r>
              <a:rPr lang="zh-CN" altLang="en-US" sz="2400" dirty="0"/>
              <a:t>防止</a:t>
            </a:r>
            <a:r>
              <a:rPr lang="en-US" altLang="zh-CN" sz="2400" dirty="0"/>
              <a:t>OS/VMM</a:t>
            </a:r>
            <a:r>
              <a:rPr lang="zh-CN" altLang="en-US" sz="2400" dirty="0"/>
              <a:t>，</a:t>
            </a:r>
            <a:r>
              <a:rPr lang="en-US" altLang="zh-CN" sz="2400" dirty="0"/>
              <a:t>bios</a:t>
            </a:r>
            <a:r>
              <a:rPr lang="zh-CN" altLang="en-US" sz="2400" dirty="0"/>
              <a:t>，</a:t>
            </a:r>
            <a:r>
              <a:rPr lang="en-US" altLang="zh-CN" sz="2400" dirty="0"/>
              <a:t>firmware</a:t>
            </a:r>
            <a:r>
              <a:rPr lang="zh-CN" altLang="en-US" sz="2400" dirty="0"/>
              <a:t>，</a:t>
            </a:r>
            <a:r>
              <a:rPr lang="en-US" altLang="zh-CN" sz="2400" dirty="0"/>
              <a:t>driver</a:t>
            </a:r>
            <a:r>
              <a:rPr lang="zh-CN" altLang="en-US" sz="2400" dirty="0"/>
              <a:t>的攻击。</a:t>
            </a:r>
            <a:endParaRPr lang="en-US" altLang="zh-CN" sz="2400" dirty="0"/>
          </a:p>
          <a:p>
            <a:pPr marL="342900" indent="-228600">
              <a:lnSpc>
                <a:spcPct val="90000"/>
              </a:lnSpc>
              <a:buFont typeface="Arial" panose="020B0604020202020204" pitchFamily="34" charset="0"/>
              <a:buChar char="•"/>
            </a:pPr>
            <a:r>
              <a:rPr lang="zh-CN" altLang="en-US" sz="2400" dirty="0"/>
              <a:t>但仍旧会受到</a:t>
            </a:r>
            <a:endParaRPr lang="en-US" altLang="zh-CN" sz="2400" dirty="0"/>
          </a:p>
          <a:p>
            <a:pPr marL="800100" lvl="1" indent="-228600">
              <a:lnSpc>
                <a:spcPct val="90000"/>
              </a:lnSpc>
              <a:buFont typeface="Arial" panose="020B0604020202020204" pitchFamily="34" charset="0"/>
              <a:buChar char="•"/>
            </a:pPr>
            <a:r>
              <a:rPr lang="zh-CN" altLang="en-US" sz="2400" dirty="0"/>
              <a:t>物理攻击</a:t>
            </a:r>
            <a:endParaRPr lang="en-US" altLang="zh-CN" sz="2400" dirty="0"/>
          </a:p>
          <a:p>
            <a:pPr marL="800100" lvl="1" indent="-228600">
              <a:lnSpc>
                <a:spcPct val="90000"/>
              </a:lnSpc>
              <a:buFont typeface="Arial" panose="020B0604020202020204" pitchFamily="34" charset="0"/>
              <a:buChar char="•"/>
            </a:pPr>
            <a:r>
              <a:rPr lang="zh-CN" altLang="en-US" sz="2400" dirty="0"/>
              <a:t>应用程序的错误或者恶意修改</a:t>
            </a:r>
          </a:p>
        </p:txBody>
      </p:sp>
      <p:pic>
        <p:nvPicPr>
          <p:cNvPr id="1030" name="Picture 6">
            <a:extLst>
              <a:ext uri="{FF2B5EF4-FFF2-40B4-BE49-F238E27FC236}">
                <a16:creationId xmlns:a16="http://schemas.microsoft.com/office/drawing/2014/main" id="{7837C3AC-FE1F-1479-6A39-C23A8D7CC09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62250" y="1690688"/>
            <a:ext cx="6667500"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270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AA7972-8027-64BD-7821-67409F3A01E5}"/>
              </a:ext>
            </a:extLst>
          </p:cNvPr>
          <p:cNvSpPr>
            <a:spLocks noGrp="1"/>
          </p:cNvSpPr>
          <p:nvPr>
            <p:ph type="title"/>
          </p:nvPr>
        </p:nvSpPr>
        <p:spPr/>
        <p:txBody>
          <a:bodyPr/>
          <a:lstStyle/>
          <a:p>
            <a:r>
              <a:rPr lang="en-US" altLang="zh-CN" dirty="0"/>
              <a:t>Synchronous Enclave Exit</a:t>
            </a:r>
            <a:endParaRPr lang="zh-CN" altLang="en-US" dirty="0"/>
          </a:p>
        </p:txBody>
      </p:sp>
      <p:sp>
        <p:nvSpPr>
          <p:cNvPr id="4" name="文本框 3">
            <a:extLst>
              <a:ext uri="{FF2B5EF4-FFF2-40B4-BE49-F238E27FC236}">
                <a16:creationId xmlns:a16="http://schemas.microsoft.com/office/drawing/2014/main" id="{EA531BD8-3825-6350-07A5-E82CE1CC13B0}"/>
              </a:ext>
            </a:extLst>
          </p:cNvPr>
          <p:cNvSpPr txBox="1"/>
          <p:nvPr/>
        </p:nvSpPr>
        <p:spPr>
          <a:xfrm>
            <a:off x="838200" y="1775012"/>
            <a:ext cx="10866120" cy="2677656"/>
          </a:xfrm>
          <a:prstGeom prst="rect">
            <a:avLst/>
          </a:prstGeom>
          <a:noFill/>
        </p:spPr>
        <p:txBody>
          <a:bodyPr wrap="square" rtlCol="0">
            <a:spAutoFit/>
          </a:bodyPr>
          <a:lstStyle/>
          <a:p>
            <a:pPr marL="342900" indent="-342900" algn="l">
              <a:buFont typeface="Arial" panose="020B0604020202020204" pitchFamily="34" charset="0"/>
              <a:buChar char="•"/>
            </a:pPr>
            <a:r>
              <a:rPr lang="zh-CN" altLang="en-US" sz="2400" dirty="0"/>
              <a:t>只能由</a:t>
            </a:r>
            <a:r>
              <a:rPr lang="en-US" altLang="zh-CN" sz="2400" dirty="0"/>
              <a:t>Enclave mode</a:t>
            </a:r>
            <a:r>
              <a:rPr lang="zh-CN" altLang="en-US" sz="2400" dirty="0"/>
              <a:t>的逻辑处理器调用</a:t>
            </a:r>
            <a:r>
              <a:rPr lang="en-US" altLang="zh-CN" sz="2400" dirty="0"/>
              <a:t>EEXIT</a:t>
            </a:r>
            <a:r>
              <a:rPr lang="zh-CN" altLang="en-US" sz="2400" dirty="0"/>
              <a:t>。</a:t>
            </a:r>
            <a:endParaRPr lang="en-US" altLang="zh-CN" sz="2400" dirty="0"/>
          </a:p>
          <a:p>
            <a:pPr marL="800100" lvl="1" indent="-342900">
              <a:buFont typeface="Arial" panose="020B0604020202020204" pitchFamily="34" charset="0"/>
              <a:buChar char="•"/>
            </a:pPr>
            <a:r>
              <a:rPr lang="zh-CN" altLang="en-US" sz="2400" dirty="0"/>
              <a:t>恢复被替换的寄存器</a:t>
            </a:r>
            <a:endParaRPr lang="en-US" altLang="zh-CN" sz="2400" dirty="0"/>
          </a:p>
          <a:p>
            <a:pPr marL="800100" lvl="1" indent="-342900">
              <a:buFont typeface="Arial" panose="020B0604020202020204" pitchFamily="34" charset="0"/>
              <a:buChar char="•"/>
            </a:pPr>
            <a:r>
              <a:rPr lang="zh-CN" altLang="en-US" sz="2400" dirty="0"/>
              <a:t>清除</a:t>
            </a:r>
            <a:r>
              <a:rPr lang="en-US" altLang="zh-CN" sz="2400" dirty="0"/>
              <a:t>TLB</a:t>
            </a:r>
          </a:p>
          <a:p>
            <a:pPr marL="800100" lvl="1" indent="-342900">
              <a:buFont typeface="Arial" panose="020B0604020202020204" pitchFamily="34" charset="0"/>
              <a:buChar char="•"/>
            </a:pPr>
            <a:r>
              <a:rPr lang="zh-CN" altLang="en-US" sz="2400" dirty="0"/>
              <a:t>将</a:t>
            </a:r>
            <a:r>
              <a:rPr lang="en-US" altLang="zh-CN" sz="2400" dirty="0"/>
              <a:t>TCS</a:t>
            </a:r>
            <a:r>
              <a:rPr lang="zh-CN" altLang="en-US" sz="2400" dirty="0"/>
              <a:t>置为</a:t>
            </a:r>
            <a:r>
              <a:rPr lang="en-US" altLang="zh-CN" sz="2400" dirty="0"/>
              <a:t>free</a:t>
            </a:r>
          </a:p>
          <a:p>
            <a:pPr marL="800100" lvl="1" indent="-342900">
              <a:buFont typeface="Arial" panose="020B0604020202020204" pitchFamily="34" charset="0"/>
              <a:buChar char="•"/>
            </a:pPr>
            <a:r>
              <a:rPr lang="zh-CN" altLang="en-US" sz="2400" dirty="0"/>
              <a:t>退出</a:t>
            </a:r>
            <a:r>
              <a:rPr lang="en-US" altLang="zh-CN" sz="2400" dirty="0"/>
              <a:t>enclave mode</a:t>
            </a:r>
          </a:p>
          <a:p>
            <a:pPr marL="342900" indent="-342900" algn="l">
              <a:buFont typeface="Arial" panose="020B0604020202020204" pitchFamily="34" charset="0"/>
              <a:buChar char="•"/>
            </a:pPr>
            <a:endParaRPr lang="en-US" altLang="zh-CN" sz="2400" dirty="0"/>
          </a:p>
          <a:p>
            <a:pPr marL="342900" indent="-342900">
              <a:buFont typeface="Arial" panose="020B0604020202020204" pitchFamily="34" charset="0"/>
              <a:buChar char="•"/>
            </a:pPr>
            <a:endParaRPr lang="en-US" altLang="zh-CN" sz="2400" dirty="0"/>
          </a:p>
        </p:txBody>
      </p:sp>
      <p:pic>
        <p:nvPicPr>
          <p:cNvPr id="5" name="图片 4">
            <a:extLst>
              <a:ext uri="{FF2B5EF4-FFF2-40B4-BE49-F238E27FC236}">
                <a16:creationId xmlns:a16="http://schemas.microsoft.com/office/drawing/2014/main" id="{B8600ABF-5372-ED95-5AC7-6DE0B129976B}"/>
              </a:ext>
            </a:extLst>
          </p:cNvPr>
          <p:cNvPicPr>
            <a:picLocks noChangeAspect="1"/>
          </p:cNvPicPr>
          <p:nvPr/>
        </p:nvPicPr>
        <p:blipFill>
          <a:blip r:embed="rId2"/>
          <a:stretch>
            <a:fillRect/>
          </a:stretch>
        </p:blipFill>
        <p:spPr>
          <a:xfrm>
            <a:off x="6819448" y="2849533"/>
            <a:ext cx="5265876" cy="4008467"/>
          </a:xfrm>
          <a:prstGeom prst="rect">
            <a:avLst/>
          </a:prstGeom>
        </p:spPr>
      </p:pic>
    </p:spTree>
    <p:extLst>
      <p:ext uri="{BB962C8B-B14F-4D97-AF65-F5344CB8AC3E}">
        <p14:creationId xmlns:p14="http://schemas.microsoft.com/office/powerpoint/2010/main" val="27040253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AA7972-8027-64BD-7821-67409F3A01E5}"/>
              </a:ext>
            </a:extLst>
          </p:cNvPr>
          <p:cNvSpPr>
            <a:spLocks noGrp="1"/>
          </p:cNvSpPr>
          <p:nvPr>
            <p:ph type="title"/>
          </p:nvPr>
        </p:nvSpPr>
        <p:spPr/>
        <p:txBody>
          <a:bodyPr/>
          <a:lstStyle/>
          <a:p>
            <a:r>
              <a:rPr lang="en-US" altLang="zh-CN" dirty="0"/>
              <a:t>Asynchronous Enclave Exit (AEX)</a:t>
            </a:r>
            <a:endParaRPr lang="zh-CN" altLang="en-US" dirty="0"/>
          </a:p>
        </p:txBody>
      </p:sp>
      <p:sp>
        <p:nvSpPr>
          <p:cNvPr id="4" name="文本框 3">
            <a:extLst>
              <a:ext uri="{FF2B5EF4-FFF2-40B4-BE49-F238E27FC236}">
                <a16:creationId xmlns:a16="http://schemas.microsoft.com/office/drawing/2014/main" id="{EA531BD8-3825-6350-07A5-E82CE1CC13B0}"/>
              </a:ext>
            </a:extLst>
          </p:cNvPr>
          <p:cNvSpPr txBox="1"/>
          <p:nvPr/>
        </p:nvSpPr>
        <p:spPr>
          <a:xfrm>
            <a:off x="838200" y="1775012"/>
            <a:ext cx="10866120" cy="2308324"/>
          </a:xfrm>
          <a:prstGeom prst="rect">
            <a:avLst/>
          </a:prstGeom>
          <a:noFill/>
        </p:spPr>
        <p:txBody>
          <a:bodyPr wrap="square" rtlCol="0">
            <a:spAutoFit/>
          </a:bodyPr>
          <a:lstStyle/>
          <a:p>
            <a:pPr marL="342900" indent="-342900" algn="l">
              <a:buFont typeface="Arial" panose="020B0604020202020204" pitchFamily="34" charset="0"/>
              <a:buChar char="•"/>
            </a:pPr>
            <a:r>
              <a:rPr lang="zh-CN" altLang="en-US" sz="2400" dirty="0"/>
              <a:t>当发生</a:t>
            </a:r>
            <a:r>
              <a:rPr lang="en-US" altLang="zh-CN" sz="2400" dirty="0"/>
              <a:t>hardware exception</a:t>
            </a:r>
            <a:r>
              <a:rPr lang="zh-CN" altLang="en-US" sz="2400" dirty="0"/>
              <a:t>时，需要切换回普通</a:t>
            </a:r>
            <a:r>
              <a:rPr lang="en-US" altLang="zh-CN" sz="2400" dirty="0"/>
              <a:t>mode</a:t>
            </a:r>
            <a:r>
              <a:rPr lang="zh-CN" altLang="en-US" sz="2400" dirty="0"/>
              <a:t>处理异常</a:t>
            </a:r>
            <a:endParaRPr lang="en-US" altLang="zh-CN" sz="2400" dirty="0"/>
          </a:p>
          <a:p>
            <a:pPr marL="342900" indent="-342900" algn="l">
              <a:buFont typeface="Arial" panose="020B0604020202020204" pitchFamily="34" charset="0"/>
              <a:buChar char="•"/>
            </a:pPr>
            <a:r>
              <a:rPr lang="zh-CN" altLang="en-US" sz="2400" dirty="0"/>
              <a:t>将</a:t>
            </a:r>
            <a:r>
              <a:rPr lang="en-US" altLang="zh-CN" sz="2400" dirty="0"/>
              <a:t>AEP</a:t>
            </a:r>
            <a:r>
              <a:rPr lang="zh-CN" altLang="en-US" sz="2400" dirty="0"/>
              <a:t>入栈</a:t>
            </a:r>
            <a:endParaRPr lang="en-US" altLang="zh-CN" sz="2400" dirty="0"/>
          </a:p>
          <a:p>
            <a:pPr marL="800100" lvl="1" indent="-342900">
              <a:buFont typeface="Arial" panose="020B0604020202020204" pitchFamily="34" charset="0"/>
              <a:buChar char="•"/>
            </a:pPr>
            <a:r>
              <a:rPr lang="zh-CN" altLang="en-US" sz="2400" dirty="0"/>
              <a:t>作为</a:t>
            </a:r>
            <a:r>
              <a:rPr lang="en-US" altLang="zh-CN" sz="2400" dirty="0"/>
              <a:t>IRET</a:t>
            </a:r>
            <a:r>
              <a:rPr lang="zh-CN" altLang="en-US" sz="2400" dirty="0"/>
              <a:t>的返回值 </a:t>
            </a:r>
            <a:endParaRPr lang="en-US" altLang="zh-CN" sz="2400" dirty="0"/>
          </a:p>
          <a:p>
            <a:pPr marL="800100" lvl="1" indent="-342900">
              <a:buFont typeface="Arial" panose="020B0604020202020204" pitchFamily="34" charset="0"/>
              <a:buChar char="•"/>
            </a:pPr>
            <a:r>
              <a:rPr lang="zh-CN" altLang="en-US" sz="2400" dirty="0"/>
              <a:t>由</a:t>
            </a:r>
            <a:r>
              <a:rPr lang="en-US" altLang="zh-CN" sz="2400" dirty="0"/>
              <a:t>IRET</a:t>
            </a:r>
            <a:r>
              <a:rPr lang="zh-CN" altLang="en-US" sz="2400" dirty="0"/>
              <a:t>进一步调用</a:t>
            </a:r>
            <a:r>
              <a:rPr lang="en-US" altLang="zh-CN" sz="2400" dirty="0"/>
              <a:t>ERESUME</a:t>
            </a:r>
            <a:r>
              <a:rPr lang="zh-CN" altLang="en-US" sz="2400" dirty="0"/>
              <a:t>恢复中断前上下文</a:t>
            </a:r>
            <a:endParaRPr lang="en-US" altLang="zh-CN" sz="2400" dirty="0"/>
          </a:p>
          <a:p>
            <a:pPr marL="342900" indent="-342900" algn="l">
              <a:buFont typeface="Arial" panose="020B0604020202020204" pitchFamily="34" charset="0"/>
              <a:buChar char="•"/>
            </a:pPr>
            <a:r>
              <a:rPr lang="en-US" altLang="zh-CN" sz="2400" dirty="0"/>
              <a:t>AEX</a:t>
            </a:r>
            <a:r>
              <a:rPr lang="zh-CN" altLang="en-US" sz="2400" dirty="0"/>
              <a:t>指令恢复</a:t>
            </a:r>
            <a:r>
              <a:rPr lang="en-US" altLang="zh-CN" sz="2400" dirty="0"/>
              <a:t>EENTER</a:t>
            </a:r>
            <a:r>
              <a:rPr lang="zh-CN" altLang="en-US" sz="2400" dirty="0"/>
              <a:t>备份的内容</a:t>
            </a:r>
            <a:endParaRPr lang="en-US" altLang="zh-CN" sz="2400" dirty="0"/>
          </a:p>
          <a:p>
            <a:pPr marL="342900" indent="-342900" algn="l">
              <a:buFont typeface="Arial" panose="020B0604020202020204" pitchFamily="34" charset="0"/>
              <a:buChar char="•"/>
            </a:pPr>
            <a:r>
              <a:rPr lang="zh-CN" altLang="en-US" sz="2400" dirty="0"/>
              <a:t>将</a:t>
            </a:r>
            <a:r>
              <a:rPr lang="en-US" altLang="zh-CN" sz="2400" dirty="0"/>
              <a:t>enclave</a:t>
            </a:r>
            <a:r>
              <a:rPr lang="zh-CN" altLang="en-US" sz="2400" dirty="0"/>
              <a:t>内部信息保存到</a:t>
            </a:r>
            <a:r>
              <a:rPr lang="en-US" altLang="zh-CN" sz="2400" dirty="0"/>
              <a:t>SSA</a:t>
            </a:r>
          </a:p>
        </p:txBody>
      </p:sp>
    </p:spTree>
    <p:extLst>
      <p:ext uri="{BB962C8B-B14F-4D97-AF65-F5344CB8AC3E}">
        <p14:creationId xmlns:p14="http://schemas.microsoft.com/office/powerpoint/2010/main" val="42877915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AA7972-8027-64BD-7821-67409F3A01E5}"/>
              </a:ext>
            </a:extLst>
          </p:cNvPr>
          <p:cNvSpPr>
            <a:spLocks noGrp="1"/>
          </p:cNvSpPr>
          <p:nvPr>
            <p:ph type="title"/>
          </p:nvPr>
        </p:nvSpPr>
        <p:spPr/>
        <p:txBody>
          <a:bodyPr/>
          <a:lstStyle/>
          <a:p>
            <a:r>
              <a:rPr lang="en-US" altLang="zh-CN" dirty="0"/>
              <a:t>Recovering from an Asynchronous Exit</a:t>
            </a:r>
            <a:endParaRPr lang="zh-CN" altLang="en-US" dirty="0"/>
          </a:p>
        </p:txBody>
      </p:sp>
      <p:sp>
        <p:nvSpPr>
          <p:cNvPr id="4" name="文本框 3">
            <a:extLst>
              <a:ext uri="{FF2B5EF4-FFF2-40B4-BE49-F238E27FC236}">
                <a16:creationId xmlns:a16="http://schemas.microsoft.com/office/drawing/2014/main" id="{EA531BD8-3825-6350-07A5-E82CE1CC13B0}"/>
              </a:ext>
            </a:extLst>
          </p:cNvPr>
          <p:cNvSpPr txBox="1"/>
          <p:nvPr/>
        </p:nvSpPr>
        <p:spPr>
          <a:xfrm>
            <a:off x="838200" y="1775012"/>
            <a:ext cx="10866120" cy="830997"/>
          </a:xfrm>
          <a:prstGeom prst="rect">
            <a:avLst/>
          </a:prstGeom>
          <a:noFill/>
        </p:spPr>
        <p:txBody>
          <a:bodyPr wrap="square" rtlCol="0">
            <a:spAutoFit/>
          </a:bodyPr>
          <a:lstStyle/>
          <a:p>
            <a:pPr marL="342900" indent="-342900" algn="l">
              <a:buFont typeface="Arial" panose="020B0604020202020204" pitchFamily="34" charset="0"/>
              <a:buChar char="•"/>
            </a:pPr>
            <a:r>
              <a:rPr lang="zh-CN" altLang="en-US" sz="2400" dirty="0"/>
              <a:t>使用</a:t>
            </a:r>
            <a:r>
              <a:rPr lang="en-US" altLang="zh-CN" sz="2400" dirty="0"/>
              <a:t>ERESUME</a:t>
            </a:r>
            <a:r>
              <a:rPr lang="zh-CN" altLang="en-US" sz="2400" dirty="0"/>
              <a:t>，几乎和</a:t>
            </a:r>
            <a:r>
              <a:rPr lang="en-US" altLang="zh-CN" sz="2400" dirty="0"/>
              <a:t>EENTER</a:t>
            </a:r>
            <a:r>
              <a:rPr lang="zh-CN" altLang="en-US" sz="2400" dirty="0"/>
              <a:t>一样。</a:t>
            </a:r>
            <a:endParaRPr lang="en-US" altLang="zh-CN" sz="2400" dirty="0"/>
          </a:p>
          <a:p>
            <a:pPr marL="800100" lvl="1" indent="-342900">
              <a:buFont typeface="Arial" panose="020B0604020202020204" pitchFamily="34" charset="0"/>
              <a:buChar char="•"/>
            </a:pPr>
            <a:r>
              <a:rPr lang="zh-CN" altLang="en-US" sz="2400" dirty="0"/>
              <a:t>除了需要多恢复</a:t>
            </a:r>
            <a:r>
              <a:rPr lang="en-US" altLang="zh-CN" sz="2400" dirty="0"/>
              <a:t>SSA</a:t>
            </a:r>
            <a:r>
              <a:rPr lang="zh-CN" altLang="en-US" sz="2400" dirty="0"/>
              <a:t>中的内容</a:t>
            </a:r>
            <a:endParaRPr lang="en-US" altLang="zh-CN" sz="2400" dirty="0"/>
          </a:p>
        </p:txBody>
      </p:sp>
      <p:pic>
        <p:nvPicPr>
          <p:cNvPr id="5" name="图片 4">
            <a:extLst>
              <a:ext uri="{FF2B5EF4-FFF2-40B4-BE49-F238E27FC236}">
                <a16:creationId xmlns:a16="http://schemas.microsoft.com/office/drawing/2014/main" id="{B8600ABF-5372-ED95-5AC7-6DE0B129976B}"/>
              </a:ext>
            </a:extLst>
          </p:cNvPr>
          <p:cNvPicPr>
            <a:picLocks noChangeAspect="1"/>
          </p:cNvPicPr>
          <p:nvPr/>
        </p:nvPicPr>
        <p:blipFill>
          <a:blip r:embed="rId2"/>
          <a:stretch>
            <a:fillRect/>
          </a:stretch>
        </p:blipFill>
        <p:spPr>
          <a:xfrm>
            <a:off x="6819448" y="2849533"/>
            <a:ext cx="5265876" cy="4008467"/>
          </a:xfrm>
          <a:prstGeom prst="rect">
            <a:avLst/>
          </a:prstGeom>
        </p:spPr>
      </p:pic>
    </p:spTree>
    <p:extLst>
      <p:ext uri="{BB962C8B-B14F-4D97-AF65-F5344CB8AC3E}">
        <p14:creationId xmlns:p14="http://schemas.microsoft.com/office/powerpoint/2010/main" val="36692841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AA7972-8027-64BD-7821-67409F3A01E5}"/>
              </a:ext>
            </a:extLst>
          </p:cNvPr>
          <p:cNvSpPr>
            <a:spLocks noGrp="1"/>
          </p:cNvSpPr>
          <p:nvPr>
            <p:ph type="title"/>
          </p:nvPr>
        </p:nvSpPr>
        <p:spPr/>
        <p:txBody>
          <a:bodyPr/>
          <a:lstStyle/>
          <a:p>
            <a:r>
              <a:rPr lang="en-US" altLang="zh-CN" dirty="0"/>
              <a:t>Attestation</a:t>
            </a:r>
            <a:endParaRPr lang="zh-CN" altLang="en-US" dirty="0"/>
          </a:p>
        </p:txBody>
      </p:sp>
      <p:sp>
        <p:nvSpPr>
          <p:cNvPr id="4" name="文本框 3">
            <a:extLst>
              <a:ext uri="{FF2B5EF4-FFF2-40B4-BE49-F238E27FC236}">
                <a16:creationId xmlns:a16="http://schemas.microsoft.com/office/drawing/2014/main" id="{EA531BD8-3825-6350-07A5-E82CE1CC13B0}"/>
              </a:ext>
            </a:extLst>
          </p:cNvPr>
          <p:cNvSpPr txBox="1"/>
          <p:nvPr/>
        </p:nvSpPr>
        <p:spPr>
          <a:xfrm>
            <a:off x="838200" y="1775012"/>
            <a:ext cx="10866120" cy="3046988"/>
          </a:xfrm>
          <a:prstGeom prst="rect">
            <a:avLst/>
          </a:prstGeom>
          <a:noFill/>
        </p:spPr>
        <p:txBody>
          <a:bodyPr wrap="square" rtlCol="0">
            <a:spAutoFit/>
          </a:bodyPr>
          <a:lstStyle/>
          <a:p>
            <a:pPr marL="342900" indent="-342900" algn="l">
              <a:buFont typeface="Arial" panose="020B0604020202020204" pitchFamily="34" charset="0"/>
              <a:buChar char="•"/>
            </a:pPr>
            <a:r>
              <a:rPr lang="zh-CN" altLang="en-US" sz="2400" dirty="0"/>
              <a:t>当需要</a:t>
            </a:r>
            <a:r>
              <a:rPr lang="en-US" altLang="zh-CN" sz="2400" dirty="0"/>
              <a:t>enclave</a:t>
            </a:r>
            <a:r>
              <a:rPr lang="zh-CN" altLang="en-US" sz="2400" dirty="0"/>
              <a:t>协作时，不同的</a:t>
            </a:r>
            <a:r>
              <a:rPr lang="en-US" altLang="zh-CN" sz="2400" dirty="0"/>
              <a:t>enclave</a:t>
            </a:r>
            <a:r>
              <a:rPr lang="zh-CN" altLang="en-US" sz="2400" dirty="0"/>
              <a:t>之间向对方证明自己是可信的</a:t>
            </a:r>
            <a:endParaRPr lang="en-US" altLang="zh-CN" sz="2400" dirty="0"/>
          </a:p>
          <a:p>
            <a:pPr marL="800100" lvl="1" indent="-342900">
              <a:buFont typeface="Arial" panose="020B0604020202020204" pitchFamily="34" charset="0"/>
              <a:buChar char="•"/>
            </a:pPr>
            <a:r>
              <a:rPr lang="zh-CN" altLang="en-US" sz="2400" dirty="0"/>
              <a:t>本地证明</a:t>
            </a:r>
            <a:endParaRPr lang="en-US" altLang="zh-CN" sz="2400" dirty="0"/>
          </a:p>
          <a:p>
            <a:pPr marL="800100" lvl="1" indent="-342900">
              <a:buFont typeface="Arial" panose="020B0604020202020204" pitchFamily="34" charset="0"/>
              <a:buChar char="•"/>
            </a:pPr>
            <a:r>
              <a:rPr lang="zh-CN" altLang="en-US" sz="2400" dirty="0"/>
              <a:t>远程证明</a:t>
            </a:r>
            <a:endParaRPr lang="en-US" altLang="zh-CN" sz="2400" dirty="0"/>
          </a:p>
          <a:p>
            <a:pPr marL="800100" lvl="1"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b="0" i="0" dirty="0">
                <a:solidFill>
                  <a:srgbClr val="191B1F"/>
                </a:solidFill>
                <a:effectLst/>
                <a:highlight>
                  <a:srgbClr val="FFFFFF"/>
                </a:highlight>
                <a:latin typeface="-apple-system"/>
              </a:rPr>
              <a:t>SGX Attestation </a:t>
            </a:r>
            <a:r>
              <a:rPr lang="zh-CN" altLang="en-US" sz="2400" b="0" i="0" dirty="0">
                <a:solidFill>
                  <a:srgbClr val="191B1F"/>
                </a:solidFill>
                <a:effectLst/>
                <a:highlight>
                  <a:srgbClr val="FFFFFF"/>
                </a:highlight>
                <a:latin typeface="-apple-system"/>
              </a:rPr>
              <a:t>目标</a:t>
            </a:r>
            <a:endParaRPr lang="en-US" altLang="zh-CN" sz="2400" dirty="0"/>
          </a:p>
          <a:p>
            <a:pPr marL="800100" lvl="1" indent="-342900">
              <a:buFont typeface="Arial" panose="020B0604020202020204" pitchFamily="34" charset="0"/>
              <a:buChar char="•"/>
            </a:pPr>
            <a:r>
              <a:rPr lang="zh-CN" altLang="en-US" sz="2400" b="0" i="0" dirty="0">
                <a:solidFill>
                  <a:srgbClr val="191B1F"/>
                </a:solidFill>
                <a:effectLst/>
                <a:highlight>
                  <a:srgbClr val="FFFFFF"/>
                </a:highlight>
                <a:latin typeface="-apple-system"/>
              </a:rPr>
              <a:t>他的</a:t>
            </a:r>
            <a:r>
              <a:rPr lang="en-US" altLang="zh-CN" sz="2400" b="0" i="0" dirty="0">
                <a:solidFill>
                  <a:srgbClr val="191B1F"/>
                </a:solidFill>
                <a:effectLst/>
                <a:highlight>
                  <a:srgbClr val="FFFFFF"/>
                </a:highlight>
                <a:latin typeface="-apple-system"/>
              </a:rPr>
              <a:t>enclave</a:t>
            </a:r>
            <a:r>
              <a:rPr lang="zh-CN" altLang="en-US" sz="2400" b="0" i="0" dirty="0">
                <a:solidFill>
                  <a:srgbClr val="191B1F"/>
                </a:solidFill>
                <a:effectLst/>
                <a:highlight>
                  <a:srgbClr val="FFFFFF"/>
                </a:highlight>
                <a:latin typeface="-apple-system"/>
              </a:rPr>
              <a:t>是在支持</a:t>
            </a:r>
            <a:r>
              <a:rPr lang="en-US" altLang="zh-CN" sz="2400" b="0" i="0" dirty="0">
                <a:solidFill>
                  <a:srgbClr val="191B1F"/>
                </a:solidFill>
                <a:effectLst/>
                <a:highlight>
                  <a:srgbClr val="FFFFFF"/>
                </a:highlight>
                <a:latin typeface="-apple-system"/>
              </a:rPr>
              <a:t>Intel SGX</a:t>
            </a:r>
            <a:r>
              <a:rPr lang="zh-CN" altLang="en-US" sz="2400" b="0" i="0" dirty="0">
                <a:solidFill>
                  <a:srgbClr val="191B1F"/>
                </a:solidFill>
                <a:effectLst/>
                <a:highlight>
                  <a:srgbClr val="FFFFFF"/>
                </a:highlight>
                <a:latin typeface="-apple-system"/>
              </a:rPr>
              <a:t>的硬件平台上面执行的</a:t>
            </a:r>
            <a:endParaRPr lang="en-US" altLang="zh-CN" sz="2400" b="0" i="0" dirty="0">
              <a:solidFill>
                <a:srgbClr val="191B1F"/>
              </a:solidFill>
              <a:effectLst/>
              <a:highlight>
                <a:srgbClr val="FFFFFF"/>
              </a:highlight>
              <a:latin typeface="-apple-system"/>
            </a:endParaRPr>
          </a:p>
          <a:p>
            <a:pPr marL="800100" lvl="1" indent="-342900">
              <a:buFont typeface="Arial" panose="020B0604020202020204" pitchFamily="34" charset="0"/>
              <a:buChar char="•"/>
            </a:pPr>
            <a:r>
              <a:rPr lang="zh-CN" altLang="en-US" sz="2400" b="0" i="0" dirty="0">
                <a:solidFill>
                  <a:srgbClr val="191B1F"/>
                </a:solidFill>
                <a:effectLst/>
                <a:highlight>
                  <a:srgbClr val="FFFFFF"/>
                </a:highlight>
                <a:latin typeface="-apple-system"/>
              </a:rPr>
              <a:t>希望在他的</a:t>
            </a:r>
            <a:r>
              <a:rPr lang="en-US" altLang="zh-CN" sz="2400" b="0" i="0" dirty="0">
                <a:solidFill>
                  <a:srgbClr val="191B1F"/>
                </a:solidFill>
                <a:effectLst/>
                <a:highlight>
                  <a:srgbClr val="FFFFFF"/>
                </a:highlight>
                <a:latin typeface="-apple-system"/>
              </a:rPr>
              <a:t>enclave</a:t>
            </a:r>
            <a:r>
              <a:rPr lang="zh-CN" altLang="en-US" sz="2400" b="0" i="0" dirty="0">
                <a:solidFill>
                  <a:srgbClr val="191B1F"/>
                </a:solidFill>
                <a:effectLst/>
                <a:highlight>
                  <a:srgbClr val="FFFFFF"/>
                </a:highlight>
                <a:latin typeface="-apple-system"/>
              </a:rPr>
              <a:t>程序初始化的时候完整性没被破坏</a:t>
            </a:r>
            <a:endParaRPr lang="en-US" altLang="zh-CN" sz="2400" dirty="0">
              <a:solidFill>
                <a:srgbClr val="191B1F"/>
              </a:solidFill>
              <a:highlight>
                <a:srgbClr val="FFFFFF"/>
              </a:highlight>
              <a:latin typeface="-apple-system"/>
            </a:endParaRPr>
          </a:p>
          <a:p>
            <a:pPr marL="800100" lvl="1" indent="-342900">
              <a:buFont typeface="Arial" panose="020B0604020202020204" pitchFamily="34" charset="0"/>
              <a:buChar char="•"/>
            </a:pPr>
            <a:r>
              <a:rPr lang="zh-CN" altLang="en-US" sz="2400" b="0" i="0" dirty="0">
                <a:solidFill>
                  <a:srgbClr val="191B1F"/>
                </a:solidFill>
                <a:effectLst/>
                <a:highlight>
                  <a:srgbClr val="FFFFFF"/>
                </a:highlight>
                <a:latin typeface="-apple-system"/>
              </a:rPr>
              <a:t>在他跟</a:t>
            </a:r>
            <a:r>
              <a:rPr lang="en-US" altLang="zh-CN" sz="2400" b="0" i="0" dirty="0">
                <a:solidFill>
                  <a:srgbClr val="191B1F"/>
                </a:solidFill>
                <a:effectLst/>
                <a:highlight>
                  <a:srgbClr val="FFFFFF"/>
                </a:highlight>
                <a:latin typeface="-apple-system"/>
              </a:rPr>
              <a:t>enclave</a:t>
            </a:r>
            <a:r>
              <a:rPr lang="zh-CN" altLang="en-US" sz="2400" b="0" i="0" dirty="0">
                <a:solidFill>
                  <a:srgbClr val="191B1F"/>
                </a:solidFill>
                <a:effectLst/>
                <a:highlight>
                  <a:srgbClr val="FFFFFF"/>
                </a:highlight>
                <a:latin typeface="-apple-system"/>
              </a:rPr>
              <a:t>程序通信的过程中数据是加密的</a:t>
            </a:r>
            <a:endParaRPr lang="en-US" altLang="zh-CN" sz="2400" dirty="0"/>
          </a:p>
        </p:txBody>
      </p:sp>
    </p:spTree>
    <p:extLst>
      <p:ext uri="{BB962C8B-B14F-4D97-AF65-F5344CB8AC3E}">
        <p14:creationId xmlns:p14="http://schemas.microsoft.com/office/powerpoint/2010/main" val="14944156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AA7972-8027-64BD-7821-67409F3A01E5}"/>
              </a:ext>
            </a:extLst>
          </p:cNvPr>
          <p:cNvSpPr>
            <a:spLocks noGrp="1"/>
          </p:cNvSpPr>
          <p:nvPr>
            <p:ph type="title"/>
          </p:nvPr>
        </p:nvSpPr>
        <p:spPr/>
        <p:txBody>
          <a:bodyPr/>
          <a:lstStyle/>
          <a:p>
            <a:r>
              <a:rPr lang="en-US" altLang="zh-CN" dirty="0"/>
              <a:t>Attestation</a:t>
            </a:r>
            <a:endParaRPr lang="zh-CN" altLang="en-US" dirty="0"/>
          </a:p>
        </p:txBody>
      </p:sp>
      <p:sp>
        <p:nvSpPr>
          <p:cNvPr id="4" name="文本框 3">
            <a:extLst>
              <a:ext uri="{FF2B5EF4-FFF2-40B4-BE49-F238E27FC236}">
                <a16:creationId xmlns:a16="http://schemas.microsoft.com/office/drawing/2014/main" id="{EA531BD8-3825-6350-07A5-E82CE1CC13B0}"/>
              </a:ext>
            </a:extLst>
          </p:cNvPr>
          <p:cNvSpPr txBox="1"/>
          <p:nvPr/>
        </p:nvSpPr>
        <p:spPr>
          <a:xfrm>
            <a:off x="838200" y="1775012"/>
            <a:ext cx="10866120" cy="5262979"/>
          </a:xfrm>
          <a:prstGeom prst="rect">
            <a:avLst/>
          </a:prstGeom>
          <a:noFill/>
        </p:spPr>
        <p:txBody>
          <a:bodyPr wrap="square" rtlCol="0">
            <a:spAutoFit/>
          </a:bodyPr>
          <a:lstStyle/>
          <a:p>
            <a:pPr marL="342900" indent="-342900" algn="l">
              <a:buFont typeface="Arial" panose="020B0604020202020204" pitchFamily="34" charset="0"/>
              <a:buChar char="•"/>
            </a:pPr>
            <a:r>
              <a:rPr lang="zh-CN" altLang="en-US" sz="2400" dirty="0"/>
              <a:t>每个</a:t>
            </a:r>
            <a:r>
              <a:rPr lang="en-US" altLang="zh-CN" sz="2400" dirty="0"/>
              <a:t>SGX CPU</a:t>
            </a:r>
            <a:r>
              <a:rPr lang="zh-CN" altLang="en-US" sz="2400" dirty="0"/>
              <a:t>有一个被</a:t>
            </a:r>
            <a:r>
              <a:rPr lang="en-US" altLang="zh-CN" sz="2400" dirty="0"/>
              <a:t>Intel</a:t>
            </a:r>
            <a:r>
              <a:rPr lang="zh-CN" altLang="en-US" sz="2400" dirty="0"/>
              <a:t>分配的公私钥对</a:t>
            </a:r>
            <a:endParaRPr lang="en-US" altLang="zh-CN" sz="2400" dirty="0"/>
          </a:p>
          <a:p>
            <a:pPr marL="800100" lvl="1" indent="-342900">
              <a:buFont typeface="Arial" panose="020B0604020202020204" pitchFamily="34" charset="0"/>
              <a:buChar char="•"/>
            </a:pPr>
            <a:r>
              <a:rPr lang="zh-CN" altLang="en-US" sz="2400" b="0" i="0" dirty="0">
                <a:solidFill>
                  <a:srgbClr val="191B1F"/>
                </a:solidFill>
                <a:effectLst/>
                <a:highlight>
                  <a:srgbClr val="FFFFFF"/>
                </a:highlight>
                <a:latin typeface="-apple-system"/>
              </a:rPr>
              <a:t>公钥认证：英特尔还提供一个公钥证书认证中心（</a:t>
            </a:r>
            <a:r>
              <a:rPr lang="en-US" altLang="zh-CN" sz="2400" b="0" i="0" dirty="0">
                <a:solidFill>
                  <a:srgbClr val="191B1F"/>
                </a:solidFill>
                <a:effectLst/>
                <a:highlight>
                  <a:srgbClr val="FFFFFF"/>
                </a:highlight>
                <a:latin typeface="-apple-system"/>
              </a:rPr>
              <a:t>Certificate Authority</a:t>
            </a:r>
            <a:r>
              <a:rPr lang="zh-CN" altLang="en-US" sz="2400" b="0" i="0" dirty="0">
                <a:solidFill>
                  <a:srgbClr val="191B1F"/>
                </a:solidFill>
                <a:effectLst/>
                <a:highlight>
                  <a:srgbClr val="FFFFFF"/>
                </a:highlight>
                <a:latin typeface="-apple-system"/>
              </a:rPr>
              <a:t>）为每一个</a:t>
            </a:r>
            <a:r>
              <a:rPr lang="en-US" altLang="zh-CN" sz="2400" b="0" i="0" dirty="0">
                <a:solidFill>
                  <a:srgbClr val="191B1F"/>
                </a:solidFill>
                <a:effectLst/>
                <a:highlight>
                  <a:srgbClr val="FFFFFF"/>
                </a:highlight>
                <a:latin typeface="-apple-system"/>
              </a:rPr>
              <a:t>SGX CPU</a:t>
            </a:r>
            <a:r>
              <a:rPr lang="zh-CN" altLang="en-US" sz="2400" b="0" i="0" dirty="0">
                <a:solidFill>
                  <a:srgbClr val="191B1F"/>
                </a:solidFill>
                <a:effectLst/>
                <a:highlight>
                  <a:srgbClr val="FFFFFF"/>
                </a:highlight>
                <a:latin typeface="-apple-system"/>
              </a:rPr>
              <a:t>和它的公钥关联起来，确保公钥在通信时掉包会被发现。</a:t>
            </a:r>
            <a:endParaRPr lang="en-US" altLang="zh-CN" sz="2400" b="0" i="0" dirty="0">
              <a:solidFill>
                <a:srgbClr val="191B1F"/>
              </a:solidFill>
              <a:effectLst/>
              <a:highlight>
                <a:srgbClr val="FFFFFF"/>
              </a:highlight>
              <a:latin typeface="-apple-system"/>
            </a:endParaRPr>
          </a:p>
          <a:p>
            <a:pPr marL="800100" lvl="1" indent="-342900">
              <a:buFont typeface="Arial" panose="020B0604020202020204" pitchFamily="34" charset="0"/>
              <a:buChar char="•"/>
            </a:pPr>
            <a:endParaRPr lang="en-US" altLang="zh-CN" sz="2400" dirty="0">
              <a:solidFill>
                <a:srgbClr val="191B1F"/>
              </a:solidFill>
              <a:highlight>
                <a:srgbClr val="FFFFFF"/>
              </a:highlight>
              <a:latin typeface="-apple-system"/>
            </a:endParaRPr>
          </a:p>
          <a:p>
            <a:pPr marL="342900" indent="-342900" algn="l">
              <a:buFont typeface="Arial" panose="020B0604020202020204" pitchFamily="34" charset="0"/>
              <a:buChar char="•"/>
            </a:pPr>
            <a:r>
              <a:rPr lang="zh-CN" altLang="en-US" sz="2400" b="0" i="0" dirty="0">
                <a:solidFill>
                  <a:srgbClr val="191B1F"/>
                </a:solidFill>
                <a:effectLst/>
                <a:highlight>
                  <a:srgbClr val="FFFFFF"/>
                </a:highlight>
                <a:latin typeface="-apple-system"/>
              </a:rPr>
              <a:t>有了可信的</a:t>
            </a:r>
            <a:r>
              <a:rPr lang="en-US" altLang="zh-CN" sz="2400" b="0" i="0" dirty="0">
                <a:solidFill>
                  <a:srgbClr val="191B1F"/>
                </a:solidFill>
                <a:effectLst/>
                <a:highlight>
                  <a:srgbClr val="FFFFFF"/>
                </a:highlight>
                <a:latin typeface="-apple-system"/>
              </a:rPr>
              <a:t>Alice</a:t>
            </a:r>
            <a:r>
              <a:rPr lang="zh-CN" altLang="en-US" sz="2400" b="0" i="0" dirty="0">
                <a:solidFill>
                  <a:srgbClr val="191B1F"/>
                </a:solidFill>
                <a:effectLst/>
                <a:highlight>
                  <a:srgbClr val="FFFFFF"/>
                </a:highlight>
                <a:latin typeface="-apple-system"/>
              </a:rPr>
              <a:t>公私钥对，在</a:t>
            </a:r>
            <a:r>
              <a:rPr lang="en-US" altLang="zh-CN" sz="2400" b="0" i="0" dirty="0">
                <a:solidFill>
                  <a:srgbClr val="191B1F"/>
                </a:solidFill>
                <a:effectLst/>
                <a:highlight>
                  <a:srgbClr val="FFFFFF"/>
                </a:highlight>
                <a:latin typeface="-apple-system"/>
              </a:rPr>
              <a:t>enclave</a:t>
            </a:r>
            <a:r>
              <a:rPr lang="zh-CN" altLang="en-US" sz="2400" b="0" i="0" dirty="0">
                <a:solidFill>
                  <a:srgbClr val="191B1F"/>
                </a:solidFill>
                <a:effectLst/>
                <a:highlight>
                  <a:srgbClr val="FFFFFF"/>
                </a:highlight>
                <a:latin typeface="-apple-system"/>
              </a:rPr>
              <a:t>完成初始化之后，</a:t>
            </a:r>
            <a:r>
              <a:rPr lang="en-US" altLang="zh-CN" sz="2400" b="0" i="0" dirty="0">
                <a:solidFill>
                  <a:srgbClr val="191B1F"/>
                </a:solidFill>
                <a:effectLst/>
                <a:highlight>
                  <a:srgbClr val="FFFFFF"/>
                </a:highlight>
                <a:latin typeface="-apple-system"/>
              </a:rPr>
              <a:t>enclave</a:t>
            </a:r>
            <a:r>
              <a:rPr lang="zh-CN" altLang="en-US" sz="2400" b="0" i="0" dirty="0">
                <a:solidFill>
                  <a:srgbClr val="191B1F"/>
                </a:solidFill>
                <a:effectLst/>
                <a:highlight>
                  <a:srgbClr val="FFFFFF"/>
                </a:highlight>
                <a:latin typeface="-apple-system"/>
              </a:rPr>
              <a:t>程序根据初始化状态信息生成一个哈希摘要，然后让</a:t>
            </a:r>
            <a:r>
              <a:rPr lang="en-US" altLang="zh-CN" sz="2400" b="0" i="0" dirty="0">
                <a:solidFill>
                  <a:srgbClr val="191B1F"/>
                </a:solidFill>
                <a:effectLst/>
                <a:highlight>
                  <a:srgbClr val="FFFFFF"/>
                </a:highlight>
                <a:latin typeface="-apple-system"/>
              </a:rPr>
              <a:t>SGX CPU</a:t>
            </a:r>
            <a:r>
              <a:rPr lang="zh-CN" altLang="en-US" sz="2400" b="0" i="0" dirty="0">
                <a:solidFill>
                  <a:srgbClr val="191B1F"/>
                </a:solidFill>
                <a:effectLst/>
                <a:highlight>
                  <a:srgbClr val="FFFFFF"/>
                </a:highlight>
                <a:latin typeface="-apple-system"/>
              </a:rPr>
              <a:t>用私钥生成数字签名，签名和哈希摘要一同发给</a:t>
            </a:r>
            <a:r>
              <a:rPr lang="en-US" altLang="zh-CN" sz="2400" b="0" i="0" dirty="0">
                <a:solidFill>
                  <a:srgbClr val="191B1F"/>
                </a:solidFill>
                <a:effectLst/>
                <a:highlight>
                  <a:srgbClr val="FFFFFF"/>
                </a:highlight>
                <a:latin typeface="-apple-system"/>
              </a:rPr>
              <a:t>Bob</a:t>
            </a:r>
            <a:r>
              <a:rPr lang="zh-CN" altLang="en-US" sz="2400" b="0" i="0" dirty="0">
                <a:solidFill>
                  <a:srgbClr val="191B1F"/>
                </a:solidFill>
                <a:effectLst/>
                <a:highlight>
                  <a:srgbClr val="FFFFFF"/>
                </a:highlight>
                <a:latin typeface="-apple-system"/>
              </a:rPr>
              <a:t>。</a:t>
            </a:r>
            <a:r>
              <a:rPr lang="en-US" altLang="zh-CN" sz="2400" b="0" i="0" dirty="0">
                <a:solidFill>
                  <a:srgbClr val="191B1F"/>
                </a:solidFill>
                <a:effectLst/>
                <a:highlight>
                  <a:srgbClr val="FFFFFF"/>
                </a:highlight>
                <a:latin typeface="-apple-system"/>
              </a:rPr>
              <a:t>Bob</a:t>
            </a:r>
            <a:r>
              <a:rPr lang="zh-CN" altLang="en-US" sz="2400" b="0" i="0" dirty="0">
                <a:solidFill>
                  <a:srgbClr val="191B1F"/>
                </a:solidFill>
                <a:effectLst/>
                <a:highlight>
                  <a:srgbClr val="FFFFFF"/>
                </a:highlight>
                <a:latin typeface="-apple-system"/>
              </a:rPr>
              <a:t>收到之后，利用英特尔提供的</a:t>
            </a:r>
            <a:r>
              <a:rPr lang="en-US" altLang="zh-CN" sz="2400" b="0" i="0" dirty="0">
                <a:solidFill>
                  <a:srgbClr val="191B1F"/>
                </a:solidFill>
                <a:effectLst/>
                <a:highlight>
                  <a:srgbClr val="FFFFFF"/>
                </a:highlight>
                <a:latin typeface="-apple-system"/>
              </a:rPr>
              <a:t>Attestation service</a:t>
            </a:r>
            <a:r>
              <a:rPr lang="zh-CN" altLang="en-US" sz="2400" b="0" i="0" dirty="0">
                <a:solidFill>
                  <a:srgbClr val="191B1F"/>
                </a:solidFill>
                <a:effectLst/>
                <a:highlight>
                  <a:srgbClr val="FFFFFF"/>
                </a:highlight>
                <a:latin typeface="-apple-system"/>
              </a:rPr>
              <a:t>来认证</a:t>
            </a:r>
            <a:r>
              <a:rPr lang="en-US" altLang="zh-CN" sz="2400" b="0" i="0" dirty="0">
                <a:solidFill>
                  <a:srgbClr val="191B1F"/>
                </a:solidFill>
                <a:effectLst/>
                <a:highlight>
                  <a:srgbClr val="FFFFFF"/>
                </a:highlight>
                <a:latin typeface="-apple-system"/>
              </a:rPr>
              <a:t>enclave</a:t>
            </a:r>
            <a:r>
              <a:rPr lang="zh-CN" altLang="en-US" sz="2400" b="0" i="0" dirty="0">
                <a:solidFill>
                  <a:srgbClr val="191B1F"/>
                </a:solidFill>
                <a:effectLst/>
                <a:highlight>
                  <a:srgbClr val="FFFFFF"/>
                </a:highlight>
                <a:latin typeface="-apple-system"/>
              </a:rPr>
              <a:t>发来的数据，确信远程的</a:t>
            </a:r>
            <a:r>
              <a:rPr lang="en-US" altLang="zh-CN" sz="2400" b="0" i="0" dirty="0">
                <a:solidFill>
                  <a:srgbClr val="191B1F"/>
                </a:solidFill>
                <a:effectLst/>
                <a:highlight>
                  <a:srgbClr val="FFFFFF"/>
                </a:highlight>
                <a:latin typeface="-apple-system"/>
              </a:rPr>
              <a:t>enclave</a:t>
            </a:r>
            <a:r>
              <a:rPr lang="zh-CN" altLang="en-US" sz="2400" b="0" i="0" dirty="0">
                <a:solidFill>
                  <a:srgbClr val="191B1F"/>
                </a:solidFill>
                <a:effectLst/>
                <a:highlight>
                  <a:srgbClr val="FFFFFF"/>
                </a:highlight>
                <a:latin typeface="-apple-system"/>
              </a:rPr>
              <a:t>是运行在可信的</a:t>
            </a:r>
            <a:r>
              <a:rPr lang="en-US" altLang="zh-CN" sz="2400" b="0" i="0" dirty="0">
                <a:solidFill>
                  <a:srgbClr val="191B1F"/>
                </a:solidFill>
                <a:effectLst/>
                <a:highlight>
                  <a:srgbClr val="FFFFFF"/>
                </a:highlight>
                <a:latin typeface="-apple-system"/>
              </a:rPr>
              <a:t>Intel SGX GPU</a:t>
            </a:r>
            <a:r>
              <a:rPr lang="zh-CN" altLang="en-US" sz="2400" b="0" i="0" dirty="0">
                <a:solidFill>
                  <a:srgbClr val="191B1F"/>
                </a:solidFill>
                <a:effectLst/>
                <a:highlight>
                  <a:srgbClr val="FFFFFF"/>
                </a:highlight>
                <a:latin typeface="-apple-system"/>
              </a:rPr>
              <a:t>上面。</a:t>
            </a:r>
            <a:endParaRPr lang="en-US" altLang="zh-CN" sz="2400" b="0" i="0" dirty="0">
              <a:solidFill>
                <a:srgbClr val="191B1F"/>
              </a:solidFill>
              <a:effectLst/>
              <a:highlight>
                <a:srgbClr val="FFFFFF"/>
              </a:highlight>
              <a:latin typeface="-apple-system"/>
            </a:endParaRPr>
          </a:p>
          <a:p>
            <a:pPr algn="l"/>
            <a:endParaRPr lang="zh-CN" altLang="en-US" sz="2400" b="0" i="0" dirty="0">
              <a:solidFill>
                <a:srgbClr val="191B1F"/>
              </a:solidFill>
              <a:effectLst/>
              <a:highlight>
                <a:srgbClr val="FFFFFF"/>
              </a:highlight>
              <a:latin typeface="-apple-system"/>
            </a:endParaRPr>
          </a:p>
          <a:p>
            <a:pPr marL="342900" indent="-342900" algn="l">
              <a:buFont typeface="Arial" panose="020B0604020202020204" pitchFamily="34" charset="0"/>
              <a:buChar char="•"/>
            </a:pPr>
            <a:r>
              <a:rPr lang="zh-CN" altLang="en-US" sz="2400" b="0" i="0" dirty="0">
                <a:solidFill>
                  <a:srgbClr val="191B1F"/>
                </a:solidFill>
                <a:effectLst/>
                <a:highlight>
                  <a:srgbClr val="FFFFFF"/>
                </a:highlight>
                <a:latin typeface="-apple-system"/>
              </a:rPr>
              <a:t>一个攻击者是不能够伪造签名的</a:t>
            </a:r>
            <a:endParaRPr lang="en-US" altLang="zh-CN" sz="2400" b="0" i="0" dirty="0">
              <a:solidFill>
                <a:srgbClr val="191B1F"/>
              </a:solidFill>
              <a:effectLst/>
              <a:highlight>
                <a:srgbClr val="FFFFFF"/>
              </a:highlight>
              <a:latin typeface="-apple-system"/>
            </a:endParaRPr>
          </a:p>
          <a:p>
            <a:pPr marL="800100" lvl="1" indent="-342900">
              <a:buFont typeface="Arial" panose="020B0604020202020204" pitchFamily="34" charset="0"/>
              <a:buChar char="•"/>
            </a:pPr>
            <a:r>
              <a:rPr lang="zh-CN" altLang="en-US" sz="2400" b="0" i="0" dirty="0">
                <a:solidFill>
                  <a:srgbClr val="191B1F"/>
                </a:solidFill>
                <a:effectLst/>
                <a:highlight>
                  <a:srgbClr val="FFFFFF"/>
                </a:highlight>
                <a:latin typeface="-apple-system"/>
              </a:rPr>
              <a:t>攻击者不能够获得烧录在硬件上面的</a:t>
            </a:r>
            <a:r>
              <a:rPr lang="en-US" altLang="zh-CN" sz="2400" b="0" i="0" dirty="0">
                <a:solidFill>
                  <a:srgbClr val="191B1F"/>
                </a:solidFill>
                <a:effectLst/>
                <a:highlight>
                  <a:srgbClr val="FFFFFF"/>
                </a:highlight>
                <a:latin typeface="-apple-system"/>
              </a:rPr>
              <a:t>CPU</a:t>
            </a:r>
            <a:r>
              <a:rPr lang="zh-CN" altLang="en-US" sz="2400" b="0" i="0" dirty="0">
                <a:solidFill>
                  <a:srgbClr val="191B1F"/>
                </a:solidFill>
                <a:effectLst/>
                <a:highlight>
                  <a:srgbClr val="FFFFFF"/>
                </a:highlight>
                <a:latin typeface="-apple-system"/>
              </a:rPr>
              <a:t>私钥</a:t>
            </a:r>
            <a:endParaRPr lang="en-US" altLang="zh-CN" sz="2400" b="0" i="0" dirty="0">
              <a:solidFill>
                <a:srgbClr val="191B1F"/>
              </a:solidFill>
              <a:effectLst/>
              <a:highlight>
                <a:srgbClr val="FFFFFF"/>
              </a:highlight>
              <a:latin typeface="-apple-system"/>
            </a:endParaRPr>
          </a:p>
          <a:p>
            <a:pPr marL="800100" lvl="1" indent="-342900">
              <a:buFont typeface="Arial" panose="020B0604020202020204" pitchFamily="34" charset="0"/>
              <a:buChar char="•"/>
            </a:pPr>
            <a:r>
              <a:rPr lang="zh-CN" altLang="en-US" sz="2400" b="0" i="0" dirty="0">
                <a:solidFill>
                  <a:srgbClr val="191B1F"/>
                </a:solidFill>
                <a:effectLst/>
                <a:highlight>
                  <a:srgbClr val="FFFFFF"/>
                </a:highlight>
                <a:latin typeface="-apple-system"/>
              </a:rPr>
              <a:t>只有</a:t>
            </a:r>
            <a:r>
              <a:rPr lang="en-US" altLang="zh-CN" sz="2400" b="0" i="0" dirty="0">
                <a:solidFill>
                  <a:srgbClr val="191B1F"/>
                </a:solidFill>
                <a:effectLst/>
                <a:highlight>
                  <a:srgbClr val="FFFFFF"/>
                </a:highlight>
                <a:latin typeface="-apple-system"/>
              </a:rPr>
              <a:t>enclave</a:t>
            </a:r>
            <a:r>
              <a:rPr lang="zh-CN" altLang="en-US" sz="2400" b="0" i="0" dirty="0">
                <a:solidFill>
                  <a:srgbClr val="191B1F"/>
                </a:solidFill>
                <a:effectLst/>
                <a:highlight>
                  <a:srgbClr val="FFFFFF"/>
                </a:highlight>
                <a:latin typeface="-apple-system"/>
              </a:rPr>
              <a:t>程序才能够让</a:t>
            </a:r>
            <a:r>
              <a:rPr lang="en-US" altLang="zh-CN" sz="2400" b="0" i="0" dirty="0">
                <a:solidFill>
                  <a:srgbClr val="191B1F"/>
                </a:solidFill>
                <a:effectLst/>
                <a:highlight>
                  <a:srgbClr val="FFFFFF"/>
                </a:highlight>
                <a:latin typeface="-apple-system"/>
              </a:rPr>
              <a:t>CPU</a:t>
            </a:r>
            <a:r>
              <a:rPr lang="zh-CN" altLang="en-US" sz="2400" b="0" i="0" dirty="0">
                <a:solidFill>
                  <a:srgbClr val="191B1F"/>
                </a:solidFill>
                <a:effectLst/>
                <a:highlight>
                  <a:srgbClr val="FFFFFF"/>
                </a:highlight>
                <a:latin typeface="-apple-system"/>
              </a:rPr>
              <a:t>数字签名</a:t>
            </a:r>
            <a:endParaRPr lang="en-US" altLang="zh-CN" sz="2400" b="0" i="0" dirty="0">
              <a:solidFill>
                <a:srgbClr val="191B1F"/>
              </a:solidFill>
              <a:effectLst/>
              <a:highlight>
                <a:srgbClr val="FFFFFF"/>
              </a:highlight>
              <a:latin typeface="-apple-system"/>
            </a:endParaRPr>
          </a:p>
          <a:p>
            <a:pPr marL="800100" lvl="1" indent="-342900">
              <a:buFont typeface="Arial" panose="020B0604020202020204" pitchFamily="34" charset="0"/>
              <a:buChar char="•"/>
            </a:pPr>
            <a:r>
              <a:rPr lang="zh-CN" altLang="en-US" sz="2400" b="0" i="0" dirty="0">
                <a:solidFill>
                  <a:srgbClr val="191B1F"/>
                </a:solidFill>
                <a:effectLst/>
                <a:highlight>
                  <a:srgbClr val="FFFFFF"/>
                </a:highlight>
                <a:latin typeface="-apple-system"/>
              </a:rPr>
              <a:t>不同的</a:t>
            </a:r>
            <a:r>
              <a:rPr lang="en-US" altLang="zh-CN" sz="2400" b="0" i="0" dirty="0">
                <a:solidFill>
                  <a:srgbClr val="191B1F"/>
                </a:solidFill>
                <a:effectLst/>
                <a:highlight>
                  <a:srgbClr val="FFFFFF"/>
                </a:highlight>
                <a:latin typeface="-apple-system"/>
              </a:rPr>
              <a:t>enclave</a:t>
            </a:r>
            <a:r>
              <a:rPr lang="zh-CN" altLang="en-US" sz="2400" b="0" i="0" dirty="0">
                <a:solidFill>
                  <a:srgbClr val="191B1F"/>
                </a:solidFill>
                <a:effectLst/>
                <a:highlight>
                  <a:srgbClr val="FFFFFF"/>
                </a:highlight>
                <a:latin typeface="-apple-system"/>
              </a:rPr>
              <a:t>程序的哈希摘要是不一样的，一个攻击者不能够伪造</a:t>
            </a:r>
            <a:r>
              <a:rPr lang="en-US" altLang="zh-CN" sz="2400" b="0" i="0" dirty="0">
                <a:solidFill>
                  <a:srgbClr val="191B1F"/>
                </a:solidFill>
                <a:effectLst/>
                <a:highlight>
                  <a:srgbClr val="FFFFFF"/>
                </a:highlight>
                <a:latin typeface="-apple-system"/>
              </a:rPr>
              <a:t>enclave</a:t>
            </a:r>
            <a:r>
              <a:rPr lang="zh-CN" altLang="en-US" sz="2400" b="0" i="0" dirty="0">
                <a:solidFill>
                  <a:srgbClr val="191B1F"/>
                </a:solidFill>
                <a:effectLst/>
                <a:highlight>
                  <a:srgbClr val="FFFFFF"/>
                </a:highlight>
                <a:latin typeface="-apple-system"/>
              </a:rPr>
              <a:t>的哈希摘要。</a:t>
            </a:r>
            <a:endParaRPr lang="en-US" altLang="zh-CN" sz="2400" dirty="0"/>
          </a:p>
        </p:txBody>
      </p:sp>
    </p:spTree>
    <p:extLst>
      <p:ext uri="{BB962C8B-B14F-4D97-AF65-F5344CB8AC3E}">
        <p14:creationId xmlns:p14="http://schemas.microsoft.com/office/powerpoint/2010/main" val="34738118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AA7972-8027-64BD-7821-67409F3A01E5}"/>
              </a:ext>
            </a:extLst>
          </p:cNvPr>
          <p:cNvSpPr>
            <a:spLocks noGrp="1"/>
          </p:cNvSpPr>
          <p:nvPr>
            <p:ph type="title"/>
          </p:nvPr>
        </p:nvSpPr>
        <p:spPr/>
        <p:txBody>
          <a:bodyPr/>
          <a:lstStyle/>
          <a:p>
            <a:r>
              <a:rPr lang="en-US" altLang="zh-CN" dirty="0"/>
              <a:t>Attestation</a:t>
            </a:r>
            <a:endParaRPr lang="zh-CN" altLang="en-US" dirty="0"/>
          </a:p>
        </p:txBody>
      </p:sp>
      <p:sp>
        <p:nvSpPr>
          <p:cNvPr id="4" name="文本框 3">
            <a:extLst>
              <a:ext uri="{FF2B5EF4-FFF2-40B4-BE49-F238E27FC236}">
                <a16:creationId xmlns:a16="http://schemas.microsoft.com/office/drawing/2014/main" id="{EA531BD8-3825-6350-07A5-E82CE1CC13B0}"/>
              </a:ext>
            </a:extLst>
          </p:cNvPr>
          <p:cNvSpPr txBox="1"/>
          <p:nvPr/>
        </p:nvSpPr>
        <p:spPr>
          <a:xfrm>
            <a:off x="838200" y="1775012"/>
            <a:ext cx="10866120" cy="3785652"/>
          </a:xfrm>
          <a:prstGeom prst="rect">
            <a:avLst/>
          </a:prstGeom>
          <a:noFill/>
        </p:spPr>
        <p:txBody>
          <a:bodyPr wrap="square" rtlCol="0">
            <a:spAutoFit/>
          </a:bodyPr>
          <a:lstStyle/>
          <a:p>
            <a:pPr marL="342900" indent="-342900" algn="l">
              <a:buFont typeface="Arial" panose="020B0604020202020204" pitchFamily="34" charset="0"/>
              <a:buChar char="•"/>
            </a:pPr>
            <a:r>
              <a:rPr lang="zh-CN" altLang="en-US" sz="2400" b="0" i="0" dirty="0">
                <a:solidFill>
                  <a:srgbClr val="191B1F"/>
                </a:solidFill>
                <a:effectLst/>
                <a:highlight>
                  <a:srgbClr val="FFFFFF"/>
                </a:highlight>
                <a:latin typeface="-apple-system"/>
              </a:rPr>
              <a:t>英特尔</a:t>
            </a:r>
            <a:r>
              <a:rPr lang="en-US" altLang="zh-CN" sz="2400" b="0" i="0" dirty="0">
                <a:solidFill>
                  <a:srgbClr val="191B1F"/>
                </a:solidFill>
                <a:effectLst/>
                <a:highlight>
                  <a:srgbClr val="FFFFFF"/>
                </a:highlight>
                <a:latin typeface="-apple-system"/>
              </a:rPr>
              <a:t>CPU</a:t>
            </a:r>
            <a:r>
              <a:rPr lang="zh-CN" altLang="en-US" sz="2400" b="0" i="0" dirty="0">
                <a:solidFill>
                  <a:srgbClr val="191B1F"/>
                </a:solidFill>
                <a:effectLst/>
                <a:highlight>
                  <a:srgbClr val="FFFFFF"/>
                </a:highlight>
                <a:latin typeface="-apple-system"/>
              </a:rPr>
              <a:t>无法在可信硬件级别支持生成数字签名。</a:t>
            </a:r>
            <a:endParaRPr lang="en-US" altLang="zh-CN" sz="2400" b="0" i="0" dirty="0">
              <a:solidFill>
                <a:srgbClr val="191B1F"/>
              </a:solidFill>
              <a:effectLst/>
              <a:highlight>
                <a:srgbClr val="FFFFFF"/>
              </a:highlight>
              <a:latin typeface="-apple-system"/>
            </a:endParaRPr>
          </a:p>
          <a:p>
            <a:pPr marL="342900" indent="-342900" algn="l">
              <a:buFont typeface="Arial" panose="020B0604020202020204" pitchFamily="34" charset="0"/>
              <a:buChar char="•"/>
            </a:pPr>
            <a:r>
              <a:rPr lang="zh-CN" altLang="en-US" sz="2400" b="0" i="0" dirty="0">
                <a:solidFill>
                  <a:srgbClr val="191B1F"/>
                </a:solidFill>
                <a:effectLst/>
                <a:highlight>
                  <a:srgbClr val="FFFFFF"/>
                </a:highlight>
                <a:latin typeface="-apple-system"/>
              </a:rPr>
              <a:t>英特尔采用了软件的方式来实现。但是普通的软件有被黑的可能</a:t>
            </a:r>
            <a:endParaRPr lang="en-US" altLang="zh-CN" sz="2400" b="0" i="0" dirty="0">
              <a:solidFill>
                <a:srgbClr val="191B1F"/>
              </a:solidFill>
              <a:effectLst/>
              <a:highlight>
                <a:srgbClr val="FFFFFF"/>
              </a:highlight>
              <a:latin typeface="-apple-system"/>
            </a:endParaRPr>
          </a:p>
          <a:p>
            <a:pPr marL="800100" lvl="1" indent="-342900">
              <a:buFont typeface="Arial" panose="020B0604020202020204" pitchFamily="34" charset="0"/>
              <a:buChar char="•"/>
            </a:pPr>
            <a:r>
              <a:rPr lang="en-US" altLang="zh-CN" sz="2400" b="0" i="0" dirty="0">
                <a:solidFill>
                  <a:srgbClr val="191B1F"/>
                </a:solidFill>
                <a:effectLst/>
                <a:highlight>
                  <a:srgbClr val="FFFFFF"/>
                </a:highlight>
                <a:latin typeface="-apple-system"/>
              </a:rPr>
              <a:t>Quoting Enclave </a:t>
            </a:r>
            <a:r>
              <a:rPr lang="zh-CN" altLang="en-US" sz="2400" b="0" i="0" dirty="0">
                <a:solidFill>
                  <a:srgbClr val="191B1F"/>
                </a:solidFill>
                <a:effectLst/>
                <a:highlight>
                  <a:srgbClr val="FFFFFF"/>
                </a:highlight>
                <a:latin typeface="-apple-system"/>
              </a:rPr>
              <a:t>（</a:t>
            </a:r>
            <a:r>
              <a:rPr lang="en-US" altLang="zh-CN" sz="2400" b="0" i="0" dirty="0">
                <a:solidFill>
                  <a:srgbClr val="191B1F"/>
                </a:solidFill>
                <a:effectLst/>
                <a:highlight>
                  <a:srgbClr val="FFFFFF"/>
                </a:highlight>
                <a:latin typeface="-apple-system"/>
              </a:rPr>
              <a:t>QE</a:t>
            </a:r>
            <a:r>
              <a:rPr lang="zh-CN" altLang="en-US" sz="2400" b="0" i="0" dirty="0">
                <a:solidFill>
                  <a:srgbClr val="191B1F"/>
                </a:solidFill>
                <a:effectLst/>
                <a:highlight>
                  <a:srgbClr val="FFFFFF"/>
                </a:highlight>
                <a:latin typeface="-apple-system"/>
              </a:rPr>
              <a:t>）：顾名思义它是一个特殊的</a:t>
            </a:r>
            <a:r>
              <a:rPr lang="en-US" altLang="zh-CN" sz="2400" b="0" i="0" dirty="0">
                <a:solidFill>
                  <a:srgbClr val="191B1F"/>
                </a:solidFill>
                <a:effectLst/>
                <a:highlight>
                  <a:srgbClr val="FFFFFF"/>
                </a:highlight>
                <a:latin typeface="-apple-system"/>
              </a:rPr>
              <a:t>enclave</a:t>
            </a:r>
            <a:r>
              <a:rPr lang="zh-CN" altLang="en-US" sz="2400" b="0" i="0" dirty="0">
                <a:solidFill>
                  <a:srgbClr val="191B1F"/>
                </a:solidFill>
                <a:effectLst/>
                <a:highlight>
                  <a:srgbClr val="FFFFFF"/>
                </a:highlight>
                <a:latin typeface="-apple-system"/>
              </a:rPr>
              <a:t>程序，它能够安全地执行“数字签名”的逻辑计算。</a:t>
            </a:r>
            <a:endParaRPr lang="en-US" altLang="zh-CN" sz="2400" b="0" i="0" dirty="0">
              <a:solidFill>
                <a:srgbClr val="191B1F"/>
              </a:solidFill>
              <a:effectLst/>
              <a:highlight>
                <a:srgbClr val="FFFFFF"/>
              </a:highlight>
              <a:latin typeface="-apple-system"/>
            </a:endParaRPr>
          </a:p>
          <a:p>
            <a:pPr marL="800100" lvl="1" indent="-342900">
              <a:buFont typeface="Arial" panose="020B0604020202020204" pitchFamily="34" charset="0"/>
              <a:buChar char="•"/>
            </a:pPr>
            <a:r>
              <a:rPr lang="zh-CN" altLang="en-US" sz="2400" dirty="0">
                <a:solidFill>
                  <a:srgbClr val="191B1F"/>
                </a:solidFill>
                <a:highlight>
                  <a:srgbClr val="FFFFFF"/>
                </a:highlight>
                <a:latin typeface="-apple-system"/>
              </a:rPr>
              <a:t>只需</a:t>
            </a:r>
            <a:r>
              <a:rPr lang="zh-CN" altLang="en-US" sz="2400" b="0" i="0" dirty="0">
                <a:solidFill>
                  <a:srgbClr val="191B1F"/>
                </a:solidFill>
                <a:effectLst/>
                <a:highlight>
                  <a:srgbClr val="FFFFFF"/>
                </a:highlight>
                <a:latin typeface="-apple-system"/>
              </a:rPr>
              <a:t>让</a:t>
            </a:r>
            <a:r>
              <a:rPr lang="en-US" altLang="zh-CN" sz="2400" b="0" i="0" dirty="0">
                <a:solidFill>
                  <a:srgbClr val="191B1F"/>
                </a:solidFill>
                <a:effectLst/>
                <a:highlight>
                  <a:srgbClr val="FFFFFF"/>
                </a:highlight>
                <a:latin typeface="-apple-system"/>
              </a:rPr>
              <a:t>Bob</a:t>
            </a:r>
            <a:r>
              <a:rPr lang="zh-CN" altLang="en-US" sz="2400" b="0" i="0" dirty="0">
                <a:solidFill>
                  <a:srgbClr val="191B1F"/>
                </a:solidFill>
                <a:effectLst/>
                <a:highlight>
                  <a:srgbClr val="FFFFFF"/>
                </a:highlight>
                <a:latin typeface="-apple-system"/>
              </a:rPr>
              <a:t>的</a:t>
            </a:r>
            <a:r>
              <a:rPr lang="en-US" altLang="zh-CN" sz="2400" b="0" i="0" dirty="0">
                <a:solidFill>
                  <a:srgbClr val="191B1F"/>
                </a:solidFill>
                <a:effectLst/>
                <a:highlight>
                  <a:srgbClr val="FFFFFF"/>
                </a:highlight>
                <a:latin typeface="-apple-system"/>
              </a:rPr>
              <a:t>enclave</a:t>
            </a:r>
            <a:r>
              <a:rPr lang="zh-CN" altLang="en-US" sz="2400" b="0" i="0" dirty="0">
                <a:solidFill>
                  <a:srgbClr val="191B1F"/>
                </a:solidFill>
                <a:effectLst/>
                <a:highlight>
                  <a:srgbClr val="FFFFFF"/>
                </a:highlight>
                <a:latin typeface="-apple-system"/>
              </a:rPr>
              <a:t>向</a:t>
            </a:r>
            <a:r>
              <a:rPr lang="en-US" altLang="zh-CN" sz="2400" b="0" i="0" dirty="0">
                <a:solidFill>
                  <a:srgbClr val="191B1F"/>
                </a:solidFill>
                <a:effectLst/>
                <a:highlight>
                  <a:srgbClr val="FFFFFF"/>
                </a:highlight>
                <a:latin typeface="-apple-system"/>
              </a:rPr>
              <a:t>QE</a:t>
            </a:r>
            <a:r>
              <a:rPr lang="zh-CN" altLang="en-US" sz="2400" b="0" i="0" dirty="0">
                <a:solidFill>
                  <a:srgbClr val="191B1F"/>
                </a:solidFill>
                <a:effectLst/>
                <a:highlight>
                  <a:srgbClr val="FFFFFF"/>
                </a:highlight>
                <a:latin typeface="-apple-system"/>
              </a:rPr>
              <a:t>证明自己“运行在与</a:t>
            </a:r>
            <a:r>
              <a:rPr lang="en-US" altLang="zh-CN" sz="2400" b="0" i="0" dirty="0">
                <a:solidFill>
                  <a:srgbClr val="191B1F"/>
                </a:solidFill>
                <a:effectLst/>
                <a:highlight>
                  <a:srgbClr val="FFFFFF"/>
                </a:highlight>
                <a:latin typeface="-apple-system"/>
              </a:rPr>
              <a:t>QE</a:t>
            </a:r>
            <a:r>
              <a:rPr lang="zh-CN" altLang="en-US" sz="2400" b="0" i="0" dirty="0">
                <a:solidFill>
                  <a:srgbClr val="191B1F"/>
                </a:solidFill>
                <a:effectLst/>
                <a:highlight>
                  <a:srgbClr val="FFFFFF"/>
                </a:highlight>
                <a:latin typeface="-apple-system"/>
              </a:rPr>
              <a:t>同一个平台上”。</a:t>
            </a:r>
            <a:endParaRPr lang="en-US" altLang="zh-CN" sz="2400" b="0" i="0" dirty="0">
              <a:solidFill>
                <a:srgbClr val="191B1F"/>
              </a:solidFill>
              <a:effectLst/>
              <a:highlight>
                <a:srgbClr val="FFFFFF"/>
              </a:highlight>
              <a:latin typeface="-apple-system"/>
            </a:endParaRPr>
          </a:p>
          <a:p>
            <a:pPr marL="800100" lvl="1" indent="-342900">
              <a:buFont typeface="Arial" panose="020B0604020202020204" pitchFamily="34" charset="0"/>
              <a:buChar char="•"/>
            </a:pPr>
            <a:r>
              <a:rPr lang="en-US" altLang="zh-CN" sz="2400" b="0" i="0" dirty="0">
                <a:solidFill>
                  <a:srgbClr val="191B1F"/>
                </a:solidFill>
                <a:effectLst/>
                <a:highlight>
                  <a:srgbClr val="FFFFFF"/>
                </a:highlight>
                <a:latin typeface="-apple-system"/>
              </a:rPr>
              <a:t>local attestation</a:t>
            </a:r>
            <a:r>
              <a:rPr lang="zh-CN" altLang="en-US" sz="2400" b="0" i="0" dirty="0">
                <a:solidFill>
                  <a:srgbClr val="191B1F"/>
                </a:solidFill>
                <a:effectLst/>
                <a:highlight>
                  <a:srgbClr val="FFFFFF"/>
                </a:highlight>
                <a:latin typeface="-apple-system"/>
              </a:rPr>
              <a:t>：两个</a:t>
            </a:r>
            <a:r>
              <a:rPr lang="en-US" altLang="zh-CN" sz="2400" b="0" i="0" dirty="0">
                <a:solidFill>
                  <a:srgbClr val="191B1F"/>
                </a:solidFill>
                <a:effectLst/>
                <a:highlight>
                  <a:srgbClr val="FFFFFF"/>
                </a:highlight>
                <a:latin typeface="-apple-system"/>
              </a:rPr>
              <a:t>enclave</a:t>
            </a:r>
            <a:r>
              <a:rPr lang="zh-CN" altLang="en-US" sz="2400" b="0" i="0" dirty="0">
                <a:solidFill>
                  <a:srgbClr val="191B1F"/>
                </a:solidFill>
                <a:effectLst/>
                <a:highlight>
                  <a:srgbClr val="FFFFFF"/>
                </a:highlight>
                <a:latin typeface="-apple-system"/>
              </a:rPr>
              <a:t>都使用相同的被烧录在</a:t>
            </a:r>
            <a:r>
              <a:rPr lang="en-US" altLang="zh-CN" sz="2400" b="0" i="0" dirty="0">
                <a:solidFill>
                  <a:srgbClr val="191B1F"/>
                </a:solidFill>
                <a:effectLst/>
                <a:highlight>
                  <a:srgbClr val="FFFFFF"/>
                </a:highlight>
                <a:latin typeface="-apple-system"/>
              </a:rPr>
              <a:t>SGX CPU</a:t>
            </a:r>
            <a:r>
              <a:rPr lang="zh-CN" altLang="en-US" sz="2400" b="0" i="0" dirty="0">
                <a:solidFill>
                  <a:srgbClr val="191B1F"/>
                </a:solidFill>
                <a:effectLst/>
                <a:highlight>
                  <a:srgbClr val="FFFFFF"/>
                </a:highlight>
                <a:latin typeface="-apple-system"/>
              </a:rPr>
              <a:t>上面的私钥：</a:t>
            </a:r>
            <a:r>
              <a:rPr lang="en-US" altLang="zh-CN" sz="2400" b="0" i="0" dirty="0">
                <a:solidFill>
                  <a:srgbClr val="191B1F"/>
                </a:solidFill>
                <a:effectLst/>
                <a:highlight>
                  <a:srgbClr val="FFFFFF"/>
                </a:highlight>
                <a:latin typeface="-apple-system"/>
              </a:rPr>
              <a:t>Bob</a:t>
            </a:r>
            <a:r>
              <a:rPr lang="zh-CN" altLang="en-US" sz="2400" b="0" i="0" dirty="0">
                <a:solidFill>
                  <a:srgbClr val="191B1F"/>
                </a:solidFill>
                <a:effectLst/>
                <a:highlight>
                  <a:srgbClr val="FFFFFF"/>
                </a:highlight>
                <a:latin typeface="-apple-system"/>
              </a:rPr>
              <a:t>的</a:t>
            </a:r>
            <a:r>
              <a:rPr lang="en-US" altLang="zh-CN" sz="2400" b="0" i="0" dirty="0">
                <a:solidFill>
                  <a:srgbClr val="191B1F"/>
                </a:solidFill>
                <a:effectLst/>
                <a:highlight>
                  <a:srgbClr val="FFFFFF"/>
                </a:highlight>
                <a:latin typeface="-apple-system"/>
              </a:rPr>
              <a:t>enclave</a:t>
            </a:r>
            <a:r>
              <a:rPr lang="zh-CN" altLang="en-US" sz="2400" b="0" i="0" dirty="0">
                <a:solidFill>
                  <a:srgbClr val="191B1F"/>
                </a:solidFill>
                <a:effectLst/>
                <a:highlight>
                  <a:srgbClr val="FFFFFF"/>
                </a:highlight>
                <a:latin typeface="-apple-system"/>
              </a:rPr>
              <a:t>可以让</a:t>
            </a:r>
            <a:r>
              <a:rPr lang="en-US" altLang="zh-CN" sz="2400" b="0" i="0" dirty="0">
                <a:solidFill>
                  <a:srgbClr val="191B1F"/>
                </a:solidFill>
                <a:effectLst/>
                <a:highlight>
                  <a:srgbClr val="FFFFFF"/>
                </a:highlight>
                <a:latin typeface="-apple-system"/>
              </a:rPr>
              <a:t>SGX CPU</a:t>
            </a:r>
            <a:r>
              <a:rPr lang="zh-CN" altLang="en-US" sz="2400" b="0" i="0" dirty="0">
                <a:solidFill>
                  <a:srgbClr val="191B1F"/>
                </a:solidFill>
                <a:effectLst/>
                <a:highlight>
                  <a:srgbClr val="FFFFFF"/>
                </a:highlight>
                <a:latin typeface="-apple-system"/>
              </a:rPr>
              <a:t>使用类似于“数字签名”的方式签名一个消息，让</a:t>
            </a:r>
            <a:r>
              <a:rPr lang="en-US" altLang="zh-CN" sz="2400" b="0" i="0" dirty="0">
                <a:solidFill>
                  <a:srgbClr val="191B1F"/>
                </a:solidFill>
                <a:effectLst/>
                <a:highlight>
                  <a:srgbClr val="FFFFFF"/>
                </a:highlight>
                <a:latin typeface="-apple-system"/>
              </a:rPr>
              <a:t>QE</a:t>
            </a:r>
            <a:r>
              <a:rPr lang="zh-CN" altLang="en-US" sz="2400" b="0" i="0" dirty="0">
                <a:solidFill>
                  <a:srgbClr val="191B1F"/>
                </a:solidFill>
                <a:effectLst/>
                <a:highlight>
                  <a:srgbClr val="FFFFFF"/>
                </a:highlight>
                <a:latin typeface="-apple-system"/>
              </a:rPr>
              <a:t>验证 （这里涉及到 </a:t>
            </a:r>
            <a:r>
              <a:rPr lang="en-US" altLang="zh-CN" sz="2400" b="0" i="0" dirty="0">
                <a:solidFill>
                  <a:srgbClr val="191B1F"/>
                </a:solidFill>
                <a:effectLst/>
                <a:highlight>
                  <a:srgbClr val="FFFFFF"/>
                </a:highlight>
                <a:latin typeface="-apple-system"/>
              </a:rPr>
              <a:t>message authentication code (MAC) tag</a:t>
            </a:r>
            <a:r>
              <a:rPr lang="zh-CN" altLang="en-US" sz="2400" b="0" i="0" dirty="0">
                <a:solidFill>
                  <a:srgbClr val="191B1F"/>
                </a:solidFill>
                <a:effectLst/>
                <a:highlight>
                  <a:srgbClr val="FFFFFF"/>
                </a:highlight>
                <a:latin typeface="-apple-system"/>
              </a:rPr>
              <a:t>）。这样不直接告诉</a:t>
            </a:r>
            <a:r>
              <a:rPr lang="en-US" altLang="zh-CN" sz="2400" b="0" i="0" dirty="0">
                <a:solidFill>
                  <a:srgbClr val="191B1F"/>
                </a:solidFill>
                <a:effectLst/>
                <a:highlight>
                  <a:srgbClr val="FFFFFF"/>
                </a:highlight>
                <a:latin typeface="-apple-system"/>
              </a:rPr>
              <a:t>Bob</a:t>
            </a:r>
            <a:r>
              <a:rPr lang="zh-CN" altLang="en-US" sz="2400" b="0" i="0" dirty="0">
                <a:solidFill>
                  <a:srgbClr val="191B1F"/>
                </a:solidFill>
                <a:effectLst/>
                <a:highlight>
                  <a:srgbClr val="FFFFFF"/>
                </a:highlight>
                <a:latin typeface="-apple-system"/>
              </a:rPr>
              <a:t>的</a:t>
            </a:r>
            <a:r>
              <a:rPr lang="en-US" altLang="zh-CN" sz="2400" b="0" i="0" dirty="0">
                <a:solidFill>
                  <a:srgbClr val="191B1F"/>
                </a:solidFill>
                <a:effectLst/>
                <a:highlight>
                  <a:srgbClr val="FFFFFF"/>
                </a:highlight>
                <a:latin typeface="-apple-system"/>
              </a:rPr>
              <a:t>enclave SGX CPU</a:t>
            </a:r>
            <a:r>
              <a:rPr lang="zh-CN" altLang="en-US" sz="2400" b="0" i="0" dirty="0">
                <a:solidFill>
                  <a:srgbClr val="191B1F"/>
                </a:solidFill>
                <a:effectLst/>
                <a:highlight>
                  <a:srgbClr val="FFFFFF"/>
                </a:highlight>
                <a:latin typeface="-apple-system"/>
              </a:rPr>
              <a:t>的密钥，就能够让</a:t>
            </a:r>
            <a:r>
              <a:rPr lang="en-US" altLang="zh-CN" sz="2400" b="0" i="0" dirty="0">
                <a:solidFill>
                  <a:srgbClr val="191B1F"/>
                </a:solidFill>
                <a:effectLst/>
                <a:highlight>
                  <a:srgbClr val="FFFFFF"/>
                </a:highlight>
                <a:latin typeface="-apple-system"/>
              </a:rPr>
              <a:t>QE</a:t>
            </a:r>
            <a:r>
              <a:rPr lang="zh-CN" altLang="en-US" sz="2400" b="0" i="0" dirty="0">
                <a:solidFill>
                  <a:srgbClr val="191B1F"/>
                </a:solidFill>
                <a:effectLst/>
                <a:highlight>
                  <a:srgbClr val="FFFFFF"/>
                </a:highlight>
                <a:latin typeface="-apple-system"/>
              </a:rPr>
              <a:t>确信</a:t>
            </a:r>
            <a:r>
              <a:rPr lang="en-US" altLang="zh-CN" sz="2400" b="0" i="0" dirty="0">
                <a:solidFill>
                  <a:srgbClr val="191B1F"/>
                </a:solidFill>
                <a:effectLst/>
                <a:highlight>
                  <a:srgbClr val="FFFFFF"/>
                </a:highlight>
                <a:latin typeface="-apple-system"/>
              </a:rPr>
              <a:t>Bob</a:t>
            </a:r>
            <a:r>
              <a:rPr lang="zh-CN" altLang="en-US" sz="2400" b="0" i="0" dirty="0">
                <a:solidFill>
                  <a:srgbClr val="191B1F"/>
                </a:solidFill>
                <a:effectLst/>
                <a:highlight>
                  <a:srgbClr val="FFFFFF"/>
                </a:highlight>
                <a:latin typeface="-apple-system"/>
              </a:rPr>
              <a:t>的</a:t>
            </a:r>
            <a:r>
              <a:rPr lang="en-US" altLang="zh-CN" sz="2400" b="0" i="0" dirty="0">
                <a:solidFill>
                  <a:srgbClr val="191B1F"/>
                </a:solidFill>
                <a:effectLst/>
                <a:highlight>
                  <a:srgbClr val="FFFFFF"/>
                </a:highlight>
                <a:latin typeface="-apple-system"/>
              </a:rPr>
              <a:t>enclave</a:t>
            </a:r>
            <a:r>
              <a:rPr lang="zh-CN" altLang="en-US" sz="2400" b="0" i="0" dirty="0">
                <a:solidFill>
                  <a:srgbClr val="191B1F"/>
                </a:solidFill>
                <a:effectLst/>
                <a:highlight>
                  <a:srgbClr val="FFFFFF"/>
                </a:highlight>
                <a:latin typeface="-apple-system"/>
              </a:rPr>
              <a:t>运行在同一个电脑上面。</a:t>
            </a:r>
            <a:endParaRPr lang="en-US" altLang="zh-CN" sz="2400" dirty="0"/>
          </a:p>
        </p:txBody>
      </p:sp>
    </p:spTree>
    <p:extLst>
      <p:ext uri="{BB962C8B-B14F-4D97-AF65-F5344CB8AC3E}">
        <p14:creationId xmlns:p14="http://schemas.microsoft.com/office/powerpoint/2010/main" val="36841569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AA7972-8027-64BD-7821-67409F3A01E5}"/>
              </a:ext>
            </a:extLst>
          </p:cNvPr>
          <p:cNvSpPr>
            <a:spLocks noGrp="1"/>
          </p:cNvSpPr>
          <p:nvPr>
            <p:ph type="title"/>
          </p:nvPr>
        </p:nvSpPr>
        <p:spPr/>
        <p:txBody>
          <a:bodyPr/>
          <a:lstStyle/>
          <a:p>
            <a:r>
              <a:rPr lang="en-US" altLang="zh-CN" dirty="0"/>
              <a:t>Attestation</a:t>
            </a:r>
            <a:endParaRPr lang="zh-CN" altLang="en-US" dirty="0"/>
          </a:p>
        </p:txBody>
      </p:sp>
      <p:pic>
        <p:nvPicPr>
          <p:cNvPr id="5" name="图片 4">
            <a:extLst>
              <a:ext uri="{FF2B5EF4-FFF2-40B4-BE49-F238E27FC236}">
                <a16:creationId xmlns:a16="http://schemas.microsoft.com/office/drawing/2014/main" id="{CDF16A14-AD5A-AD93-847D-75AFD61B36E8}"/>
              </a:ext>
            </a:extLst>
          </p:cNvPr>
          <p:cNvPicPr>
            <a:picLocks noChangeAspect="1"/>
          </p:cNvPicPr>
          <p:nvPr/>
        </p:nvPicPr>
        <p:blipFill>
          <a:blip r:embed="rId3"/>
          <a:stretch>
            <a:fillRect/>
          </a:stretch>
        </p:blipFill>
        <p:spPr>
          <a:xfrm>
            <a:off x="5741172" y="102740"/>
            <a:ext cx="6325148" cy="2994920"/>
          </a:xfrm>
          <a:prstGeom prst="rect">
            <a:avLst/>
          </a:prstGeom>
        </p:spPr>
      </p:pic>
      <p:sp>
        <p:nvSpPr>
          <p:cNvPr id="7" name="文本框 6">
            <a:extLst>
              <a:ext uri="{FF2B5EF4-FFF2-40B4-BE49-F238E27FC236}">
                <a16:creationId xmlns:a16="http://schemas.microsoft.com/office/drawing/2014/main" id="{2BAAD4AD-928D-3507-26CA-00A0C6B0275E}"/>
              </a:ext>
            </a:extLst>
          </p:cNvPr>
          <p:cNvSpPr txBox="1"/>
          <p:nvPr/>
        </p:nvSpPr>
        <p:spPr>
          <a:xfrm>
            <a:off x="476922" y="3429000"/>
            <a:ext cx="11589398" cy="3139321"/>
          </a:xfrm>
          <a:prstGeom prst="rect">
            <a:avLst/>
          </a:prstGeom>
          <a:noFill/>
        </p:spPr>
        <p:txBody>
          <a:bodyPr wrap="square">
            <a:spAutoFit/>
          </a:bodyPr>
          <a:lstStyle/>
          <a:p>
            <a:pPr algn="l"/>
            <a:r>
              <a:rPr lang="en-US" altLang="zh-CN" b="0" i="0" dirty="0">
                <a:solidFill>
                  <a:srgbClr val="191B1F"/>
                </a:solidFill>
                <a:effectLst/>
                <a:highlight>
                  <a:srgbClr val="FFFFFF"/>
                </a:highlight>
                <a:latin typeface="-apple-system"/>
              </a:rPr>
              <a:t>Application</a:t>
            </a:r>
            <a:r>
              <a:rPr lang="zh-CN" altLang="en-US" b="0" i="0" dirty="0">
                <a:solidFill>
                  <a:srgbClr val="191B1F"/>
                </a:solidFill>
                <a:effectLst/>
                <a:highlight>
                  <a:srgbClr val="FFFFFF"/>
                </a:highlight>
                <a:latin typeface="-apple-system"/>
              </a:rPr>
              <a:t>是运行在</a:t>
            </a:r>
            <a:r>
              <a:rPr lang="en-US" altLang="zh-CN" b="0" i="0" dirty="0">
                <a:solidFill>
                  <a:srgbClr val="191B1F"/>
                </a:solidFill>
                <a:effectLst/>
                <a:highlight>
                  <a:srgbClr val="FFFFFF"/>
                </a:highlight>
                <a:latin typeface="-apple-system"/>
              </a:rPr>
              <a:t>TEE</a:t>
            </a:r>
            <a:r>
              <a:rPr lang="zh-CN" altLang="en-US" b="0" i="0" dirty="0">
                <a:solidFill>
                  <a:srgbClr val="191B1F"/>
                </a:solidFill>
                <a:effectLst/>
                <a:highlight>
                  <a:srgbClr val="FFFFFF"/>
                </a:highlight>
                <a:latin typeface="-apple-system"/>
              </a:rPr>
              <a:t>之外的应用程序，非安全的，</a:t>
            </a:r>
            <a:r>
              <a:rPr lang="en-US" altLang="zh-CN" b="0" i="0" dirty="0">
                <a:solidFill>
                  <a:srgbClr val="191B1F"/>
                </a:solidFill>
                <a:effectLst/>
                <a:highlight>
                  <a:srgbClr val="FFFFFF"/>
                </a:highlight>
                <a:latin typeface="-apple-system"/>
              </a:rPr>
              <a:t>Application Enclave</a:t>
            </a:r>
            <a:r>
              <a:rPr lang="zh-CN" altLang="en-US" b="0" i="0" dirty="0">
                <a:solidFill>
                  <a:srgbClr val="191B1F"/>
                </a:solidFill>
                <a:effectLst/>
                <a:highlight>
                  <a:srgbClr val="FFFFFF"/>
                </a:highlight>
                <a:latin typeface="-apple-system"/>
              </a:rPr>
              <a:t>是前文</a:t>
            </a:r>
            <a:r>
              <a:rPr lang="en-US" altLang="zh-CN" b="0" i="0" dirty="0">
                <a:solidFill>
                  <a:srgbClr val="191B1F"/>
                </a:solidFill>
                <a:effectLst/>
                <a:highlight>
                  <a:srgbClr val="FFFFFF"/>
                </a:highlight>
                <a:latin typeface="-apple-system"/>
              </a:rPr>
              <a:t>Bob</a:t>
            </a:r>
            <a:r>
              <a:rPr lang="zh-CN" altLang="en-US" b="0" i="0" dirty="0">
                <a:solidFill>
                  <a:srgbClr val="191B1F"/>
                </a:solidFill>
                <a:effectLst/>
                <a:highlight>
                  <a:srgbClr val="FFFFFF"/>
                </a:highlight>
                <a:latin typeface="-apple-system"/>
              </a:rPr>
              <a:t>的</a:t>
            </a:r>
            <a:r>
              <a:rPr lang="en-US" altLang="zh-CN" b="0" i="0" dirty="0">
                <a:solidFill>
                  <a:srgbClr val="191B1F"/>
                </a:solidFill>
                <a:effectLst/>
                <a:highlight>
                  <a:srgbClr val="FFFFFF"/>
                </a:highlight>
                <a:latin typeface="-apple-system"/>
              </a:rPr>
              <a:t>enclave</a:t>
            </a:r>
            <a:r>
              <a:rPr lang="zh-CN" altLang="en-US" b="0" i="0" dirty="0">
                <a:solidFill>
                  <a:srgbClr val="191B1F"/>
                </a:solidFill>
                <a:effectLst/>
                <a:highlight>
                  <a:srgbClr val="FFFFFF"/>
                </a:highlight>
                <a:latin typeface="-apple-system"/>
              </a:rPr>
              <a:t>程序。</a:t>
            </a:r>
            <a:endParaRPr lang="en-US" altLang="zh-CN" b="0" i="0" dirty="0">
              <a:solidFill>
                <a:srgbClr val="191B1F"/>
              </a:solidFill>
              <a:effectLst/>
              <a:highlight>
                <a:srgbClr val="FFFFFF"/>
              </a:highlight>
              <a:latin typeface="-apple-system"/>
            </a:endParaRPr>
          </a:p>
          <a:p>
            <a:pPr marL="342900" indent="-342900" algn="l">
              <a:buFont typeface="+mj-lt"/>
              <a:buAutoNum type="arabicPeriod"/>
            </a:pPr>
            <a:r>
              <a:rPr lang="en-US" altLang="zh-CN" b="0" i="0" dirty="0">
                <a:solidFill>
                  <a:srgbClr val="191B1F"/>
                </a:solidFill>
                <a:effectLst/>
                <a:highlight>
                  <a:srgbClr val="FFFFFF"/>
                </a:highlight>
                <a:latin typeface="-apple-system"/>
              </a:rPr>
              <a:t>Challenger</a:t>
            </a:r>
            <a:r>
              <a:rPr lang="zh-CN" altLang="en-US" b="0" i="0" dirty="0">
                <a:solidFill>
                  <a:srgbClr val="191B1F"/>
                </a:solidFill>
                <a:effectLst/>
                <a:highlight>
                  <a:srgbClr val="FFFFFF"/>
                </a:highlight>
                <a:latin typeface="-apple-system"/>
              </a:rPr>
              <a:t>（这里是</a:t>
            </a:r>
            <a:r>
              <a:rPr lang="en-US" altLang="zh-CN" b="0" i="0" dirty="0">
                <a:solidFill>
                  <a:srgbClr val="191B1F"/>
                </a:solidFill>
                <a:effectLst/>
                <a:highlight>
                  <a:srgbClr val="FFFFFF"/>
                </a:highlight>
                <a:latin typeface="-apple-system"/>
              </a:rPr>
              <a:t>Bob</a:t>
            </a:r>
            <a:r>
              <a:rPr lang="zh-CN" altLang="en-US" b="0" i="0" dirty="0">
                <a:solidFill>
                  <a:srgbClr val="191B1F"/>
                </a:solidFill>
                <a:effectLst/>
                <a:highlight>
                  <a:srgbClr val="FFFFFF"/>
                </a:highlight>
                <a:latin typeface="-apple-system"/>
              </a:rPr>
              <a:t>）给远方的</a:t>
            </a:r>
            <a:r>
              <a:rPr lang="en-US" altLang="zh-CN" b="0" i="0" dirty="0">
                <a:solidFill>
                  <a:srgbClr val="191B1F"/>
                </a:solidFill>
                <a:effectLst/>
                <a:highlight>
                  <a:srgbClr val="FFFFFF"/>
                </a:highlight>
                <a:latin typeface="-apple-system"/>
              </a:rPr>
              <a:t>application</a:t>
            </a:r>
            <a:r>
              <a:rPr lang="zh-CN" altLang="en-US" b="0" i="0" dirty="0">
                <a:solidFill>
                  <a:srgbClr val="191B1F"/>
                </a:solidFill>
                <a:effectLst/>
                <a:highlight>
                  <a:srgbClr val="FFFFFF"/>
                </a:highlight>
                <a:latin typeface="-apple-system"/>
              </a:rPr>
              <a:t>发起一个</a:t>
            </a:r>
            <a:r>
              <a:rPr lang="en-US" altLang="zh-CN" b="0" i="0" dirty="0">
                <a:solidFill>
                  <a:srgbClr val="191B1F"/>
                </a:solidFill>
                <a:effectLst/>
                <a:highlight>
                  <a:srgbClr val="FFFFFF"/>
                </a:highlight>
                <a:latin typeface="-apple-system"/>
              </a:rPr>
              <a:t>challenge</a:t>
            </a:r>
            <a:r>
              <a:rPr lang="zh-CN" altLang="en-US" b="0" i="0" dirty="0">
                <a:solidFill>
                  <a:srgbClr val="191B1F"/>
                </a:solidFill>
                <a:effectLst/>
                <a:highlight>
                  <a:srgbClr val="FFFFFF"/>
                </a:highlight>
                <a:latin typeface="-apple-system"/>
              </a:rPr>
              <a:t>，伴随一个</a:t>
            </a:r>
            <a:r>
              <a:rPr lang="en-US" altLang="zh-CN" b="0" i="0" dirty="0">
                <a:solidFill>
                  <a:srgbClr val="191B1F"/>
                </a:solidFill>
                <a:effectLst/>
                <a:highlight>
                  <a:srgbClr val="FFFFFF"/>
                </a:highlight>
                <a:latin typeface="-apple-system"/>
              </a:rPr>
              <a:t>nonce</a:t>
            </a:r>
            <a:r>
              <a:rPr lang="zh-CN" altLang="en-US" b="0" i="0" dirty="0">
                <a:solidFill>
                  <a:srgbClr val="191B1F"/>
                </a:solidFill>
                <a:effectLst/>
                <a:highlight>
                  <a:srgbClr val="FFFFFF"/>
                </a:highlight>
                <a:latin typeface="-apple-system"/>
              </a:rPr>
              <a:t>随机数，用于远程电脑的活性检测。</a:t>
            </a:r>
            <a:endParaRPr lang="en-US" altLang="zh-CN" b="0" i="0" dirty="0">
              <a:solidFill>
                <a:srgbClr val="191B1F"/>
              </a:solidFill>
              <a:effectLst/>
              <a:highlight>
                <a:srgbClr val="FFFFFF"/>
              </a:highlight>
              <a:latin typeface="-apple-system"/>
            </a:endParaRPr>
          </a:p>
          <a:p>
            <a:pPr marL="342900" indent="-342900" algn="l">
              <a:buFont typeface="+mj-lt"/>
              <a:buAutoNum type="arabicPeriod"/>
            </a:pPr>
            <a:r>
              <a:rPr lang="en-US" altLang="zh-CN" b="0" i="0" dirty="0">
                <a:solidFill>
                  <a:srgbClr val="191B1F"/>
                </a:solidFill>
                <a:effectLst/>
                <a:highlight>
                  <a:srgbClr val="FFFFFF"/>
                </a:highlight>
                <a:latin typeface="-apple-system"/>
              </a:rPr>
              <a:t>Application</a:t>
            </a:r>
            <a:r>
              <a:rPr lang="zh-CN" altLang="en-US" b="0" i="0" dirty="0">
                <a:solidFill>
                  <a:srgbClr val="191B1F"/>
                </a:solidFill>
                <a:effectLst/>
                <a:highlight>
                  <a:srgbClr val="FFFFFF"/>
                </a:highlight>
                <a:latin typeface="-apple-system"/>
              </a:rPr>
              <a:t>向</a:t>
            </a:r>
            <a:r>
              <a:rPr lang="en-US" altLang="zh-CN" b="0" i="0" dirty="0">
                <a:solidFill>
                  <a:srgbClr val="191B1F"/>
                </a:solidFill>
                <a:effectLst/>
                <a:highlight>
                  <a:srgbClr val="FFFFFF"/>
                </a:highlight>
                <a:latin typeface="-apple-system"/>
              </a:rPr>
              <a:t>Application Enclave</a:t>
            </a:r>
            <a:r>
              <a:rPr lang="zh-CN" altLang="en-US" b="0" i="0" dirty="0">
                <a:solidFill>
                  <a:srgbClr val="191B1F"/>
                </a:solidFill>
                <a:effectLst/>
                <a:highlight>
                  <a:srgbClr val="FFFFFF"/>
                </a:highlight>
                <a:latin typeface="-apple-system"/>
              </a:rPr>
              <a:t>发送</a:t>
            </a:r>
            <a:r>
              <a:rPr lang="en-US" altLang="zh-CN" b="0" i="0" dirty="0">
                <a:solidFill>
                  <a:srgbClr val="191B1F"/>
                </a:solidFill>
                <a:effectLst/>
                <a:highlight>
                  <a:srgbClr val="FFFFFF"/>
                </a:highlight>
                <a:latin typeface="-apple-system"/>
              </a:rPr>
              <a:t>Quoting Enclave</a:t>
            </a:r>
            <a:r>
              <a:rPr lang="zh-CN" altLang="en-US" b="0" i="0" dirty="0">
                <a:solidFill>
                  <a:srgbClr val="191B1F"/>
                </a:solidFill>
                <a:effectLst/>
                <a:highlight>
                  <a:srgbClr val="FFFFFF"/>
                </a:highlight>
                <a:latin typeface="-apple-system"/>
              </a:rPr>
              <a:t>的</a:t>
            </a:r>
            <a:r>
              <a:rPr lang="en-US" altLang="zh-CN" b="0" i="0" dirty="0">
                <a:solidFill>
                  <a:srgbClr val="191B1F"/>
                </a:solidFill>
                <a:effectLst/>
                <a:highlight>
                  <a:srgbClr val="FFFFFF"/>
                </a:highlight>
                <a:latin typeface="-apple-system"/>
              </a:rPr>
              <a:t>ID</a:t>
            </a:r>
            <a:r>
              <a:rPr lang="zh-CN" altLang="en-US" b="0" i="0" dirty="0">
                <a:solidFill>
                  <a:srgbClr val="191B1F"/>
                </a:solidFill>
                <a:effectLst/>
                <a:highlight>
                  <a:srgbClr val="FFFFFF"/>
                </a:highlight>
                <a:latin typeface="-apple-system"/>
              </a:rPr>
              <a:t>和</a:t>
            </a:r>
            <a:r>
              <a:rPr lang="en-US" altLang="zh-CN" b="0" i="0" dirty="0">
                <a:solidFill>
                  <a:srgbClr val="191B1F"/>
                </a:solidFill>
                <a:effectLst/>
                <a:highlight>
                  <a:srgbClr val="FFFFFF"/>
                </a:highlight>
                <a:latin typeface="-apple-system"/>
              </a:rPr>
              <a:t>Bob</a:t>
            </a:r>
            <a:r>
              <a:rPr lang="zh-CN" altLang="en-US" b="0" i="0" dirty="0">
                <a:solidFill>
                  <a:srgbClr val="191B1F"/>
                </a:solidFill>
                <a:effectLst/>
                <a:highlight>
                  <a:srgbClr val="FFFFFF"/>
                </a:highlight>
                <a:latin typeface="-apple-system"/>
              </a:rPr>
              <a:t>的</a:t>
            </a:r>
            <a:r>
              <a:rPr lang="en-US" altLang="zh-CN" b="0" i="0" dirty="0">
                <a:solidFill>
                  <a:srgbClr val="191B1F"/>
                </a:solidFill>
                <a:effectLst/>
                <a:highlight>
                  <a:srgbClr val="FFFFFF"/>
                </a:highlight>
                <a:latin typeface="-apple-system"/>
              </a:rPr>
              <a:t>challenge</a:t>
            </a:r>
            <a:r>
              <a:rPr lang="zh-CN" altLang="en-US" b="0" i="0" dirty="0">
                <a:solidFill>
                  <a:srgbClr val="191B1F"/>
                </a:solidFill>
                <a:effectLst/>
                <a:highlight>
                  <a:srgbClr val="FFFFFF"/>
                </a:highlight>
                <a:latin typeface="-apple-system"/>
              </a:rPr>
              <a:t>以及</a:t>
            </a:r>
            <a:r>
              <a:rPr lang="en-US" altLang="zh-CN" b="0" i="0" dirty="0">
                <a:solidFill>
                  <a:srgbClr val="191B1F"/>
                </a:solidFill>
                <a:effectLst/>
                <a:highlight>
                  <a:srgbClr val="FFFFFF"/>
                </a:highlight>
                <a:latin typeface="-apple-system"/>
              </a:rPr>
              <a:t>nonce</a:t>
            </a:r>
            <a:r>
              <a:rPr lang="zh-CN" altLang="en-US" b="0" i="0" dirty="0">
                <a:solidFill>
                  <a:srgbClr val="191B1F"/>
                </a:solidFill>
                <a:effectLst/>
                <a:highlight>
                  <a:srgbClr val="FFFFFF"/>
                </a:highlight>
                <a:latin typeface="-apple-system"/>
              </a:rPr>
              <a:t>随机数。</a:t>
            </a:r>
            <a:endParaRPr lang="en-US" altLang="zh-CN" b="0" i="0" dirty="0">
              <a:solidFill>
                <a:srgbClr val="191B1F"/>
              </a:solidFill>
              <a:effectLst/>
              <a:highlight>
                <a:srgbClr val="FFFFFF"/>
              </a:highlight>
              <a:latin typeface="-apple-system"/>
            </a:endParaRPr>
          </a:p>
          <a:p>
            <a:pPr marL="342900" indent="-342900" algn="l">
              <a:buFont typeface="+mj-lt"/>
              <a:buAutoNum type="arabicPeriod"/>
            </a:pPr>
            <a:r>
              <a:rPr lang="en-US" altLang="zh-CN" b="0" i="0" dirty="0">
                <a:solidFill>
                  <a:srgbClr val="191B1F"/>
                </a:solidFill>
                <a:effectLst/>
                <a:highlight>
                  <a:srgbClr val="FFFFFF"/>
                </a:highlight>
                <a:latin typeface="-apple-system"/>
              </a:rPr>
              <a:t>Application Enclave</a:t>
            </a:r>
            <a:r>
              <a:rPr lang="zh-CN" altLang="en-US" b="0" i="0" dirty="0">
                <a:solidFill>
                  <a:srgbClr val="191B1F"/>
                </a:solidFill>
                <a:effectLst/>
                <a:highlight>
                  <a:srgbClr val="FFFFFF"/>
                </a:highlight>
                <a:latin typeface="-apple-system"/>
              </a:rPr>
              <a:t>收到消息之后，根据自己的程序初始化日志和其他数据（这些用</a:t>
            </a:r>
            <a:r>
              <a:rPr lang="en-US" altLang="zh-CN" b="0" i="0" dirty="0">
                <a:solidFill>
                  <a:srgbClr val="191B1F"/>
                </a:solidFill>
                <a:effectLst/>
                <a:highlight>
                  <a:srgbClr val="FFFFFF"/>
                </a:highlight>
                <a:latin typeface="-apple-system"/>
              </a:rPr>
              <a:t>manifest</a:t>
            </a:r>
            <a:r>
              <a:rPr lang="zh-CN" altLang="en-US" b="0" i="0" dirty="0">
                <a:solidFill>
                  <a:srgbClr val="191B1F"/>
                </a:solidFill>
                <a:effectLst/>
                <a:highlight>
                  <a:srgbClr val="FFFFFF"/>
                </a:highlight>
                <a:latin typeface="-apple-system"/>
              </a:rPr>
              <a:t>表示），生成一个摘要，放到</a:t>
            </a:r>
            <a:r>
              <a:rPr lang="en-US" altLang="zh-CN" b="0" i="0" dirty="0">
                <a:solidFill>
                  <a:srgbClr val="191B1F"/>
                </a:solidFill>
                <a:effectLst/>
                <a:highlight>
                  <a:srgbClr val="FFFFFF"/>
                </a:highlight>
                <a:latin typeface="-apple-system"/>
              </a:rPr>
              <a:t>User Data</a:t>
            </a:r>
            <a:r>
              <a:rPr lang="zh-CN" altLang="en-US" b="0" i="0" dirty="0">
                <a:solidFill>
                  <a:srgbClr val="191B1F"/>
                </a:solidFill>
                <a:effectLst/>
                <a:highlight>
                  <a:srgbClr val="FFFFFF"/>
                </a:highlight>
                <a:latin typeface="-apple-system"/>
              </a:rPr>
              <a:t>中，再调用</a:t>
            </a:r>
            <a:r>
              <a:rPr lang="en-US" altLang="zh-CN" b="0" i="0" dirty="0">
                <a:solidFill>
                  <a:srgbClr val="191B1F"/>
                </a:solidFill>
                <a:effectLst/>
                <a:highlight>
                  <a:srgbClr val="FFFFFF"/>
                </a:highlight>
                <a:latin typeface="-apple-system"/>
              </a:rPr>
              <a:t>EREPORT</a:t>
            </a:r>
            <a:r>
              <a:rPr lang="zh-CN" altLang="en-US" b="0" i="0" dirty="0">
                <a:solidFill>
                  <a:srgbClr val="191B1F"/>
                </a:solidFill>
                <a:effectLst/>
                <a:highlight>
                  <a:srgbClr val="FFFFFF"/>
                </a:highlight>
                <a:latin typeface="-apple-system"/>
              </a:rPr>
              <a:t>指令生成一个报告，目的是将</a:t>
            </a:r>
            <a:r>
              <a:rPr lang="en-US" altLang="zh-CN" b="0" i="0" dirty="0">
                <a:solidFill>
                  <a:srgbClr val="191B1F"/>
                </a:solidFill>
                <a:effectLst/>
                <a:highlight>
                  <a:srgbClr val="FFFFFF"/>
                </a:highlight>
                <a:latin typeface="-apple-system"/>
              </a:rPr>
              <a:t>manifest</a:t>
            </a:r>
            <a:r>
              <a:rPr lang="zh-CN" altLang="en-US" b="0" i="0" dirty="0">
                <a:solidFill>
                  <a:srgbClr val="191B1F"/>
                </a:solidFill>
                <a:effectLst/>
                <a:highlight>
                  <a:srgbClr val="FFFFFF"/>
                </a:highlight>
                <a:latin typeface="-apple-system"/>
              </a:rPr>
              <a:t>绑定到这个</a:t>
            </a:r>
            <a:r>
              <a:rPr lang="en-US" altLang="zh-CN" b="0" i="0" dirty="0">
                <a:solidFill>
                  <a:srgbClr val="191B1F"/>
                </a:solidFill>
                <a:effectLst/>
                <a:highlight>
                  <a:srgbClr val="FFFFFF"/>
                </a:highlight>
                <a:latin typeface="-apple-system"/>
              </a:rPr>
              <a:t>Application Enclave</a:t>
            </a:r>
            <a:r>
              <a:rPr lang="zh-CN" altLang="en-US" b="0" i="0" dirty="0">
                <a:solidFill>
                  <a:srgbClr val="191B1F"/>
                </a:solidFill>
                <a:effectLst/>
                <a:highlight>
                  <a:srgbClr val="FFFFFF"/>
                </a:highlight>
                <a:latin typeface="-apple-system"/>
              </a:rPr>
              <a:t>。最后将报告发送给</a:t>
            </a:r>
            <a:r>
              <a:rPr lang="en-US" altLang="zh-CN" b="0" i="0" dirty="0">
                <a:solidFill>
                  <a:srgbClr val="191B1F"/>
                </a:solidFill>
                <a:effectLst/>
                <a:highlight>
                  <a:srgbClr val="FFFFFF"/>
                </a:highlight>
                <a:latin typeface="-apple-system"/>
              </a:rPr>
              <a:t>Application</a:t>
            </a:r>
            <a:r>
              <a:rPr lang="zh-CN" altLang="en-US" b="0" i="0" dirty="0">
                <a:solidFill>
                  <a:srgbClr val="191B1F"/>
                </a:solidFill>
                <a:effectLst/>
                <a:highlight>
                  <a:srgbClr val="FFFFFF"/>
                </a:highlight>
                <a:latin typeface="-apple-system"/>
              </a:rPr>
              <a:t>。</a:t>
            </a:r>
            <a:endParaRPr lang="en-US" altLang="zh-CN" b="0" i="0" dirty="0">
              <a:solidFill>
                <a:srgbClr val="191B1F"/>
              </a:solidFill>
              <a:effectLst/>
              <a:highlight>
                <a:srgbClr val="FFFFFF"/>
              </a:highlight>
              <a:latin typeface="-apple-system"/>
            </a:endParaRPr>
          </a:p>
          <a:p>
            <a:pPr marL="342900" indent="-342900" algn="l">
              <a:buFont typeface="+mj-lt"/>
              <a:buAutoNum type="arabicPeriod"/>
            </a:pPr>
            <a:r>
              <a:rPr lang="en-US" altLang="zh-CN" b="0" i="0" dirty="0">
                <a:solidFill>
                  <a:srgbClr val="191B1F"/>
                </a:solidFill>
                <a:effectLst/>
                <a:highlight>
                  <a:srgbClr val="FFFFFF"/>
                </a:highlight>
                <a:latin typeface="-apple-system"/>
              </a:rPr>
              <a:t>Application</a:t>
            </a:r>
            <a:r>
              <a:rPr lang="zh-CN" altLang="en-US" b="0" i="0" dirty="0">
                <a:solidFill>
                  <a:srgbClr val="191B1F"/>
                </a:solidFill>
                <a:effectLst/>
                <a:highlight>
                  <a:srgbClr val="FFFFFF"/>
                </a:highlight>
                <a:latin typeface="-apple-system"/>
              </a:rPr>
              <a:t>把它转发给</a:t>
            </a:r>
            <a:r>
              <a:rPr lang="en-US" altLang="zh-CN" b="0" i="0" dirty="0">
                <a:solidFill>
                  <a:srgbClr val="191B1F"/>
                </a:solidFill>
                <a:effectLst/>
                <a:highlight>
                  <a:srgbClr val="FFFFFF"/>
                </a:highlight>
                <a:latin typeface="-apple-system"/>
              </a:rPr>
              <a:t>Quoting Enclave</a:t>
            </a:r>
            <a:r>
              <a:rPr lang="zh-CN" altLang="en-US" b="0" i="0" dirty="0">
                <a:solidFill>
                  <a:srgbClr val="191B1F"/>
                </a:solidFill>
                <a:effectLst/>
                <a:highlight>
                  <a:srgbClr val="FFFFFF"/>
                </a:highlight>
                <a:latin typeface="-apple-system"/>
              </a:rPr>
              <a:t>，让</a:t>
            </a:r>
            <a:r>
              <a:rPr lang="en-US" altLang="zh-CN" b="0" i="0" dirty="0">
                <a:solidFill>
                  <a:srgbClr val="191B1F"/>
                </a:solidFill>
                <a:effectLst/>
                <a:highlight>
                  <a:srgbClr val="FFFFFF"/>
                </a:highlight>
                <a:latin typeface="-apple-system"/>
              </a:rPr>
              <a:t>Quoting Enclave</a:t>
            </a:r>
            <a:r>
              <a:rPr lang="zh-CN" altLang="en-US" b="0" i="0" dirty="0">
                <a:solidFill>
                  <a:srgbClr val="191B1F"/>
                </a:solidFill>
                <a:effectLst/>
                <a:highlight>
                  <a:srgbClr val="FFFFFF"/>
                </a:highlight>
                <a:latin typeface="-apple-system"/>
              </a:rPr>
              <a:t>对它签名。</a:t>
            </a:r>
            <a:endParaRPr lang="en-US" altLang="zh-CN" b="0" i="0" dirty="0">
              <a:solidFill>
                <a:srgbClr val="191B1F"/>
              </a:solidFill>
              <a:effectLst/>
              <a:highlight>
                <a:srgbClr val="FFFFFF"/>
              </a:highlight>
              <a:latin typeface="-apple-system"/>
            </a:endParaRPr>
          </a:p>
          <a:p>
            <a:pPr marL="342900" indent="-342900" algn="l">
              <a:buFont typeface="+mj-lt"/>
              <a:buAutoNum type="arabicPeriod"/>
            </a:pPr>
            <a:r>
              <a:rPr lang="en-US" altLang="zh-CN" b="0" i="0" dirty="0">
                <a:solidFill>
                  <a:srgbClr val="191B1F"/>
                </a:solidFill>
                <a:effectLst/>
                <a:highlight>
                  <a:srgbClr val="FFFFFF"/>
                </a:highlight>
                <a:latin typeface="-apple-system"/>
              </a:rPr>
              <a:t>Quoting Enclave</a:t>
            </a:r>
            <a:r>
              <a:rPr lang="zh-CN" altLang="en-US" b="0" i="0" dirty="0">
                <a:solidFill>
                  <a:srgbClr val="191B1F"/>
                </a:solidFill>
                <a:effectLst/>
                <a:highlight>
                  <a:srgbClr val="FFFFFF"/>
                </a:highlight>
                <a:latin typeface="-apple-system"/>
              </a:rPr>
              <a:t>先验证这个报告，通过之后使用</a:t>
            </a:r>
            <a:r>
              <a:rPr lang="en-US" altLang="zh-CN" b="0" i="0" dirty="0">
                <a:solidFill>
                  <a:srgbClr val="191B1F"/>
                </a:solidFill>
                <a:effectLst/>
                <a:highlight>
                  <a:srgbClr val="FFFFFF"/>
                </a:highlight>
                <a:latin typeface="-apple-system"/>
              </a:rPr>
              <a:t>EPID</a:t>
            </a:r>
            <a:r>
              <a:rPr lang="zh-CN" altLang="en-US" b="0" i="0" dirty="0">
                <a:solidFill>
                  <a:srgbClr val="191B1F"/>
                </a:solidFill>
                <a:effectLst/>
                <a:highlight>
                  <a:srgbClr val="FFFFFF"/>
                </a:highlight>
                <a:latin typeface="-apple-system"/>
              </a:rPr>
              <a:t>中的私钥进行签名，生成一个</a:t>
            </a:r>
            <a:r>
              <a:rPr lang="en-US" altLang="zh-CN" b="0" i="0" dirty="0">
                <a:solidFill>
                  <a:srgbClr val="191B1F"/>
                </a:solidFill>
                <a:effectLst/>
                <a:highlight>
                  <a:srgbClr val="FFFFFF"/>
                </a:highlight>
                <a:latin typeface="-apple-system"/>
              </a:rPr>
              <a:t>QUOTE</a:t>
            </a:r>
            <a:r>
              <a:rPr lang="zh-CN" altLang="en-US" b="0" i="0" dirty="0">
                <a:solidFill>
                  <a:srgbClr val="191B1F"/>
                </a:solidFill>
                <a:effectLst/>
                <a:highlight>
                  <a:srgbClr val="FFFFFF"/>
                </a:highlight>
                <a:latin typeface="-apple-system"/>
              </a:rPr>
              <a:t>，然后向</a:t>
            </a:r>
            <a:r>
              <a:rPr lang="en-US" altLang="zh-CN" b="0" i="0" dirty="0">
                <a:solidFill>
                  <a:srgbClr val="191B1F"/>
                </a:solidFill>
                <a:effectLst/>
                <a:highlight>
                  <a:srgbClr val="FFFFFF"/>
                </a:highlight>
                <a:latin typeface="-apple-system"/>
              </a:rPr>
              <a:t>Application</a:t>
            </a:r>
            <a:r>
              <a:rPr lang="zh-CN" altLang="en-US" b="0" i="0" dirty="0">
                <a:solidFill>
                  <a:srgbClr val="191B1F"/>
                </a:solidFill>
                <a:effectLst/>
                <a:highlight>
                  <a:srgbClr val="FFFFFF"/>
                </a:highlight>
                <a:latin typeface="-apple-system"/>
              </a:rPr>
              <a:t>返回</a:t>
            </a:r>
            <a:r>
              <a:rPr lang="en-US" altLang="zh-CN" b="0" i="0" dirty="0">
                <a:solidFill>
                  <a:srgbClr val="191B1F"/>
                </a:solidFill>
                <a:effectLst/>
                <a:highlight>
                  <a:srgbClr val="FFFFFF"/>
                </a:highlight>
                <a:latin typeface="-apple-system"/>
              </a:rPr>
              <a:t>QUOTE</a:t>
            </a:r>
            <a:r>
              <a:rPr lang="zh-CN" altLang="en-US" b="0" i="0" dirty="0">
                <a:solidFill>
                  <a:srgbClr val="191B1F"/>
                </a:solidFill>
                <a:effectLst/>
                <a:highlight>
                  <a:srgbClr val="FFFFFF"/>
                </a:highlight>
                <a:latin typeface="-apple-system"/>
              </a:rPr>
              <a:t>。（</a:t>
            </a:r>
            <a:r>
              <a:rPr lang="en-US" altLang="zh-CN" b="0" i="0" dirty="0">
                <a:solidFill>
                  <a:srgbClr val="191B1F"/>
                </a:solidFill>
                <a:effectLst/>
                <a:highlight>
                  <a:srgbClr val="FFFFFF"/>
                </a:highlight>
                <a:latin typeface="-apple-system"/>
              </a:rPr>
              <a:t>6</a:t>
            </a:r>
            <a:r>
              <a:rPr lang="zh-CN" altLang="en-US" b="0" i="0" dirty="0">
                <a:solidFill>
                  <a:srgbClr val="191B1F"/>
                </a:solidFill>
                <a:effectLst/>
                <a:highlight>
                  <a:srgbClr val="FFFFFF"/>
                </a:highlight>
                <a:latin typeface="-apple-system"/>
              </a:rPr>
              <a:t>）</a:t>
            </a:r>
            <a:r>
              <a:rPr lang="en-US" altLang="zh-CN" b="0" i="0" dirty="0">
                <a:solidFill>
                  <a:srgbClr val="191B1F"/>
                </a:solidFill>
                <a:effectLst/>
                <a:highlight>
                  <a:srgbClr val="FFFFFF"/>
                </a:highlight>
                <a:latin typeface="-apple-system"/>
              </a:rPr>
              <a:t>Application</a:t>
            </a:r>
            <a:r>
              <a:rPr lang="zh-CN" altLang="en-US" b="0" i="0" dirty="0">
                <a:solidFill>
                  <a:srgbClr val="191B1F"/>
                </a:solidFill>
                <a:effectLst/>
                <a:highlight>
                  <a:srgbClr val="FFFFFF"/>
                </a:highlight>
                <a:latin typeface="-apple-system"/>
              </a:rPr>
              <a:t>将</a:t>
            </a:r>
            <a:r>
              <a:rPr lang="en-US" altLang="zh-CN" b="0" i="0" dirty="0">
                <a:solidFill>
                  <a:srgbClr val="191B1F"/>
                </a:solidFill>
                <a:effectLst/>
                <a:highlight>
                  <a:srgbClr val="FFFFFF"/>
                </a:highlight>
                <a:latin typeface="-apple-system"/>
              </a:rPr>
              <a:t>QUOTE</a:t>
            </a:r>
            <a:r>
              <a:rPr lang="zh-CN" altLang="en-US" b="0" i="0" dirty="0">
                <a:solidFill>
                  <a:srgbClr val="191B1F"/>
                </a:solidFill>
                <a:effectLst/>
                <a:highlight>
                  <a:srgbClr val="FFFFFF"/>
                </a:highlight>
                <a:latin typeface="-apple-system"/>
              </a:rPr>
              <a:t>和其他相关的数据发送给</a:t>
            </a:r>
            <a:r>
              <a:rPr lang="en-US" altLang="zh-CN" b="0" i="0" dirty="0">
                <a:solidFill>
                  <a:srgbClr val="191B1F"/>
                </a:solidFill>
                <a:effectLst/>
                <a:highlight>
                  <a:srgbClr val="FFFFFF"/>
                </a:highlight>
                <a:latin typeface="-apple-system"/>
              </a:rPr>
              <a:t>Challenger</a:t>
            </a:r>
            <a:r>
              <a:rPr lang="zh-CN" altLang="en-US" b="0" i="0" dirty="0">
                <a:solidFill>
                  <a:srgbClr val="191B1F"/>
                </a:solidFill>
                <a:effectLst/>
                <a:highlight>
                  <a:srgbClr val="FFFFFF"/>
                </a:highlight>
                <a:latin typeface="-apple-system"/>
              </a:rPr>
              <a:t>（</a:t>
            </a:r>
            <a:r>
              <a:rPr lang="en-US" altLang="zh-CN" b="0" i="0" dirty="0">
                <a:solidFill>
                  <a:srgbClr val="191B1F"/>
                </a:solidFill>
                <a:effectLst/>
                <a:highlight>
                  <a:srgbClr val="FFFFFF"/>
                </a:highlight>
                <a:latin typeface="-apple-system"/>
              </a:rPr>
              <a:t>7</a:t>
            </a:r>
            <a:r>
              <a:rPr lang="zh-CN" altLang="en-US" b="0" i="0" dirty="0">
                <a:solidFill>
                  <a:srgbClr val="191B1F"/>
                </a:solidFill>
                <a:effectLst/>
                <a:highlight>
                  <a:srgbClr val="FFFFFF"/>
                </a:highlight>
                <a:latin typeface="-apple-system"/>
              </a:rPr>
              <a:t>）</a:t>
            </a:r>
            <a:r>
              <a:rPr lang="en-US" altLang="zh-CN" b="0" i="0" dirty="0">
                <a:solidFill>
                  <a:srgbClr val="191B1F"/>
                </a:solidFill>
                <a:effectLst/>
                <a:highlight>
                  <a:srgbClr val="FFFFFF"/>
                </a:highlight>
                <a:latin typeface="-apple-system"/>
              </a:rPr>
              <a:t>Challenger</a:t>
            </a:r>
            <a:r>
              <a:rPr lang="zh-CN" altLang="en-US" b="0" i="0" dirty="0">
                <a:solidFill>
                  <a:srgbClr val="191B1F"/>
                </a:solidFill>
                <a:effectLst/>
                <a:highlight>
                  <a:srgbClr val="FFFFFF"/>
                </a:highlight>
                <a:latin typeface="-apple-system"/>
              </a:rPr>
              <a:t>结合</a:t>
            </a:r>
            <a:r>
              <a:rPr lang="en-US" altLang="zh-CN" b="0" i="0" dirty="0">
                <a:solidFill>
                  <a:srgbClr val="191B1F"/>
                </a:solidFill>
                <a:effectLst/>
                <a:highlight>
                  <a:srgbClr val="FFFFFF"/>
                </a:highlight>
                <a:latin typeface="-apple-system"/>
              </a:rPr>
              <a:t>EPID</a:t>
            </a:r>
            <a:r>
              <a:rPr lang="zh-CN" altLang="en-US" b="0" i="0" dirty="0">
                <a:solidFill>
                  <a:srgbClr val="191B1F"/>
                </a:solidFill>
                <a:effectLst/>
                <a:highlight>
                  <a:srgbClr val="FFFFFF"/>
                </a:highlight>
                <a:latin typeface="-apple-system"/>
              </a:rPr>
              <a:t>公钥和</a:t>
            </a:r>
            <a:r>
              <a:rPr lang="en-US" altLang="zh-CN" b="0" i="0" dirty="0">
                <a:solidFill>
                  <a:srgbClr val="191B1F"/>
                </a:solidFill>
                <a:effectLst/>
                <a:highlight>
                  <a:srgbClr val="FFFFFF"/>
                </a:highlight>
                <a:latin typeface="-apple-system"/>
              </a:rPr>
              <a:t>Attestation Verification Service</a:t>
            </a:r>
            <a:r>
              <a:rPr lang="zh-CN" altLang="en-US" b="0" i="0" dirty="0">
                <a:solidFill>
                  <a:srgbClr val="191B1F"/>
                </a:solidFill>
                <a:effectLst/>
                <a:highlight>
                  <a:srgbClr val="FFFFFF"/>
                </a:highlight>
                <a:latin typeface="-apple-system"/>
              </a:rPr>
              <a:t>认证</a:t>
            </a:r>
            <a:r>
              <a:rPr lang="en-US" altLang="zh-CN" b="0" i="0" dirty="0">
                <a:solidFill>
                  <a:srgbClr val="191B1F"/>
                </a:solidFill>
                <a:effectLst/>
                <a:highlight>
                  <a:srgbClr val="FFFFFF"/>
                </a:highlight>
                <a:latin typeface="-apple-system"/>
              </a:rPr>
              <a:t>QUOTE</a:t>
            </a:r>
            <a:r>
              <a:rPr lang="zh-CN" altLang="en-US" b="0" i="0" dirty="0">
                <a:solidFill>
                  <a:srgbClr val="191B1F"/>
                </a:solidFill>
                <a:effectLst/>
                <a:highlight>
                  <a:srgbClr val="FFFFFF"/>
                </a:highlight>
                <a:latin typeface="-apple-system"/>
              </a:rPr>
              <a:t>。</a:t>
            </a:r>
          </a:p>
        </p:txBody>
      </p:sp>
      <p:sp>
        <p:nvSpPr>
          <p:cNvPr id="9" name="文本框 8">
            <a:extLst>
              <a:ext uri="{FF2B5EF4-FFF2-40B4-BE49-F238E27FC236}">
                <a16:creationId xmlns:a16="http://schemas.microsoft.com/office/drawing/2014/main" id="{F1B3F25D-3C72-67BA-A906-DA6A5BC8F690}"/>
              </a:ext>
            </a:extLst>
          </p:cNvPr>
          <p:cNvSpPr txBox="1"/>
          <p:nvPr/>
        </p:nvSpPr>
        <p:spPr>
          <a:xfrm>
            <a:off x="476922" y="1690688"/>
            <a:ext cx="4417807" cy="1200329"/>
          </a:xfrm>
          <a:prstGeom prst="rect">
            <a:avLst/>
          </a:prstGeom>
          <a:noFill/>
        </p:spPr>
        <p:txBody>
          <a:bodyPr wrap="square">
            <a:spAutoFit/>
          </a:bodyPr>
          <a:lstStyle/>
          <a:p>
            <a:pPr algn="l"/>
            <a:r>
              <a:rPr lang="zh-CN" altLang="en-US" b="0" i="0" dirty="0">
                <a:solidFill>
                  <a:srgbClr val="191B1F"/>
                </a:solidFill>
                <a:effectLst/>
                <a:highlight>
                  <a:srgbClr val="FFFFFF"/>
                </a:highlight>
                <a:latin typeface="-apple-system"/>
              </a:rPr>
              <a:t>左边三个属于运行在</a:t>
            </a:r>
            <a:r>
              <a:rPr lang="en-US" altLang="zh-CN" b="0" i="0" dirty="0">
                <a:solidFill>
                  <a:srgbClr val="191B1F"/>
                </a:solidFill>
                <a:effectLst/>
                <a:highlight>
                  <a:srgbClr val="FFFFFF"/>
                </a:highlight>
                <a:latin typeface="-apple-system"/>
              </a:rPr>
              <a:t>SGX CPU</a:t>
            </a:r>
            <a:r>
              <a:rPr lang="zh-CN" altLang="en-US" b="0" i="0" dirty="0">
                <a:solidFill>
                  <a:srgbClr val="191B1F"/>
                </a:solidFill>
                <a:effectLst/>
                <a:highlight>
                  <a:srgbClr val="FFFFFF"/>
                </a:highlight>
                <a:latin typeface="-apple-system"/>
              </a:rPr>
              <a:t>平台上面的远程计算机；右边的</a:t>
            </a:r>
            <a:r>
              <a:rPr lang="en-US" altLang="zh-CN" b="0" i="0" dirty="0">
                <a:solidFill>
                  <a:srgbClr val="191B1F"/>
                </a:solidFill>
                <a:effectLst/>
                <a:highlight>
                  <a:srgbClr val="FFFFFF"/>
                </a:highlight>
                <a:latin typeface="-apple-system"/>
              </a:rPr>
              <a:t>challenger</a:t>
            </a:r>
            <a:r>
              <a:rPr lang="zh-CN" altLang="en-US" b="0" i="0" dirty="0">
                <a:solidFill>
                  <a:srgbClr val="191B1F"/>
                </a:solidFill>
                <a:effectLst/>
                <a:highlight>
                  <a:srgbClr val="FFFFFF"/>
                </a:highlight>
                <a:latin typeface="-apple-system"/>
              </a:rPr>
              <a:t>便是前文中的</a:t>
            </a:r>
            <a:r>
              <a:rPr lang="en-US" altLang="zh-CN" b="0" i="0" dirty="0">
                <a:solidFill>
                  <a:srgbClr val="191B1F"/>
                </a:solidFill>
                <a:effectLst/>
                <a:highlight>
                  <a:srgbClr val="FFFFFF"/>
                </a:highlight>
                <a:latin typeface="-apple-system"/>
              </a:rPr>
              <a:t>Bob</a:t>
            </a:r>
            <a:r>
              <a:rPr lang="zh-CN" altLang="en-US" b="0" i="0" dirty="0">
                <a:solidFill>
                  <a:srgbClr val="191B1F"/>
                </a:solidFill>
                <a:effectLst/>
                <a:highlight>
                  <a:srgbClr val="FFFFFF"/>
                </a:highlight>
                <a:latin typeface="-apple-system"/>
              </a:rPr>
              <a:t>了。右下角的</a:t>
            </a:r>
            <a:r>
              <a:rPr lang="en-US" altLang="zh-CN" b="0" i="0" dirty="0">
                <a:solidFill>
                  <a:srgbClr val="191B1F"/>
                </a:solidFill>
                <a:effectLst/>
                <a:highlight>
                  <a:srgbClr val="FFFFFF"/>
                </a:highlight>
                <a:latin typeface="-apple-system"/>
              </a:rPr>
              <a:t>Attestation Verification</a:t>
            </a:r>
            <a:r>
              <a:rPr lang="zh-CN" altLang="en-US" b="0" i="0" dirty="0">
                <a:solidFill>
                  <a:srgbClr val="191B1F"/>
                </a:solidFill>
                <a:effectLst/>
                <a:highlight>
                  <a:srgbClr val="FFFFFF"/>
                </a:highlight>
                <a:latin typeface="-apple-system"/>
              </a:rPr>
              <a:t>是</a:t>
            </a:r>
            <a:r>
              <a:rPr lang="en-US" altLang="zh-CN" b="0" i="0" dirty="0">
                <a:solidFill>
                  <a:srgbClr val="191B1F"/>
                </a:solidFill>
                <a:effectLst/>
                <a:highlight>
                  <a:srgbClr val="FFFFFF"/>
                </a:highlight>
                <a:latin typeface="-apple-system"/>
              </a:rPr>
              <a:t>Intel</a:t>
            </a:r>
            <a:r>
              <a:rPr lang="zh-CN" altLang="en-US" b="0" i="0" dirty="0">
                <a:solidFill>
                  <a:srgbClr val="191B1F"/>
                </a:solidFill>
                <a:effectLst/>
                <a:highlight>
                  <a:srgbClr val="FFFFFF"/>
                </a:highlight>
                <a:latin typeface="-apple-system"/>
              </a:rPr>
              <a:t>提供的认证服务。</a:t>
            </a:r>
            <a:endParaRPr lang="en-US" altLang="zh-CN" b="0" i="0" dirty="0">
              <a:solidFill>
                <a:srgbClr val="191B1F"/>
              </a:solidFill>
              <a:effectLst/>
              <a:highlight>
                <a:srgbClr val="FFFFFF"/>
              </a:highlight>
              <a:latin typeface="-apple-system"/>
            </a:endParaRPr>
          </a:p>
        </p:txBody>
      </p:sp>
    </p:spTree>
    <p:extLst>
      <p:ext uri="{BB962C8B-B14F-4D97-AF65-F5344CB8AC3E}">
        <p14:creationId xmlns:p14="http://schemas.microsoft.com/office/powerpoint/2010/main" val="34702237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AA7972-8027-64BD-7821-67409F3A01E5}"/>
              </a:ext>
            </a:extLst>
          </p:cNvPr>
          <p:cNvSpPr>
            <a:spLocks noGrp="1"/>
          </p:cNvSpPr>
          <p:nvPr>
            <p:ph type="title"/>
          </p:nvPr>
        </p:nvSpPr>
        <p:spPr/>
        <p:txBody>
          <a:bodyPr/>
          <a:lstStyle/>
          <a:p>
            <a:r>
              <a:rPr lang="zh-CN" altLang="en-US" dirty="0"/>
              <a:t>虚拟机抽象</a:t>
            </a:r>
            <a:r>
              <a:rPr lang="en-US" altLang="zh-CN" dirty="0"/>
              <a:t>TEE</a:t>
            </a:r>
            <a:endParaRPr lang="zh-CN" altLang="en-US" dirty="0"/>
          </a:p>
        </p:txBody>
      </p:sp>
      <p:sp>
        <p:nvSpPr>
          <p:cNvPr id="4" name="文本框 3">
            <a:extLst>
              <a:ext uri="{FF2B5EF4-FFF2-40B4-BE49-F238E27FC236}">
                <a16:creationId xmlns:a16="http://schemas.microsoft.com/office/drawing/2014/main" id="{EA531BD8-3825-6350-07A5-E82CE1CC13B0}"/>
              </a:ext>
            </a:extLst>
          </p:cNvPr>
          <p:cNvSpPr txBox="1"/>
          <p:nvPr/>
        </p:nvSpPr>
        <p:spPr>
          <a:xfrm>
            <a:off x="838200" y="1775012"/>
            <a:ext cx="10866120" cy="2308324"/>
          </a:xfrm>
          <a:prstGeom prst="rect">
            <a:avLst/>
          </a:prstGeom>
          <a:noFill/>
        </p:spPr>
        <p:txBody>
          <a:bodyPr wrap="square" rtlCol="0">
            <a:spAutoFit/>
          </a:bodyPr>
          <a:lstStyle/>
          <a:p>
            <a:pPr marL="342900" indent="-342900" algn="l">
              <a:buFont typeface="Arial" panose="020B0604020202020204" pitchFamily="34" charset="0"/>
              <a:buChar char="•"/>
            </a:pPr>
            <a:r>
              <a:rPr lang="zh-CN" altLang="en-US" sz="2400" dirty="0"/>
              <a:t>由于进程抽象</a:t>
            </a:r>
            <a:r>
              <a:rPr lang="en-US" altLang="zh-CN" sz="2400" dirty="0"/>
              <a:t>TEE</a:t>
            </a:r>
            <a:r>
              <a:rPr lang="zh-CN" altLang="en-US" sz="2400" dirty="0"/>
              <a:t>是应用的一部分，</a:t>
            </a:r>
            <a:r>
              <a:rPr lang="zh-CN" altLang="en-US" sz="2400" b="0" i="0" dirty="0">
                <a:solidFill>
                  <a:srgbClr val="191B1F"/>
                </a:solidFill>
                <a:effectLst/>
                <a:highlight>
                  <a:srgbClr val="FFFFFF"/>
                </a:highlight>
                <a:latin typeface="-apple-system"/>
              </a:rPr>
              <a:t>而应用与操作系统的接口与交互极其复杂并且经常演进，导致</a:t>
            </a:r>
            <a:r>
              <a:rPr lang="en-US" altLang="zh-CN" sz="2400" b="0" i="0" dirty="0">
                <a:solidFill>
                  <a:srgbClr val="191B1F"/>
                </a:solidFill>
                <a:effectLst/>
                <a:highlight>
                  <a:srgbClr val="FFFFFF"/>
                </a:highlight>
                <a:latin typeface="-apple-system"/>
              </a:rPr>
              <a:t>SGX</a:t>
            </a:r>
            <a:r>
              <a:rPr lang="zh-CN" altLang="en-US" sz="2400" b="0" i="0" dirty="0">
                <a:solidFill>
                  <a:srgbClr val="191B1F"/>
                </a:solidFill>
                <a:effectLst/>
                <a:highlight>
                  <a:srgbClr val="FFFFFF"/>
                </a:highlight>
                <a:latin typeface="-apple-system"/>
              </a:rPr>
              <a:t>的硬件设计过于复杂并硬件需要承载很多软件的功能。</a:t>
            </a:r>
            <a:endParaRPr lang="en-US" altLang="zh-CN" sz="2400" b="0" i="0" dirty="0">
              <a:solidFill>
                <a:srgbClr val="191B1F"/>
              </a:solidFill>
              <a:effectLst/>
              <a:highlight>
                <a:srgbClr val="FFFFFF"/>
              </a:highlight>
              <a:latin typeface="-apple-system"/>
            </a:endParaRPr>
          </a:p>
          <a:p>
            <a:pPr marL="342900" indent="-342900" algn="l">
              <a:buFont typeface="Arial" panose="020B0604020202020204" pitchFamily="34" charset="0"/>
              <a:buChar char="•"/>
            </a:pPr>
            <a:r>
              <a:rPr lang="en-US" altLang="zh-CN" sz="2400" dirty="0">
                <a:solidFill>
                  <a:srgbClr val="191B1F"/>
                </a:solidFill>
                <a:highlight>
                  <a:srgbClr val="FFFFFF"/>
                </a:highlight>
                <a:latin typeface="-apple-system"/>
              </a:rPr>
              <a:t>Enclave</a:t>
            </a:r>
            <a:r>
              <a:rPr lang="zh-CN" altLang="en-US" sz="2400" dirty="0">
                <a:solidFill>
                  <a:srgbClr val="191B1F"/>
                </a:solidFill>
                <a:highlight>
                  <a:srgbClr val="FFFFFF"/>
                </a:highlight>
                <a:latin typeface="-apple-system"/>
              </a:rPr>
              <a:t>需要依赖不可信</a:t>
            </a:r>
            <a:r>
              <a:rPr lang="en-US" altLang="zh-CN" sz="2400" dirty="0">
                <a:solidFill>
                  <a:srgbClr val="191B1F"/>
                </a:solidFill>
                <a:highlight>
                  <a:srgbClr val="FFFFFF"/>
                </a:highlight>
                <a:latin typeface="-apple-system"/>
              </a:rPr>
              <a:t>OS</a:t>
            </a:r>
            <a:r>
              <a:rPr lang="zh-CN" altLang="en-US" sz="2400" dirty="0">
                <a:solidFill>
                  <a:srgbClr val="191B1F"/>
                </a:solidFill>
                <a:highlight>
                  <a:srgbClr val="FFFFFF"/>
                </a:highlight>
                <a:latin typeface="-apple-system"/>
              </a:rPr>
              <a:t>提供的各种服务，导致比威胁模型中更大的攻击面</a:t>
            </a:r>
            <a:endParaRPr lang="en-US" altLang="zh-CN" sz="2400" dirty="0">
              <a:solidFill>
                <a:srgbClr val="191B1F"/>
              </a:solidFill>
              <a:highlight>
                <a:srgbClr val="FFFFFF"/>
              </a:highlight>
              <a:latin typeface="-apple-system"/>
            </a:endParaRPr>
          </a:p>
          <a:p>
            <a:pPr marL="342900" indent="-342900" algn="l">
              <a:buFont typeface="Arial" panose="020B0604020202020204" pitchFamily="34" charset="0"/>
              <a:buChar char="•"/>
            </a:pPr>
            <a:r>
              <a:rPr lang="zh-CN" altLang="en-US" sz="2400" b="0" i="0" dirty="0">
                <a:solidFill>
                  <a:srgbClr val="191B1F"/>
                </a:solidFill>
                <a:effectLst/>
                <a:highlight>
                  <a:srgbClr val="FFFFFF"/>
                </a:highlight>
                <a:latin typeface="-apple-system"/>
              </a:rPr>
              <a:t>由于复杂的设计，</a:t>
            </a:r>
            <a:r>
              <a:rPr lang="en-US" altLang="zh-CN" sz="2400" b="0" i="0" dirty="0">
                <a:solidFill>
                  <a:srgbClr val="191B1F"/>
                </a:solidFill>
                <a:effectLst/>
                <a:highlight>
                  <a:srgbClr val="FFFFFF"/>
                </a:highlight>
                <a:latin typeface="-apple-system"/>
              </a:rPr>
              <a:t>SGX</a:t>
            </a:r>
            <a:r>
              <a:rPr lang="zh-CN" altLang="en-US" sz="2400" b="0" i="0" dirty="0">
                <a:solidFill>
                  <a:srgbClr val="191B1F"/>
                </a:solidFill>
                <a:effectLst/>
                <a:highlight>
                  <a:srgbClr val="FFFFFF"/>
                </a:highlight>
                <a:latin typeface="-apple-system"/>
              </a:rPr>
              <a:t>的性能开销也非常大，尤其是在加载阶段：一般而言，创建与初始化一页</a:t>
            </a:r>
            <a:r>
              <a:rPr lang="en-US" altLang="zh-CN" sz="2400" b="0" i="0" dirty="0">
                <a:solidFill>
                  <a:srgbClr val="191B1F"/>
                </a:solidFill>
                <a:effectLst/>
                <a:highlight>
                  <a:srgbClr val="FFFFFF"/>
                </a:highlight>
                <a:latin typeface="-apple-system"/>
              </a:rPr>
              <a:t>SGX</a:t>
            </a:r>
            <a:r>
              <a:rPr lang="zh-CN" altLang="en-US" sz="2400" b="0" i="0" dirty="0">
                <a:solidFill>
                  <a:srgbClr val="191B1F"/>
                </a:solidFill>
                <a:effectLst/>
                <a:highlight>
                  <a:srgbClr val="FFFFFF"/>
                </a:highlight>
                <a:latin typeface="-apple-system"/>
              </a:rPr>
              <a:t>安全内存需要花费约</a:t>
            </a:r>
            <a:r>
              <a:rPr lang="en-US" altLang="zh-CN" sz="2400" b="0" i="0" dirty="0">
                <a:solidFill>
                  <a:srgbClr val="191B1F"/>
                </a:solidFill>
                <a:effectLst/>
                <a:highlight>
                  <a:srgbClr val="FFFFFF"/>
                </a:highlight>
                <a:latin typeface="-apple-system"/>
              </a:rPr>
              <a:t>4</a:t>
            </a:r>
            <a:r>
              <a:rPr lang="zh-CN" altLang="en-US" sz="2400" b="0" i="0" dirty="0">
                <a:solidFill>
                  <a:srgbClr val="191B1F"/>
                </a:solidFill>
                <a:effectLst/>
                <a:highlight>
                  <a:srgbClr val="FFFFFF"/>
                </a:highlight>
                <a:latin typeface="-apple-system"/>
              </a:rPr>
              <a:t>万个</a:t>
            </a:r>
            <a:r>
              <a:rPr lang="en-US" altLang="zh-CN" sz="2400" b="0" i="0" dirty="0">
                <a:solidFill>
                  <a:srgbClr val="191B1F"/>
                </a:solidFill>
                <a:effectLst/>
                <a:highlight>
                  <a:srgbClr val="FFFFFF"/>
                </a:highlight>
                <a:latin typeface="-apple-system"/>
              </a:rPr>
              <a:t>cycles</a:t>
            </a:r>
            <a:r>
              <a:rPr lang="zh-CN" altLang="en-US" sz="2400" b="0" i="0" dirty="0">
                <a:solidFill>
                  <a:srgbClr val="191B1F"/>
                </a:solidFill>
                <a:effectLst/>
                <a:highlight>
                  <a:srgbClr val="FFFFFF"/>
                </a:highlight>
                <a:latin typeface="-apple-system"/>
              </a:rPr>
              <a:t>，而对一个</a:t>
            </a:r>
            <a:r>
              <a:rPr lang="en-US" altLang="zh-CN" sz="2400" b="0" i="0" dirty="0">
                <a:solidFill>
                  <a:srgbClr val="191B1F"/>
                </a:solidFill>
                <a:effectLst/>
                <a:highlight>
                  <a:srgbClr val="FFFFFF"/>
                </a:highlight>
                <a:latin typeface="-apple-system"/>
              </a:rPr>
              <a:t>SGX</a:t>
            </a:r>
            <a:r>
              <a:rPr lang="zh-CN" altLang="en-US" sz="2400" b="0" i="0" dirty="0">
                <a:solidFill>
                  <a:srgbClr val="191B1F"/>
                </a:solidFill>
                <a:effectLst/>
                <a:highlight>
                  <a:srgbClr val="FFFFFF"/>
                </a:highlight>
                <a:latin typeface="-apple-system"/>
              </a:rPr>
              <a:t>中的安全内存页换入换出则需要</a:t>
            </a:r>
            <a:r>
              <a:rPr lang="en-US" altLang="zh-CN" sz="2400" b="0" i="0" dirty="0">
                <a:solidFill>
                  <a:srgbClr val="191B1F"/>
                </a:solidFill>
                <a:effectLst/>
                <a:highlight>
                  <a:srgbClr val="FFFFFF"/>
                </a:highlight>
                <a:latin typeface="-apple-system"/>
              </a:rPr>
              <a:t>8</a:t>
            </a:r>
            <a:r>
              <a:rPr lang="zh-CN" altLang="en-US" sz="2400" b="0" i="0" dirty="0">
                <a:solidFill>
                  <a:srgbClr val="191B1F"/>
                </a:solidFill>
                <a:effectLst/>
                <a:highlight>
                  <a:srgbClr val="FFFFFF"/>
                </a:highlight>
                <a:latin typeface="-apple-system"/>
              </a:rPr>
              <a:t>千个</a:t>
            </a:r>
            <a:r>
              <a:rPr lang="en-US" altLang="zh-CN" sz="2400" b="0" i="0" dirty="0">
                <a:solidFill>
                  <a:srgbClr val="191B1F"/>
                </a:solidFill>
                <a:effectLst/>
                <a:highlight>
                  <a:srgbClr val="FFFFFF"/>
                </a:highlight>
                <a:latin typeface="-apple-system"/>
              </a:rPr>
              <a:t>cycles</a:t>
            </a:r>
            <a:endParaRPr lang="en-US" altLang="zh-CN" sz="2400" dirty="0"/>
          </a:p>
        </p:txBody>
      </p:sp>
    </p:spTree>
    <p:extLst>
      <p:ext uri="{BB962C8B-B14F-4D97-AF65-F5344CB8AC3E}">
        <p14:creationId xmlns:p14="http://schemas.microsoft.com/office/powerpoint/2010/main" val="15169937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AA7972-8027-64BD-7821-67409F3A01E5}"/>
              </a:ext>
            </a:extLst>
          </p:cNvPr>
          <p:cNvSpPr>
            <a:spLocks noGrp="1"/>
          </p:cNvSpPr>
          <p:nvPr>
            <p:ph type="title"/>
          </p:nvPr>
        </p:nvSpPr>
        <p:spPr/>
        <p:txBody>
          <a:bodyPr/>
          <a:lstStyle/>
          <a:p>
            <a:r>
              <a:rPr lang="en-US" altLang="zh-CN" dirty="0"/>
              <a:t>Intel</a:t>
            </a:r>
            <a:r>
              <a:rPr lang="zh-CN" altLang="en-US" dirty="0"/>
              <a:t>的新一代机密计算技术：</a:t>
            </a:r>
            <a:r>
              <a:rPr lang="en-US" altLang="zh-CN" dirty="0"/>
              <a:t>TDX</a:t>
            </a:r>
            <a:endParaRPr lang="zh-CN" altLang="en-US" dirty="0"/>
          </a:p>
        </p:txBody>
      </p:sp>
      <p:sp>
        <p:nvSpPr>
          <p:cNvPr id="4" name="文本框 3">
            <a:extLst>
              <a:ext uri="{FF2B5EF4-FFF2-40B4-BE49-F238E27FC236}">
                <a16:creationId xmlns:a16="http://schemas.microsoft.com/office/drawing/2014/main" id="{EA531BD8-3825-6350-07A5-E82CE1CC13B0}"/>
              </a:ext>
            </a:extLst>
          </p:cNvPr>
          <p:cNvSpPr txBox="1"/>
          <p:nvPr/>
        </p:nvSpPr>
        <p:spPr>
          <a:xfrm>
            <a:off x="838200" y="1775012"/>
            <a:ext cx="10866120" cy="2677656"/>
          </a:xfrm>
          <a:prstGeom prst="rect">
            <a:avLst/>
          </a:prstGeom>
          <a:noFill/>
        </p:spPr>
        <p:txBody>
          <a:bodyPr wrap="square" rtlCol="0">
            <a:spAutoFit/>
          </a:bodyPr>
          <a:lstStyle/>
          <a:p>
            <a:pPr marL="342900" indent="-342900" algn="l">
              <a:buFont typeface="Arial" panose="020B0604020202020204" pitchFamily="34" charset="0"/>
              <a:buChar char="•"/>
            </a:pPr>
            <a:r>
              <a:rPr lang="en-US" altLang="zh-CN" sz="2400" b="0" i="0" dirty="0">
                <a:solidFill>
                  <a:srgbClr val="191B1F"/>
                </a:solidFill>
                <a:effectLst/>
                <a:highlight>
                  <a:srgbClr val="FFFFFF"/>
                </a:highlight>
                <a:latin typeface="-apple-system"/>
              </a:rPr>
              <a:t>TDX</a:t>
            </a:r>
            <a:r>
              <a:rPr lang="zh-CN" altLang="en-US" sz="2400" b="0" i="0" dirty="0">
                <a:solidFill>
                  <a:srgbClr val="191B1F"/>
                </a:solidFill>
                <a:effectLst/>
                <a:highlight>
                  <a:srgbClr val="FFFFFF"/>
                </a:highlight>
                <a:latin typeface="-apple-system"/>
              </a:rPr>
              <a:t>是</a:t>
            </a:r>
            <a:r>
              <a:rPr lang="en-US" altLang="zh-CN" sz="2400" b="0" i="0" dirty="0">
                <a:solidFill>
                  <a:srgbClr val="191B1F"/>
                </a:solidFill>
                <a:effectLst/>
                <a:highlight>
                  <a:srgbClr val="FFFFFF"/>
                </a:highlight>
                <a:latin typeface="-apple-system"/>
              </a:rPr>
              <a:t>Intel</a:t>
            </a:r>
            <a:r>
              <a:rPr lang="zh-CN" altLang="en-US" sz="2400" b="0" i="0" dirty="0">
                <a:solidFill>
                  <a:srgbClr val="191B1F"/>
                </a:solidFill>
                <a:effectLst/>
                <a:highlight>
                  <a:srgbClr val="FFFFFF"/>
                </a:highlight>
                <a:latin typeface="-apple-system"/>
              </a:rPr>
              <a:t>继</a:t>
            </a:r>
            <a:r>
              <a:rPr lang="en-US" altLang="zh-CN" sz="2400" b="0" i="0" dirty="0">
                <a:solidFill>
                  <a:srgbClr val="191B1F"/>
                </a:solidFill>
                <a:effectLst/>
                <a:highlight>
                  <a:srgbClr val="FFFFFF"/>
                </a:highlight>
                <a:latin typeface="-apple-system"/>
              </a:rPr>
              <a:t>SGX</a:t>
            </a:r>
            <a:r>
              <a:rPr lang="zh-CN" altLang="en-US" sz="2400" b="0" i="0" dirty="0">
                <a:solidFill>
                  <a:srgbClr val="191B1F"/>
                </a:solidFill>
                <a:effectLst/>
                <a:highlight>
                  <a:srgbClr val="FFFFFF"/>
                </a:highlight>
                <a:latin typeface="-apple-system"/>
              </a:rPr>
              <a:t>之后的另一款安全计算抽象</a:t>
            </a:r>
            <a:r>
              <a:rPr lang="en-US" altLang="zh-CN" sz="2400" b="0" i="0" dirty="0">
                <a:solidFill>
                  <a:srgbClr val="191B1F"/>
                </a:solidFill>
                <a:effectLst/>
                <a:highlight>
                  <a:srgbClr val="FFFFFF"/>
                </a:highlight>
                <a:latin typeface="-apple-system"/>
              </a:rPr>
              <a:t>——</a:t>
            </a:r>
            <a:r>
              <a:rPr lang="zh-CN" altLang="en-US" sz="2400" b="0" i="0" dirty="0">
                <a:solidFill>
                  <a:srgbClr val="191B1F"/>
                </a:solidFill>
                <a:effectLst/>
                <a:highlight>
                  <a:srgbClr val="FFFFFF"/>
                </a:highlight>
                <a:latin typeface="-apple-system"/>
              </a:rPr>
              <a:t>可信虚拟机（</a:t>
            </a:r>
            <a:r>
              <a:rPr lang="en-US" altLang="zh-CN" sz="2400" b="0" i="0" dirty="0">
                <a:solidFill>
                  <a:srgbClr val="191B1F"/>
                </a:solidFill>
                <a:effectLst/>
                <a:highlight>
                  <a:srgbClr val="FFFFFF"/>
                </a:highlight>
                <a:latin typeface="-apple-system"/>
              </a:rPr>
              <a:t>Trusted Domain</a:t>
            </a:r>
            <a:r>
              <a:rPr lang="zh-CN" altLang="en-US" sz="2400" b="0" i="0" dirty="0">
                <a:solidFill>
                  <a:srgbClr val="191B1F"/>
                </a:solidFill>
                <a:effectLst/>
                <a:highlight>
                  <a:srgbClr val="FFFFFF"/>
                </a:highlight>
                <a:latin typeface="-apple-system"/>
              </a:rPr>
              <a:t>，简称</a:t>
            </a:r>
            <a:r>
              <a:rPr lang="en-US" altLang="zh-CN" sz="2400" b="0" i="0" dirty="0">
                <a:solidFill>
                  <a:srgbClr val="191B1F"/>
                </a:solidFill>
                <a:effectLst/>
                <a:highlight>
                  <a:srgbClr val="FFFFFF"/>
                </a:highlight>
                <a:latin typeface="-apple-system"/>
              </a:rPr>
              <a:t>TD</a:t>
            </a:r>
            <a:r>
              <a:rPr lang="zh-CN" altLang="en-US" sz="2400" b="0" i="0" dirty="0">
                <a:solidFill>
                  <a:srgbClr val="191B1F"/>
                </a:solidFill>
                <a:effectLst/>
                <a:highlight>
                  <a:srgbClr val="FFFFFF"/>
                </a:highlight>
                <a:latin typeface="-apple-system"/>
              </a:rPr>
              <a:t>）。</a:t>
            </a:r>
            <a:r>
              <a:rPr lang="en-US" altLang="zh-CN" sz="2400" b="0" i="0" dirty="0">
                <a:solidFill>
                  <a:srgbClr val="191B1F"/>
                </a:solidFill>
                <a:effectLst/>
                <a:highlight>
                  <a:srgbClr val="FFFFFF"/>
                </a:highlight>
                <a:latin typeface="-apple-system"/>
              </a:rPr>
              <a:t>TDX</a:t>
            </a:r>
            <a:r>
              <a:rPr lang="zh-CN" altLang="en-US" sz="2400" b="0" i="0" dirty="0">
                <a:solidFill>
                  <a:srgbClr val="191B1F"/>
                </a:solidFill>
                <a:effectLst/>
                <a:highlight>
                  <a:srgbClr val="FFFFFF"/>
                </a:highlight>
                <a:latin typeface="-apple-system"/>
              </a:rPr>
              <a:t>引入了单独的可信的</a:t>
            </a:r>
            <a:r>
              <a:rPr lang="en-US" altLang="zh-CN" sz="2400" b="0" i="0" dirty="0">
                <a:solidFill>
                  <a:srgbClr val="191B1F"/>
                </a:solidFill>
                <a:effectLst/>
                <a:highlight>
                  <a:srgbClr val="FFFFFF"/>
                </a:highlight>
                <a:latin typeface="-apple-system"/>
              </a:rPr>
              <a:t>Hypervisor/VMM</a:t>
            </a:r>
            <a:r>
              <a:rPr lang="zh-CN" altLang="en-US" sz="2400" b="0" i="0" dirty="0">
                <a:solidFill>
                  <a:srgbClr val="191B1F"/>
                </a:solidFill>
                <a:effectLst/>
                <a:highlight>
                  <a:srgbClr val="FFFFFF"/>
                </a:highlight>
                <a:latin typeface="-apple-system"/>
              </a:rPr>
              <a:t>，和原有的云平台</a:t>
            </a:r>
            <a:r>
              <a:rPr lang="en-US" altLang="zh-CN" sz="2400" b="0" i="0" dirty="0">
                <a:solidFill>
                  <a:srgbClr val="191B1F"/>
                </a:solidFill>
                <a:effectLst/>
                <a:highlight>
                  <a:srgbClr val="FFFFFF"/>
                </a:highlight>
                <a:latin typeface="-apple-system"/>
              </a:rPr>
              <a:t>VMM</a:t>
            </a:r>
            <a:r>
              <a:rPr lang="zh-CN" altLang="en-US" sz="2400" b="0" i="0" dirty="0">
                <a:solidFill>
                  <a:srgbClr val="191B1F"/>
                </a:solidFill>
                <a:effectLst/>
                <a:highlight>
                  <a:srgbClr val="FFFFFF"/>
                </a:highlight>
                <a:latin typeface="-apple-system"/>
              </a:rPr>
              <a:t>共享同一物理主机。可信的</a:t>
            </a:r>
            <a:r>
              <a:rPr lang="en-US" altLang="zh-CN" sz="2400" b="0" i="0" dirty="0">
                <a:solidFill>
                  <a:srgbClr val="191B1F"/>
                </a:solidFill>
                <a:effectLst/>
                <a:highlight>
                  <a:srgbClr val="FFFFFF"/>
                </a:highlight>
                <a:latin typeface="-apple-system"/>
              </a:rPr>
              <a:t>Hypervisor</a:t>
            </a:r>
            <a:r>
              <a:rPr lang="zh-CN" altLang="en-US" sz="2400" b="0" i="0" dirty="0">
                <a:solidFill>
                  <a:srgbClr val="191B1F"/>
                </a:solidFill>
                <a:effectLst/>
                <a:highlight>
                  <a:srgbClr val="FFFFFF"/>
                </a:highlight>
                <a:latin typeface="-apple-system"/>
              </a:rPr>
              <a:t>称为</a:t>
            </a:r>
            <a:r>
              <a:rPr lang="en-US" altLang="zh-CN" sz="2400" b="0" i="0" dirty="0">
                <a:solidFill>
                  <a:srgbClr val="191B1F"/>
                </a:solidFill>
                <a:effectLst/>
                <a:highlight>
                  <a:srgbClr val="FFFFFF"/>
                </a:highlight>
                <a:latin typeface="-apple-system"/>
              </a:rPr>
              <a:t>TDX module</a:t>
            </a:r>
            <a:r>
              <a:rPr lang="zh-CN" altLang="en-US" sz="2400" b="0" i="0" dirty="0">
                <a:solidFill>
                  <a:srgbClr val="191B1F"/>
                </a:solidFill>
                <a:effectLst/>
                <a:highlight>
                  <a:srgbClr val="FFFFFF"/>
                </a:highlight>
                <a:latin typeface="-apple-system"/>
              </a:rPr>
              <a:t>，是一小块安全模块，负责</a:t>
            </a:r>
            <a:r>
              <a:rPr lang="en-US" altLang="zh-CN" sz="2400" b="0" i="0" dirty="0">
                <a:solidFill>
                  <a:srgbClr val="191B1F"/>
                </a:solidFill>
                <a:effectLst/>
                <a:highlight>
                  <a:srgbClr val="FFFFFF"/>
                </a:highlight>
                <a:latin typeface="-apple-system"/>
              </a:rPr>
              <a:t>TD</a:t>
            </a:r>
            <a:r>
              <a:rPr lang="zh-CN" altLang="en-US" sz="2400" b="0" i="0" dirty="0">
                <a:solidFill>
                  <a:srgbClr val="191B1F"/>
                </a:solidFill>
                <a:effectLst/>
                <a:highlight>
                  <a:srgbClr val="FFFFFF"/>
                </a:highlight>
                <a:latin typeface="-apple-system"/>
              </a:rPr>
              <a:t>可信虚拟机和外部不可信</a:t>
            </a:r>
            <a:r>
              <a:rPr lang="en-US" altLang="zh-CN" sz="2400" b="0" i="0" dirty="0">
                <a:solidFill>
                  <a:srgbClr val="191B1F"/>
                </a:solidFill>
                <a:effectLst/>
                <a:highlight>
                  <a:srgbClr val="FFFFFF"/>
                </a:highlight>
                <a:latin typeface="-apple-system"/>
              </a:rPr>
              <a:t>VMM</a:t>
            </a:r>
            <a:r>
              <a:rPr lang="zh-CN" altLang="en-US" sz="2400" b="0" i="0" dirty="0">
                <a:solidFill>
                  <a:srgbClr val="191B1F"/>
                </a:solidFill>
                <a:effectLst/>
                <a:highlight>
                  <a:srgbClr val="FFFFFF"/>
                </a:highlight>
                <a:latin typeface="-apple-system"/>
              </a:rPr>
              <a:t>之间的交互检查。这样的一层安全检查模块通常被称为</a:t>
            </a:r>
            <a:r>
              <a:rPr lang="en-US" altLang="zh-CN" sz="2400" b="0" i="0" dirty="0">
                <a:solidFill>
                  <a:srgbClr val="191B1F"/>
                </a:solidFill>
                <a:effectLst/>
                <a:highlight>
                  <a:srgbClr val="FFFFFF"/>
                </a:highlight>
                <a:latin typeface="-apple-system"/>
              </a:rPr>
              <a:t>Shim</a:t>
            </a:r>
            <a:r>
              <a:rPr lang="zh-CN" altLang="en-US" sz="2400" b="0" i="0" dirty="0">
                <a:solidFill>
                  <a:srgbClr val="191B1F"/>
                </a:solidFill>
                <a:effectLst/>
                <a:highlight>
                  <a:srgbClr val="FFFFFF"/>
                </a:highlight>
                <a:latin typeface="-apple-system"/>
              </a:rPr>
              <a:t>。</a:t>
            </a:r>
          </a:p>
          <a:p>
            <a:pPr marL="342900" indent="-342900" algn="l">
              <a:buFont typeface="Arial" panose="020B0604020202020204" pitchFamily="34" charset="0"/>
              <a:buChar char="•"/>
            </a:pPr>
            <a:r>
              <a:rPr lang="zh-CN" altLang="en-US" sz="2400" b="0" i="0" dirty="0">
                <a:solidFill>
                  <a:srgbClr val="191B1F"/>
                </a:solidFill>
                <a:effectLst/>
                <a:highlight>
                  <a:srgbClr val="FFFFFF"/>
                </a:highlight>
                <a:latin typeface="-apple-system"/>
              </a:rPr>
              <a:t>服务器端的</a:t>
            </a:r>
            <a:r>
              <a:rPr lang="en-US" altLang="zh-CN" sz="2400" b="0" i="0" dirty="0">
                <a:solidFill>
                  <a:srgbClr val="191B1F"/>
                </a:solidFill>
                <a:effectLst/>
                <a:highlight>
                  <a:srgbClr val="FFFFFF"/>
                </a:highlight>
                <a:latin typeface="-apple-system"/>
              </a:rPr>
              <a:t>Intel TDX</a:t>
            </a:r>
            <a:r>
              <a:rPr lang="zh-CN" altLang="en-US" sz="2400" b="0" i="0" dirty="0">
                <a:solidFill>
                  <a:srgbClr val="191B1F"/>
                </a:solidFill>
                <a:effectLst/>
                <a:highlight>
                  <a:srgbClr val="FFFFFF"/>
                </a:highlight>
                <a:latin typeface="-apple-system"/>
              </a:rPr>
              <a:t>复用</a:t>
            </a:r>
            <a:r>
              <a:rPr lang="en-US" altLang="zh-CN" sz="2400" b="0" i="0" dirty="0">
                <a:solidFill>
                  <a:srgbClr val="191B1F"/>
                </a:solidFill>
                <a:effectLst/>
                <a:highlight>
                  <a:srgbClr val="FFFFFF"/>
                </a:highlight>
                <a:latin typeface="-apple-system"/>
              </a:rPr>
              <a:t>Intel SGX</a:t>
            </a:r>
            <a:r>
              <a:rPr lang="zh-CN" altLang="en-US" sz="2400" b="0" i="0" dirty="0">
                <a:solidFill>
                  <a:srgbClr val="191B1F"/>
                </a:solidFill>
                <a:effectLst/>
                <a:highlight>
                  <a:srgbClr val="FFFFFF"/>
                </a:highlight>
                <a:latin typeface="-apple-system"/>
              </a:rPr>
              <a:t>作为其远程认证的基础设施。由此猜测，在服务器端</a:t>
            </a:r>
            <a:r>
              <a:rPr lang="en-US" altLang="zh-CN" sz="2400" b="0" i="0" dirty="0">
                <a:solidFill>
                  <a:srgbClr val="191B1F"/>
                </a:solidFill>
                <a:effectLst/>
                <a:highlight>
                  <a:srgbClr val="FFFFFF"/>
                </a:highlight>
                <a:latin typeface="-apple-system"/>
              </a:rPr>
              <a:t>SGX</a:t>
            </a:r>
            <a:r>
              <a:rPr lang="zh-CN" altLang="en-US" sz="2400" b="0" i="0" dirty="0">
                <a:solidFill>
                  <a:srgbClr val="191B1F"/>
                </a:solidFill>
                <a:effectLst/>
                <a:highlight>
                  <a:srgbClr val="FFFFFF"/>
                </a:highlight>
                <a:latin typeface="-apple-system"/>
              </a:rPr>
              <a:t>和</a:t>
            </a:r>
            <a:r>
              <a:rPr lang="en-US" altLang="zh-CN" sz="2400" b="0" i="0" dirty="0">
                <a:solidFill>
                  <a:srgbClr val="191B1F"/>
                </a:solidFill>
                <a:effectLst/>
                <a:highlight>
                  <a:srgbClr val="FFFFFF"/>
                </a:highlight>
                <a:latin typeface="-apple-system"/>
              </a:rPr>
              <a:t>TDX</a:t>
            </a:r>
            <a:r>
              <a:rPr lang="zh-CN" altLang="en-US" sz="2400" b="0" i="0" dirty="0">
                <a:solidFill>
                  <a:srgbClr val="191B1F"/>
                </a:solidFill>
                <a:effectLst/>
                <a:highlight>
                  <a:srgbClr val="FFFFFF"/>
                </a:highlight>
                <a:latin typeface="-apple-system"/>
              </a:rPr>
              <a:t>势必再共存一段时间。</a:t>
            </a:r>
          </a:p>
        </p:txBody>
      </p:sp>
      <p:pic>
        <p:nvPicPr>
          <p:cNvPr id="6" name="图片 5">
            <a:extLst>
              <a:ext uri="{FF2B5EF4-FFF2-40B4-BE49-F238E27FC236}">
                <a16:creationId xmlns:a16="http://schemas.microsoft.com/office/drawing/2014/main" id="{1EFEC1E2-2B82-45D3-D270-5FFBB7C42858}"/>
              </a:ext>
            </a:extLst>
          </p:cNvPr>
          <p:cNvPicPr>
            <a:picLocks noChangeAspect="1"/>
          </p:cNvPicPr>
          <p:nvPr/>
        </p:nvPicPr>
        <p:blipFill>
          <a:blip r:embed="rId2"/>
          <a:stretch>
            <a:fillRect/>
          </a:stretch>
        </p:blipFill>
        <p:spPr>
          <a:xfrm>
            <a:off x="3146804" y="4452668"/>
            <a:ext cx="5898391" cy="2141406"/>
          </a:xfrm>
          <a:prstGeom prst="rect">
            <a:avLst/>
          </a:prstGeom>
        </p:spPr>
      </p:pic>
    </p:spTree>
    <p:extLst>
      <p:ext uri="{BB962C8B-B14F-4D97-AF65-F5344CB8AC3E}">
        <p14:creationId xmlns:p14="http://schemas.microsoft.com/office/powerpoint/2010/main" val="29794141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AA7972-8027-64BD-7821-67409F3A01E5}"/>
              </a:ext>
            </a:extLst>
          </p:cNvPr>
          <p:cNvSpPr>
            <a:spLocks noGrp="1"/>
          </p:cNvSpPr>
          <p:nvPr>
            <p:ph type="title"/>
          </p:nvPr>
        </p:nvSpPr>
        <p:spPr/>
        <p:txBody>
          <a:bodyPr>
            <a:normAutofit/>
          </a:bodyPr>
          <a:lstStyle/>
          <a:p>
            <a:pPr marL="114300">
              <a:lnSpc>
                <a:spcPct val="90000"/>
              </a:lnSpc>
            </a:pPr>
            <a:r>
              <a:rPr lang="en-US" altLang="zh-CN" sz="4400" dirty="0"/>
              <a:t>SGX</a:t>
            </a:r>
            <a:r>
              <a:rPr lang="zh-CN" altLang="en-US" sz="4400" dirty="0"/>
              <a:t>在不可信</a:t>
            </a:r>
            <a:r>
              <a:rPr lang="en-US" altLang="zh-CN" sz="4400" dirty="0"/>
              <a:t>CPU</a:t>
            </a:r>
            <a:r>
              <a:rPr lang="zh-CN" altLang="en-US" sz="4400" dirty="0"/>
              <a:t>的基础上多了什么设计？</a:t>
            </a:r>
            <a:endParaRPr lang="zh-CN" altLang="en-US" dirty="0"/>
          </a:p>
        </p:txBody>
      </p:sp>
      <p:sp>
        <p:nvSpPr>
          <p:cNvPr id="4" name="文本框 3">
            <a:extLst>
              <a:ext uri="{FF2B5EF4-FFF2-40B4-BE49-F238E27FC236}">
                <a16:creationId xmlns:a16="http://schemas.microsoft.com/office/drawing/2014/main" id="{EA531BD8-3825-6350-07A5-E82CE1CC13B0}"/>
              </a:ext>
            </a:extLst>
          </p:cNvPr>
          <p:cNvSpPr txBox="1"/>
          <p:nvPr/>
        </p:nvSpPr>
        <p:spPr>
          <a:xfrm>
            <a:off x="838200" y="1775012"/>
            <a:ext cx="10866120" cy="2308324"/>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hardware</a:t>
            </a:r>
          </a:p>
          <a:p>
            <a:pPr marL="800100" lvl="1" indent="-342900">
              <a:buFont typeface="Arial" panose="020B0604020202020204" pitchFamily="34" charset="0"/>
              <a:buChar char="•"/>
            </a:pPr>
            <a:r>
              <a:rPr lang="en-US" altLang="zh-CN" sz="2400" dirty="0"/>
              <a:t>A SGX processor</a:t>
            </a:r>
          </a:p>
          <a:p>
            <a:pPr marL="800100" lvl="1" indent="-342900">
              <a:buFont typeface="Arial" panose="020B0604020202020204" pitchFamily="34" charset="0"/>
              <a:buChar char="•"/>
            </a:pPr>
            <a:r>
              <a:rPr lang="en-US" altLang="zh-CN" sz="2400" dirty="0"/>
              <a:t>Processor Reserved Memory</a:t>
            </a:r>
          </a:p>
          <a:p>
            <a:pPr marL="342900" indent="-342900" algn="l">
              <a:buFont typeface="Arial" panose="020B0604020202020204" pitchFamily="34" charset="0"/>
              <a:buChar char="•"/>
            </a:pPr>
            <a:r>
              <a:rPr lang="en-US" altLang="zh-CN" sz="2400" dirty="0"/>
              <a:t>software</a:t>
            </a:r>
          </a:p>
          <a:p>
            <a:pPr marL="800100" lvl="1" indent="-342900">
              <a:buFont typeface="Arial" panose="020B0604020202020204" pitchFamily="34" charset="0"/>
              <a:buChar char="•"/>
            </a:pPr>
            <a:r>
              <a:rPr lang="en-US" altLang="zh-CN" sz="2400" dirty="0"/>
              <a:t>Creation/teardown of enclave</a:t>
            </a:r>
          </a:p>
          <a:p>
            <a:pPr marL="800100" lvl="1" indent="-342900">
              <a:buFont typeface="Arial" panose="020B0604020202020204" pitchFamily="34" charset="0"/>
              <a:buChar char="•"/>
            </a:pPr>
            <a:r>
              <a:rPr lang="en-US" altLang="zh-CN" sz="2400" dirty="0"/>
              <a:t>Usage of enclave: address translation, asynchronous enclave exit… </a:t>
            </a:r>
          </a:p>
        </p:txBody>
      </p:sp>
    </p:spTree>
    <p:extLst>
      <p:ext uri="{BB962C8B-B14F-4D97-AF65-F5344CB8AC3E}">
        <p14:creationId xmlns:p14="http://schemas.microsoft.com/office/powerpoint/2010/main" val="2945781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00EC8C-5D84-0DB6-B87E-C3C0CB4EA2D5}"/>
              </a:ext>
            </a:extLst>
          </p:cNvPr>
          <p:cNvSpPr>
            <a:spLocks noGrp="1"/>
          </p:cNvSpPr>
          <p:nvPr>
            <p:ph type="title"/>
          </p:nvPr>
        </p:nvSpPr>
        <p:spPr/>
        <p:txBody>
          <a:bodyPr/>
          <a:lstStyle/>
          <a:p>
            <a:r>
              <a:rPr lang="en-US" altLang="zh-CN" dirty="0"/>
              <a:t>TEE Overview</a:t>
            </a:r>
            <a:endParaRPr lang="zh-CN" altLang="en-US" dirty="0"/>
          </a:p>
        </p:txBody>
      </p:sp>
      <p:sp>
        <p:nvSpPr>
          <p:cNvPr id="3" name="内容占位符 2">
            <a:extLst>
              <a:ext uri="{FF2B5EF4-FFF2-40B4-BE49-F238E27FC236}">
                <a16:creationId xmlns:a16="http://schemas.microsoft.com/office/drawing/2014/main" id="{EE4718F0-D3BC-46A3-274F-31BC5BFDD2D1}"/>
              </a:ext>
            </a:extLst>
          </p:cNvPr>
          <p:cNvSpPr>
            <a:spLocks noGrp="1"/>
          </p:cNvSpPr>
          <p:nvPr>
            <p:ph idx="1"/>
          </p:nvPr>
        </p:nvSpPr>
        <p:spPr/>
        <p:txBody>
          <a:bodyPr/>
          <a:lstStyle/>
          <a:p>
            <a:pPr marL="342900" indent="-228600">
              <a:lnSpc>
                <a:spcPct val="90000"/>
              </a:lnSpc>
              <a:buFont typeface="Arial" panose="020B0604020202020204" pitchFamily="34" charset="0"/>
              <a:buChar char="•"/>
            </a:pPr>
            <a:r>
              <a:rPr lang="en-US" altLang="zh-CN" sz="2400" dirty="0"/>
              <a:t>Process based TEE</a:t>
            </a:r>
          </a:p>
          <a:p>
            <a:pPr marL="800100" lvl="1"/>
            <a:r>
              <a:rPr lang="en-US" altLang="zh-CN" dirty="0"/>
              <a:t>Intel SGX1</a:t>
            </a:r>
            <a:r>
              <a:rPr lang="zh-CN" altLang="en-US" dirty="0"/>
              <a:t>，</a:t>
            </a:r>
            <a:r>
              <a:rPr lang="en-US" altLang="zh-CN" dirty="0"/>
              <a:t>Intel SGX2</a:t>
            </a:r>
          </a:p>
          <a:p>
            <a:pPr marL="342900"/>
            <a:r>
              <a:rPr lang="en-US" altLang="zh-CN" dirty="0"/>
              <a:t>Virtual machine based TEE</a:t>
            </a:r>
          </a:p>
          <a:p>
            <a:pPr marL="800100" lvl="1"/>
            <a:r>
              <a:rPr lang="en-US" altLang="zh-CN" dirty="0"/>
              <a:t>AMD SEV-SNP</a:t>
            </a:r>
          </a:p>
          <a:p>
            <a:pPr marL="800100" lvl="1"/>
            <a:r>
              <a:rPr lang="en-US" altLang="zh-CN" dirty="0"/>
              <a:t>Intel TDX</a:t>
            </a:r>
          </a:p>
          <a:p>
            <a:pPr marL="800100" lvl="1"/>
            <a:r>
              <a:rPr lang="en-US" altLang="zh-CN" dirty="0"/>
              <a:t>ARM </a:t>
            </a:r>
            <a:r>
              <a:rPr lang="en-US" altLang="zh-CN" dirty="0" err="1"/>
              <a:t>TrustZone</a:t>
            </a:r>
            <a:endParaRPr lang="en-US" altLang="zh-CN" dirty="0"/>
          </a:p>
          <a:p>
            <a:pPr marL="342900"/>
            <a:r>
              <a:rPr lang="en-US" altLang="zh-CN" dirty="0"/>
              <a:t>XPU TEE</a:t>
            </a:r>
          </a:p>
          <a:p>
            <a:pPr marL="800100" lvl="1"/>
            <a:r>
              <a:rPr lang="en-US" altLang="zh-CN" dirty="0"/>
              <a:t>NVIDIA H100</a:t>
            </a:r>
            <a:endParaRPr lang="zh-CN" altLang="en-US" dirty="0"/>
          </a:p>
        </p:txBody>
      </p:sp>
    </p:spTree>
    <p:extLst>
      <p:ext uri="{BB962C8B-B14F-4D97-AF65-F5344CB8AC3E}">
        <p14:creationId xmlns:p14="http://schemas.microsoft.com/office/powerpoint/2010/main" val="19244393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AA7972-8027-64BD-7821-67409F3A01E5}"/>
              </a:ext>
            </a:extLst>
          </p:cNvPr>
          <p:cNvSpPr>
            <a:spLocks noGrp="1"/>
          </p:cNvSpPr>
          <p:nvPr>
            <p:ph type="title"/>
          </p:nvPr>
        </p:nvSpPr>
        <p:spPr/>
        <p:txBody>
          <a:bodyPr>
            <a:normAutofit/>
          </a:bodyPr>
          <a:lstStyle/>
          <a:p>
            <a:pPr marL="114300">
              <a:lnSpc>
                <a:spcPct val="90000"/>
              </a:lnSpc>
            </a:pPr>
            <a:r>
              <a:rPr lang="en-US" altLang="zh-CN" sz="4400" dirty="0"/>
              <a:t>SGX</a:t>
            </a:r>
            <a:r>
              <a:rPr lang="zh-CN" altLang="en-US" sz="4400" dirty="0"/>
              <a:t>的设计引入什么性能代价？</a:t>
            </a:r>
            <a:endParaRPr lang="zh-CN" altLang="en-US" dirty="0"/>
          </a:p>
        </p:txBody>
      </p:sp>
      <p:sp>
        <p:nvSpPr>
          <p:cNvPr id="4" name="文本框 3">
            <a:extLst>
              <a:ext uri="{FF2B5EF4-FFF2-40B4-BE49-F238E27FC236}">
                <a16:creationId xmlns:a16="http://schemas.microsoft.com/office/drawing/2014/main" id="{EA531BD8-3825-6350-07A5-E82CE1CC13B0}"/>
              </a:ext>
            </a:extLst>
          </p:cNvPr>
          <p:cNvSpPr txBox="1"/>
          <p:nvPr/>
        </p:nvSpPr>
        <p:spPr>
          <a:xfrm>
            <a:off x="838200" y="1775012"/>
            <a:ext cx="10866120" cy="1569660"/>
          </a:xfrm>
          <a:prstGeom prst="rect">
            <a:avLst/>
          </a:prstGeom>
          <a:noFill/>
        </p:spPr>
        <p:txBody>
          <a:bodyPr wrap="square" rtlCol="0">
            <a:spAutoFit/>
          </a:bodyPr>
          <a:lstStyle/>
          <a:p>
            <a:pPr marL="342900" indent="-342900" algn="l">
              <a:buFont typeface="Arial" panose="020B0604020202020204" pitchFamily="34" charset="0"/>
              <a:buChar char="•"/>
            </a:pPr>
            <a:r>
              <a:rPr lang="en-US" altLang="zh-CN" sz="2400" dirty="0"/>
              <a:t>Enclave creation</a:t>
            </a:r>
          </a:p>
          <a:p>
            <a:pPr marL="342900" indent="-342900" algn="l">
              <a:buFont typeface="Arial" panose="020B0604020202020204" pitchFamily="34" charset="0"/>
              <a:buChar char="•"/>
            </a:pPr>
            <a:r>
              <a:rPr lang="en-US" altLang="zh-CN" sz="2400" dirty="0"/>
              <a:t>Transitioning to/from enclaves</a:t>
            </a:r>
          </a:p>
          <a:p>
            <a:pPr marL="342900" indent="-342900" algn="l">
              <a:buFont typeface="Arial" panose="020B0604020202020204" pitchFamily="34" charset="0"/>
              <a:buChar char="•"/>
            </a:pPr>
            <a:r>
              <a:rPr lang="en-US" altLang="zh-CN" sz="2400" dirty="0"/>
              <a:t>Excessive cache misses</a:t>
            </a:r>
          </a:p>
          <a:p>
            <a:pPr marL="342900" indent="-342900" algn="l">
              <a:buFont typeface="Arial" panose="020B0604020202020204" pitchFamily="34" charset="0"/>
              <a:buChar char="•"/>
            </a:pPr>
            <a:r>
              <a:rPr lang="en-US" altLang="zh-CN" sz="2400" dirty="0"/>
              <a:t>Excessive enclave paging</a:t>
            </a:r>
          </a:p>
        </p:txBody>
      </p:sp>
      <p:sp>
        <p:nvSpPr>
          <p:cNvPr id="8" name="文本框 7">
            <a:extLst>
              <a:ext uri="{FF2B5EF4-FFF2-40B4-BE49-F238E27FC236}">
                <a16:creationId xmlns:a16="http://schemas.microsoft.com/office/drawing/2014/main" id="{3C7B789F-7A7A-C01E-EF76-BBE0A316352C}"/>
              </a:ext>
            </a:extLst>
          </p:cNvPr>
          <p:cNvSpPr txBox="1"/>
          <p:nvPr/>
        </p:nvSpPr>
        <p:spPr>
          <a:xfrm>
            <a:off x="662940" y="6367452"/>
            <a:ext cx="10866120" cy="369332"/>
          </a:xfrm>
          <a:prstGeom prst="rect">
            <a:avLst/>
          </a:prstGeom>
          <a:noFill/>
        </p:spPr>
        <p:txBody>
          <a:bodyPr wrap="square">
            <a:spAutoFit/>
          </a:bodyPr>
          <a:lstStyle/>
          <a:p>
            <a:r>
              <a:rPr lang="zh-CN" altLang="en-US" dirty="0"/>
              <a:t>（</a:t>
            </a:r>
            <a:r>
              <a:rPr lang="en-US" altLang="zh-CN" dirty="0"/>
              <a:t>white paper</a:t>
            </a:r>
            <a:r>
              <a:rPr lang="zh-CN" altLang="en-US" dirty="0"/>
              <a:t>）</a:t>
            </a:r>
            <a:r>
              <a:rPr lang="en-US" altLang="zh-CN" sz="1800" dirty="0"/>
              <a:t>Performance Considerations for Intel Software Guard Extensions (Intel SGX) Applications</a:t>
            </a:r>
            <a:endParaRPr lang="zh-CN" altLang="en-US" dirty="0"/>
          </a:p>
        </p:txBody>
      </p:sp>
    </p:spTree>
    <p:extLst>
      <p:ext uri="{BB962C8B-B14F-4D97-AF65-F5344CB8AC3E}">
        <p14:creationId xmlns:p14="http://schemas.microsoft.com/office/powerpoint/2010/main" val="26709485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AA7972-8027-64BD-7821-67409F3A01E5}"/>
              </a:ext>
            </a:extLst>
          </p:cNvPr>
          <p:cNvSpPr>
            <a:spLocks noGrp="1"/>
          </p:cNvSpPr>
          <p:nvPr>
            <p:ph type="title"/>
          </p:nvPr>
        </p:nvSpPr>
        <p:spPr/>
        <p:txBody>
          <a:bodyPr>
            <a:normAutofit/>
          </a:bodyPr>
          <a:lstStyle/>
          <a:p>
            <a:pPr marL="342900" indent="-342900" algn="l">
              <a:buFont typeface="Arial" panose="020B0604020202020204" pitchFamily="34" charset="0"/>
              <a:buChar char="•"/>
            </a:pPr>
            <a:r>
              <a:rPr lang="en-US" altLang="zh-CN" sz="4400" dirty="0"/>
              <a:t>Enclave creation</a:t>
            </a:r>
          </a:p>
        </p:txBody>
      </p:sp>
      <p:sp>
        <p:nvSpPr>
          <p:cNvPr id="4" name="文本框 3">
            <a:extLst>
              <a:ext uri="{FF2B5EF4-FFF2-40B4-BE49-F238E27FC236}">
                <a16:creationId xmlns:a16="http://schemas.microsoft.com/office/drawing/2014/main" id="{EA531BD8-3825-6350-07A5-E82CE1CC13B0}"/>
              </a:ext>
            </a:extLst>
          </p:cNvPr>
          <p:cNvSpPr txBox="1"/>
          <p:nvPr/>
        </p:nvSpPr>
        <p:spPr>
          <a:xfrm>
            <a:off x="838200" y="1775012"/>
            <a:ext cx="10866120" cy="2308324"/>
          </a:xfrm>
          <a:prstGeom prst="rect">
            <a:avLst/>
          </a:prstGeom>
          <a:noFill/>
        </p:spPr>
        <p:txBody>
          <a:bodyPr wrap="square" rtlCol="0">
            <a:spAutoFit/>
          </a:bodyPr>
          <a:lstStyle/>
          <a:p>
            <a:pPr marL="342900" indent="-342900" algn="l">
              <a:buFont typeface="Arial" panose="020B0604020202020204" pitchFamily="34" charset="0"/>
              <a:buChar char="•"/>
            </a:pPr>
            <a:r>
              <a:rPr lang="en-US" altLang="zh-CN" sz="2400" dirty="0"/>
              <a:t>Enclave</a:t>
            </a:r>
            <a:r>
              <a:rPr lang="zh-CN" altLang="en-US" sz="2400" dirty="0"/>
              <a:t>的创建时间对大小敏感</a:t>
            </a:r>
            <a:endParaRPr lang="en-US" altLang="zh-CN" sz="2400" dirty="0"/>
          </a:p>
          <a:p>
            <a:pPr marL="800100" lvl="1" indent="-342900">
              <a:buFont typeface="Arial" panose="020B0604020202020204" pitchFamily="34" charset="0"/>
              <a:buChar char="•"/>
            </a:pPr>
            <a:r>
              <a:rPr lang="en-US" altLang="zh-CN" sz="2400" dirty="0"/>
              <a:t>EADD</a:t>
            </a:r>
            <a:r>
              <a:rPr lang="zh-CN" altLang="en-US" sz="2400" dirty="0"/>
              <a:t>指令复制</a:t>
            </a:r>
            <a:r>
              <a:rPr lang="en-US" altLang="zh-CN" sz="2400" dirty="0"/>
              <a:t>non-enclave page</a:t>
            </a:r>
            <a:r>
              <a:rPr lang="zh-CN" altLang="en-US" sz="2400" dirty="0"/>
              <a:t>为</a:t>
            </a:r>
            <a:r>
              <a:rPr lang="en-US" altLang="zh-CN" sz="2400" dirty="0"/>
              <a:t>EPC page</a:t>
            </a:r>
            <a:r>
              <a:rPr lang="zh-CN" altLang="en-US" sz="2400" dirty="0"/>
              <a:t>，并且加密相应</a:t>
            </a:r>
            <a:r>
              <a:rPr lang="en-US" altLang="zh-CN" sz="2400" dirty="0"/>
              <a:t>EPCM</a:t>
            </a:r>
            <a:r>
              <a:rPr lang="zh-CN" altLang="en-US" sz="2400" dirty="0"/>
              <a:t>信息到</a:t>
            </a:r>
            <a:r>
              <a:rPr lang="en-US" altLang="zh-CN" sz="2400" dirty="0"/>
              <a:t>SECS</a:t>
            </a:r>
          </a:p>
          <a:p>
            <a:pPr marL="800100" lvl="1" indent="-342900">
              <a:buFont typeface="Arial" panose="020B0604020202020204" pitchFamily="34" charset="0"/>
              <a:buChar char="•"/>
            </a:pPr>
            <a:r>
              <a:rPr lang="zh-CN" altLang="en-US" sz="2400" dirty="0"/>
              <a:t>每个</a:t>
            </a:r>
            <a:r>
              <a:rPr lang="en-US" altLang="zh-CN" sz="2400" dirty="0"/>
              <a:t>EPC page</a:t>
            </a:r>
            <a:r>
              <a:rPr lang="zh-CN" altLang="en-US" sz="2400" dirty="0"/>
              <a:t>需要</a:t>
            </a:r>
            <a:r>
              <a:rPr lang="en-US" altLang="zh-CN" sz="2400" dirty="0"/>
              <a:t>16</a:t>
            </a:r>
            <a:r>
              <a:rPr lang="zh-CN" altLang="en-US" sz="2400" dirty="0"/>
              <a:t>个</a:t>
            </a:r>
            <a:r>
              <a:rPr lang="en-US" altLang="zh-CN" sz="2400" dirty="0"/>
              <a:t>EEXTEND</a:t>
            </a:r>
            <a:r>
              <a:rPr lang="zh-CN" altLang="en-US" sz="2400" dirty="0"/>
              <a:t>创建</a:t>
            </a:r>
            <a:r>
              <a:rPr lang="en-US" altLang="zh-CN" sz="2400" dirty="0"/>
              <a:t>measure</a:t>
            </a:r>
            <a:r>
              <a:rPr lang="zh-CN" altLang="en-US" sz="2400" dirty="0"/>
              <a:t>，并加密</a:t>
            </a:r>
            <a:r>
              <a:rPr lang="en-US" altLang="zh-CN" sz="2400" dirty="0"/>
              <a:t>measure</a:t>
            </a:r>
            <a:r>
              <a:rPr lang="zh-CN" altLang="en-US" sz="2400" dirty="0"/>
              <a:t>信息到</a:t>
            </a:r>
            <a:r>
              <a:rPr lang="en-US" altLang="zh-CN" sz="2400" dirty="0"/>
              <a:t>SECS</a:t>
            </a:r>
          </a:p>
          <a:p>
            <a:pPr marL="342900" indent="-342900">
              <a:buFont typeface="Arial" panose="020B0604020202020204" pitchFamily="34" charset="0"/>
              <a:buChar char="•"/>
            </a:pPr>
            <a:endParaRPr lang="en-US" altLang="zh-CN" sz="2400" dirty="0"/>
          </a:p>
        </p:txBody>
      </p:sp>
      <p:sp>
        <p:nvSpPr>
          <p:cNvPr id="8" name="文本框 7">
            <a:extLst>
              <a:ext uri="{FF2B5EF4-FFF2-40B4-BE49-F238E27FC236}">
                <a16:creationId xmlns:a16="http://schemas.microsoft.com/office/drawing/2014/main" id="{3C7B789F-7A7A-C01E-EF76-BBE0A316352C}"/>
              </a:ext>
            </a:extLst>
          </p:cNvPr>
          <p:cNvSpPr txBox="1"/>
          <p:nvPr/>
        </p:nvSpPr>
        <p:spPr>
          <a:xfrm>
            <a:off x="662940" y="6367452"/>
            <a:ext cx="10866120" cy="369332"/>
          </a:xfrm>
          <a:prstGeom prst="rect">
            <a:avLst/>
          </a:prstGeom>
          <a:noFill/>
        </p:spPr>
        <p:txBody>
          <a:bodyPr wrap="square">
            <a:spAutoFit/>
          </a:bodyPr>
          <a:lstStyle/>
          <a:p>
            <a:r>
              <a:rPr lang="zh-CN" altLang="en-US" dirty="0"/>
              <a:t>（</a:t>
            </a:r>
            <a:r>
              <a:rPr lang="en-US" altLang="zh-CN" dirty="0"/>
              <a:t>white paper</a:t>
            </a:r>
            <a:r>
              <a:rPr lang="zh-CN" altLang="en-US" dirty="0"/>
              <a:t>）</a:t>
            </a:r>
            <a:r>
              <a:rPr lang="en-US" altLang="zh-CN" sz="1800" dirty="0"/>
              <a:t>Performance Considerations for Intel Software Guard Extensions (Intel SGX) Applications</a:t>
            </a:r>
            <a:endParaRPr lang="zh-CN" altLang="en-US" dirty="0"/>
          </a:p>
        </p:txBody>
      </p:sp>
    </p:spTree>
    <p:extLst>
      <p:ext uri="{BB962C8B-B14F-4D97-AF65-F5344CB8AC3E}">
        <p14:creationId xmlns:p14="http://schemas.microsoft.com/office/powerpoint/2010/main" val="13053464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AA7972-8027-64BD-7821-67409F3A01E5}"/>
              </a:ext>
            </a:extLst>
          </p:cNvPr>
          <p:cNvSpPr>
            <a:spLocks noGrp="1"/>
          </p:cNvSpPr>
          <p:nvPr>
            <p:ph type="title"/>
          </p:nvPr>
        </p:nvSpPr>
        <p:spPr/>
        <p:txBody>
          <a:bodyPr>
            <a:normAutofit/>
          </a:bodyPr>
          <a:lstStyle/>
          <a:p>
            <a:pPr marL="342900" indent="-342900" algn="l">
              <a:buFont typeface="Arial" panose="020B0604020202020204" pitchFamily="34" charset="0"/>
              <a:buChar char="•"/>
            </a:pPr>
            <a:r>
              <a:rPr lang="en-US" altLang="zh-CN" sz="4400" dirty="0"/>
              <a:t>Transition to/from enclave</a:t>
            </a:r>
          </a:p>
        </p:txBody>
      </p:sp>
      <p:sp>
        <p:nvSpPr>
          <p:cNvPr id="4" name="文本框 3">
            <a:extLst>
              <a:ext uri="{FF2B5EF4-FFF2-40B4-BE49-F238E27FC236}">
                <a16:creationId xmlns:a16="http://schemas.microsoft.com/office/drawing/2014/main" id="{EA531BD8-3825-6350-07A5-E82CE1CC13B0}"/>
              </a:ext>
            </a:extLst>
          </p:cNvPr>
          <p:cNvSpPr txBox="1"/>
          <p:nvPr/>
        </p:nvSpPr>
        <p:spPr>
          <a:xfrm>
            <a:off x="838200" y="1775012"/>
            <a:ext cx="10866120" cy="4524315"/>
          </a:xfrm>
          <a:prstGeom prst="rect">
            <a:avLst/>
          </a:prstGeom>
          <a:noFill/>
        </p:spPr>
        <p:txBody>
          <a:bodyPr wrap="square" rtlCol="0">
            <a:spAutoFit/>
          </a:bodyPr>
          <a:lstStyle/>
          <a:p>
            <a:pPr marL="342900" indent="-342900" algn="l">
              <a:buFont typeface="Arial" panose="020B0604020202020204" pitchFamily="34" charset="0"/>
              <a:buChar char="•"/>
            </a:pPr>
            <a:r>
              <a:rPr lang="en-US" altLang="zh-CN" sz="2400" dirty="0"/>
              <a:t>Enclave mode</a:t>
            </a:r>
            <a:r>
              <a:rPr lang="zh-CN" altLang="en-US" sz="2400" dirty="0"/>
              <a:t>和</a:t>
            </a:r>
            <a:r>
              <a:rPr lang="en-US" altLang="zh-CN" sz="2400" dirty="0"/>
              <a:t>normal mode</a:t>
            </a:r>
            <a:r>
              <a:rPr lang="zh-CN" altLang="en-US" sz="2400" dirty="0"/>
              <a:t>的转化类似于</a:t>
            </a:r>
            <a:r>
              <a:rPr lang="en-US" altLang="zh-CN" sz="2400" dirty="0"/>
              <a:t>context switch</a:t>
            </a:r>
          </a:p>
          <a:p>
            <a:pPr marL="800100" lvl="1" indent="-342900">
              <a:buFont typeface="Arial" panose="020B0604020202020204" pitchFamily="34" charset="0"/>
              <a:buChar char="•"/>
            </a:pPr>
            <a:r>
              <a:rPr lang="en-US" altLang="zh-CN" sz="2400" dirty="0"/>
              <a:t>Fixed overhead</a:t>
            </a:r>
            <a:r>
              <a:rPr lang="zh-CN" altLang="en-US" sz="2400" dirty="0"/>
              <a:t>：保存</a:t>
            </a:r>
            <a:r>
              <a:rPr lang="en-US" altLang="zh-CN" sz="2400" dirty="0"/>
              <a:t>/</a:t>
            </a:r>
            <a:r>
              <a:rPr lang="zh-CN" altLang="en-US" sz="2400" dirty="0"/>
              <a:t>恢复寄存器和其他信息</a:t>
            </a:r>
            <a:endParaRPr lang="en-US" altLang="zh-CN" sz="2400" dirty="0"/>
          </a:p>
          <a:p>
            <a:pPr marL="800100" lvl="1" indent="-342900">
              <a:buFont typeface="Arial" panose="020B0604020202020204" pitchFamily="34" charset="0"/>
              <a:buChar char="•"/>
            </a:pPr>
            <a:r>
              <a:rPr lang="en-US" altLang="zh-CN" sz="2400" dirty="0"/>
              <a:t>Variable overhead</a:t>
            </a:r>
            <a:r>
              <a:rPr lang="zh-CN" altLang="en-US" sz="2400" dirty="0"/>
              <a:t>：</a:t>
            </a:r>
            <a:r>
              <a:rPr lang="en-US" altLang="zh-CN" sz="2400" dirty="0"/>
              <a:t>ECALL&amp;OCALL</a:t>
            </a:r>
          </a:p>
          <a:p>
            <a:pPr marL="1257300" lvl="2" indent="-342900">
              <a:buFont typeface="Arial" panose="020B0604020202020204" pitchFamily="34" charset="0"/>
              <a:buChar char="•"/>
            </a:pPr>
            <a:r>
              <a:rPr lang="en-US" altLang="zh-CN" sz="2400" dirty="0"/>
              <a:t>Outside Calls (OCALLs</a:t>
            </a:r>
            <a:r>
              <a:rPr lang="zh-CN" altLang="en-US" sz="2400" dirty="0"/>
              <a:t>≈</a:t>
            </a:r>
            <a:r>
              <a:rPr lang="en-US" altLang="zh-CN" sz="2400" dirty="0"/>
              <a:t>EEXIT)</a:t>
            </a:r>
            <a:r>
              <a:rPr lang="zh-CN" altLang="en-US" sz="2400" dirty="0"/>
              <a:t>：</a:t>
            </a:r>
            <a:r>
              <a:rPr lang="en-US" altLang="zh-CN" sz="2400" dirty="0"/>
              <a:t>Enclave</a:t>
            </a:r>
            <a:r>
              <a:rPr lang="zh-CN" altLang="en-US" sz="2400" dirty="0"/>
              <a:t>调用</a:t>
            </a:r>
            <a:r>
              <a:rPr lang="en-US" altLang="zh-CN" sz="2400" dirty="0"/>
              <a:t>application</a:t>
            </a:r>
            <a:r>
              <a:rPr lang="zh-CN" altLang="en-US" sz="2400" dirty="0"/>
              <a:t>函数</a:t>
            </a:r>
            <a:endParaRPr lang="en-US" altLang="zh-CN" sz="2400" dirty="0"/>
          </a:p>
          <a:p>
            <a:pPr marL="1257300" lvl="2" indent="-342900">
              <a:buFont typeface="Arial" panose="020B0604020202020204" pitchFamily="34" charset="0"/>
              <a:buChar char="•"/>
            </a:pPr>
            <a:r>
              <a:rPr lang="en-US" altLang="zh-CN" sz="2400" dirty="0"/>
              <a:t>Enclave Calls (ECALLs</a:t>
            </a:r>
            <a:r>
              <a:rPr lang="zh-CN" altLang="en-US" sz="2400" dirty="0"/>
              <a:t>≈</a:t>
            </a:r>
            <a:r>
              <a:rPr lang="en-US" altLang="zh-CN" sz="2400" dirty="0"/>
              <a:t>EENTER)</a:t>
            </a:r>
            <a:r>
              <a:rPr lang="zh-CN" altLang="en-US" sz="2400" dirty="0"/>
              <a:t>：</a:t>
            </a:r>
            <a:r>
              <a:rPr lang="en-US" altLang="zh-CN" sz="2400" dirty="0"/>
              <a:t>application</a:t>
            </a:r>
            <a:r>
              <a:rPr lang="zh-CN" altLang="en-US" sz="2400" dirty="0"/>
              <a:t>调用</a:t>
            </a:r>
            <a:r>
              <a:rPr lang="en-US" altLang="zh-CN" sz="2400" dirty="0"/>
              <a:t>enclave</a:t>
            </a:r>
            <a:r>
              <a:rPr lang="zh-CN" altLang="en-US" sz="2400" dirty="0"/>
              <a:t>函数</a:t>
            </a:r>
            <a:endParaRPr lang="en-US" altLang="zh-CN" sz="2400" dirty="0"/>
          </a:p>
          <a:p>
            <a:pPr marL="1257300" lvl="2" indent="-342900">
              <a:buFont typeface="Arial" panose="020B0604020202020204" pitchFamily="34" charset="0"/>
              <a:buChar char="•"/>
            </a:pPr>
            <a:r>
              <a:rPr lang="zh-CN" altLang="en-US" sz="2400" dirty="0"/>
              <a:t>由于</a:t>
            </a:r>
            <a:r>
              <a:rPr lang="en-US" altLang="zh-CN" sz="2400" dirty="0"/>
              <a:t>application</a:t>
            </a:r>
            <a:r>
              <a:rPr lang="zh-CN" altLang="en-US" sz="2400" dirty="0"/>
              <a:t>无法访问</a:t>
            </a:r>
            <a:r>
              <a:rPr lang="en-US" altLang="zh-CN" sz="2400" dirty="0"/>
              <a:t>Enclave</a:t>
            </a:r>
            <a:r>
              <a:rPr lang="zh-CN" altLang="en-US" sz="2400" dirty="0"/>
              <a:t>内存，所以</a:t>
            </a:r>
            <a:r>
              <a:rPr lang="en-US" altLang="zh-CN" sz="2400" dirty="0"/>
              <a:t>Enclave</a:t>
            </a:r>
            <a:r>
              <a:rPr lang="zh-CN" altLang="en-US" sz="2400" dirty="0"/>
              <a:t>调用</a:t>
            </a:r>
            <a:r>
              <a:rPr lang="en-US" altLang="zh-CN" sz="2400" dirty="0"/>
              <a:t>OCALLS</a:t>
            </a:r>
            <a:r>
              <a:rPr lang="zh-CN" altLang="en-US" sz="2400" dirty="0"/>
              <a:t>需要把参数复制到普通内存；</a:t>
            </a:r>
            <a:endParaRPr lang="en-US" altLang="zh-CN" sz="2400" dirty="0"/>
          </a:p>
          <a:p>
            <a:pPr marL="1257300" lvl="2" indent="-342900">
              <a:buFont typeface="Arial" panose="020B0604020202020204" pitchFamily="34" charset="0"/>
              <a:buChar char="•"/>
            </a:pPr>
            <a:r>
              <a:rPr lang="en-US" altLang="zh-CN" sz="2400" dirty="0"/>
              <a:t>Enclave</a:t>
            </a:r>
            <a:r>
              <a:rPr lang="zh-CN" altLang="en-US" sz="2400" dirty="0"/>
              <a:t>内存和</a:t>
            </a:r>
            <a:r>
              <a:rPr lang="en-US" altLang="zh-CN" sz="2400" dirty="0"/>
              <a:t>application</a:t>
            </a:r>
            <a:r>
              <a:rPr lang="zh-CN" altLang="en-US" sz="2400" dirty="0"/>
              <a:t>内存在虚拟地址中是混合的，如果</a:t>
            </a:r>
            <a:r>
              <a:rPr lang="en-US" altLang="zh-CN" sz="2400" dirty="0" err="1"/>
              <a:t>appilcation</a:t>
            </a:r>
            <a:r>
              <a:rPr lang="zh-CN" altLang="en-US" sz="2400" dirty="0"/>
              <a:t>调用</a:t>
            </a:r>
            <a:r>
              <a:rPr lang="en-US" altLang="zh-CN" sz="2400" dirty="0"/>
              <a:t>ECALLS</a:t>
            </a:r>
            <a:r>
              <a:rPr lang="zh-CN" altLang="en-US" sz="2400" dirty="0"/>
              <a:t>，虽然</a:t>
            </a:r>
            <a:r>
              <a:rPr lang="en-US" altLang="zh-CN" sz="2400" dirty="0"/>
              <a:t>enclave</a:t>
            </a:r>
            <a:r>
              <a:rPr lang="zh-CN" altLang="en-US" sz="2400" dirty="0"/>
              <a:t>可以直接访问到参数，但是计算过程中指针可能会访问到</a:t>
            </a:r>
            <a:r>
              <a:rPr lang="en-US" altLang="zh-CN" sz="2400" dirty="0"/>
              <a:t>enclave</a:t>
            </a:r>
            <a:r>
              <a:rPr lang="zh-CN" altLang="en-US" sz="2400" dirty="0"/>
              <a:t>。</a:t>
            </a:r>
            <a:endParaRPr lang="en-US" altLang="zh-CN" sz="2400" dirty="0"/>
          </a:p>
          <a:p>
            <a:pPr marL="1257300" lvl="2" indent="-342900">
              <a:buFont typeface="Arial" panose="020B0604020202020204" pitchFamily="34" charset="0"/>
              <a:buChar char="•"/>
            </a:pPr>
            <a:r>
              <a:rPr lang="en-US" altLang="zh-CN" sz="2400" dirty="0"/>
              <a:t>Data marshalling</a:t>
            </a:r>
            <a:r>
              <a:rPr lang="zh-CN" altLang="en-US" sz="2400" dirty="0"/>
              <a:t>：将</a:t>
            </a:r>
            <a:r>
              <a:rPr lang="en-US" altLang="zh-CN" sz="2400" dirty="0"/>
              <a:t>ECALLS</a:t>
            </a:r>
            <a:r>
              <a:rPr lang="zh-CN" altLang="en-US" sz="2400" dirty="0"/>
              <a:t>和</a:t>
            </a:r>
            <a:r>
              <a:rPr lang="en-US" altLang="zh-CN" sz="2400" dirty="0"/>
              <a:t>OCALLS</a:t>
            </a:r>
            <a:r>
              <a:rPr lang="zh-CN" altLang="en-US" sz="2400" dirty="0"/>
              <a:t>参数会使用的内存提前放入一个</a:t>
            </a:r>
            <a:r>
              <a:rPr lang="en-US" altLang="zh-CN" sz="2400" dirty="0"/>
              <a:t>buffer</a:t>
            </a:r>
            <a:r>
              <a:rPr lang="zh-CN" altLang="en-US" sz="2400" dirty="0"/>
              <a:t>，然后只在该</a:t>
            </a:r>
            <a:r>
              <a:rPr lang="en-US" altLang="zh-CN" sz="2400" dirty="0"/>
              <a:t>buffer</a:t>
            </a:r>
            <a:r>
              <a:rPr lang="zh-CN" altLang="en-US" sz="2400" dirty="0"/>
              <a:t>上操作。</a:t>
            </a:r>
            <a:endParaRPr lang="en-US" altLang="zh-CN" sz="2400" dirty="0"/>
          </a:p>
        </p:txBody>
      </p:sp>
      <p:sp>
        <p:nvSpPr>
          <p:cNvPr id="8" name="文本框 7">
            <a:extLst>
              <a:ext uri="{FF2B5EF4-FFF2-40B4-BE49-F238E27FC236}">
                <a16:creationId xmlns:a16="http://schemas.microsoft.com/office/drawing/2014/main" id="{3C7B789F-7A7A-C01E-EF76-BBE0A316352C}"/>
              </a:ext>
            </a:extLst>
          </p:cNvPr>
          <p:cNvSpPr txBox="1"/>
          <p:nvPr/>
        </p:nvSpPr>
        <p:spPr>
          <a:xfrm>
            <a:off x="662940" y="6367452"/>
            <a:ext cx="10866120" cy="369332"/>
          </a:xfrm>
          <a:prstGeom prst="rect">
            <a:avLst/>
          </a:prstGeom>
          <a:noFill/>
        </p:spPr>
        <p:txBody>
          <a:bodyPr wrap="square">
            <a:spAutoFit/>
          </a:bodyPr>
          <a:lstStyle/>
          <a:p>
            <a:r>
              <a:rPr lang="zh-CN" altLang="en-US" dirty="0"/>
              <a:t>（</a:t>
            </a:r>
            <a:r>
              <a:rPr lang="en-US" altLang="zh-CN" dirty="0"/>
              <a:t>white paper</a:t>
            </a:r>
            <a:r>
              <a:rPr lang="zh-CN" altLang="en-US" dirty="0"/>
              <a:t>）</a:t>
            </a:r>
            <a:r>
              <a:rPr lang="en-US" altLang="zh-CN" sz="1800" dirty="0"/>
              <a:t>Performance Considerations for Intel Software Guard Extensions (Intel SGX) Applications</a:t>
            </a:r>
            <a:endParaRPr lang="zh-CN" altLang="en-US" dirty="0"/>
          </a:p>
        </p:txBody>
      </p:sp>
    </p:spTree>
    <p:extLst>
      <p:ext uri="{BB962C8B-B14F-4D97-AF65-F5344CB8AC3E}">
        <p14:creationId xmlns:p14="http://schemas.microsoft.com/office/powerpoint/2010/main" val="16827892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AA7972-8027-64BD-7821-67409F3A01E5}"/>
              </a:ext>
            </a:extLst>
          </p:cNvPr>
          <p:cNvSpPr>
            <a:spLocks noGrp="1"/>
          </p:cNvSpPr>
          <p:nvPr>
            <p:ph type="title"/>
          </p:nvPr>
        </p:nvSpPr>
        <p:spPr/>
        <p:txBody>
          <a:bodyPr>
            <a:normAutofit/>
          </a:bodyPr>
          <a:lstStyle/>
          <a:p>
            <a:pPr marL="342900" indent="-342900" algn="l">
              <a:buFont typeface="Arial" panose="020B0604020202020204" pitchFamily="34" charset="0"/>
              <a:buChar char="•"/>
            </a:pPr>
            <a:r>
              <a:rPr lang="en-US" altLang="zh-CN" sz="4400" dirty="0"/>
              <a:t>Excessive cache misses</a:t>
            </a:r>
          </a:p>
        </p:txBody>
      </p:sp>
      <p:sp>
        <p:nvSpPr>
          <p:cNvPr id="4" name="文本框 3">
            <a:extLst>
              <a:ext uri="{FF2B5EF4-FFF2-40B4-BE49-F238E27FC236}">
                <a16:creationId xmlns:a16="http://schemas.microsoft.com/office/drawing/2014/main" id="{EA531BD8-3825-6350-07A5-E82CE1CC13B0}"/>
              </a:ext>
            </a:extLst>
          </p:cNvPr>
          <p:cNvSpPr txBox="1"/>
          <p:nvPr/>
        </p:nvSpPr>
        <p:spPr>
          <a:xfrm>
            <a:off x="838200" y="1775012"/>
            <a:ext cx="10866120" cy="1569660"/>
          </a:xfrm>
          <a:prstGeom prst="rect">
            <a:avLst/>
          </a:prstGeom>
          <a:noFill/>
        </p:spPr>
        <p:txBody>
          <a:bodyPr wrap="square" rtlCol="0">
            <a:spAutoFit/>
          </a:bodyPr>
          <a:lstStyle/>
          <a:p>
            <a:pPr marL="342900" indent="-342900" algn="l">
              <a:buFont typeface="Arial" panose="020B0604020202020204" pitchFamily="34" charset="0"/>
              <a:buChar char="•"/>
            </a:pPr>
            <a:r>
              <a:rPr lang="en-US" altLang="zh-CN" sz="2400" dirty="0"/>
              <a:t>SGX</a:t>
            </a:r>
            <a:r>
              <a:rPr lang="zh-CN" altLang="en-US" sz="2400" dirty="0"/>
              <a:t>的</a:t>
            </a:r>
            <a:r>
              <a:rPr lang="en-US" altLang="zh-CN" sz="2400" dirty="0"/>
              <a:t>cache miss</a:t>
            </a:r>
            <a:r>
              <a:rPr lang="zh-CN" altLang="en-US" sz="2400" dirty="0"/>
              <a:t>增加了额外的代价</a:t>
            </a:r>
            <a:endParaRPr lang="en-US" altLang="zh-CN" sz="2400" dirty="0"/>
          </a:p>
          <a:p>
            <a:pPr marL="800100" lvl="1" indent="-342900">
              <a:buFont typeface="Arial" panose="020B0604020202020204" pitchFamily="34" charset="0"/>
              <a:buChar char="•"/>
            </a:pPr>
            <a:r>
              <a:rPr lang="en-US" altLang="zh-CN" sz="2400" dirty="0"/>
              <a:t>Memory</a:t>
            </a:r>
            <a:r>
              <a:rPr lang="zh-CN" altLang="en-US" sz="2400" dirty="0"/>
              <a:t>和</a:t>
            </a:r>
            <a:r>
              <a:rPr lang="en-US" altLang="zh-CN" sz="2400" dirty="0"/>
              <a:t>processor</a:t>
            </a:r>
            <a:r>
              <a:rPr lang="zh-CN" altLang="en-US" sz="2400" dirty="0"/>
              <a:t>之间传输的数据的加密</a:t>
            </a:r>
            <a:r>
              <a:rPr lang="en-US" altLang="zh-CN" sz="2400" dirty="0"/>
              <a:t>/</a:t>
            </a:r>
            <a:r>
              <a:rPr lang="zh-CN" altLang="en-US" sz="2400" dirty="0"/>
              <a:t>解密</a:t>
            </a:r>
            <a:endParaRPr lang="en-US" altLang="zh-CN" sz="2400" dirty="0"/>
          </a:p>
          <a:p>
            <a:pPr marL="800100" lvl="1" indent="-342900">
              <a:buFont typeface="Arial" panose="020B0604020202020204" pitchFamily="34" charset="0"/>
              <a:buChar char="•"/>
            </a:pPr>
            <a:r>
              <a:rPr lang="zh-CN" altLang="en-US" sz="2400" dirty="0"/>
              <a:t>进入</a:t>
            </a:r>
            <a:r>
              <a:rPr lang="en-US" altLang="zh-CN" sz="2400" dirty="0"/>
              <a:t>cache</a:t>
            </a:r>
            <a:r>
              <a:rPr lang="zh-CN" altLang="en-US" sz="2400" dirty="0"/>
              <a:t>的数据需要先做完整性检查，并更新内存中相应信息。</a:t>
            </a:r>
            <a:endParaRPr lang="en-US" altLang="zh-CN" sz="2400" dirty="0"/>
          </a:p>
          <a:p>
            <a:pPr marL="342900" indent="-342900">
              <a:buFont typeface="Arial" panose="020B0604020202020204" pitchFamily="34" charset="0"/>
              <a:buChar char="•"/>
            </a:pPr>
            <a:r>
              <a:rPr lang="en-US" altLang="zh-CN" sz="2400" dirty="0"/>
              <a:t>non-enclave memory</a:t>
            </a:r>
            <a:r>
              <a:rPr lang="zh-CN" altLang="en-US" sz="2400" dirty="0"/>
              <a:t>的</a:t>
            </a:r>
            <a:r>
              <a:rPr lang="en-US" altLang="zh-CN" sz="2400" dirty="0"/>
              <a:t>cache miss</a:t>
            </a:r>
            <a:r>
              <a:rPr lang="zh-CN" altLang="en-US" sz="2400" dirty="0"/>
              <a:t>和普通模式一样。</a:t>
            </a:r>
            <a:endParaRPr lang="en-US" altLang="zh-CN" sz="2400" dirty="0"/>
          </a:p>
        </p:txBody>
      </p:sp>
      <p:sp>
        <p:nvSpPr>
          <p:cNvPr id="8" name="文本框 7">
            <a:extLst>
              <a:ext uri="{FF2B5EF4-FFF2-40B4-BE49-F238E27FC236}">
                <a16:creationId xmlns:a16="http://schemas.microsoft.com/office/drawing/2014/main" id="{3C7B789F-7A7A-C01E-EF76-BBE0A316352C}"/>
              </a:ext>
            </a:extLst>
          </p:cNvPr>
          <p:cNvSpPr txBox="1"/>
          <p:nvPr/>
        </p:nvSpPr>
        <p:spPr>
          <a:xfrm>
            <a:off x="662940" y="6367452"/>
            <a:ext cx="10866120" cy="369332"/>
          </a:xfrm>
          <a:prstGeom prst="rect">
            <a:avLst/>
          </a:prstGeom>
          <a:noFill/>
        </p:spPr>
        <p:txBody>
          <a:bodyPr wrap="square">
            <a:spAutoFit/>
          </a:bodyPr>
          <a:lstStyle/>
          <a:p>
            <a:r>
              <a:rPr lang="zh-CN" altLang="en-US" dirty="0"/>
              <a:t>（</a:t>
            </a:r>
            <a:r>
              <a:rPr lang="en-US" altLang="zh-CN" dirty="0"/>
              <a:t>white paper</a:t>
            </a:r>
            <a:r>
              <a:rPr lang="zh-CN" altLang="en-US" dirty="0"/>
              <a:t>）</a:t>
            </a:r>
            <a:r>
              <a:rPr lang="en-US" altLang="zh-CN" sz="1800" dirty="0"/>
              <a:t>Performance Considerations for Intel Software Guard Extensions (Intel SGX) Applications</a:t>
            </a:r>
            <a:endParaRPr lang="zh-CN" altLang="en-US" dirty="0"/>
          </a:p>
        </p:txBody>
      </p:sp>
    </p:spTree>
    <p:extLst>
      <p:ext uri="{BB962C8B-B14F-4D97-AF65-F5344CB8AC3E}">
        <p14:creationId xmlns:p14="http://schemas.microsoft.com/office/powerpoint/2010/main" val="38689582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AA7972-8027-64BD-7821-67409F3A01E5}"/>
              </a:ext>
            </a:extLst>
          </p:cNvPr>
          <p:cNvSpPr>
            <a:spLocks noGrp="1"/>
          </p:cNvSpPr>
          <p:nvPr>
            <p:ph type="title"/>
          </p:nvPr>
        </p:nvSpPr>
        <p:spPr/>
        <p:txBody>
          <a:bodyPr>
            <a:normAutofit/>
          </a:bodyPr>
          <a:lstStyle/>
          <a:p>
            <a:pPr marL="342900" indent="-342900" algn="l">
              <a:buFont typeface="Arial" panose="020B0604020202020204" pitchFamily="34" charset="0"/>
              <a:buChar char="•"/>
            </a:pPr>
            <a:r>
              <a:rPr lang="en-US" altLang="zh-CN" sz="4400" dirty="0"/>
              <a:t>Excessive writing of pages</a:t>
            </a:r>
          </a:p>
        </p:txBody>
      </p:sp>
      <p:sp>
        <p:nvSpPr>
          <p:cNvPr id="4" name="文本框 3">
            <a:extLst>
              <a:ext uri="{FF2B5EF4-FFF2-40B4-BE49-F238E27FC236}">
                <a16:creationId xmlns:a16="http://schemas.microsoft.com/office/drawing/2014/main" id="{EA531BD8-3825-6350-07A5-E82CE1CC13B0}"/>
              </a:ext>
            </a:extLst>
          </p:cNvPr>
          <p:cNvSpPr txBox="1"/>
          <p:nvPr/>
        </p:nvSpPr>
        <p:spPr>
          <a:xfrm>
            <a:off x="838200" y="1775012"/>
            <a:ext cx="10866120" cy="2308324"/>
          </a:xfrm>
          <a:prstGeom prst="rect">
            <a:avLst/>
          </a:prstGeom>
          <a:noFill/>
        </p:spPr>
        <p:txBody>
          <a:bodyPr wrap="square" rtlCol="0">
            <a:spAutoFit/>
          </a:bodyPr>
          <a:lstStyle/>
          <a:p>
            <a:pPr marL="342900" indent="-342900" algn="l">
              <a:buFont typeface="Arial" panose="020B0604020202020204" pitchFamily="34" charset="0"/>
              <a:buChar char="•"/>
            </a:pPr>
            <a:r>
              <a:rPr lang="zh-CN" altLang="en-US" sz="2400" dirty="0"/>
              <a:t>当</a:t>
            </a:r>
            <a:r>
              <a:rPr lang="en-US" altLang="zh-CN" sz="2400" dirty="0"/>
              <a:t>page</a:t>
            </a:r>
            <a:r>
              <a:rPr lang="zh-CN" altLang="en-US" sz="2400" dirty="0"/>
              <a:t>的用量超过</a:t>
            </a:r>
            <a:r>
              <a:rPr lang="en-US" altLang="zh-CN" sz="2400" dirty="0"/>
              <a:t>EPC</a:t>
            </a:r>
            <a:r>
              <a:rPr lang="zh-CN" altLang="en-US" sz="2400" dirty="0"/>
              <a:t>的大小，会使用权限指令</a:t>
            </a:r>
            <a:r>
              <a:rPr lang="en-US" altLang="zh-CN" sz="2400" dirty="0"/>
              <a:t>EW</a:t>
            </a:r>
            <a:r>
              <a:rPr lang="zh-CN" altLang="en-US" sz="2400" dirty="0"/>
              <a:t>将</a:t>
            </a:r>
            <a:r>
              <a:rPr lang="en-US" altLang="zh-CN" sz="2400" dirty="0"/>
              <a:t>EPC page</a:t>
            </a:r>
            <a:r>
              <a:rPr lang="zh-CN" altLang="en-US" sz="2400" dirty="0"/>
              <a:t>交换到普通内存页</a:t>
            </a:r>
            <a:endParaRPr lang="en-US" altLang="zh-CN" sz="2400" dirty="0"/>
          </a:p>
          <a:p>
            <a:pPr marL="800100" lvl="1" indent="-342900">
              <a:buFont typeface="Arial" panose="020B0604020202020204" pitchFamily="34" charset="0"/>
              <a:buChar char="•"/>
            </a:pPr>
            <a:r>
              <a:rPr lang="en-US" altLang="zh-CN" sz="2400" dirty="0"/>
              <a:t>Read the SGX page to be swapped out (evicted)</a:t>
            </a:r>
          </a:p>
          <a:p>
            <a:pPr marL="800100" lvl="1" indent="-342900">
              <a:buFont typeface="Arial" panose="020B0604020202020204" pitchFamily="34" charset="0"/>
              <a:buChar char="•"/>
            </a:pPr>
            <a:r>
              <a:rPr lang="en-US" altLang="zh-CN" sz="2400" dirty="0"/>
              <a:t>Encrypt the contents of that page</a:t>
            </a:r>
          </a:p>
          <a:p>
            <a:pPr marL="800100" lvl="1" indent="-342900">
              <a:buFont typeface="Arial" panose="020B0604020202020204" pitchFamily="34" charset="0"/>
              <a:buChar char="•"/>
            </a:pPr>
            <a:r>
              <a:rPr lang="en-US" altLang="zh-CN" sz="2400" dirty="0"/>
              <a:t>Write the encrypted page to unprotected system memory</a:t>
            </a:r>
          </a:p>
          <a:p>
            <a:pPr marL="342900" indent="-342900">
              <a:buFont typeface="Arial" panose="020B0604020202020204" pitchFamily="34" charset="0"/>
              <a:buChar char="•"/>
            </a:pPr>
            <a:endParaRPr lang="en-US" altLang="zh-CN" sz="2400" dirty="0"/>
          </a:p>
        </p:txBody>
      </p:sp>
      <p:sp>
        <p:nvSpPr>
          <p:cNvPr id="8" name="文本框 7">
            <a:extLst>
              <a:ext uri="{FF2B5EF4-FFF2-40B4-BE49-F238E27FC236}">
                <a16:creationId xmlns:a16="http://schemas.microsoft.com/office/drawing/2014/main" id="{3C7B789F-7A7A-C01E-EF76-BBE0A316352C}"/>
              </a:ext>
            </a:extLst>
          </p:cNvPr>
          <p:cNvSpPr txBox="1"/>
          <p:nvPr/>
        </p:nvSpPr>
        <p:spPr>
          <a:xfrm>
            <a:off x="662940" y="6367452"/>
            <a:ext cx="10866120" cy="369332"/>
          </a:xfrm>
          <a:prstGeom prst="rect">
            <a:avLst/>
          </a:prstGeom>
          <a:noFill/>
        </p:spPr>
        <p:txBody>
          <a:bodyPr wrap="square">
            <a:spAutoFit/>
          </a:bodyPr>
          <a:lstStyle/>
          <a:p>
            <a:r>
              <a:rPr lang="zh-CN" altLang="en-US" dirty="0"/>
              <a:t>（</a:t>
            </a:r>
            <a:r>
              <a:rPr lang="en-US" altLang="zh-CN" dirty="0"/>
              <a:t>white paper</a:t>
            </a:r>
            <a:r>
              <a:rPr lang="zh-CN" altLang="en-US" dirty="0"/>
              <a:t>）</a:t>
            </a:r>
            <a:r>
              <a:rPr lang="en-US" altLang="zh-CN" sz="1800" dirty="0"/>
              <a:t>Performance Considerations for Intel Software Guard Extensions (Intel SGX) Applications</a:t>
            </a:r>
            <a:endParaRPr lang="zh-CN" altLang="en-US" dirty="0"/>
          </a:p>
        </p:txBody>
      </p:sp>
    </p:spTree>
    <p:extLst>
      <p:ext uri="{BB962C8B-B14F-4D97-AF65-F5344CB8AC3E}">
        <p14:creationId xmlns:p14="http://schemas.microsoft.com/office/powerpoint/2010/main" val="22766354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AA7972-8027-64BD-7821-67409F3A01E5}"/>
              </a:ext>
            </a:extLst>
          </p:cNvPr>
          <p:cNvSpPr>
            <a:spLocks noGrp="1"/>
          </p:cNvSpPr>
          <p:nvPr>
            <p:ph type="title"/>
          </p:nvPr>
        </p:nvSpPr>
        <p:spPr/>
        <p:txBody>
          <a:bodyPr>
            <a:normAutofit/>
          </a:bodyPr>
          <a:lstStyle/>
          <a:p>
            <a:pPr marL="114300">
              <a:lnSpc>
                <a:spcPct val="90000"/>
              </a:lnSpc>
            </a:pPr>
            <a:r>
              <a:rPr lang="en-US" altLang="zh-CN" sz="4400" dirty="0"/>
              <a:t>SGX</a:t>
            </a:r>
            <a:r>
              <a:rPr lang="zh-CN" altLang="en-US" sz="4400" dirty="0"/>
              <a:t>的设计引入什么性能代价？</a:t>
            </a:r>
            <a:endParaRPr lang="zh-CN" altLang="en-US" dirty="0"/>
          </a:p>
        </p:txBody>
      </p:sp>
      <p:sp>
        <p:nvSpPr>
          <p:cNvPr id="4" name="文本框 3">
            <a:extLst>
              <a:ext uri="{FF2B5EF4-FFF2-40B4-BE49-F238E27FC236}">
                <a16:creationId xmlns:a16="http://schemas.microsoft.com/office/drawing/2014/main" id="{EA531BD8-3825-6350-07A5-E82CE1CC13B0}"/>
              </a:ext>
            </a:extLst>
          </p:cNvPr>
          <p:cNvSpPr txBox="1"/>
          <p:nvPr/>
        </p:nvSpPr>
        <p:spPr>
          <a:xfrm>
            <a:off x="838200" y="1775012"/>
            <a:ext cx="10866120" cy="1200329"/>
          </a:xfrm>
          <a:prstGeom prst="rect">
            <a:avLst/>
          </a:prstGeom>
          <a:noFill/>
        </p:spPr>
        <p:txBody>
          <a:bodyPr wrap="square" rtlCol="0">
            <a:spAutoFit/>
          </a:bodyPr>
          <a:lstStyle/>
          <a:p>
            <a:pPr marL="342900" indent="-342900" algn="l">
              <a:buFont typeface="Arial" panose="020B0604020202020204" pitchFamily="34" charset="0"/>
              <a:buChar char="•"/>
            </a:pPr>
            <a:r>
              <a:rPr lang="en-US" altLang="zh-CN" sz="2400" dirty="0"/>
              <a:t>Dell </a:t>
            </a:r>
            <a:r>
              <a:rPr lang="en-US" altLang="zh-CN" sz="2400" dirty="0" err="1"/>
              <a:t>Optiplex</a:t>
            </a:r>
            <a:r>
              <a:rPr lang="en-US" altLang="zh-CN" sz="2400" dirty="0"/>
              <a:t> 790 Small-Form Desktop:</a:t>
            </a:r>
          </a:p>
          <a:p>
            <a:pPr marL="800100" lvl="1" indent="-342900">
              <a:buFont typeface="Arial" panose="020B0604020202020204" pitchFamily="34" charset="0"/>
              <a:buChar char="•"/>
            </a:pPr>
            <a:r>
              <a:rPr lang="en-US" altLang="zh-CN" sz="2400" dirty="0"/>
              <a:t>4-core 3.20 GHz Intel Core i5-6500 </a:t>
            </a:r>
          </a:p>
          <a:p>
            <a:pPr marL="800100" lvl="1" indent="-342900">
              <a:buFont typeface="Arial" panose="020B0604020202020204" pitchFamily="34" charset="0"/>
              <a:buChar char="•"/>
            </a:pPr>
            <a:r>
              <a:rPr lang="en-US" altLang="zh-CN" sz="2400" dirty="0"/>
              <a:t>8 GB RAM</a:t>
            </a:r>
          </a:p>
        </p:txBody>
      </p:sp>
      <p:pic>
        <p:nvPicPr>
          <p:cNvPr id="5" name="图片 4">
            <a:extLst>
              <a:ext uri="{FF2B5EF4-FFF2-40B4-BE49-F238E27FC236}">
                <a16:creationId xmlns:a16="http://schemas.microsoft.com/office/drawing/2014/main" id="{B0BBEE48-7B52-75E5-CFCC-7B5E3AF6F1A2}"/>
              </a:ext>
            </a:extLst>
          </p:cNvPr>
          <p:cNvPicPr>
            <a:picLocks noChangeAspect="1"/>
          </p:cNvPicPr>
          <p:nvPr/>
        </p:nvPicPr>
        <p:blipFill>
          <a:blip r:embed="rId2"/>
          <a:stretch>
            <a:fillRect/>
          </a:stretch>
        </p:blipFill>
        <p:spPr>
          <a:xfrm>
            <a:off x="3050356" y="2649198"/>
            <a:ext cx="6441808" cy="3843677"/>
          </a:xfrm>
          <a:prstGeom prst="rect">
            <a:avLst/>
          </a:prstGeom>
        </p:spPr>
      </p:pic>
      <p:sp>
        <p:nvSpPr>
          <p:cNvPr id="8" name="文本框 7">
            <a:extLst>
              <a:ext uri="{FF2B5EF4-FFF2-40B4-BE49-F238E27FC236}">
                <a16:creationId xmlns:a16="http://schemas.microsoft.com/office/drawing/2014/main" id="{3C7B789F-7A7A-C01E-EF76-BBE0A316352C}"/>
              </a:ext>
            </a:extLst>
          </p:cNvPr>
          <p:cNvSpPr txBox="1"/>
          <p:nvPr/>
        </p:nvSpPr>
        <p:spPr>
          <a:xfrm>
            <a:off x="662940" y="6367452"/>
            <a:ext cx="10866120" cy="369332"/>
          </a:xfrm>
          <a:prstGeom prst="rect">
            <a:avLst/>
          </a:prstGeom>
          <a:noFill/>
        </p:spPr>
        <p:txBody>
          <a:bodyPr wrap="square">
            <a:spAutoFit/>
          </a:bodyPr>
          <a:lstStyle/>
          <a:p>
            <a:r>
              <a:rPr lang="zh-CN" altLang="en-US" dirty="0"/>
              <a:t>（</a:t>
            </a:r>
            <a:r>
              <a:rPr lang="en-US" altLang="zh-CN" dirty="0"/>
              <a:t>ATC 2017</a:t>
            </a:r>
            <a:r>
              <a:rPr lang="zh-CN" altLang="en-US" dirty="0"/>
              <a:t>）</a:t>
            </a:r>
            <a:r>
              <a:rPr lang="en-US" altLang="zh-CN" dirty="0"/>
              <a:t>Graphene-SGX: A Practical Library OS for Unmodified Applications on SGX</a:t>
            </a:r>
            <a:endParaRPr lang="zh-CN" altLang="en-US" dirty="0"/>
          </a:p>
        </p:txBody>
      </p:sp>
    </p:spTree>
    <p:extLst>
      <p:ext uri="{BB962C8B-B14F-4D97-AF65-F5344CB8AC3E}">
        <p14:creationId xmlns:p14="http://schemas.microsoft.com/office/powerpoint/2010/main" val="2202934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AA7972-8027-64BD-7821-67409F3A01E5}"/>
              </a:ext>
            </a:extLst>
          </p:cNvPr>
          <p:cNvSpPr>
            <a:spLocks noGrp="1"/>
          </p:cNvSpPr>
          <p:nvPr>
            <p:ph type="title"/>
          </p:nvPr>
        </p:nvSpPr>
        <p:spPr/>
        <p:txBody>
          <a:bodyPr>
            <a:normAutofit/>
          </a:bodyPr>
          <a:lstStyle/>
          <a:p>
            <a:pPr marL="114300">
              <a:lnSpc>
                <a:spcPct val="90000"/>
              </a:lnSpc>
            </a:pPr>
            <a:r>
              <a:rPr lang="en-US" altLang="zh-CN" sz="4400" dirty="0"/>
              <a:t>SGX</a:t>
            </a:r>
            <a:r>
              <a:rPr lang="zh-CN" altLang="en-US" sz="4400" dirty="0"/>
              <a:t>的设计引入什么性能代价？</a:t>
            </a:r>
            <a:endParaRPr lang="zh-CN" altLang="en-US" dirty="0"/>
          </a:p>
        </p:txBody>
      </p:sp>
      <p:sp>
        <p:nvSpPr>
          <p:cNvPr id="4" name="文本框 3">
            <a:extLst>
              <a:ext uri="{FF2B5EF4-FFF2-40B4-BE49-F238E27FC236}">
                <a16:creationId xmlns:a16="http://schemas.microsoft.com/office/drawing/2014/main" id="{EA531BD8-3825-6350-07A5-E82CE1CC13B0}"/>
              </a:ext>
            </a:extLst>
          </p:cNvPr>
          <p:cNvSpPr txBox="1"/>
          <p:nvPr/>
        </p:nvSpPr>
        <p:spPr>
          <a:xfrm>
            <a:off x="838200" y="1691404"/>
            <a:ext cx="6197301" cy="1569660"/>
          </a:xfrm>
          <a:prstGeom prst="rect">
            <a:avLst/>
          </a:prstGeom>
          <a:noFill/>
        </p:spPr>
        <p:txBody>
          <a:bodyPr wrap="square" rtlCol="0">
            <a:spAutoFit/>
          </a:bodyPr>
          <a:lstStyle/>
          <a:p>
            <a:pPr marL="342900" indent="-342900" algn="l">
              <a:buFont typeface="Arial" panose="020B0604020202020204" pitchFamily="34" charset="0"/>
              <a:buChar char="•"/>
            </a:pPr>
            <a:r>
              <a:rPr lang="en-US" altLang="zh-CN" sz="2400" dirty="0"/>
              <a:t>Fork process</a:t>
            </a:r>
          </a:p>
          <a:p>
            <a:pPr marL="800100" lvl="1" indent="-342900">
              <a:buFont typeface="Arial" panose="020B0604020202020204" pitchFamily="34" charset="0"/>
              <a:buChar char="•"/>
            </a:pPr>
            <a:r>
              <a:rPr lang="en-US" altLang="zh-CN" sz="2400" dirty="0"/>
              <a:t>Create enclave</a:t>
            </a:r>
          </a:p>
          <a:p>
            <a:pPr marL="800100" lvl="1" indent="-342900">
              <a:buFont typeface="Arial" panose="020B0604020202020204" pitchFamily="34" charset="0"/>
              <a:buChar char="•"/>
            </a:pPr>
            <a:r>
              <a:rPr lang="en-US" altLang="zh-CN" sz="2400" dirty="0"/>
              <a:t>Local attestation</a:t>
            </a:r>
          </a:p>
          <a:p>
            <a:pPr marL="800100" lvl="1" indent="-342900">
              <a:buFont typeface="Arial" panose="020B0604020202020204" pitchFamily="34" charset="0"/>
              <a:buChar char="•"/>
            </a:pPr>
            <a:r>
              <a:rPr lang="en-US" altLang="zh-CN" sz="2400" dirty="0"/>
              <a:t>Duplicate the process state</a:t>
            </a:r>
          </a:p>
        </p:txBody>
      </p:sp>
      <p:pic>
        <p:nvPicPr>
          <p:cNvPr id="7" name="图片 6">
            <a:extLst>
              <a:ext uri="{FF2B5EF4-FFF2-40B4-BE49-F238E27FC236}">
                <a16:creationId xmlns:a16="http://schemas.microsoft.com/office/drawing/2014/main" id="{7736DC8F-3040-1D28-93C9-F78E4AC9475D}"/>
              </a:ext>
            </a:extLst>
          </p:cNvPr>
          <p:cNvPicPr>
            <a:picLocks noChangeAspect="1"/>
          </p:cNvPicPr>
          <p:nvPr/>
        </p:nvPicPr>
        <p:blipFill rotWithShape="1">
          <a:blip r:embed="rId2"/>
          <a:srcRect l="65894" b="26894"/>
          <a:stretch/>
        </p:blipFill>
        <p:spPr>
          <a:xfrm>
            <a:off x="7258275" y="1745038"/>
            <a:ext cx="4797910" cy="3149420"/>
          </a:xfrm>
          <a:prstGeom prst="rect">
            <a:avLst/>
          </a:prstGeom>
        </p:spPr>
      </p:pic>
      <p:sp>
        <p:nvSpPr>
          <p:cNvPr id="8" name="文本框 7">
            <a:extLst>
              <a:ext uri="{FF2B5EF4-FFF2-40B4-BE49-F238E27FC236}">
                <a16:creationId xmlns:a16="http://schemas.microsoft.com/office/drawing/2014/main" id="{9927871B-B4E2-C828-86F0-F18464311BCA}"/>
              </a:ext>
            </a:extLst>
          </p:cNvPr>
          <p:cNvSpPr txBox="1"/>
          <p:nvPr/>
        </p:nvSpPr>
        <p:spPr>
          <a:xfrm>
            <a:off x="662940" y="6367452"/>
            <a:ext cx="10866120" cy="369332"/>
          </a:xfrm>
          <a:prstGeom prst="rect">
            <a:avLst/>
          </a:prstGeom>
          <a:noFill/>
        </p:spPr>
        <p:txBody>
          <a:bodyPr wrap="square">
            <a:spAutoFit/>
          </a:bodyPr>
          <a:lstStyle/>
          <a:p>
            <a:r>
              <a:rPr lang="zh-CN" altLang="en-US" dirty="0"/>
              <a:t>（</a:t>
            </a:r>
            <a:r>
              <a:rPr lang="en-US" altLang="zh-CN" dirty="0"/>
              <a:t>ATC 2017</a:t>
            </a:r>
            <a:r>
              <a:rPr lang="zh-CN" altLang="en-US" dirty="0"/>
              <a:t>）</a:t>
            </a:r>
            <a:r>
              <a:rPr lang="en-US" altLang="zh-CN" dirty="0"/>
              <a:t>Graphene-SGX: A Practical Library OS for Unmodified Applications on SGX</a:t>
            </a:r>
            <a:endParaRPr lang="zh-CN" altLang="en-US" dirty="0"/>
          </a:p>
        </p:txBody>
      </p:sp>
    </p:spTree>
    <p:extLst>
      <p:ext uri="{BB962C8B-B14F-4D97-AF65-F5344CB8AC3E}">
        <p14:creationId xmlns:p14="http://schemas.microsoft.com/office/powerpoint/2010/main" val="6040529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AA7972-8027-64BD-7821-67409F3A01E5}"/>
              </a:ext>
            </a:extLst>
          </p:cNvPr>
          <p:cNvSpPr>
            <a:spLocks noGrp="1"/>
          </p:cNvSpPr>
          <p:nvPr>
            <p:ph type="title"/>
          </p:nvPr>
        </p:nvSpPr>
        <p:spPr/>
        <p:txBody>
          <a:bodyPr>
            <a:normAutofit/>
          </a:bodyPr>
          <a:lstStyle/>
          <a:p>
            <a:pPr marL="114300">
              <a:lnSpc>
                <a:spcPct val="90000"/>
              </a:lnSpc>
            </a:pPr>
            <a:r>
              <a:rPr lang="en-US" altLang="zh-CN" sz="4400" dirty="0"/>
              <a:t>SGX</a:t>
            </a:r>
            <a:r>
              <a:rPr lang="zh-CN" altLang="en-US" sz="4400" dirty="0"/>
              <a:t>的设计引入什么性能代价？</a:t>
            </a:r>
            <a:endParaRPr lang="zh-CN" altLang="en-US" dirty="0"/>
          </a:p>
        </p:txBody>
      </p:sp>
      <p:sp>
        <p:nvSpPr>
          <p:cNvPr id="4" name="文本框 3">
            <a:extLst>
              <a:ext uri="{FF2B5EF4-FFF2-40B4-BE49-F238E27FC236}">
                <a16:creationId xmlns:a16="http://schemas.microsoft.com/office/drawing/2014/main" id="{EA531BD8-3825-6350-07A5-E82CE1CC13B0}"/>
              </a:ext>
            </a:extLst>
          </p:cNvPr>
          <p:cNvSpPr txBox="1"/>
          <p:nvPr/>
        </p:nvSpPr>
        <p:spPr>
          <a:xfrm>
            <a:off x="838199" y="1691404"/>
            <a:ext cx="10597179" cy="1200329"/>
          </a:xfrm>
          <a:prstGeom prst="rect">
            <a:avLst/>
          </a:prstGeom>
          <a:noFill/>
        </p:spPr>
        <p:txBody>
          <a:bodyPr wrap="square" rtlCol="0">
            <a:spAutoFit/>
          </a:bodyPr>
          <a:lstStyle/>
          <a:p>
            <a:pPr marL="342900" indent="-342900" algn="l">
              <a:buFont typeface="Arial" panose="020B0604020202020204" pitchFamily="34" charset="0"/>
              <a:buChar char="•"/>
            </a:pPr>
            <a:r>
              <a:rPr lang="en-US" altLang="zh-CN" sz="2400" dirty="0"/>
              <a:t>Ice Lake Generation introduces SGX2</a:t>
            </a:r>
          </a:p>
          <a:p>
            <a:pPr marL="800100" lvl="1" indent="-342900">
              <a:buFont typeface="Arial" panose="020B0604020202020204" pitchFamily="34" charset="0"/>
              <a:buChar char="•"/>
            </a:pPr>
            <a:r>
              <a:rPr lang="en-US" altLang="zh-CN" sz="2400" dirty="0"/>
              <a:t>Speedup memory access</a:t>
            </a:r>
          </a:p>
          <a:p>
            <a:pPr marL="800100" lvl="1" indent="-342900">
              <a:buFont typeface="Arial" panose="020B0604020202020204" pitchFamily="34" charset="0"/>
              <a:buChar char="•"/>
            </a:pPr>
            <a:r>
              <a:rPr lang="en-US" altLang="zh-CN" sz="2400" dirty="0"/>
              <a:t>increased the protected memory region to up to 512 GB per socket</a:t>
            </a:r>
          </a:p>
        </p:txBody>
      </p:sp>
      <p:sp>
        <p:nvSpPr>
          <p:cNvPr id="8" name="文本框 7">
            <a:extLst>
              <a:ext uri="{FF2B5EF4-FFF2-40B4-BE49-F238E27FC236}">
                <a16:creationId xmlns:a16="http://schemas.microsoft.com/office/drawing/2014/main" id="{9927871B-B4E2-C828-86F0-F18464311BCA}"/>
              </a:ext>
            </a:extLst>
          </p:cNvPr>
          <p:cNvSpPr txBox="1"/>
          <p:nvPr/>
        </p:nvSpPr>
        <p:spPr>
          <a:xfrm>
            <a:off x="662940" y="6367452"/>
            <a:ext cx="10866120" cy="369332"/>
          </a:xfrm>
          <a:prstGeom prst="rect">
            <a:avLst/>
          </a:prstGeom>
          <a:noFill/>
        </p:spPr>
        <p:txBody>
          <a:bodyPr wrap="square">
            <a:spAutoFit/>
          </a:bodyPr>
          <a:lstStyle/>
          <a:p>
            <a:r>
              <a:rPr lang="en-US" altLang="zh-CN" dirty="0"/>
              <a:t>(2022) Benchmarking the Second Generation of Intel SGX Hardware</a:t>
            </a:r>
          </a:p>
        </p:txBody>
      </p:sp>
      <p:pic>
        <p:nvPicPr>
          <p:cNvPr id="4098" name="Picture 2" descr="Figure 2">
            <a:extLst>
              <a:ext uri="{FF2B5EF4-FFF2-40B4-BE49-F238E27FC236}">
                <a16:creationId xmlns:a16="http://schemas.microsoft.com/office/drawing/2014/main" id="{ADE19991-480C-52F1-F1AD-22839D7D5E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111" y="3281082"/>
            <a:ext cx="5198657" cy="252016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igure 5">
            <a:extLst>
              <a:ext uri="{FF2B5EF4-FFF2-40B4-BE49-F238E27FC236}">
                <a16:creationId xmlns:a16="http://schemas.microsoft.com/office/drawing/2014/main" id="{E40856E4-DCF2-C615-8D1D-0F1006A998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5056" y="3281082"/>
            <a:ext cx="5490322" cy="2625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63666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AA7972-8027-64BD-7821-67409F3A01E5}"/>
              </a:ext>
            </a:extLst>
          </p:cNvPr>
          <p:cNvSpPr>
            <a:spLocks noGrp="1"/>
          </p:cNvSpPr>
          <p:nvPr>
            <p:ph type="title"/>
          </p:nvPr>
        </p:nvSpPr>
        <p:spPr/>
        <p:txBody>
          <a:bodyPr/>
          <a:lstStyle/>
          <a:p>
            <a:r>
              <a:rPr lang="en-US" altLang="zh-CN" dirty="0"/>
              <a:t>Context switch</a:t>
            </a:r>
            <a:endParaRPr lang="zh-CN" altLang="en-US" dirty="0"/>
          </a:p>
        </p:txBody>
      </p:sp>
      <p:sp>
        <p:nvSpPr>
          <p:cNvPr id="4" name="文本框 3">
            <a:extLst>
              <a:ext uri="{FF2B5EF4-FFF2-40B4-BE49-F238E27FC236}">
                <a16:creationId xmlns:a16="http://schemas.microsoft.com/office/drawing/2014/main" id="{EA531BD8-3825-6350-07A5-E82CE1CC13B0}"/>
              </a:ext>
            </a:extLst>
          </p:cNvPr>
          <p:cNvSpPr txBox="1"/>
          <p:nvPr/>
        </p:nvSpPr>
        <p:spPr>
          <a:xfrm>
            <a:off x="838200" y="1775012"/>
            <a:ext cx="10866120" cy="1200329"/>
          </a:xfrm>
          <a:prstGeom prst="rect">
            <a:avLst/>
          </a:prstGeom>
          <a:noFill/>
        </p:spPr>
        <p:txBody>
          <a:bodyPr wrap="square" rtlCol="0">
            <a:spAutoFit/>
          </a:bodyPr>
          <a:lstStyle/>
          <a:p>
            <a:pPr marL="342900" indent="-342900" algn="l">
              <a:buFont typeface="Arial" panose="020B0604020202020204" pitchFamily="34" charset="0"/>
              <a:buChar char="•"/>
            </a:pPr>
            <a:r>
              <a:rPr lang="en-US" altLang="zh-CN" sz="2400" dirty="0"/>
              <a:t>XSAVE</a:t>
            </a:r>
            <a:r>
              <a:rPr lang="zh-CN" altLang="en-US" sz="2400" dirty="0"/>
              <a:t>指令保持上下文，接受</a:t>
            </a:r>
            <a:r>
              <a:rPr lang="en-US" altLang="zh-CN" sz="2400" dirty="0"/>
              <a:t>requested-feature bitmap (RFBM)</a:t>
            </a:r>
            <a:r>
              <a:rPr lang="zh-CN" altLang="en-US" sz="2400" dirty="0"/>
              <a:t>作为输入，那些</a:t>
            </a:r>
            <a:r>
              <a:rPr lang="en-US" altLang="zh-CN" sz="2400" dirty="0"/>
              <a:t>RFBM</a:t>
            </a:r>
            <a:r>
              <a:rPr lang="zh-CN" altLang="en-US" sz="2400" dirty="0"/>
              <a:t>指定需要的</a:t>
            </a:r>
            <a:r>
              <a:rPr lang="en-US" altLang="zh-CN" sz="2400" dirty="0"/>
              <a:t>feature</a:t>
            </a:r>
            <a:r>
              <a:rPr lang="zh-CN" altLang="en-US" sz="2400" dirty="0"/>
              <a:t>会被存下来，在</a:t>
            </a:r>
            <a:r>
              <a:rPr lang="en-US" altLang="zh-CN" sz="2400" dirty="0"/>
              <a:t>XRSTORE</a:t>
            </a:r>
            <a:r>
              <a:rPr lang="zh-CN" altLang="en-US" sz="2400" dirty="0"/>
              <a:t>指令恢复时重新载入寄存器</a:t>
            </a:r>
            <a:endParaRPr lang="en-US" altLang="zh-CN" sz="2400" dirty="0"/>
          </a:p>
        </p:txBody>
      </p:sp>
    </p:spTree>
    <p:extLst>
      <p:ext uri="{BB962C8B-B14F-4D97-AF65-F5344CB8AC3E}">
        <p14:creationId xmlns:p14="http://schemas.microsoft.com/office/powerpoint/2010/main" val="8969798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AA7972-8027-64BD-7821-67409F3A01E5}"/>
              </a:ext>
            </a:extLst>
          </p:cNvPr>
          <p:cNvSpPr>
            <a:spLocks noGrp="1"/>
          </p:cNvSpPr>
          <p:nvPr>
            <p:ph type="title"/>
          </p:nvPr>
        </p:nvSpPr>
        <p:spPr/>
        <p:txBody>
          <a:bodyPr/>
          <a:lstStyle/>
          <a:p>
            <a:r>
              <a:rPr lang="zh-CN" altLang="en-US" dirty="0"/>
              <a:t>寄存器及功能记录</a:t>
            </a:r>
          </a:p>
        </p:txBody>
      </p:sp>
      <p:pic>
        <p:nvPicPr>
          <p:cNvPr id="5" name="图片 4">
            <a:extLst>
              <a:ext uri="{FF2B5EF4-FFF2-40B4-BE49-F238E27FC236}">
                <a16:creationId xmlns:a16="http://schemas.microsoft.com/office/drawing/2014/main" id="{B8BA9748-D440-B4B1-555D-B7186BE2CAEA}"/>
              </a:ext>
            </a:extLst>
          </p:cNvPr>
          <p:cNvPicPr>
            <a:picLocks noChangeAspect="1"/>
          </p:cNvPicPr>
          <p:nvPr/>
        </p:nvPicPr>
        <p:blipFill>
          <a:blip r:embed="rId3"/>
          <a:stretch>
            <a:fillRect/>
          </a:stretch>
        </p:blipFill>
        <p:spPr>
          <a:xfrm>
            <a:off x="2440181" y="1553430"/>
            <a:ext cx="6972759" cy="4550435"/>
          </a:xfrm>
          <a:prstGeom prst="rect">
            <a:avLst/>
          </a:prstGeom>
        </p:spPr>
      </p:pic>
    </p:spTree>
    <p:extLst>
      <p:ext uri="{BB962C8B-B14F-4D97-AF65-F5344CB8AC3E}">
        <p14:creationId xmlns:p14="http://schemas.microsoft.com/office/powerpoint/2010/main" val="3075177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00EC8C-5D84-0DB6-B87E-C3C0CB4EA2D5}"/>
              </a:ext>
            </a:extLst>
          </p:cNvPr>
          <p:cNvSpPr>
            <a:spLocks noGrp="1"/>
          </p:cNvSpPr>
          <p:nvPr>
            <p:ph type="title"/>
          </p:nvPr>
        </p:nvSpPr>
        <p:spPr/>
        <p:txBody>
          <a:bodyPr/>
          <a:lstStyle/>
          <a:p>
            <a:r>
              <a:rPr lang="en-US" altLang="zh-CN" dirty="0"/>
              <a:t>Intel SGX:</a:t>
            </a:r>
            <a:r>
              <a:rPr lang="zh-CN" altLang="en-US" dirty="0"/>
              <a:t> </a:t>
            </a:r>
            <a:r>
              <a:rPr lang="en-US" altLang="zh-CN" dirty="0"/>
              <a:t>physical</a:t>
            </a:r>
            <a:r>
              <a:rPr lang="zh-CN" altLang="en-US" dirty="0"/>
              <a:t> </a:t>
            </a:r>
            <a:r>
              <a:rPr lang="en-US" altLang="zh-CN" dirty="0"/>
              <a:t>overview</a:t>
            </a:r>
            <a:endParaRPr lang="zh-CN" altLang="en-US" dirty="0"/>
          </a:p>
        </p:txBody>
      </p:sp>
      <p:sp>
        <p:nvSpPr>
          <p:cNvPr id="4" name="文本框 3">
            <a:extLst>
              <a:ext uri="{FF2B5EF4-FFF2-40B4-BE49-F238E27FC236}">
                <a16:creationId xmlns:a16="http://schemas.microsoft.com/office/drawing/2014/main" id="{76AD5962-FC84-CEBD-4BAA-C52D733EDFF2}"/>
              </a:ext>
            </a:extLst>
          </p:cNvPr>
          <p:cNvSpPr txBox="1"/>
          <p:nvPr/>
        </p:nvSpPr>
        <p:spPr>
          <a:xfrm>
            <a:off x="838200" y="1690688"/>
            <a:ext cx="10683240" cy="2806922"/>
          </a:xfrm>
          <a:prstGeom prst="rect">
            <a:avLst/>
          </a:prstGeom>
          <a:noFill/>
        </p:spPr>
        <p:txBody>
          <a:bodyPr wrap="square" rtlCol="0">
            <a:spAutoFit/>
          </a:bodyPr>
          <a:lstStyle/>
          <a:p>
            <a:pPr marL="342900" indent="-228600">
              <a:lnSpc>
                <a:spcPct val="90000"/>
              </a:lnSpc>
              <a:buFont typeface="Arial" panose="020B0604020202020204" pitchFamily="34" charset="0"/>
              <a:buChar char="•"/>
            </a:pPr>
            <a:r>
              <a:rPr lang="zh-CN" altLang="en-US" sz="2800" dirty="0">
                <a:solidFill>
                  <a:srgbClr val="262626"/>
                </a:solidFill>
                <a:effectLst/>
              </a:rPr>
              <a:t>内存加密</a:t>
            </a:r>
            <a:endParaRPr lang="en-US" altLang="zh-CN" sz="2800" dirty="0"/>
          </a:p>
          <a:p>
            <a:pPr marL="800100" lvl="1" indent="-228600">
              <a:lnSpc>
                <a:spcPct val="90000"/>
              </a:lnSpc>
              <a:buFont typeface="Arial" panose="020B0604020202020204" pitchFamily="34" charset="0"/>
              <a:buChar char="•"/>
            </a:pPr>
            <a:r>
              <a:rPr lang="zh-CN" altLang="en-US" sz="2800" dirty="0"/>
              <a:t>从</a:t>
            </a:r>
            <a:r>
              <a:rPr lang="en-US" altLang="zh-CN" sz="2800" dirty="0"/>
              <a:t>processor</a:t>
            </a:r>
            <a:r>
              <a:rPr lang="zh-CN" altLang="en-US" sz="2800" dirty="0"/>
              <a:t>离开或者进入的数据都是密文。</a:t>
            </a:r>
            <a:endParaRPr lang="en-US" altLang="zh-CN" sz="2800" dirty="0"/>
          </a:p>
          <a:p>
            <a:pPr marL="800100" lvl="1" indent="-228600">
              <a:lnSpc>
                <a:spcPct val="90000"/>
              </a:lnSpc>
              <a:buFont typeface="Arial" panose="020B0604020202020204" pitchFamily="34" charset="0"/>
              <a:buChar char="•"/>
            </a:pPr>
            <a:r>
              <a:rPr lang="en-US" altLang="zh-CN" sz="2800" dirty="0"/>
              <a:t>Processor</a:t>
            </a:r>
            <a:r>
              <a:rPr lang="zh-CN" altLang="en-US" sz="2800" dirty="0"/>
              <a:t>内有一个专用硬件</a:t>
            </a:r>
            <a:r>
              <a:rPr lang="en-US" altLang="zh-CN" sz="2800" dirty="0"/>
              <a:t>MEE</a:t>
            </a:r>
            <a:r>
              <a:rPr lang="zh-CN" altLang="en-US" sz="2800" dirty="0"/>
              <a:t>快速做加解密。</a:t>
            </a:r>
            <a:endParaRPr lang="en-US" altLang="zh-CN" sz="2800" dirty="0"/>
          </a:p>
          <a:p>
            <a:pPr marL="800100" lvl="1" indent="-228600">
              <a:lnSpc>
                <a:spcPct val="90000"/>
              </a:lnSpc>
              <a:buFont typeface="Arial" panose="020B0604020202020204" pitchFamily="34" charset="0"/>
              <a:buChar char="•"/>
            </a:pPr>
            <a:r>
              <a:rPr lang="zh-CN" altLang="en-US" sz="2800" dirty="0"/>
              <a:t>对</a:t>
            </a:r>
            <a:r>
              <a:rPr lang="en-US" altLang="zh-CN" sz="2800" dirty="0"/>
              <a:t>bus</a:t>
            </a:r>
            <a:r>
              <a:rPr lang="zh-CN" altLang="en-US" sz="2800" dirty="0"/>
              <a:t>或者</a:t>
            </a:r>
            <a:r>
              <a:rPr lang="en-US" altLang="zh-CN" sz="2800" dirty="0"/>
              <a:t>memory</a:t>
            </a:r>
            <a:r>
              <a:rPr lang="zh-CN" altLang="en-US" sz="2800" dirty="0"/>
              <a:t>的监听只能看到密文，并且</a:t>
            </a:r>
            <a:r>
              <a:rPr lang="en-US" altLang="zh-CN" sz="2800" dirty="0"/>
              <a:t>hardware</a:t>
            </a:r>
            <a:r>
              <a:rPr lang="zh-CN" altLang="en-US" sz="2800" dirty="0"/>
              <a:t>会检查数据是否被修改。</a:t>
            </a:r>
            <a:endParaRPr lang="en-US" altLang="zh-CN" sz="2800" dirty="0"/>
          </a:p>
          <a:p>
            <a:pPr marL="342900" indent="-228600">
              <a:lnSpc>
                <a:spcPct val="90000"/>
              </a:lnSpc>
              <a:buFont typeface="Arial" panose="020B0604020202020204" pitchFamily="34" charset="0"/>
              <a:buChar char="•"/>
            </a:pPr>
            <a:r>
              <a:rPr lang="zh-CN" altLang="en-US" sz="2800" dirty="0"/>
              <a:t>内存隔离</a:t>
            </a:r>
            <a:endParaRPr lang="en-US" altLang="zh-CN" sz="2800" dirty="0"/>
          </a:p>
          <a:p>
            <a:pPr marL="800100" lvl="1" indent="-228600">
              <a:lnSpc>
                <a:spcPct val="90000"/>
              </a:lnSpc>
              <a:buFont typeface="Arial" panose="020B0604020202020204" pitchFamily="34" charset="0"/>
              <a:buChar char="•"/>
            </a:pPr>
            <a:r>
              <a:rPr lang="zh-CN" altLang="en-US" sz="2800" dirty="0">
                <a:solidFill>
                  <a:srgbClr val="262626"/>
                </a:solidFill>
              </a:rPr>
              <a:t>被保护</a:t>
            </a:r>
            <a:r>
              <a:rPr lang="zh-CN" altLang="en-US" sz="2800" dirty="0">
                <a:solidFill>
                  <a:srgbClr val="262626"/>
                </a:solidFill>
                <a:effectLst/>
              </a:rPr>
              <a:t>的代码和数据不会被其他程序访问或修改。</a:t>
            </a:r>
            <a:endParaRPr lang="zh-CN" altLang="en-US" sz="2800" dirty="0"/>
          </a:p>
        </p:txBody>
      </p:sp>
      <p:pic>
        <p:nvPicPr>
          <p:cNvPr id="6" name="图片 5">
            <a:extLst>
              <a:ext uri="{FF2B5EF4-FFF2-40B4-BE49-F238E27FC236}">
                <a16:creationId xmlns:a16="http://schemas.microsoft.com/office/drawing/2014/main" id="{D5E99CEA-21EB-C24F-9F9E-68B287C1A130}"/>
              </a:ext>
            </a:extLst>
          </p:cNvPr>
          <p:cNvPicPr>
            <a:picLocks noChangeAspect="1"/>
          </p:cNvPicPr>
          <p:nvPr/>
        </p:nvPicPr>
        <p:blipFill>
          <a:blip r:embed="rId3"/>
          <a:stretch>
            <a:fillRect/>
          </a:stretch>
        </p:blipFill>
        <p:spPr>
          <a:xfrm>
            <a:off x="5671868" y="4710782"/>
            <a:ext cx="4569412" cy="1970776"/>
          </a:xfrm>
          <a:prstGeom prst="rect">
            <a:avLst/>
          </a:prstGeom>
        </p:spPr>
      </p:pic>
      <p:sp>
        <p:nvSpPr>
          <p:cNvPr id="3" name="文本框 2">
            <a:extLst>
              <a:ext uri="{FF2B5EF4-FFF2-40B4-BE49-F238E27FC236}">
                <a16:creationId xmlns:a16="http://schemas.microsoft.com/office/drawing/2014/main" id="{0335D26D-266B-CAAC-5980-BE751FFDEAEC}"/>
              </a:ext>
            </a:extLst>
          </p:cNvPr>
          <p:cNvSpPr txBox="1"/>
          <p:nvPr/>
        </p:nvSpPr>
        <p:spPr>
          <a:xfrm>
            <a:off x="2406229" y="5373004"/>
            <a:ext cx="2964425" cy="646331"/>
          </a:xfrm>
          <a:prstGeom prst="rect">
            <a:avLst/>
          </a:prstGeom>
          <a:noFill/>
        </p:spPr>
        <p:txBody>
          <a:bodyPr wrap="square" rtlCol="0">
            <a:spAutoFit/>
          </a:bodyPr>
          <a:lstStyle/>
          <a:p>
            <a:r>
              <a:rPr lang="en-US" altLang="zh-CN" dirty="0">
                <a:solidFill>
                  <a:srgbClr val="262626"/>
                </a:solidFill>
                <a:effectLst/>
              </a:rPr>
              <a:t>Memory Encryption Engine</a:t>
            </a:r>
            <a:r>
              <a:rPr lang="zh-CN" altLang="en-US" dirty="0">
                <a:solidFill>
                  <a:srgbClr val="262626"/>
                </a:solidFill>
                <a:effectLst/>
              </a:rPr>
              <a:t>（</a:t>
            </a:r>
            <a:r>
              <a:rPr lang="en-US" altLang="zh-CN" dirty="0">
                <a:solidFill>
                  <a:srgbClr val="262626"/>
                </a:solidFill>
                <a:effectLst/>
              </a:rPr>
              <a:t>MEE</a:t>
            </a:r>
            <a:r>
              <a:rPr lang="zh-CN" altLang="en-US" dirty="0">
                <a:solidFill>
                  <a:srgbClr val="262626"/>
                </a:solidFill>
                <a:effectLst/>
              </a:rPr>
              <a:t>）加解密由硬件完成</a:t>
            </a:r>
            <a:endParaRPr lang="zh-CN" altLang="en-US" dirty="0"/>
          </a:p>
        </p:txBody>
      </p:sp>
    </p:spTree>
    <p:extLst>
      <p:ext uri="{BB962C8B-B14F-4D97-AF65-F5344CB8AC3E}">
        <p14:creationId xmlns:p14="http://schemas.microsoft.com/office/powerpoint/2010/main" val="2550737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00EC8C-5D84-0DB6-B87E-C3C0CB4EA2D5}"/>
              </a:ext>
            </a:extLst>
          </p:cNvPr>
          <p:cNvSpPr>
            <a:spLocks noGrp="1"/>
          </p:cNvSpPr>
          <p:nvPr>
            <p:ph type="title"/>
          </p:nvPr>
        </p:nvSpPr>
        <p:spPr/>
        <p:txBody>
          <a:bodyPr/>
          <a:lstStyle/>
          <a:p>
            <a:r>
              <a:rPr lang="en-US" altLang="zh-CN" dirty="0"/>
              <a:t>Intel SGX: software</a:t>
            </a:r>
            <a:r>
              <a:rPr lang="zh-CN" altLang="en-US" dirty="0"/>
              <a:t> </a:t>
            </a:r>
            <a:r>
              <a:rPr lang="en-US" altLang="zh-CN" dirty="0"/>
              <a:t>Overview</a:t>
            </a:r>
            <a:endParaRPr lang="zh-CN" altLang="en-US" dirty="0"/>
          </a:p>
        </p:txBody>
      </p:sp>
      <p:pic>
        <p:nvPicPr>
          <p:cNvPr id="1026" name="Picture 2" descr="View process">
            <a:extLst>
              <a:ext uri="{FF2B5EF4-FFF2-40B4-BE49-F238E27FC236}">
                <a16:creationId xmlns:a16="http://schemas.microsoft.com/office/drawing/2014/main" id="{4852217E-DDC7-5E64-381D-266BEDC188A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884326"/>
            <a:ext cx="5495925" cy="4280012"/>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76AD5962-FC84-CEBD-4BAA-C52D733EDFF2}"/>
              </a:ext>
            </a:extLst>
          </p:cNvPr>
          <p:cNvSpPr txBox="1"/>
          <p:nvPr/>
        </p:nvSpPr>
        <p:spPr>
          <a:xfrm>
            <a:off x="6706272" y="4024332"/>
            <a:ext cx="4453666" cy="3194721"/>
          </a:xfrm>
          <a:prstGeom prst="rect">
            <a:avLst/>
          </a:prstGeom>
          <a:noFill/>
        </p:spPr>
        <p:txBody>
          <a:bodyPr wrap="square" rtlCol="0">
            <a:spAutoFit/>
          </a:bodyPr>
          <a:lstStyle/>
          <a:p>
            <a:pPr marL="342900" indent="-228600">
              <a:lnSpc>
                <a:spcPct val="90000"/>
              </a:lnSpc>
              <a:buFont typeface="Arial" panose="020B0604020202020204" pitchFamily="34" charset="0"/>
              <a:buChar char="•"/>
            </a:pPr>
            <a:r>
              <a:rPr lang="en-US" altLang="zh-CN" sz="2800" dirty="0">
                <a:solidFill>
                  <a:srgbClr val="262626"/>
                </a:solidFill>
                <a:effectLst/>
              </a:rPr>
              <a:t>SGX</a:t>
            </a:r>
            <a:r>
              <a:rPr lang="zh-CN" altLang="en-US" sz="2800" dirty="0">
                <a:solidFill>
                  <a:srgbClr val="262626"/>
                </a:solidFill>
                <a:effectLst/>
              </a:rPr>
              <a:t>的核心概念</a:t>
            </a:r>
            <a:r>
              <a:rPr lang="en-US" altLang="zh-CN" sz="2800" dirty="0">
                <a:solidFill>
                  <a:srgbClr val="FF0000"/>
                </a:solidFill>
                <a:effectLst/>
              </a:rPr>
              <a:t>Enclave</a:t>
            </a:r>
          </a:p>
          <a:p>
            <a:pPr marL="342900" indent="-228600">
              <a:lnSpc>
                <a:spcPct val="90000"/>
              </a:lnSpc>
              <a:buFont typeface="Arial" panose="020B0604020202020204" pitchFamily="34" charset="0"/>
              <a:buChar char="•"/>
            </a:pPr>
            <a:r>
              <a:rPr lang="zh-CN" altLang="en-US" sz="2800" dirty="0"/>
              <a:t>主进程包括</a:t>
            </a:r>
            <a:r>
              <a:rPr lang="en-US" altLang="zh-CN" sz="2800" dirty="0"/>
              <a:t>data</a:t>
            </a:r>
            <a:r>
              <a:rPr lang="zh-CN" altLang="en-US" sz="2800" dirty="0"/>
              <a:t>，</a:t>
            </a:r>
            <a:r>
              <a:rPr lang="en-US" altLang="zh-CN" sz="2800" dirty="0"/>
              <a:t>code</a:t>
            </a:r>
            <a:r>
              <a:rPr lang="zh-CN" altLang="en-US" sz="2800" dirty="0"/>
              <a:t>和</a:t>
            </a:r>
            <a:r>
              <a:rPr lang="en-US" altLang="zh-CN" sz="2800" dirty="0"/>
              <a:t>enclave</a:t>
            </a:r>
            <a:r>
              <a:rPr lang="zh-CN" altLang="en-US" sz="2800" dirty="0"/>
              <a:t>。</a:t>
            </a:r>
            <a:endParaRPr lang="en-US" altLang="zh-CN" sz="2800" dirty="0"/>
          </a:p>
          <a:p>
            <a:pPr marL="342900" indent="-228600">
              <a:lnSpc>
                <a:spcPct val="90000"/>
              </a:lnSpc>
              <a:buFont typeface="Arial" panose="020B0604020202020204" pitchFamily="34" charset="0"/>
              <a:buChar char="•"/>
            </a:pPr>
            <a:r>
              <a:rPr lang="en-US" altLang="zh-CN" sz="2800" dirty="0"/>
              <a:t>Enclave</a:t>
            </a:r>
            <a:r>
              <a:rPr lang="zh-CN" altLang="en-US" sz="2800" dirty="0"/>
              <a:t>也包括自己的</a:t>
            </a:r>
            <a:r>
              <a:rPr lang="en-US" altLang="zh-CN" sz="2800" dirty="0"/>
              <a:t>data</a:t>
            </a:r>
            <a:r>
              <a:rPr lang="zh-CN" altLang="en-US" sz="2800" dirty="0"/>
              <a:t>，</a:t>
            </a:r>
            <a:r>
              <a:rPr lang="en-US" altLang="zh-CN" sz="2800" dirty="0"/>
              <a:t>code</a:t>
            </a:r>
            <a:r>
              <a:rPr lang="zh-CN" altLang="en-US" sz="2800" dirty="0"/>
              <a:t>，只能被</a:t>
            </a:r>
            <a:r>
              <a:rPr lang="en-US" altLang="zh-CN" sz="2800" dirty="0"/>
              <a:t>enclave</a:t>
            </a:r>
            <a:r>
              <a:rPr lang="zh-CN" altLang="en-US" sz="2800" dirty="0"/>
              <a:t>内部访问。</a:t>
            </a:r>
            <a:r>
              <a:rPr lang="en-US" altLang="zh-CN" sz="2800" dirty="0"/>
              <a:t> </a:t>
            </a:r>
            <a:r>
              <a:rPr lang="zh-CN" altLang="en-US" sz="2800" dirty="0"/>
              <a:t>但</a:t>
            </a:r>
            <a:r>
              <a:rPr lang="en-US" altLang="zh-CN" sz="2800" dirty="0"/>
              <a:t>enclave</a:t>
            </a:r>
            <a:r>
              <a:rPr lang="zh-CN" altLang="en-US" sz="2800" dirty="0"/>
              <a:t>可以访问外部。</a:t>
            </a:r>
            <a:endParaRPr lang="en-US" altLang="zh-CN" sz="2800" dirty="0"/>
          </a:p>
          <a:p>
            <a:pPr marL="342900" indent="-228600">
              <a:lnSpc>
                <a:spcPct val="90000"/>
              </a:lnSpc>
              <a:buFont typeface="Arial" panose="020B0604020202020204" pitchFamily="34" charset="0"/>
              <a:buChar char="•"/>
            </a:pPr>
            <a:endParaRPr lang="zh-CN" altLang="en-US" sz="2800" dirty="0"/>
          </a:p>
        </p:txBody>
      </p:sp>
      <p:pic>
        <p:nvPicPr>
          <p:cNvPr id="1028" name="Picture 4" descr="View memory">
            <a:extLst>
              <a:ext uri="{FF2B5EF4-FFF2-40B4-BE49-F238E27FC236}">
                <a16:creationId xmlns:a16="http://schemas.microsoft.com/office/drawing/2014/main" id="{8608631B-9477-BEF8-743C-AAB2825690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8574" y="187661"/>
            <a:ext cx="2781300" cy="364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3883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00EC8C-5D84-0DB6-B87E-C3C0CB4EA2D5}"/>
              </a:ext>
            </a:extLst>
          </p:cNvPr>
          <p:cNvSpPr>
            <a:spLocks noGrp="1"/>
          </p:cNvSpPr>
          <p:nvPr>
            <p:ph type="title"/>
          </p:nvPr>
        </p:nvSpPr>
        <p:spPr/>
        <p:txBody>
          <a:bodyPr/>
          <a:lstStyle/>
          <a:p>
            <a:r>
              <a:rPr lang="en-US" altLang="zh-CN" dirty="0"/>
              <a:t>Intel SGX</a:t>
            </a:r>
            <a:r>
              <a:rPr lang="zh-CN" altLang="en-US" dirty="0"/>
              <a:t> </a:t>
            </a:r>
            <a:r>
              <a:rPr lang="en-US" altLang="zh-CN" dirty="0"/>
              <a:t>Overview:</a:t>
            </a:r>
            <a:r>
              <a:rPr lang="zh-CN" altLang="en-US" dirty="0"/>
              <a:t> </a:t>
            </a:r>
            <a:r>
              <a:rPr lang="en-US" altLang="zh-CN" dirty="0"/>
              <a:t>properties</a:t>
            </a:r>
            <a:endParaRPr lang="zh-CN" altLang="en-US" dirty="0"/>
          </a:p>
        </p:txBody>
      </p:sp>
      <p:sp>
        <p:nvSpPr>
          <p:cNvPr id="4" name="文本框 3">
            <a:extLst>
              <a:ext uri="{FF2B5EF4-FFF2-40B4-BE49-F238E27FC236}">
                <a16:creationId xmlns:a16="http://schemas.microsoft.com/office/drawing/2014/main" id="{76AD5962-FC84-CEBD-4BAA-C52D733EDFF2}"/>
              </a:ext>
            </a:extLst>
          </p:cNvPr>
          <p:cNvSpPr txBox="1"/>
          <p:nvPr/>
        </p:nvSpPr>
        <p:spPr>
          <a:xfrm>
            <a:off x="838200" y="1690688"/>
            <a:ext cx="10683240" cy="4358116"/>
          </a:xfrm>
          <a:prstGeom prst="rect">
            <a:avLst/>
          </a:prstGeom>
          <a:noFill/>
        </p:spPr>
        <p:txBody>
          <a:bodyPr wrap="square" rtlCol="0">
            <a:spAutoFit/>
          </a:bodyPr>
          <a:lstStyle/>
          <a:p>
            <a:pPr marL="342900" indent="-228600">
              <a:lnSpc>
                <a:spcPct val="90000"/>
              </a:lnSpc>
              <a:buFont typeface="Arial" panose="020B0604020202020204" pitchFamily="34" charset="0"/>
              <a:buChar char="•"/>
            </a:pPr>
            <a:r>
              <a:rPr lang="en-US" altLang="zh-CN" sz="2800" dirty="0"/>
              <a:t>Achieves confidentiality and integrity</a:t>
            </a:r>
          </a:p>
          <a:p>
            <a:pPr marL="800100" lvl="1" indent="-228600">
              <a:lnSpc>
                <a:spcPct val="90000"/>
              </a:lnSpc>
              <a:buFont typeface="Arial" panose="020B0604020202020204" pitchFamily="34" charset="0"/>
              <a:buChar char="•"/>
            </a:pPr>
            <a:r>
              <a:rPr lang="en-US" altLang="zh-CN" sz="2800" dirty="0"/>
              <a:t>Tampering of code data is detected and access to tampered code data is prevented.</a:t>
            </a:r>
          </a:p>
          <a:p>
            <a:pPr marL="342900" indent="-228600">
              <a:lnSpc>
                <a:spcPct val="90000"/>
              </a:lnSpc>
              <a:buFont typeface="Arial" panose="020B0604020202020204" pitchFamily="34" charset="0"/>
              <a:buChar char="•"/>
            </a:pPr>
            <a:r>
              <a:rPr lang="en-US" altLang="zh-CN" sz="2800" dirty="0"/>
              <a:t>Code outside enclave cannot access code/data inside the enclave</a:t>
            </a:r>
          </a:p>
          <a:p>
            <a:pPr marL="342900" indent="-228600">
              <a:lnSpc>
                <a:spcPct val="90000"/>
              </a:lnSpc>
              <a:buFont typeface="Arial" panose="020B0604020202020204" pitchFamily="34" charset="0"/>
              <a:buChar char="•"/>
            </a:pPr>
            <a:r>
              <a:rPr lang="en-US" altLang="zh-CN" sz="2800" dirty="0"/>
              <a:t>Even though OS is untrusted, it should still be able to manage page translation and page tables of the enclave</a:t>
            </a:r>
          </a:p>
          <a:p>
            <a:pPr marL="342900" indent="-228600">
              <a:lnSpc>
                <a:spcPct val="90000"/>
              </a:lnSpc>
              <a:buFont typeface="Arial" panose="020B0604020202020204" pitchFamily="34" charset="0"/>
              <a:buChar char="•"/>
            </a:pPr>
            <a:r>
              <a:rPr lang="en-US" altLang="zh-CN" sz="2800" dirty="0"/>
              <a:t>Enclave code and data</a:t>
            </a:r>
          </a:p>
          <a:p>
            <a:pPr marL="800100" lvl="1" indent="-228600">
              <a:lnSpc>
                <a:spcPct val="90000"/>
              </a:lnSpc>
              <a:buFont typeface="Arial" panose="020B0604020202020204" pitchFamily="34" charset="0"/>
              <a:buChar char="•"/>
            </a:pPr>
            <a:r>
              <a:rPr lang="en-US" altLang="zh-CN" sz="2800" dirty="0"/>
              <a:t>Enclave code and data is in the clear when in the CPU package (e.g. Registers/caches), but unauthorized access is prevented</a:t>
            </a:r>
          </a:p>
          <a:p>
            <a:pPr marL="800100" lvl="1" indent="-228600">
              <a:lnSpc>
                <a:spcPct val="90000"/>
              </a:lnSpc>
              <a:buFont typeface="Arial" panose="020B0604020202020204" pitchFamily="34" charset="0"/>
              <a:buChar char="•"/>
            </a:pPr>
            <a:r>
              <a:rPr lang="en-US" altLang="zh-CN" sz="2800" dirty="0"/>
              <a:t>Enclave code and data is automatically encrypted it leaves the CPU package</a:t>
            </a:r>
            <a:endParaRPr lang="zh-CN" altLang="en-US" sz="2800" dirty="0"/>
          </a:p>
        </p:txBody>
      </p:sp>
    </p:spTree>
    <p:extLst>
      <p:ext uri="{BB962C8B-B14F-4D97-AF65-F5344CB8AC3E}">
        <p14:creationId xmlns:p14="http://schemas.microsoft.com/office/powerpoint/2010/main" val="2930625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00EC8C-5D84-0DB6-B87E-C3C0CB4EA2D5}"/>
              </a:ext>
            </a:extLst>
          </p:cNvPr>
          <p:cNvSpPr>
            <a:spLocks noGrp="1"/>
          </p:cNvSpPr>
          <p:nvPr>
            <p:ph type="title"/>
          </p:nvPr>
        </p:nvSpPr>
        <p:spPr/>
        <p:txBody>
          <a:bodyPr/>
          <a:lstStyle/>
          <a:p>
            <a:r>
              <a:rPr lang="en-US" altLang="zh-CN" dirty="0"/>
              <a:t>Intel SGX</a:t>
            </a:r>
            <a:r>
              <a:rPr lang="zh-CN" altLang="en-US" dirty="0"/>
              <a:t> </a:t>
            </a:r>
            <a:r>
              <a:rPr lang="en-US" altLang="zh-CN" dirty="0"/>
              <a:t>Overview</a:t>
            </a:r>
            <a:endParaRPr lang="zh-CN" altLang="en-US" dirty="0"/>
          </a:p>
        </p:txBody>
      </p:sp>
      <p:sp>
        <p:nvSpPr>
          <p:cNvPr id="4" name="文本框 3">
            <a:extLst>
              <a:ext uri="{FF2B5EF4-FFF2-40B4-BE49-F238E27FC236}">
                <a16:creationId xmlns:a16="http://schemas.microsoft.com/office/drawing/2014/main" id="{76AD5962-FC84-CEBD-4BAA-C52D733EDFF2}"/>
              </a:ext>
            </a:extLst>
          </p:cNvPr>
          <p:cNvSpPr txBox="1"/>
          <p:nvPr/>
        </p:nvSpPr>
        <p:spPr>
          <a:xfrm>
            <a:off x="838200" y="1690688"/>
            <a:ext cx="10683240" cy="2419124"/>
          </a:xfrm>
          <a:prstGeom prst="rect">
            <a:avLst/>
          </a:prstGeom>
          <a:noFill/>
        </p:spPr>
        <p:txBody>
          <a:bodyPr wrap="square" rtlCol="0">
            <a:spAutoFit/>
          </a:bodyPr>
          <a:lstStyle/>
          <a:p>
            <a:pPr marL="342900" indent="-228600">
              <a:lnSpc>
                <a:spcPct val="90000"/>
              </a:lnSpc>
              <a:buFont typeface="Arial" panose="020B0604020202020204" pitchFamily="34" charset="0"/>
              <a:buChar char="•"/>
            </a:pPr>
            <a:r>
              <a:rPr lang="en-US" altLang="zh-CN" sz="2800" dirty="0"/>
              <a:t>SGX</a:t>
            </a:r>
            <a:r>
              <a:rPr lang="zh-CN" altLang="en-US" sz="2800" dirty="0"/>
              <a:t>在不可信</a:t>
            </a:r>
            <a:r>
              <a:rPr lang="en-US" altLang="zh-CN" sz="2800" dirty="0"/>
              <a:t>CPU</a:t>
            </a:r>
            <a:r>
              <a:rPr lang="zh-CN" altLang="en-US" sz="2800" dirty="0"/>
              <a:t>的基础上多了什么设计？</a:t>
            </a:r>
            <a:endParaRPr lang="en-US" altLang="zh-CN" sz="2800" dirty="0"/>
          </a:p>
          <a:p>
            <a:pPr marL="342900" indent="-228600">
              <a:lnSpc>
                <a:spcPct val="90000"/>
              </a:lnSpc>
              <a:buFont typeface="Arial" panose="020B0604020202020204" pitchFamily="34" charset="0"/>
              <a:buChar char="•"/>
            </a:pPr>
            <a:r>
              <a:rPr lang="en-US" altLang="zh-CN" sz="2800" dirty="0"/>
              <a:t>SGX</a:t>
            </a:r>
            <a:r>
              <a:rPr lang="zh-CN" altLang="en-US" sz="2800" dirty="0"/>
              <a:t>的设计引入什么性能代价？</a:t>
            </a:r>
            <a:endParaRPr lang="en-US" altLang="zh-CN" sz="2800" dirty="0"/>
          </a:p>
          <a:p>
            <a:pPr marL="342900" indent="-228600">
              <a:lnSpc>
                <a:spcPct val="90000"/>
              </a:lnSpc>
              <a:buFont typeface="Arial" panose="020B0604020202020204" pitchFamily="34" charset="0"/>
              <a:buChar char="•"/>
            </a:pPr>
            <a:endParaRPr lang="en-US" altLang="zh-CN" sz="2800" dirty="0"/>
          </a:p>
          <a:p>
            <a:pPr marL="342900" indent="-228600">
              <a:lnSpc>
                <a:spcPct val="90000"/>
              </a:lnSpc>
              <a:buFont typeface="Arial" panose="020B0604020202020204" pitchFamily="34" charset="0"/>
              <a:buChar char="•"/>
            </a:pPr>
            <a:r>
              <a:rPr lang="en-US" altLang="zh-CN" sz="2800" dirty="0"/>
              <a:t>SGX memory organization</a:t>
            </a:r>
          </a:p>
          <a:p>
            <a:pPr marL="342900" indent="-228600">
              <a:lnSpc>
                <a:spcPct val="90000"/>
              </a:lnSpc>
              <a:buFont typeface="Arial" panose="020B0604020202020204" pitchFamily="34" charset="0"/>
              <a:buChar char="•"/>
            </a:pPr>
            <a:r>
              <a:rPr lang="en-US" altLang="zh-CN" sz="2800" dirty="0"/>
              <a:t>Enclave life cycle</a:t>
            </a:r>
          </a:p>
          <a:p>
            <a:pPr marL="342900" indent="-228600">
              <a:lnSpc>
                <a:spcPct val="90000"/>
              </a:lnSpc>
              <a:buFont typeface="Arial" panose="020B0604020202020204" pitchFamily="34" charset="0"/>
              <a:buChar char="•"/>
            </a:pPr>
            <a:r>
              <a:rPr lang="en-US" altLang="zh-CN" sz="2800" dirty="0"/>
              <a:t>Answer to questions</a:t>
            </a:r>
            <a:endParaRPr lang="zh-CN" altLang="en-US" sz="2800" dirty="0"/>
          </a:p>
        </p:txBody>
      </p:sp>
    </p:spTree>
    <p:extLst>
      <p:ext uri="{BB962C8B-B14F-4D97-AF65-F5344CB8AC3E}">
        <p14:creationId xmlns:p14="http://schemas.microsoft.com/office/powerpoint/2010/main" val="3544818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00EC8C-5D84-0DB6-B87E-C3C0CB4EA2D5}"/>
              </a:ext>
            </a:extLst>
          </p:cNvPr>
          <p:cNvSpPr>
            <a:spLocks noGrp="1"/>
          </p:cNvSpPr>
          <p:nvPr>
            <p:ph type="title"/>
          </p:nvPr>
        </p:nvSpPr>
        <p:spPr/>
        <p:txBody>
          <a:bodyPr/>
          <a:lstStyle/>
          <a:p>
            <a:r>
              <a:rPr lang="en-US" altLang="zh-CN" dirty="0"/>
              <a:t>SGX Physical Memory Organization</a:t>
            </a:r>
          </a:p>
        </p:txBody>
      </p:sp>
      <p:sp>
        <p:nvSpPr>
          <p:cNvPr id="4" name="文本框 3">
            <a:extLst>
              <a:ext uri="{FF2B5EF4-FFF2-40B4-BE49-F238E27FC236}">
                <a16:creationId xmlns:a16="http://schemas.microsoft.com/office/drawing/2014/main" id="{76AD5962-FC84-CEBD-4BAA-C52D733EDFF2}"/>
              </a:ext>
            </a:extLst>
          </p:cNvPr>
          <p:cNvSpPr txBox="1"/>
          <p:nvPr/>
        </p:nvSpPr>
        <p:spPr>
          <a:xfrm>
            <a:off x="838200" y="1690688"/>
            <a:ext cx="10683240" cy="867930"/>
          </a:xfrm>
          <a:prstGeom prst="rect">
            <a:avLst/>
          </a:prstGeom>
          <a:noFill/>
        </p:spPr>
        <p:txBody>
          <a:bodyPr wrap="square" rtlCol="0">
            <a:spAutoFit/>
          </a:bodyPr>
          <a:lstStyle/>
          <a:p>
            <a:pPr marL="342900" indent="-228600">
              <a:lnSpc>
                <a:spcPct val="90000"/>
              </a:lnSpc>
              <a:buFont typeface="Arial" panose="020B0604020202020204" pitchFamily="34" charset="0"/>
              <a:buChar char="•"/>
            </a:pPr>
            <a:r>
              <a:rPr lang="en-US" altLang="zh-CN" sz="2800" dirty="0"/>
              <a:t>Enclave</a:t>
            </a:r>
            <a:r>
              <a:rPr lang="zh-CN" altLang="en-US" sz="2800" dirty="0"/>
              <a:t>的内存保存在</a:t>
            </a:r>
            <a:r>
              <a:rPr lang="en-US" altLang="zh-CN" sz="2800" dirty="0"/>
              <a:t>Processor Reserved Memory (PRM)</a:t>
            </a:r>
          </a:p>
          <a:p>
            <a:pPr marL="342900" indent="-228600">
              <a:lnSpc>
                <a:spcPct val="90000"/>
              </a:lnSpc>
              <a:buFont typeface="Arial" panose="020B0604020202020204" pitchFamily="34" charset="0"/>
              <a:buChar char="•"/>
            </a:pPr>
            <a:r>
              <a:rPr lang="zh-CN" altLang="en-US" sz="2800" dirty="0"/>
              <a:t>对安全的讨论主要集中在</a:t>
            </a:r>
            <a:r>
              <a:rPr lang="en-US" altLang="zh-CN" sz="2800" dirty="0"/>
              <a:t>PRM</a:t>
            </a:r>
            <a:r>
              <a:rPr lang="zh-CN" altLang="en-US" sz="2800" dirty="0"/>
              <a:t>的设计</a:t>
            </a:r>
            <a:endParaRPr lang="en-US" altLang="zh-CN" sz="2800" dirty="0"/>
          </a:p>
        </p:txBody>
      </p:sp>
      <p:pic>
        <p:nvPicPr>
          <p:cNvPr id="5" name="图片 4">
            <a:extLst>
              <a:ext uri="{FF2B5EF4-FFF2-40B4-BE49-F238E27FC236}">
                <a16:creationId xmlns:a16="http://schemas.microsoft.com/office/drawing/2014/main" id="{0A3F696E-F0D2-0640-1806-FE9F091458BF}"/>
              </a:ext>
            </a:extLst>
          </p:cNvPr>
          <p:cNvPicPr>
            <a:picLocks noChangeAspect="1"/>
          </p:cNvPicPr>
          <p:nvPr/>
        </p:nvPicPr>
        <p:blipFill>
          <a:blip r:embed="rId3"/>
          <a:stretch>
            <a:fillRect/>
          </a:stretch>
        </p:blipFill>
        <p:spPr>
          <a:xfrm>
            <a:off x="1765033" y="3480099"/>
            <a:ext cx="7887383" cy="2773920"/>
          </a:xfrm>
          <a:prstGeom prst="rect">
            <a:avLst/>
          </a:prstGeom>
        </p:spPr>
      </p:pic>
    </p:spTree>
    <p:extLst>
      <p:ext uri="{BB962C8B-B14F-4D97-AF65-F5344CB8AC3E}">
        <p14:creationId xmlns:p14="http://schemas.microsoft.com/office/powerpoint/2010/main" val="357636282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12038</TotalTime>
  <Words>4249</Words>
  <Application>Microsoft Office PowerPoint</Application>
  <PresentationFormat>宽屏</PresentationFormat>
  <Paragraphs>356</Paragraphs>
  <Slides>49</Slides>
  <Notes>30</Notes>
  <HiddenSlides>3</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49</vt:i4>
      </vt:variant>
    </vt:vector>
  </HeadingPairs>
  <TitlesOfParts>
    <vt:vector size="56" baseType="lpstr">
      <vt:lpstr>-apple-system</vt:lpstr>
      <vt:lpstr>Helvetica Neue</vt:lpstr>
      <vt:lpstr>等线</vt:lpstr>
      <vt:lpstr>等线 Light</vt:lpstr>
      <vt:lpstr>Arial</vt:lpstr>
      <vt:lpstr>Segoe UI</vt:lpstr>
      <vt:lpstr>Office 主题​​</vt:lpstr>
      <vt:lpstr>Trusted Execution Environment (TEE)学习记录</vt:lpstr>
      <vt:lpstr>Intel SGX参考材料</vt:lpstr>
      <vt:lpstr>Intel SGX Overview: reduced attack surface</vt:lpstr>
      <vt:lpstr>TEE Overview</vt:lpstr>
      <vt:lpstr>Intel SGX: physical overview</vt:lpstr>
      <vt:lpstr>Intel SGX: software Overview</vt:lpstr>
      <vt:lpstr>Intel SGX Overview: properties</vt:lpstr>
      <vt:lpstr>Intel SGX Overview</vt:lpstr>
      <vt:lpstr>SGX Physical Memory Organization</vt:lpstr>
      <vt:lpstr>Enclave Page Cache (EPC)</vt:lpstr>
      <vt:lpstr>The Enclave Linear Address Range (ELRANGE) </vt:lpstr>
      <vt:lpstr>The Enclave Page Cache Map (EPCM)</vt:lpstr>
      <vt:lpstr>Intel SGX 访存</vt:lpstr>
      <vt:lpstr>The SGX Enclave Control Structure (SECS)</vt:lpstr>
      <vt:lpstr>The SGX Enclave Control Structure (SECS)</vt:lpstr>
      <vt:lpstr>The Memory Layout of an SGX Enclave</vt:lpstr>
      <vt:lpstr>Address Translation for SGX Enclaves</vt:lpstr>
      <vt:lpstr>The Thread Control Structure (TCS)</vt:lpstr>
      <vt:lpstr>The State Save Area (SSA)</vt:lpstr>
      <vt:lpstr>Memory Layout Summary</vt:lpstr>
      <vt:lpstr>Memory Layout Summary</vt:lpstr>
      <vt:lpstr>The Life Cycle of an SGX Enclave</vt:lpstr>
      <vt:lpstr>Instruction set extension for SGX</vt:lpstr>
      <vt:lpstr>Creation</vt:lpstr>
      <vt:lpstr>Loading</vt:lpstr>
      <vt:lpstr>Initialization</vt:lpstr>
      <vt:lpstr>Teardown</vt:lpstr>
      <vt:lpstr>enclave mode</vt:lpstr>
      <vt:lpstr>Synchronous Enclave Entry</vt:lpstr>
      <vt:lpstr>Synchronous Enclave Exit</vt:lpstr>
      <vt:lpstr>Asynchronous Enclave Exit (AEX)</vt:lpstr>
      <vt:lpstr>Recovering from an Asynchronous Exit</vt:lpstr>
      <vt:lpstr>Attestation</vt:lpstr>
      <vt:lpstr>Attestation</vt:lpstr>
      <vt:lpstr>Attestation</vt:lpstr>
      <vt:lpstr>Attestation</vt:lpstr>
      <vt:lpstr>虚拟机抽象TEE</vt:lpstr>
      <vt:lpstr>Intel的新一代机密计算技术：TDX</vt:lpstr>
      <vt:lpstr>SGX在不可信CPU的基础上多了什么设计？</vt:lpstr>
      <vt:lpstr>SGX的设计引入什么性能代价？</vt:lpstr>
      <vt:lpstr>Enclave creation</vt:lpstr>
      <vt:lpstr>Transition to/from enclave</vt:lpstr>
      <vt:lpstr>Excessive cache misses</vt:lpstr>
      <vt:lpstr>Excessive writing of pages</vt:lpstr>
      <vt:lpstr>SGX的设计引入什么性能代价？</vt:lpstr>
      <vt:lpstr>SGX的设计引入什么性能代价？</vt:lpstr>
      <vt:lpstr>SGX的设计引入什么性能代价？</vt:lpstr>
      <vt:lpstr>Context switch</vt:lpstr>
      <vt:lpstr>寄存器及功能记录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zhengyi</dc:creator>
  <cp:lastModifiedBy>zhengyi li</cp:lastModifiedBy>
  <cp:revision>7</cp:revision>
  <dcterms:created xsi:type="dcterms:W3CDTF">2023-05-19T11:36:07Z</dcterms:created>
  <dcterms:modified xsi:type="dcterms:W3CDTF">2024-07-26T02:50:47Z</dcterms:modified>
</cp:coreProperties>
</file>