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8991600" cy="5029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01320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802005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203325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604644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005964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406650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807970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209289" algn="l" defTabSz="80200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75085" y="1565764"/>
            <a:ext cx="7650957" cy="10804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50169" y="2856177"/>
            <a:ext cx="6300788" cy="1288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0132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802005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20332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60464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11026" y="3238868"/>
            <a:ext cx="7650958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11026" y="2136300"/>
            <a:ext cx="7650958" cy="11025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401320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802005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203325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604644">
              <a:spcBef>
                <a:spcPts val="400"/>
              </a:spcBef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0056" y="1176072"/>
            <a:ext cx="3975497" cy="332637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699921" indent="-298601">
              <a:defRPr sz="2500"/>
            </a:lvl2pPr>
            <a:lvl3pPr marL="1080699" indent="-278694">
              <a:defRPr sz="2500"/>
            </a:lvl3pPr>
            <a:lvl4pPr marL="1516856" indent="-313531">
              <a:defRPr sz="2500"/>
            </a:lvl4pPr>
            <a:lvl5pPr marL="1918176" indent="-313531">
              <a:defRPr sz="2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0056" y="1128237"/>
            <a:ext cx="3977060" cy="47019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100" b="1"/>
            </a:lvl1pPr>
            <a:lvl2pPr marL="0" indent="401320">
              <a:spcBef>
                <a:spcPts val="500"/>
              </a:spcBef>
              <a:buSzTx/>
              <a:buFontTx/>
              <a:buNone/>
              <a:defRPr sz="2100" b="1"/>
            </a:lvl2pPr>
            <a:lvl3pPr marL="0" indent="802005">
              <a:spcBef>
                <a:spcPts val="500"/>
              </a:spcBef>
              <a:buSzTx/>
              <a:buFontTx/>
              <a:buNone/>
              <a:defRPr sz="2100" b="1"/>
            </a:lvl3pPr>
            <a:lvl4pPr marL="0" indent="1203325">
              <a:spcBef>
                <a:spcPts val="500"/>
              </a:spcBef>
              <a:buSzTx/>
              <a:buFontTx/>
              <a:buNone/>
              <a:defRPr sz="2100" b="1"/>
            </a:lvl4pPr>
            <a:lvl5pPr marL="0" indent="1604644">
              <a:spcBef>
                <a:spcPts val="500"/>
              </a:spcBef>
              <a:buSzTx/>
              <a:buFontTx/>
              <a:buNone/>
              <a:defRPr sz="21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4572446" y="1128237"/>
            <a:ext cx="3978623" cy="47019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1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0056" y="200679"/>
            <a:ext cx="2961309" cy="854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19189" y="200679"/>
            <a:ext cx="5031880" cy="430176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21"/>
          </p:nvPr>
        </p:nvSpPr>
        <p:spPr>
          <a:xfrm>
            <a:off x="450056" y="1054733"/>
            <a:ext cx="2961309" cy="344771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64283" y="3528219"/>
            <a:ext cx="5400676" cy="416527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1764283" y="450360"/>
            <a:ext cx="5400676" cy="30241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64283" y="3944746"/>
            <a:ext cx="5400676" cy="5915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/>
            </a:lvl1pPr>
            <a:lvl2pPr marL="0" indent="401320">
              <a:spcBef>
                <a:spcPts val="200"/>
              </a:spcBef>
              <a:buSzTx/>
              <a:buFontTx/>
              <a:buNone/>
              <a:defRPr sz="1200"/>
            </a:lvl2pPr>
            <a:lvl3pPr marL="0" indent="802005">
              <a:spcBef>
                <a:spcPts val="200"/>
              </a:spcBef>
              <a:buSzTx/>
              <a:buFontTx/>
              <a:buNone/>
              <a:defRPr sz="1200"/>
            </a:lvl3pPr>
            <a:lvl4pPr marL="0" indent="1203325">
              <a:spcBef>
                <a:spcPts val="200"/>
              </a:spcBef>
              <a:buSzTx/>
              <a:buFontTx/>
              <a:buNone/>
              <a:defRPr sz="1200"/>
            </a:lvl4pPr>
            <a:lvl5pPr marL="0" indent="1604644">
              <a:spcBef>
                <a:spcPts val="200"/>
              </a:spcBef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4" cy="840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0114" tIns="40114" rIns="40114" bIns="40114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0056" y="1176072"/>
            <a:ext cx="8101014" cy="332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0114" tIns="40114" rIns="40114" bIns="40114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16528" y="4698550"/>
            <a:ext cx="234541" cy="214499"/>
          </a:xfrm>
          <a:prstGeom prst="rect">
            <a:avLst/>
          </a:prstGeom>
          <a:ln w="12700">
            <a:miter lim="400000"/>
          </a:ln>
        </p:spPr>
        <p:txBody>
          <a:bodyPr wrap="none" lIns="40114" tIns="40114" rIns="40114" bIns="40114" anchor="ctr">
            <a:spAutoFit/>
          </a:bodyPr>
          <a:lstStyle>
            <a:lvl1pPr algn="r">
              <a:defRPr sz="11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00990" marR="0" indent="-300990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2244" marR="0" indent="-280924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069551" marR="0" indent="-267546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515462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916782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318102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718787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120107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521427" marR="0" indent="-312137" algn="l" defTabSz="802005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1320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2005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3325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4644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05964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06650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07970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9289" algn="r" defTabSz="8020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media1.mp3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</p:spPr>
      </p:pic>
      <p:sp>
        <p:nvSpPr>
          <p:cNvPr id="95" name="矩形 1"/>
          <p:cNvSpPr/>
          <p:nvPr/>
        </p:nvSpPr>
        <p:spPr>
          <a:xfrm>
            <a:off x="756145" y="1440036"/>
            <a:ext cx="7488834" cy="2304257"/>
          </a:xfrm>
          <a:prstGeom prst="rect">
            <a:avLst/>
          </a:prstGeom>
          <a:ln w="25400">
            <a:solidFill>
              <a:srgbClr val="0D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8" name="矩形 3"/>
          <p:cNvGrpSpPr/>
          <p:nvPr/>
        </p:nvGrpSpPr>
        <p:grpSpPr>
          <a:xfrm>
            <a:off x="3564459" y="1656059"/>
            <a:ext cx="1872209" cy="720081"/>
            <a:chOff x="0" y="79379"/>
            <a:chExt cx="1872208" cy="720080"/>
          </a:xfrm>
        </p:grpSpPr>
        <p:sp>
          <p:nvSpPr>
            <p:cNvPr id="96" name="矩形"/>
            <p:cNvSpPr/>
            <p:nvPr/>
          </p:nvSpPr>
          <p:spPr>
            <a:xfrm>
              <a:off x="0" y="79379"/>
              <a:ext cx="1872209" cy="720082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14组"/>
            <p:cNvSpPr/>
            <p:nvPr/>
          </p:nvSpPr>
          <p:spPr>
            <a:xfrm>
              <a:off x="45719" y="439419"/>
              <a:ext cx="17807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14组</a:t>
              </a:r>
            </a:p>
          </p:txBody>
        </p:sp>
      </p:grpSp>
      <p:sp>
        <p:nvSpPr>
          <p:cNvPr id="99" name="Text Placeholder 3"/>
          <p:cNvSpPr txBox="1"/>
          <p:nvPr/>
        </p:nvSpPr>
        <p:spPr>
          <a:xfrm>
            <a:off x="3640486" y="2592164"/>
            <a:ext cx="184665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800"/>
              </a:spcBef>
              <a:defRPr sz="3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微软雅黑"/>
                <a:ea typeface="微软雅黑"/>
                <a:cs typeface="微软雅黑"/>
                <a:sym typeface="微软雅黑"/>
              </a:rPr>
              <a:t>PC L</a:t>
            </a:r>
            <a:r>
              <a:rPr lang="en-US" altLang="zh-CN" dirty="0">
                <a:latin typeface="微软雅黑"/>
                <a:ea typeface="微软雅黑"/>
                <a:cs typeface="微软雅黑"/>
                <a:sym typeface="微软雅黑"/>
              </a:rPr>
              <a:t>ogo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  <p:transition spd="med" advClick="0" advTm="12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1"/>
                            </p:stCondLst>
                            <p:childTnLst>
                              <p:par>
                                <p:cTn id="12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1"/>
                            </p:stCondLst>
                            <p:childTnLst>
                              <p:par>
                                <p:cTn id="16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2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2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93"/>
                </p:tgtEl>
              </p:cMediaNode>
            </p:audio>
          </p:childTnLst>
        </p:cTn>
      </p:par>
    </p:tnLst>
    <p:bldLst>
      <p:bldP spid="95" grpId="2" animBg="1" advAuto="0"/>
      <p:bldP spid="98" grpId="3" animBg="1" advAuto="0"/>
      <p:bldP spid="99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1"/>
          <p:cNvSpPr/>
          <p:nvPr/>
        </p:nvSpPr>
        <p:spPr>
          <a:xfrm>
            <a:off x="3132410" y="1584051"/>
            <a:ext cx="2736304" cy="1080121"/>
          </a:xfrm>
          <a:prstGeom prst="rect">
            <a:avLst/>
          </a:prstGeom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7" name="矩形 4"/>
          <p:cNvGrpSpPr/>
          <p:nvPr/>
        </p:nvGrpSpPr>
        <p:grpSpPr>
          <a:xfrm>
            <a:off x="3311526" y="1804696"/>
            <a:ext cx="2378075" cy="643453"/>
            <a:chOff x="0" y="0"/>
            <a:chExt cx="2378074" cy="643452"/>
          </a:xfrm>
        </p:grpSpPr>
        <p:sp>
          <p:nvSpPr>
            <p:cNvPr id="225" name="矩形"/>
            <p:cNvSpPr/>
            <p:nvPr/>
          </p:nvSpPr>
          <p:spPr>
            <a:xfrm>
              <a:off x="-1" y="-1"/>
              <a:ext cx="2378076" cy="643454"/>
            </a:xfrm>
            <a:prstGeom prst="rect">
              <a:avLst/>
            </a:prstGeom>
            <a:solidFill>
              <a:srgbClr val="0D0D0D"/>
            </a:solidFill>
            <a:ln w="25400" cap="flat">
              <a:solidFill>
                <a:srgbClr val="0D0D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第三部分"/>
            <p:cNvSpPr txBox="1"/>
            <p:nvPr/>
          </p:nvSpPr>
          <p:spPr>
            <a:xfrm>
              <a:off x="58419" y="22006"/>
              <a:ext cx="226123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r>
                <a:t>第三部分</a:t>
              </a:r>
            </a:p>
          </p:txBody>
        </p:sp>
      </p:grpSp>
      <p:sp>
        <p:nvSpPr>
          <p:cNvPr id="228" name="Text Placeholder 3"/>
          <p:cNvSpPr txBox="1"/>
          <p:nvPr/>
        </p:nvSpPr>
        <p:spPr>
          <a:xfrm>
            <a:off x="2877169" y="2717744"/>
            <a:ext cx="3213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800"/>
              </a:spcBef>
              <a:defRPr sz="3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获得的经验教训</a:t>
            </a:r>
          </a:p>
        </p:txBody>
      </p:sp>
    </p:spTree>
  </p:cSld>
  <p:clrMapOvr>
    <a:masterClrMapping/>
  </p:clrMapOvr>
  <p:transition spd="med" advClick="0" advTm="12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  <p:bldP spid="227" grpId="2" animBg="1" advAuto="0"/>
      <p:bldP spid="228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2"/>
          <p:cNvGrpSpPr/>
          <p:nvPr/>
        </p:nvGrpSpPr>
        <p:grpSpPr>
          <a:xfrm>
            <a:off x="2917919" y="1324320"/>
            <a:ext cx="3100804" cy="2993866"/>
            <a:chOff x="0" y="0"/>
            <a:chExt cx="3100803" cy="2993864"/>
          </a:xfrm>
        </p:grpSpPr>
        <p:grpSp>
          <p:nvGrpSpPr>
            <p:cNvPr id="240" name="Group 3"/>
            <p:cNvGrpSpPr/>
            <p:nvPr/>
          </p:nvGrpSpPr>
          <p:grpSpPr>
            <a:xfrm>
              <a:off x="0" y="-1"/>
              <a:ext cx="3100804" cy="2715967"/>
              <a:chOff x="0" y="0"/>
              <a:chExt cx="3100803" cy="2715965"/>
            </a:xfrm>
          </p:grpSpPr>
          <p:sp>
            <p:nvSpPr>
              <p:cNvPr id="230" name="Freeform 4"/>
              <p:cNvSpPr/>
              <p:nvPr/>
            </p:nvSpPr>
            <p:spPr>
              <a:xfrm flipH="1">
                <a:off x="1183845" y="1444293"/>
                <a:ext cx="795269" cy="1271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2" h="21569" extrusionOk="0">
                    <a:moveTo>
                      <a:pt x="9517" y="7"/>
                    </a:moveTo>
                    <a:cubicBezTo>
                      <a:pt x="8678" y="140"/>
                      <a:pt x="9103" y="2165"/>
                      <a:pt x="9576" y="3969"/>
                    </a:cubicBezTo>
                    <a:cubicBezTo>
                      <a:pt x="10117" y="6010"/>
                      <a:pt x="7444" y="4876"/>
                      <a:pt x="5758" y="2423"/>
                    </a:cubicBezTo>
                    <a:cubicBezTo>
                      <a:pt x="4072" y="-31"/>
                      <a:pt x="3086" y="670"/>
                      <a:pt x="2927" y="1021"/>
                    </a:cubicBezTo>
                    <a:cubicBezTo>
                      <a:pt x="2736" y="1371"/>
                      <a:pt x="6586" y="5742"/>
                      <a:pt x="6299" y="5969"/>
                    </a:cubicBezTo>
                    <a:cubicBezTo>
                      <a:pt x="6045" y="6175"/>
                      <a:pt x="1178" y="2546"/>
                      <a:pt x="700" y="2649"/>
                    </a:cubicBezTo>
                    <a:cubicBezTo>
                      <a:pt x="255" y="2752"/>
                      <a:pt x="-572" y="3041"/>
                      <a:pt x="605" y="4175"/>
                    </a:cubicBezTo>
                    <a:cubicBezTo>
                      <a:pt x="1750" y="5330"/>
                      <a:pt x="5377" y="7247"/>
                      <a:pt x="5154" y="7556"/>
                    </a:cubicBezTo>
                    <a:cubicBezTo>
                      <a:pt x="4931" y="7886"/>
                      <a:pt x="1909" y="6134"/>
                      <a:pt x="828" y="6093"/>
                    </a:cubicBezTo>
                    <a:cubicBezTo>
                      <a:pt x="-286" y="6051"/>
                      <a:pt x="160" y="7062"/>
                      <a:pt x="2132" y="7969"/>
                    </a:cubicBezTo>
                    <a:cubicBezTo>
                      <a:pt x="4104" y="8876"/>
                      <a:pt x="8908" y="9886"/>
                      <a:pt x="9067" y="13330"/>
                    </a:cubicBezTo>
                    <a:cubicBezTo>
                      <a:pt x="9176" y="15697"/>
                      <a:pt x="8714" y="19399"/>
                      <a:pt x="8415" y="21482"/>
                    </a:cubicBezTo>
                    <a:lnTo>
                      <a:pt x="8402" y="21569"/>
                    </a:lnTo>
                    <a:lnTo>
                      <a:pt x="16156" y="21569"/>
                    </a:lnTo>
                    <a:lnTo>
                      <a:pt x="16011" y="20974"/>
                    </a:lnTo>
                    <a:cubicBezTo>
                      <a:pt x="15316" y="17947"/>
                      <a:pt x="14765" y="13830"/>
                      <a:pt x="15875" y="10814"/>
                    </a:cubicBezTo>
                    <a:cubicBezTo>
                      <a:pt x="17879" y="5433"/>
                      <a:pt x="21028" y="4319"/>
                      <a:pt x="20710" y="3495"/>
                    </a:cubicBezTo>
                    <a:cubicBezTo>
                      <a:pt x="20424" y="2670"/>
                      <a:pt x="18801" y="3062"/>
                      <a:pt x="18292" y="3825"/>
                    </a:cubicBezTo>
                    <a:cubicBezTo>
                      <a:pt x="17783" y="4567"/>
                      <a:pt x="15715" y="6216"/>
                      <a:pt x="13775" y="5948"/>
                    </a:cubicBezTo>
                    <a:cubicBezTo>
                      <a:pt x="11866" y="5680"/>
                      <a:pt x="11357" y="567"/>
                      <a:pt x="9958" y="72"/>
                    </a:cubicBezTo>
                    <a:cubicBezTo>
                      <a:pt x="9783" y="8"/>
                      <a:pt x="9637" y="-12"/>
                      <a:pt x="9517" y="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1" name="Freeform 67"/>
              <p:cNvSpPr/>
              <p:nvPr/>
            </p:nvSpPr>
            <p:spPr>
              <a:xfrm rot="1883110">
                <a:off x="64099" y="1145161"/>
                <a:ext cx="1124549" cy="562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2" name="Freeform 67"/>
              <p:cNvSpPr/>
              <p:nvPr/>
            </p:nvSpPr>
            <p:spPr>
              <a:xfrm rot="4961873">
                <a:off x="527200" y="582193"/>
                <a:ext cx="1358378" cy="685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3" name="Freeform 67"/>
              <p:cNvSpPr/>
              <p:nvPr/>
            </p:nvSpPr>
            <p:spPr>
              <a:xfrm rot="7696778">
                <a:off x="1387158" y="582967"/>
                <a:ext cx="1196821" cy="603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4" name="Freeform 67"/>
              <p:cNvSpPr/>
              <p:nvPr/>
            </p:nvSpPr>
            <p:spPr>
              <a:xfrm rot="10345882">
                <a:off x="1976089" y="1156175"/>
                <a:ext cx="1093483" cy="546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5" name="Freeform 67"/>
              <p:cNvSpPr/>
              <p:nvPr/>
            </p:nvSpPr>
            <p:spPr>
              <a:xfrm rot="12440007">
                <a:off x="2032722" y="1855702"/>
                <a:ext cx="810769" cy="405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6" name="Freeform 67"/>
              <p:cNvSpPr/>
              <p:nvPr/>
            </p:nvSpPr>
            <p:spPr>
              <a:xfrm rot="20954304">
                <a:off x="375370" y="1827097"/>
                <a:ext cx="810769" cy="405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7" name="Freeform 67"/>
              <p:cNvSpPr/>
              <p:nvPr/>
            </p:nvSpPr>
            <p:spPr>
              <a:xfrm rot="2241606">
                <a:off x="81475" y="636068"/>
                <a:ext cx="676071" cy="337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8" name="Freeform 67"/>
              <p:cNvSpPr/>
              <p:nvPr/>
            </p:nvSpPr>
            <p:spPr>
              <a:xfrm rot="6355572">
                <a:off x="1304678" y="200437"/>
                <a:ext cx="673023" cy="339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  <p:sp>
            <p:nvSpPr>
              <p:cNvPr id="239" name="Freeform 67"/>
              <p:cNvSpPr/>
              <p:nvPr/>
            </p:nvSpPr>
            <p:spPr>
              <a:xfrm rot="9774375">
                <a:off x="2304134" y="724005"/>
                <a:ext cx="676071" cy="337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0879" extrusionOk="0">
                    <a:moveTo>
                      <a:pt x="21600" y="4777"/>
                    </a:moveTo>
                    <a:cubicBezTo>
                      <a:pt x="21600" y="4777"/>
                      <a:pt x="14880" y="15296"/>
                      <a:pt x="0" y="8712"/>
                    </a:cubicBezTo>
                    <a:cubicBezTo>
                      <a:pt x="0" y="8712"/>
                      <a:pt x="7520" y="-6304"/>
                      <a:pt x="20960" y="3091"/>
                    </a:cubicBezTo>
                    <a:cubicBezTo>
                      <a:pt x="20960" y="3091"/>
                      <a:pt x="13200" y="5982"/>
                      <a:pt x="9520" y="5901"/>
                    </a:cubicBezTo>
                    <a:cubicBezTo>
                      <a:pt x="9520" y="5901"/>
                      <a:pt x="17920" y="6865"/>
                      <a:pt x="21600" y="4777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just">
                  <a:lnSpc>
                    <a:spcPct val="120000"/>
                  </a:lnSpc>
                  <a:defRPr sz="700">
                    <a:solidFill>
                      <a:srgbClr val="262626"/>
                    </a:solidFill>
                  </a:defRPr>
                </a:pPr>
                <a:endParaRPr/>
              </a:p>
            </p:txBody>
          </p:sp>
        </p:grpSp>
        <p:sp>
          <p:nvSpPr>
            <p:cNvPr id="241" name="Freeform 20"/>
            <p:cNvSpPr/>
            <p:nvPr/>
          </p:nvSpPr>
          <p:spPr>
            <a:xfrm>
              <a:off x="132515" y="2514191"/>
              <a:ext cx="2766292" cy="47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4942" y="0"/>
                    <a:pt x="18642" y="7367"/>
                    <a:pt x="21087" y="18925"/>
                  </a:cubicBezTo>
                  <a:lnTo>
                    <a:pt x="21600" y="21600"/>
                  </a:lnTo>
                  <a:lnTo>
                    <a:pt x="21021" y="20307"/>
                  </a:lnTo>
                  <a:cubicBezTo>
                    <a:pt x="18103" y="14416"/>
                    <a:pt x="14586" y="10977"/>
                    <a:pt x="10800" y="10977"/>
                  </a:cubicBezTo>
                  <a:cubicBezTo>
                    <a:pt x="7014" y="10977"/>
                    <a:pt x="3497" y="14416"/>
                    <a:pt x="579" y="20307"/>
                  </a:cubicBezTo>
                  <a:lnTo>
                    <a:pt x="0" y="21600"/>
                  </a:lnTo>
                  <a:lnTo>
                    <a:pt x="513" y="18925"/>
                  </a:lnTo>
                  <a:cubicBezTo>
                    <a:pt x="2958" y="7367"/>
                    <a:pt x="6658" y="0"/>
                    <a:pt x="10800" y="0"/>
                  </a:cubicBez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7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45" name="Group 14"/>
          <p:cNvGrpSpPr/>
          <p:nvPr/>
        </p:nvGrpSpPr>
        <p:grpSpPr>
          <a:xfrm>
            <a:off x="647358" y="1711027"/>
            <a:ext cx="2084033" cy="1270001"/>
            <a:chOff x="0" y="0"/>
            <a:chExt cx="2084031" cy="1270000"/>
          </a:xfrm>
        </p:grpSpPr>
        <p:sp>
          <p:nvSpPr>
            <p:cNvPr id="243" name="Rectangle 24"/>
            <p:cNvSpPr/>
            <p:nvPr/>
          </p:nvSpPr>
          <p:spPr>
            <a:xfrm>
              <a:off x="0" y="271161"/>
              <a:ext cx="208403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2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在开始编码前，应约定好各个类的划分以及接口</a:t>
              </a:r>
            </a:p>
          </p:txBody>
        </p:sp>
        <p:sp>
          <p:nvSpPr>
            <p:cNvPr id="244" name="TextBox 16"/>
            <p:cNvSpPr/>
            <p:nvPr/>
          </p:nvSpPr>
          <p:spPr>
            <a:xfrm>
              <a:off x="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兼容性</a:t>
              </a:r>
            </a:p>
          </p:txBody>
        </p:sp>
      </p:grpSp>
      <p:grpSp>
        <p:nvGrpSpPr>
          <p:cNvPr id="248" name="Group 17"/>
          <p:cNvGrpSpPr/>
          <p:nvPr/>
        </p:nvGrpSpPr>
        <p:grpSpPr>
          <a:xfrm>
            <a:off x="647357" y="3118829"/>
            <a:ext cx="2040341" cy="1270001"/>
            <a:chOff x="0" y="0"/>
            <a:chExt cx="2040340" cy="1270000"/>
          </a:xfrm>
        </p:grpSpPr>
        <p:sp>
          <p:nvSpPr>
            <p:cNvPr id="246" name="Rectangle 26"/>
            <p:cNvSpPr/>
            <p:nvPr/>
          </p:nvSpPr>
          <p:spPr>
            <a:xfrm>
              <a:off x="0" y="276748"/>
              <a:ext cx="2040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 sz="12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应注重代码的可维护性，以免处理遇到的问题时增加混乱的逻辑</a:t>
              </a:r>
            </a:p>
          </p:txBody>
        </p:sp>
        <p:sp>
          <p:nvSpPr>
            <p:cNvPr id="247" name="TextBox 19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可维护性</a:t>
              </a:r>
            </a:p>
          </p:txBody>
        </p:sp>
      </p:grpSp>
      <p:grpSp>
        <p:nvGrpSpPr>
          <p:cNvPr id="251" name="Group 15"/>
          <p:cNvGrpSpPr/>
          <p:nvPr/>
        </p:nvGrpSpPr>
        <p:grpSpPr>
          <a:xfrm>
            <a:off x="6076974" y="1627477"/>
            <a:ext cx="2084032" cy="1101585"/>
            <a:chOff x="0" y="0"/>
            <a:chExt cx="2084031" cy="1101583"/>
          </a:xfrm>
        </p:grpSpPr>
        <p:sp>
          <p:nvSpPr>
            <p:cNvPr id="249" name="Rectangle 28"/>
            <p:cNvSpPr txBox="1"/>
            <p:nvPr/>
          </p:nvSpPr>
          <p:spPr>
            <a:xfrm>
              <a:off x="0" y="267982"/>
              <a:ext cx="2084032" cy="833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just">
                <a:lnSpc>
                  <a:spcPct val="120000"/>
                </a:lnSpc>
                <a:defRPr sz="12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编写文档时，应对需求和实现进行明确的规定，以免产生二义性</a:t>
              </a:r>
            </a:p>
          </p:txBody>
        </p:sp>
        <p:sp>
          <p:nvSpPr>
            <p:cNvPr id="250" name="TextBox 22"/>
            <p:cNvSpPr txBox="1"/>
            <p:nvPr/>
          </p:nvSpPr>
          <p:spPr>
            <a:xfrm>
              <a:off x="1" y="0"/>
              <a:ext cx="720746" cy="374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50000"/>
                </a:lnSpc>
                <a:defRPr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准确性</a:t>
              </a:r>
            </a:p>
          </p:txBody>
        </p:sp>
      </p:grpSp>
      <p:grpSp>
        <p:nvGrpSpPr>
          <p:cNvPr id="254" name="Group 16"/>
          <p:cNvGrpSpPr/>
          <p:nvPr/>
        </p:nvGrpSpPr>
        <p:grpSpPr>
          <a:xfrm>
            <a:off x="6076974" y="3115555"/>
            <a:ext cx="2084032" cy="849718"/>
            <a:chOff x="0" y="0"/>
            <a:chExt cx="2084031" cy="849717"/>
          </a:xfrm>
        </p:grpSpPr>
        <p:sp>
          <p:nvSpPr>
            <p:cNvPr id="252" name="Rectangle 30"/>
            <p:cNvSpPr txBox="1"/>
            <p:nvPr/>
          </p:nvSpPr>
          <p:spPr>
            <a:xfrm>
              <a:off x="0" y="278898"/>
              <a:ext cx="2084032" cy="570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just">
                <a:lnSpc>
                  <a:spcPct val="120000"/>
                </a:lnSpc>
                <a:defRPr sz="1200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应留出增加新功能或新组件的空间和条件</a:t>
              </a:r>
            </a:p>
          </p:txBody>
        </p:sp>
        <p:sp>
          <p:nvSpPr>
            <p:cNvPr id="253" name="TextBox 25"/>
            <p:cNvSpPr txBox="1"/>
            <p:nvPr/>
          </p:nvSpPr>
          <p:spPr>
            <a:xfrm>
              <a:off x="1" y="0"/>
              <a:ext cx="924062" cy="373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50000"/>
                </a:lnSpc>
                <a:defRPr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可扩展性</a:t>
              </a:r>
            </a:p>
          </p:txBody>
        </p:sp>
      </p:grpSp>
      <p:sp>
        <p:nvSpPr>
          <p:cNvPr id="255" name="Text Placeholder 3"/>
          <p:cNvSpPr txBox="1"/>
          <p:nvPr/>
        </p:nvSpPr>
        <p:spPr>
          <a:xfrm>
            <a:off x="4086373" y="211038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400"/>
              </a:spcBef>
              <a:defRPr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经验教训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14:door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  <p:bldP spid="245" grpId="2" animBg="1" advAuto="0"/>
      <p:bldP spid="248" grpId="4" animBg="1" advAuto="0"/>
      <p:bldP spid="251" grpId="3" animBg="1" advAuto="0"/>
      <p:bldP spid="254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矩形 1"/>
          <p:cNvSpPr/>
          <p:nvPr/>
        </p:nvSpPr>
        <p:spPr>
          <a:xfrm>
            <a:off x="3132410" y="1584051"/>
            <a:ext cx="2736304" cy="1080121"/>
          </a:xfrm>
          <a:prstGeom prst="rect">
            <a:avLst/>
          </a:prstGeom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0" name="矩形 4"/>
          <p:cNvGrpSpPr/>
          <p:nvPr/>
        </p:nvGrpSpPr>
        <p:grpSpPr>
          <a:xfrm>
            <a:off x="3311526" y="1804696"/>
            <a:ext cx="2378075" cy="643453"/>
            <a:chOff x="0" y="0"/>
            <a:chExt cx="2378074" cy="643452"/>
          </a:xfrm>
        </p:grpSpPr>
        <p:sp>
          <p:nvSpPr>
            <p:cNvPr id="258" name="矩形"/>
            <p:cNvSpPr/>
            <p:nvPr/>
          </p:nvSpPr>
          <p:spPr>
            <a:xfrm>
              <a:off x="-1" y="-1"/>
              <a:ext cx="2378076" cy="643454"/>
            </a:xfrm>
            <a:prstGeom prst="rect">
              <a:avLst/>
            </a:prstGeom>
            <a:solidFill>
              <a:srgbClr val="0D0D0D"/>
            </a:solidFill>
            <a:ln w="25400" cap="flat">
              <a:solidFill>
                <a:srgbClr val="0D0D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第四部分"/>
            <p:cNvSpPr txBox="1"/>
            <p:nvPr/>
          </p:nvSpPr>
          <p:spPr>
            <a:xfrm>
              <a:off x="58419" y="22006"/>
              <a:ext cx="226123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r>
                <a:t>第四部分</a:t>
              </a:r>
            </a:p>
          </p:txBody>
        </p:sp>
      </p:grpSp>
      <p:sp>
        <p:nvSpPr>
          <p:cNvPr id="261" name="Text Placeholder 3"/>
          <p:cNvSpPr txBox="1"/>
          <p:nvPr/>
        </p:nvSpPr>
        <p:spPr>
          <a:xfrm>
            <a:off x="2877169" y="2717744"/>
            <a:ext cx="3213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800"/>
              </a:spcBef>
              <a:defRPr sz="3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成员贡献与分工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 dir="d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  <p:bldP spid="260" grpId="2" animBg="1" advAuto="0"/>
      <p:bldP spid="261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组合 44"/>
          <p:cNvGrpSpPr/>
          <p:nvPr/>
        </p:nvGrpSpPr>
        <p:grpSpPr>
          <a:xfrm>
            <a:off x="8185231" y="428529"/>
            <a:ext cx="412355" cy="450362"/>
            <a:chOff x="0" y="0"/>
            <a:chExt cx="412354" cy="450361"/>
          </a:xfrm>
        </p:grpSpPr>
        <p:sp>
          <p:nvSpPr>
            <p:cNvPr id="263" name="Freeform 154"/>
            <p:cNvSpPr/>
            <p:nvPr/>
          </p:nvSpPr>
          <p:spPr>
            <a:xfrm>
              <a:off x="127322" y="382428"/>
              <a:ext cx="45534" cy="4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6" y="0"/>
                  </a:moveTo>
                  <a:cubicBezTo>
                    <a:pt x="15026" y="4114"/>
                    <a:pt x="15026" y="4114"/>
                    <a:pt x="15026" y="4114"/>
                  </a:cubicBezTo>
                  <a:cubicBezTo>
                    <a:pt x="16904" y="5143"/>
                    <a:pt x="17843" y="8229"/>
                    <a:pt x="17843" y="11314"/>
                  </a:cubicBezTo>
                  <a:cubicBezTo>
                    <a:pt x="16904" y="15429"/>
                    <a:pt x="14087" y="18514"/>
                    <a:pt x="9391" y="17486"/>
                  </a:cubicBezTo>
                  <a:cubicBezTo>
                    <a:pt x="5635" y="17486"/>
                    <a:pt x="2817" y="13371"/>
                    <a:pt x="3757" y="9257"/>
                  </a:cubicBezTo>
                  <a:cubicBezTo>
                    <a:pt x="3757" y="7200"/>
                    <a:pt x="4696" y="6171"/>
                    <a:pt x="5635" y="5143"/>
                  </a:cubicBezTo>
                  <a:cubicBezTo>
                    <a:pt x="5635" y="0"/>
                    <a:pt x="5635" y="0"/>
                    <a:pt x="5635" y="0"/>
                  </a:cubicBezTo>
                  <a:cubicBezTo>
                    <a:pt x="2817" y="2057"/>
                    <a:pt x="0" y="6171"/>
                    <a:pt x="0" y="10286"/>
                  </a:cubicBezTo>
                  <a:cubicBezTo>
                    <a:pt x="0" y="16457"/>
                    <a:pt x="4696" y="21600"/>
                    <a:pt x="10330" y="21600"/>
                  </a:cubicBezTo>
                  <a:cubicBezTo>
                    <a:pt x="16904" y="21600"/>
                    <a:pt x="21600" y="16457"/>
                    <a:pt x="21600" y="10286"/>
                  </a:cubicBezTo>
                  <a:cubicBezTo>
                    <a:pt x="21600" y="5143"/>
                    <a:pt x="18783" y="1029"/>
                    <a:pt x="15026" y="0"/>
                  </a:cubicBezTo>
                  <a:close/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Rectangle 155"/>
            <p:cNvSpPr/>
            <p:nvPr/>
          </p:nvSpPr>
          <p:spPr>
            <a:xfrm>
              <a:off x="142895" y="376557"/>
              <a:ext cx="12701" cy="29353"/>
            </a:xfrm>
            <a:prstGeom prst="rect">
              <a:avLst/>
            </a:pr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3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5" name="Freeform 156"/>
            <p:cNvSpPr/>
            <p:nvPr/>
          </p:nvSpPr>
          <p:spPr>
            <a:xfrm>
              <a:off x="47402" y="84886"/>
              <a:ext cx="210604" cy="21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7" h="19399" extrusionOk="0">
                  <a:moveTo>
                    <a:pt x="3292" y="2377"/>
                  </a:moveTo>
                  <a:cubicBezTo>
                    <a:pt x="-735" y="6038"/>
                    <a:pt x="-1101" y="12079"/>
                    <a:pt x="2377" y="16106"/>
                  </a:cubicBezTo>
                  <a:cubicBezTo>
                    <a:pt x="5855" y="20133"/>
                    <a:pt x="12079" y="20499"/>
                    <a:pt x="16106" y="17021"/>
                  </a:cubicBezTo>
                  <a:cubicBezTo>
                    <a:pt x="19950" y="13360"/>
                    <a:pt x="20499" y="7319"/>
                    <a:pt x="17021" y="3292"/>
                  </a:cubicBezTo>
                  <a:cubicBezTo>
                    <a:pt x="13360" y="-735"/>
                    <a:pt x="7319" y="-1101"/>
                    <a:pt x="3292" y="2377"/>
                  </a:cubicBezTo>
                  <a:close/>
                  <a:moveTo>
                    <a:pt x="10614" y="14275"/>
                  </a:moveTo>
                  <a:cubicBezTo>
                    <a:pt x="10614" y="15923"/>
                    <a:pt x="10614" y="15923"/>
                    <a:pt x="10614" y="15923"/>
                  </a:cubicBezTo>
                  <a:cubicBezTo>
                    <a:pt x="9150" y="15923"/>
                    <a:pt x="9150" y="15923"/>
                    <a:pt x="9150" y="15923"/>
                  </a:cubicBezTo>
                  <a:cubicBezTo>
                    <a:pt x="9150" y="14458"/>
                    <a:pt x="9150" y="14458"/>
                    <a:pt x="9150" y="14458"/>
                  </a:cubicBezTo>
                  <a:cubicBezTo>
                    <a:pt x="8052" y="14458"/>
                    <a:pt x="6953" y="14092"/>
                    <a:pt x="6404" y="13726"/>
                  </a:cubicBezTo>
                  <a:cubicBezTo>
                    <a:pt x="6770" y="11896"/>
                    <a:pt x="6770" y="11896"/>
                    <a:pt x="6770" y="11896"/>
                  </a:cubicBezTo>
                  <a:cubicBezTo>
                    <a:pt x="7502" y="12262"/>
                    <a:pt x="8418" y="12628"/>
                    <a:pt x="9516" y="12628"/>
                  </a:cubicBezTo>
                  <a:cubicBezTo>
                    <a:pt x="10431" y="12628"/>
                    <a:pt x="10980" y="12262"/>
                    <a:pt x="10980" y="11713"/>
                  </a:cubicBezTo>
                  <a:cubicBezTo>
                    <a:pt x="10980" y="10980"/>
                    <a:pt x="10431" y="10614"/>
                    <a:pt x="9333" y="10248"/>
                  </a:cubicBezTo>
                  <a:cubicBezTo>
                    <a:pt x="7685" y="9699"/>
                    <a:pt x="6404" y="8967"/>
                    <a:pt x="6404" y="7319"/>
                  </a:cubicBezTo>
                  <a:cubicBezTo>
                    <a:pt x="6404" y="6038"/>
                    <a:pt x="7502" y="4940"/>
                    <a:pt x="9150" y="4574"/>
                  </a:cubicBezTo>
                  <a:cubicBezTo>
                    <a:pt x="9150" y="3109"/>
                    <a:pt x="9150" y="3109"/>
                    <a:pt x="9150" y="3109"/>
                  </a:cubicBezTo>
                  <a:cubicBezTo>
                    <a:pt x="10614" y="3109"/>
                    <a:pt x="10614" y="3109"/>
                    <a:pt x="10614" y="3109"/>
                  </a:cubicBezTo>
                  <a:cubicBezTo>
                    <a:pt x="10614" y="4391"/>
                    <a:pt x="10614" y="4391"/>
                    <a:pt x="10614" y="4391"/>
                  </a:cubicBezTo>
                  <a:cubicBezTo>
                    <a:pt x="11713" y="4391"/>
                    <a:pt x="12445" y="4757"/>
                    <a:pt x="12994" y="4940"/>
                  </a:cubicBezTo>
                  <a:cubicBezTo>
                    <a:pt x="12445" y="6770"/>
                    <a:pt x="12445" y="6770"/>
                    <a:pt x="12445" y="6770"/>
                  </a:cubicBezTo>
                  <a:cubicBezTo>
                    <a:pt x="12079" y="6587"/>
                    <a:pt x="11346" y="6221"/>
                    <a:pt x="10248" y="6221"/>
                  </a:cubicBezTo>
                  <a:cubicBezTo>
                    <a:pt x="9150" y="6221"/>
                    <a:pt x="8967" y="6587"/>
                    <a:pt x="8967" y="7136"/>
                  </a:cubicBezTo>
                  <a:cubicBezTo>
                    <a:pt x="8967" y="7685"/>
                    <a:pt x="9516" y="8052"/>
                    <a:pt x="10797" y="8418"/>
                  </a:cubicBezTo>
                  <a:cubicBezTo>
                    <a:pt x="12628" y="9150"/>
                    <a:pt x="13360" y="10065"/>
                    <a:pt x="13360" y="11530"/>
                  </a:cubicBezTo>
                  <a:cubicBezTo>
                    <a:pt x="13360" y="12811"/>
                    <a:pt x="12445" y="14092"/>
                    <a:pt x="10614" y="14275"/>
                  </a:cubicBezTo>
                  <a:close/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Freeform 157"/>
            <p:cNvSpPr/>
            <p:nvPr/>
          </p:nvSpPr>
          <p:spPr>
            <a:xfrm>
              <a:off x="0" y="0"/>
              <a:ext cx="305238" cy="45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82" y="16842"/>
                  </a:moveTo>
                  <a:cubicBezTo>
                    <a:pt x="2259" y="16842"/>
                    <a:pt x="2259" y="16842"/>
                    <a:pt x="2259" y="16842"/>
                  </a:cubicBezTo>
                  <a:cubicBezTo>
                    <a:pt x="2259" y="1522"/>
                    <a:pt x="2259" y="1522"/>
                    <a:pt x="2259" y="1522"/>
                  </a:cubicBezTo>
                  <a:cubicBezTo>
                    <a:pt x="19482" y="1522"/>
                    <a:pt x="19482" y="1522"/>
                    <a:pt x="19482" y="1522"/>
                  </a:cubicBezTo>
                  <a:cubicBezTo>
                    <a:pt x="19482" y="9801"/>
                    <a:pt x="19482" y="9801"/>
                    <a:pt x="19482" y="9801"/>
                  </a:cubicBezTo>
                  <a:cubicBezTo>
                    <a:pt x="19482" y="9801"/>
                    <a:pt x="19624" y="9706"/>
                    <a:pt x="19624" y="9706"/>
                  </a:cubicBezTo>
                  <a:cubicBezTo>
                    <a:pt x="20329" y="9325"/>
                    <a:pt x="20894" y="9040"/>
                    <a:pt x="21600" y="8944"/>
                  </a:cubicBezTo>
                  <a:cubicBezTo>
                    <a:pt x="21600" y="1237"/>
                    <a:pt x="21600" y="1237"/>
                    <a:pt x="21600" y="1237"/>
                  </a:cubicBezTo>
                  <a:cubicBezTo>
                    <a:pt x="21600" y="571"/>
                    <a:pt x="20894" y="0"/>
                    <a:pt x="19906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847" y="0"/>
                    <a:pt x="0" y="571"/>
                    <a:pt x="0" y="1237"/>
                  </a:cubicBezTo>
                  <a:cubicBezTo>
                    <a:pt x="0" y="20458"/>
                    <a:pt x="0" y="20458"/>
                    <a:pt x="0" y="20458"/>
                  </a:cubicBezTo>
                  <a:cubicBezTo>
                    <a:pt x="0" y="21124"/>
                    <a:pt x="847" y="21600"/>
                    <a:pt x="1694" y="21600"/>
                  </a:cubicBezTo>
                  <a:cubicBezTo>
                    <a:pt x="19906" y="21600"/>
                    <a:pt x="19906" y="21600"/>
                    <a:pt x="19906" y="21600"/>
                  </a:cubicBezTo>
                  <a:cubicBezTo>
                    <a:pt x="20894" y="21600"/>
                    <a:pt x="21600" y="21124"/>
                    <a:pt x="21600" y="20458"/>
                  </a:cubicBezTo>
                  <a:cubicBezTo>
                    <a:pt x="21600" y="16747"/>
                    <a:pt x="21600" y="16747"/>
                    <a:pt x="21600" y="16747"/>
                  </a:cubicBezTo>
                  <a:cubicBezTo>
                    <a:pt x="20894" y="16557"/>
                    <a:pt x="20047" y="16176"/>
                    <a:pt x="19482" y="15796"/>
                  </a:cubicBezTo>
                  <a:lnTo>
                    <a:pt x="19482" y="16842"/>
                  </a:lnTo>
                  <a:close/>
                  <a:moveTo>
                    <a:pt x="10588" y="21029"/>
                  </a:moveTo>
                  <a:cubicBezTo>
                    <a:pt x="9176" y="21029"/>
                    <a:pt x="7906" y="20173"/>
                    <a:pt x="7906" y="19126"/>
                  </a:cubicBezTo>
                  <a:cubicBezTo>
                    <a:pt x="7906" y="18174"/>
                    <a:pt x="9176" y="17318"/>
                    <a:pt x="10588" y="17318"/>
                  </a:cubicBezTo>
                  <a:cubicBezTo>
                    <a:pt x="12141" y="17318"/>
                    <a:pt x="13412" y="18174"/>
                    <a:pt x="13412" y="19126"/>
                  </a:cubicBezTo>
                  <a:cubicBezTo>
                    <a:pt x="13412" y="20173"/>
                    <a:pt x="12141" y="21029"/>
                    <a:pt x="10588" y="21029"/>
                  </a:cubicBezTo>
                  <a:close/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Freeform 158"/>
            <p:cNvSpPr/>
            <p:nvPr/>
          </p:nvSpPr>
          <p:spPr>
            <a:xfrm>
              <a:off x="258019" y="190344"/>
              <a:ext cx="154336" cy="153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0" h="19380" extrusionOk="0">
                  <a:moveTo>
                    <a:pt x="16919" y="3215"/>
                  </a:moveTo>
                  <a:cubicBezTo>
                    <a:pt x="13402" y="-804"/>
                    <a:pt x="7375" y="-1055"/>
                    <a:pt x="3356" y="2461"/>
                  </a:cubicBezTo>
                  <a:cubicBezTo>
                    <a:pt x="-663" y="5978"/>
                    <a:pt x="-1165" y="12005"/>
                    <a:pt x="2351" y="16024"/>
                  </a:cubicBezTo>
                  <a:cubicBezTo>
                    <a:pt x="5868" y="20043"/>
                    <a:pt x="12147" y="20545"/>
                    <a:pt x="16165" y="17029"/>
                  </a:cubicBezTo>
                  <a:cubicBezTo>
                    <a:pt x="20184" y="13512"/>
                    <a:pt x="20435" y="7233"/>
                    <a:pt x="16919" y="3215"/>
                  </a:cubicBezTo>
                  <a:close/>
                  <a:moveTo>
                    <a:pt x="10388" y="14768"/>
                  </a:moveTo>
                  <a:cubicBezTo>
                    <a:pt x="10388" y="16526"/>
                    <a:pt x="10388" y="16526"/>
                    <a:pt x="10388" y="16526"/>
                  </a:cubicBezTo>
                  <a:cubicBezTo>
                    <a:pt x="8882" y="16526"/>
                    <a:pt x="8882" y="16526"/>
                    <a:pt x="8882" y="16526"/>
                  </a:cubicBezTo>
                  <a:cubicBezTo>
                    <a:pt x="8882" y="15019"/>
                    <a:pt x="8882" y="15019"/>
                    <a:pt x="8882" y="15019"/>
                  </a:cubicBezTo>
                  <a:cubicBezTo>
                    <a:pt x="7626" y="15019"/>
                    <a:pt x="6621" y="14517"/>
                    <a:pt x="5868" y="14266"/>
                  </a:cubicBezTo>
                  <a:cubicBezTo>
                    <a:pt x="6370" y="12257"/>
                    <a:pt x="6370" y="12257"/>
                    <a:pt x="6370" y="12257"/>
                  </a:cubicBezTo>
                  <a:cubicBezTo>
                    <a:pt x="7123" y="12759"/>
                    <a:pt x="8128" y="13010"/>
                    <a:pt x="9133" y="13010"/>
                  </a:cubicBezTo>
                  <a:cubicBezTo>
                    <a:pt x="10137" y="13010"/>
                    <a:pt x="10891" y="12508"/>
                    <a:pt x="10891" y="12005"/>
                  </a:cubicBezTo>
                  <a:cubicBezTo>
                    <a:pt x="10891" y="11252"/>
                    <a:pt x="10388" y="11001"/>
                    <a:pt x="9133" y="10498"/>
                  </a:cubicBezTo>
                  <a:cubicBezTo>
                    <a:pt x="7375" y="9996"/>
                    <a:pt x="6119" y="8992"/>
                    <a:pt x="6119" y="7485"/>
                  </a:cubicBezTo>
                  <a:cubicBezTo>
                    <a:pt x="6119" y="5978"/>
                    <a:pt x="7123" y="4722"/>
                    <a:pt x="8882" y="4471"/>
                  </a:cubicBezTo>
                  <a:cubicBezTo>
                    <a:pt x="8882" y="2712"/>
                    <a:pt x="8882" y="2712"/>
                    <a:pt x="8882" y="2712"/>
                  </a:cubicBezTo>
                  <a:cubicBezTo>
                    <a:pt x="10640" y="2712"/>
                    <a:pt x="10640" y="2712"/>
                    <a:pt x="10640" y="2712"/>
                  </a:cubicBezTo>
                  <a:cubicBezTo>
                    <a:pt x="10640" y="4219"/>
                    <a:pt x="10640" y="4219"/>
                    <a:pt x="10640" y="4219"/>
                  </a:cubicBezTo>
                  <a:cubicBezTo>
                    <a:pt x="11644" y="4219"/>
                    <a:pt x="12398" y="4471"/>
                    <a:pt x="12900" y="4722"/>
                  </a:cubicBezTo>
                  <a:cubicBezTo>
                    <a:pt x="12398" y="6731"/>
                    <a:pt x="12398" y="6731"/>
                    <a:pt x="12398" y="6731"/>
                  </a:cubicBezTo>
                  <a:cubicBezTo>
                    <a:pt x="12147" y="6480"/>
                    <a:pt x="11393" y="6229"/>
                    <a:pt x="10137" y="6229"/>
                  </a:cubicBezTo>
                  <a:cubicBezTo>
                    <a:pt x="8882" y="6229"/>
                    <a:pt x="8630" y="6731"/>
                    <a:pt x="8630" y="6982"/>
                  </a:cubicBezTo>
                  <a:cubicBezTo>
                    <a:pt x="8630" y="7736"/>
                    <a:pt x="9133" y="7987"/>
                    <a:pt x="10640" y="8489"/>
                  </a:cubicBezTo>
                  <a:cubicBezTo>
                    <a:pt x="12649" y="9243"/>
                    <a:pt x="13402" y="10247"/>
                    <a:pt x="13402" y="11754"/>
                  </a:cubicBezTo>
                  <a:cubicBezTo>
                    <a:pt x="13402" y="13261"/>
                    <a:pt x="12398" y="14517"/>
                    <a:pt x="10388" y="14768"/>
                  </a:cubicBezTo>
                  <a:close/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9" name="Text Placeholder 3"/>
          <p:cNvSpPr txBox="1"/>
          <p:nvPr/>
        </p:nvSpPr>
        <p:spPr>
          <a:xfrm>
            <a:off x="4086373" y="211038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400"/>
              </a:spcBef>
              <a:defRPr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成员分工</a:t>
            </a:r>
          </a:p>
        </p:txBody>
      </p:sp>
      <p:grpSp>
        <p:nvGrpSpPr>
          <p:cNvPr id="302" name="成组"/>
          <p:cNvGrpSpPr/>
          <p:nvPr/>
        </p:nvGrpSpPr>
        <p:grpSpPr>
          <a:xfrm>
            <a:off x="1371401" y="1011291"/>
            <a:ext cx="6696461" cy="3594938"/>
            <a:chOff x="143961" y="0"/>
            <a:chExt cx="6696459" cy="3594937"/>
          </a:xfrm>
        </p:grpSpPr>
        <p:sp>
          <p:nvSpPr>
            <p:cNvPr id="270" name="等腰三角形 21"/>
            <p:cNvSpPr/>
            <p:nvPr/>
          </p:nvSpPr>
          <p:spPr>
            <a:xfrm>
              <a:off x="143961" y="648706"/>
              <a:ext cx="1861172" cy="1597266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1" name="等腰三角形 25"/>
            <p:cNvSpPr/>
            <p:nvPr/>
          </p:nvSpPr>
          <p:spPr>
            <a:xfrm>
              <a:off x="2380178" y="642874"/>
              <a:ext cx="1861171" cy="1597266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2" name="等腰三角形 27"/>
            <p:cNvSpPr/>
            <p:nvPr/>
          </p:nvSpPr>
          <p:spPr>
            <a:xfrm>
              <a:off x="4639835" y="642874"/>
              <a:ext cx="1861171" cy="1597266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3" name="等腰三角形 28"/>
            <p:cNvSpPr/>
            <p:nvPr/>
          </p:nvSpPr>
          <p:spPr>
            <a:xfrm rot="10800000" flipH="1">
              <a:off x="3511178" y="654541"/>
              <a:ext cx="1861172" cy="1597265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4" name="等腰三角形 29"/>
            <p:cNvSpPr/>
            <p:nvPr/>
          </p:nvSpPr>
          <p:spPr>
            <a:xfrm rot="10800000" flipH="1">
              <a:off x="1265586" y="637039"/>
              <a:ext cx="1861171" cy="1597266"/>
            </a:xfrm>
            <a:prstGeom prst="triangl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280" name="组合 30"/>
            <p:cNvGrpSpPr/>
            <p:nvPr/>
          </p:nvGrpSpPr>
          <p:grpSpPr>
            <a:xfrm>
              <a:off x="4295262" y="875053"/>
              <a:ext cx="390524" cy="457363"/>
              <a:chOff x="0" y="0"/>
              <a:chExt cx="390523" cy="457362"/>
            </a:xfrm>
          </p:grpSpPr>
          <p:sp>
            <p:nvSpPr>
              <p:cNvPr id="275" name="Freeform 108"/>
              <p:cNvSpPr/>
              <p:nvPr/>
            </p:nvSpPr>
            <p:spPr>
              <a:xfrm>
                <a:off x="70430" y="169849"/>
                <a:ext cx="58058" cy="5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985" y="0"/>
                      <a:pt x="0" y="4985"/>
                      <a:pt x="0" y="10800"/>
                    </a:cubicBezTo>
                    <a:cubicBezTo>
                      <a:pt x="0" y="16615"/>
                      <a:pt x="4985" y="21600"/>
                      <a:pt x="10800" y="21600"/>
                    </a:cubicBezTo>
                    <a:cubicBezTo>
                      <a:pt x="16615" y="21600"/>
                      <a:pt x="21600" y="16615"/>
                      <a:pt x="21600" y="10800"/>
                    </a:cubicBezTo>
                    <a:cubicBezTo>
                      <a:pt x="21600" y="4985"/>
                      <a:pt x="16615" y="0"/>
                      <a:pt x="10800" y="0"/>
                    </a:cubicBezTo>
                    <a:close/>
                    <a:moveTo>
                      <a:pt x="10800" y="19108"/>
                    </a:moveTo>
                    <a:cubicBezTo>
                      <a:pt x="6646" y="19108"/>
                      <a:pt x="2492" y="14954"/>
                      <a:pt x="2492" y="10800"/>
                    </a:cubicBezTo>
                    <a:cubicBezTo>
                      <a:pt x="2492" y="5815"/>
                      <a:pt x="6646" y="2492"/>
                      <a:pt x="10800" y="2492"/>
                    </a:cubicBezTo>
                    <a:cubicBezTo>
                      <a:pt x="15785" y="2492"/>
                      <a:pt x="19108" y="5815"/>
                      <a:pt x="19108" y="10800"/>
                    </a:cubicBezTo>
                    <a:cubicBezTo>
                      <a:pt x="19108" y="14954"/>
                      <a:pt x="15785" y="19108"/>
                      <a:pt x="10800" y="19108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6" name="Freeform 109"/>
              <p:cNvSpPr/>
              <p:nvPr/>
            </p:nvSpPr>
            <p:spPr>
              <a:xfrm>
                <a:off x="200822" y="131894"/>
                <a:ext cx="49492" cy="49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909" y="0"/>
                      <a:pt x="0" y="4909"/>
                      <a:pt x="0" y="10800"/>
                    </a:cubicBezTo>
                    <a:cubicBezTo>
                      <a:pt x="0" y="16691"/>
                      <a:pt x="4909" y="21600"/>
                      <a:pt x="10800" y="21600"/>
                    </a:cubicBezTo>
                    <a:cubicBezTo>
                      <a:pt x="16691" y="21600"/>
                      <a:pt x="21600" y="16691"/>
                      <a:pt x="21600" y="10800"/>
                    </a:cubicBezTo>
                    <a:cubicBezTo>
                      <a:pt x="21600" y="4909"/>
                      <a:pt x="16691" y="0"/>
                      <a:pt x="10800" y="0"/>
                    </a:cubicBezTo>
                    <a:close/>
                    <a:moveTo>
                      <a:pt x="10800" y="16691"/>
                    </a:moveTo>
                    <a:cubicBezTo>
                      <a:pt x="7855" y="16691"/>
                      <a:pt x="4909" y="13745"/>
                      <a:pt x="4909" y="10800"/>
                    </a:cubicBezTo>
                    <a:cubicBezTo>
                      <a:pt x="4909" y="7855"/>
                      <a:pt x="7855" y="4909"/>
                      <a:pt x="10800" y="4909"/>
                    </a:cubicBezTo>
                    <a:cubicBezTo>
                      <a:pt x="13745" y="4909"/>
                      <a:pt x="16691" y="7855"/>
                      <a:pt x="16691" y="10800"/>
                    </a:cubicBezTo>
                    <a:cubicBezTo>
                      <a:pt x="16691" y="13745"/>
                      <a:pt x="13745" y="16691"/>
                      <a:pt x="10800" y="16691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7" name="Freeform 110"/>
              <p:cNvSpPr/>
              <p:nvPr/>
            </p:nvSpPr>
            <p:spPr>
              <a:xfrm>
                <a:off x="83754" y="184083"/>
                <a:ext cx="31410" cy="31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lose/>
                    <a:moveTo>
                      <a:pt x="10800" y="15429"/>
                    </a:move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4629"/>
                      <a:pt x="10800" y="4629"/>
                    </a:cubicBezTo>
                    <a:cubicBezTo>
                      <a:pt x="13886" y="4629"/>
                      <a:pt x="16971" y="7714"/>
                      <a:pt x="16971" y="10800"/>
                    </a:cubicBezTo>
                    <a:cubicBezTo>
                      <a:pt x="16971" y="13886"/>
                      <a:pt x="13886" y="15429"/>
                      <a:pt x="10800" y="15429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Freeform 111"/>
              <p:cNvSpPr/>
              <p:nvPr/>
            </p:nvSpPr>
            <p:spPr>
              <a:xfrm>
                <a:off x="176075" y="107222"/>
                <a:ext cx="98984" cy="98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909" y="0"/>
                      <a:pt x="0" y="4909"/>
                      <a:pt x="0" y="10800"/>
                    </a:cubicBezTo>
                    <a:cubicBezTo>
                      <a:pt x="0" y="16691"/>
                      <a:pt x="4909" y="21600"/>
                      <a:pt x="10800" y="21600"/>
                    </a:cubicBezTo>
                    <a:cubicBezTo>
                      <a:pt x="16691" y="21600"/>
                      <a:pt x="21600" y="16691"/>
                      <a:pt x="21600" y="10800"/>
                    </a:cubicBezTo>
                    <a:cubicBezTo>
                      <a:pt x="21600" y="4909"/>
                      <a:pt x="16691" y="0"/>
                      <a:pt x="10800" y="0"/>
                    </a:cubicBezTo>
                    <a:close/>
                    <a:moveTo>
                      <a:pt x="10800" y="19145"/>
                    </a:moveTo>
                    <a:cubicBezTo>
                      <a:pt x="6382" y="19145"/>
                      <a:pt x="2455" y="15218"/>
                      <a:pt x="2455" y="10800"/>
                    </a:cubicBezTo>
                    <a:cubicBezTo>
                      <a:pt x="2455" y="6382"/>
                      <a:pt x="6382" y="2945"/>
                      <a:pt x="10800" y="2945"/>
                    </a:cubicBezTo>
                    <a:cubicBezTo>
                      <a:pt x="15218" y="2945"/>
                      <a:pt x="19145" y="6382"/>
                      <a:pt x="19145" y="10800"/>
                    </a:cubicBezTo>
                    <a:cubicBezTo>
                      <a:pt x="19145" y="15218"/>
                      <a:pt x="15218" y="19145"/>
                      <a:pt x="10800" y="19145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9" name="Freeform 112"/>
              <p:cNvSpPr/>
              <p:nvPr/>
            </p:nvSpPr>
            <p:spPr>
              <a:xfrm>
                <a:off x="0" y="0"/>
                <a:ext cx="390524" cy="4573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600" extrusionOk="0">
                    <a:moveTo>
                      <a:pt x="20176" y="11753"/>
                    </a:moveTo>
                    <a:cubicBezTo>
                      <a:pt x="19701" y="11329"/>
                      <a:pt x="18989" y="10800"/>
                      <a:pt x="18633" y="10165"/>
                    </a:cubicBezTo>
                    <a:cubicBezTo>
                      <a:pt x="18158" y="9212"/>
                      <a:pt x="18752" y="8365"/>
                      <a:pt x="18633" y="7412"/>
                    </a:cubicBezTo>
                    <a:cubicBezTo>
                      <a:pt x="18633" y="6671"/>
                      <a:pt x="18396" y="5718"/>
                      <a:pt x="18158" y="5082"/>
                    </a:cubicBezTo>
                    <a:cubicBezTo>
                      <a:pt x="17684" y="3918"/>
                      <a:pt x="16853" y="2965"/>
                      <a:pt x="15785" y="2224"/>
                    </a:cubicBezTo>
                    <a:cubicBezTo>
                      <a:pt x="14123" y="847"/>
                      <a:pt x="11868" y="0"/>
                      <a:pt x="9257" y="0"/>
                    </a:cubicBezTo>
                    <a:cubicBezTo>
                      <a:pt x="4154" y="0"/>
                      <a:pt x="0" y="3388"/>
                      <a:pt x="0" y="7518"/>
                    </a:cubicBezTo>
                    <a:cubicBezTo>
                      <a:pt x="0" y="7835"/>
                      <a:pt x="0" y="8153"/>
                      <a:pt x="119" y="8365"/>
                    </a:cubicBezTo>
                    <a:cubicBezTo>
                      <a:pt x="119" y="10165"/>
                      <a:pt x="712" y="12388"/>
                      <a:pt x="2611" y="14718"/>
                    </a:cubicBezTo>
                    <a:cubicBezTo>
                      <a:pt x="2611" y="14718"/>
                      <a:pt x="5103" y="19271"/>
                      <a:pt x="0" y="21600"/>
                    </a:cubicBezTo>
                    <a:cubicBezTo>
                      <a:pt x="11275" y="21600"/>
                      <a:pt x="11275" y="21600"/>
                      <a:pt x="11275" y="21600"/>
                    </a:cubicBezTo>
                    <a:cubicBezTo>
                      <a:pt x="11275" y="21600"/>
                      <a:pt x="12105" y="18635"/>
                      <a:pt x="13411" y="18635"/>
                    </a:cubicBezTo>
                    <a:cubicBezTo>
                      <a:pt x="14598" y="18635"/>
                      <a:pt x="15785" y="18741"/>
                      <a:pt x="16853" y="18635"/>
                    </a:cubicBezTo>
                    <a:cubicBezTo>
                      <a:pt x="17090" y="18741"/>
                      <a:pt x="17327" y="18635"/>
                      <a:pt x="17446" y="18635"/>
                    </a:cubicBezTo>
                    <a:cubicBezTo>
                      <a:pt x="17446" y="18635"/>
                      <a:pt x="17446" y="18635"/>
                      <a:pt x="17446" y="18635"/>
                    </a:cubicBezTo>
                    <a:cubicBezTo>
                      <a:pt x="17446" y="18635"/>
                      <a:pt x="17446" y="18635"/>
                      <a:pt x="17446" y="18635"/>
                    </a:cubicBezTo>
                    <a:cubicBezTo>
                      <a:pt x="18277" y="18318"/>
                      <a:pt x="17684" y="16624"/>
                      <a:pt x="17684" y="16624"/>
                    </a:cubicBezTo>
                    <a:cubicBezTo>
                      <a:pt x="18158" y="16412"/>
                      <a:pt x="18514" y="16200"/>
                      <a:pt x="18514" y="15988"/>
                    </a:cubicBezTo>
                    <a:cubicBezTo>
                      <a:pt x="18514" y="15882"/>
                      <a:pt x="18514" y="15882"/>
                      <a:pt x="18514" y="15882"/>
                    </a:cubicBezTo>
                    <a:cubicBezTo>
                      <a:pt x="18514" y="15671"/>
                      <a:pt x="18040" y="15459"/>
                      <a:pt x="17327" y="15353"/>
                    </a:cubicBezTo>
                    <a:cubicBezTo>
                      <a:pt x="17684" y="15353"/>
                      <a:pt x="17684" y="15353"/>
                      <a:pt x="17684" y="15353"/>
                    </a:cubicBezTo>
                    <a:cubicBezTo>
                      <a:pt x="18158" y="15353"/>
                      <a:pt x="18514" y="15141"/>
                      <a:pt x="18514" y="14824"/>
                    </a:cubicBezTo>
                    <a:cubicBezTo>
                      <a:pt x="18514" y="14824"/>
                      <a:pt x="18514" y="14824"/>
                      <a:pt x="18514" y="14824"/>
                    </a:cubicBezTo>
                    <a:cubicBezTo>
                      <a:pt x="18514" y="14718"/>
                      <a:pt x="18514" y="14612"/>
                      <a:pt x="18396" y="14612"/>
                    </a:cubicBezTo>
                    <a:cubicBezTo>
                      <a:pt x="18514" y="14294"/>
                      <a:pt x="18870" y="12812"/>
                      <a:pt x="18989" y="12812"/>
                    </a:cubicBezTo>
                    <a:cubicBezTo>
                      <a:pt x="21600" y="12600"/>
                      <a:pt x="20176" y="11753"/>
                      <a:pt x="20176" y="11753"/>
                    </a:cubicBezTo>
                    <a:close/>
                    <a:moveTo>
                      <a:pt x="7833" y="9847"/>
                    </a:moveTo>
                    <a:cubicBezTo>
                      <a:pt x="7358" y="9847"/>
                      <a:pt x="7358" y="9847"/>
                      <a:pt x="7358" y="9847"/>
                    </a:cubicBezTo>
                    <a:cubicBezTo>
                      <a:pt x="7358" y="10059"/>
                      <a:pt x="7240" y="10271"/>
                      <a:pt x="7121" y="10482"/>
                    </a:cubicBezTo>
                    <a:cubicBezTo>
                      <a:pt x="7358" y="10800"/>
                      <a:pt x="7358" y="10800"/>
                      <a:pt x="7358" y="10800"/>
                    </a:cubicBezTo>
                    <a:cubicBezTo>
                      <a:pt x="6765" y="11329"/>
                      <a:pt x="6765" y="11329"/>
                      <a:pt x="6765" y="11329"/>
                    </a:cubicBezTo>
                    <a:cubicBezTo>
                      <a:pt x="6409" y="11118"/>
                      <a:pt x="6409" y="11118"/>
                      <a:pt x="6409" y="11118"/>
                    </a:cubicBezTo>
                    <a:cubicBezTo>
                      <a:pt x="6171" y="11224"/>
                      <a:pt x="5934" y="11329"/>
                      <a:pt x="5697" y="11329"/>
                    </a:cubicBezTo>
                    <a:cubicBezTo>
                      <a:pt x="5697" y="11647"/>
                      <a:pt x="5697" y="11647"/>
                      <a:pt x="5697" y="11647"/>
                    </a:cubicBezTo>
                    <a:cubicBezTo>
                      <a:pt x="4747" y="11647"/>
                      <a:pt x="4747" y="11647"/>
                      <a:pt x="4747" y="11647"/>
                    </a:cubicBezTo>
                    <a:cubicBezTo>
                      <a:pt x="4747" y="11329"/>
                      <a:pt x="4747" y="11329"/>
                      <a:pt x="4747" y="11329"/>
                    </a:cubicBezTo>
                    <a:cubicBezTo>
                      <a:pt x="4510" y="11329"/>
                      <a:pt x="4273" y="11224"/>
                      <a:pt x="4035" y="11118"/>
                    </a:cubicBezTo>
                    <a:cubicBezTo>
                      <a:pt x="3798" y="11329"/>
                      <a:pt x="3798" y="11329"/>
                      <a:pt x="3798" y="11329"/>
                    </a:cubicBezTo>
                    <a:cubicBezTo>
                      <a:pt x="3086" y="10800"/>
                      <a:pt x="3086" y="10800"/>
                      <a:pt x="3086" y="10800"/>
                    </a:cubicBezTo>
                    <a:cubicBezTo>
                      <a:pt x="3323" y="10482"/>
                      <a:pt x="3323" y="10482"/>
                      <a:pt x="3323" y="10482"/>
                    </a:cubicBezTo>
                    <a:cubicBezTo>
                      <a:pt x="3204" y="10271"/>
                      <a:pt x="3086" y="10059"/>
                      <a:pt x="3086" y="9847"/>
                    </a:cubicBezTo>
                    <a:cubicBezTo>
                      <a:pt x="2611" y="9847"/>
                      <a:pt x="2611" y="9847"/>
                      <a:pt x="2611" y="9847"/>
                    </a:cubicBezTo>
                    <a:cubicBezTo>
                      <a:pt x="2611" y="9000"/>
                      <a:pt x="2611" y="9000"/>
                      <a:pt x="2611" y="9000"/>
                    </a:cubicBezTo>
                    <a:cubicBezTo>
                      <a:pt x="3086" y="9000"/>
                      <a:pt x="3086" y="9000"/>
                      <a:pt x="3086" y="9000"/>
                    </a:cubicBezTo>
                    <a:cubicBezTo>
                      <a:pt x="3086" y="8788"/>
                      <a:pt x="3204" y="8576"/>
                      <a:pt x="3323" y="8365"/>
                    </a:cubicBezTo>
                    <a:cubicBezTo>
                      <a:pt x="3086" y="8047"/>
                      <a:pt x="3086" y="8047"/>
                      <a:pt x="3086" y="8047"/>
                    </a:cubicBezTo>
                    <a:cubicBezTo>
                      <a:pt x="3679" y="7518"/>
                      <a:pt x="3679" y="7518"/>
                      <a:pt x="3679" y="7518"/>
                    </a:cubicBezTo>
                    <a:cubicBezTo>
                      <a:pt x="4035" y="7729"/>
                      <a:pt x="4035" y="7729"/>
                      <a:pt x="4035" y="7729"/>
                    </a:cubicBezTo>
                    <a:cubicBezTo>
                      <a:pt x="4273" y="7624"/>
                      <a:pt x="4510" y="7518"/>
                      <a:pt x="4747" y="7518"/>
                    </a:cubicBezTo>
                    <a:cubicBezTo>
                      <a:pt x="4747" y="7200"/>
                      <a:pt x="4747" y="7200"/>
                      <a:pt x="4747" y="7200"/>
                    </a:cubicBezTo>
                    <a:cubicBezTo>
                      <a:pt x="5697" y="7200"/>
                      <a:pt x="5697" y="7200"/>
                      <a:pt x="5697" y="7200"/>
                    </a:cubicBezTo>
                    <a:cubicBezTo>
                      <a:pt x="5697" y="7518"/>
                      <a:pt x="5697" y="7518"/>
                      <a:pt x="5697" y="7518"/>
                    </a:cubicBezTo>
                    <a:cubicBezTo>
                      <a:pt x="5934" y="7518"/>
                      <a:pt x="6171" y="7624"/>
                      <a:pt x="6409" y="7729"/>
                    </a:cubicBezTo>
                    <a:cubicBezTo>
                      <a:pt x="6765" y="7518"/>
                      <a:pt x="6765" y="7518"/>
                      <a:pt x="6765" y="7518"/>
                    </a:cubicBezTo>
                    <a:cubicBezTo>
                      <a:pt x="7477" y="8047"/>
                      <a:pt x="7477" y="8047"/>
                      <a:pt x="7477" y="8047"/>
                    </a:cubicBezTo>
                    <a:cubicBezTo>
                      <a:pt x="7121" y="8365"/>
                      <a:pt x="7121" y="8365"/>
                      <a:pt x="7121" y="8365"/>
                    </a:cubicBezTo>
                    <a:cubicBezTo>
                      <a:pt x="7240" y="8576"/>
                      <a:pt x="7358" y="8788"/>
                      <a:pt x="7477" y="9000"/>
                    </a:cubicBezTo>
                    <a:cubicBezTo>
                      <a:pt x="7833" y="9000"/>
                      <a:pt x="7833" y="9000"/>
                      <a:pt x="7833" y="9000"/>
                    </a:cubicBezTo>
                    <a:lnTo>
                      <a:pt x="7833" y="9847"/>
                    </a:lnTo>
                    <a:close/>
                    <a:moveTo>
                      <a:pt x="16141" y="8153"/>
                    </a:moveTo>
                    <a:cubicBezTo>
                      <a:pt x="15429" y="8153"/>
                      <a:pt x="15429" y="8153"/>
                      <a:pt x="15429" y="8153"/>
                    </a:cubicBezTo>
                    <a:cubicBezTo>
                      <a:pt x="15310" y="8471"/>
                      <a:pt x="15191" y="8894"/>
                      <a:pt x="14954" y="9212"/>
                    </a:cubicBezTo>
                    <a:cubicBezTo>
                      <a:pt x="15429" y="9635"/>
                      <a:pt x="15429" y="9635"/>
                      <a:pt x="15429" y="9635"/>
                    </a:cubicBezTo>
                    <a:cubicBezTo>
                      <a:pt x="14360" y="10588"/>
                      <a:pt x="14360" y="10588"/>
                      <a:pt x="14360" y="10588"/>
                    </a:cubicBezTo>
                    <a:cubicBezTo>
                      <a:pt x="13886" y="10165"/>
                      <a:pt x="13886" y="10165"/>
                      <a:pt x="13886" y="10165"/>
                    </a:cubicBezTo>
                    <a:cubicBezTo>
                      <a:pt x="13530" y="10376"/>
                      <a:pt x="13055" y="10482"/>
                      <a:pt x="12699" y="10588"/>
                    </a:cubicBezTo>
                    <a:cubicBezTo>
                      <a:pt x="12699" y="11118"/>
                      <a:pt x="12699" y="11118"/>
                      <a:pt x="12699" y="11118"/>
                    </a:cubicBezTo>
                    <a:cubicBezTo>
                      <a:pt x="11156" y="11118"/>
                      <a:pt x="11156" y="11118"/>
                      <a:pt x="11156" y="11118"/>
                    </a:cubicBezTo>
                    <a:cubicBezTo>
                      <a:pt x="11156" y="10588"/>
                      <a:pt x="11156" y="10588"/>
                      <a:pt x="11156" y="10588"/>
                    </a:cubicBezTo>
                    <a:cubicBezTo>
                      <a:pt x="10681" y="10588"/>
                      <a:pt x="10207" y="10376"/>
                      <a:pt x="9851" y="10165"/>
                    </a:cubicBezTo>
                    <a:cubicBezTo>
                      <a:pt x="9376" y="10588"/>
                      <a:pt x="9376" y="10588"/>
                      <a:pt x="9376" y="10588"/>
                    </a:cubicBezTo>
                    <a:cubicBezTo>
                      <a:pt x="8308" y="9635"/>
                      <a:pt x="8308" y="9635"/>
                      <a:pt x="8308" y="9635"/>
                    </a:cubicBezTo>
                    <a:cubicBezTo>
                      <a:pt x="8782" y="9212"/>
                      <a:pt x="8782" y="9212"/>
                      <a:pt x="8782" y="9212"/>
                    </a:cubicBezTo>
                    <a:cubicBezTo>
                      <a:pt x="8545" y="8894"/>
                      <a:pt x="8426" y="8576"/>
                      <a:pt x="8308" y="8153"/>
                    </a:cubicBezTo>
                    <a:cubicBezTo>
                      <a:pt x="7596" y="8153"/>
                      <a:pt x="7596" y="8153"/>
                      <a:pt x="7596" y="8153"/>
                    </a:cubicBezTo>
                    <a:cubicBezTo>
                      <a:pt x="7596" y="6776"/>
                      <a:pt x="7596" y="6776"/>
                      <a:pt x="7596" y="6776"/>
                    </a:cubicBezTo>
                    <a:cubicBezTo>
                      <a:pt x="8308" y="6776"/>
                      <a:pt x="8308" y="6776"/>
                      <a:pt x="8308" y="6776"/>
                    </a:cubicBezTo>
                    <a:cubicBezTo>
                      <a:pt x="8308" y="6353"/>
                      <a:pt x="8545" y="5929"/>
                      <a:pt x="8782" y="5612"/>
                    </a:cubicBezTo>
                    <a:cubicBezTo>
                      <a:pt x="8308" y="5188"/>
                      <a:pt x="8308" y="5188"/>
                      <a:pt x="8308" y="5188"/>
                    </a:cubicBezTo>
                    <a:cubicBezTo>
                      <a:pt x="9376" y="4235"/>
                      <a:pt x="9376" y="4235"/>
                      <a:pt x="9376" y="4235"/>
                    </a:cubicBezTo>
                    <a:cubicBezTo>
                      <a:pt x="9851" y="4659"/>
                      <a:pt x="9851" y="4659"/>
                      <a:pt x="9851" y="4659"/>
                    </a:cubicBezTo>
                    <a:cubicBezTo>
                      <a:pt x="10207" y="4447"/>
                      <a:pt x="10681" y="4341"/>
                      <a:pt x="11156" y="4235"/>
                    </a:cubicBezTo>
                    <a:cubicBezTo>
                      <a:pt x="11156" y="3706"/>
                      <a:pt x="11156" y="3706"/>
                      <a:pt x="11156" y="3706"/>
                    </a:cubicBezTo>
                    <a:cubicBezTo>
                      <a:pt x="12699" y="3706"/>
                      <a:pt x="12699" y="3706"/>
                      <a:pt x="12699" y="3706"/>
                    </a:cubicBezTo>
                    <a:cubicBezTo>
                      <a:pt x="12699" y="4235"/>
                      <a:pt x="12699" y="4235"/>
                      <a:pt x="12699" y="4235"/>
                    </a:cubicBezTo>
                    <a:cubicBezTo>
                      <a:pt x="13055" y="4341"/>
                      <a:pt x="13530" y="4447"/>
                      <a:pt x="13886" y="4659"/>
                    </a:cubicBezTo>
                    <a:cubicBezTo>
                      <a:pt x="14360" y="4235"/>
                      <a:pt x="14360" y="4235"/>
                      <a:pt x="14360" y="4235"/>
                    </a:cubicBezTo>
                    <a:cubicBezTo>
                      <a:pt x="15429" y="5188"/>
                      <a:pt x="15429" y="5188"/>
                      <a:pt x="15429" y="5188"/>
                    </a:cubicBezTo>
                    <a:cubicBezTo>
                      <a:pt x="14954" y="5612"/>
                      <a:pt x="14954" y="5612"/>
                      <a:pt x="14954" y="5612"/>
                    </a:cubicBezTo>
                    <a:cubicBezTo>
                      <a:pt x="15191" y="6035"/>
                      <a:pt x="15429" y="6353"/>
                      <a:pt x="15429" y="6776"/>
                    </a:cubicBezTo>
                    <a:cubicBezTo>
                      <a:pt x="16141" y="6776"/>
                      <a:pt x="16141" y="6776"/>
                      <a:pt x="16141" y="6776"/>
                    </a:cubicBezTo>
                    <a:lnTo>
                      <a:pt x="16141" y="8153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4" name="组合 37"/>
            <p:cNvGrpSpPr/>
            <p:nvPr/>
          </p:nvGrpSpPr>
          <p:grpSpPr>
            <a:xfrm>
              <a:off x="5332500" y="1475987"/>
              <a:ext cx="435954" cy="486467"/>
              <a:chOff x="0" y="0"/>
              <a:chExt cx="435953" cy="486466"/>
            </a:xfrm>
          </p:grpSpPr>
          <p:sp>
            <p:nvSpPr>
              <p:cNvPr id="281" name="Freeform 148"/>
              <p:cNvSpPr/>
              <p:nvPr/>
            </p:nvSpPr>
            <p:spPr>
              <a:xfrm>
                <a:off x="66291" y="-1"/>
                <a:ext cx="369663" cy="481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4" h="21185" extrusionOk="0">
                    <a:moveTo>
                      <a:pt x="20938" y="18993"/>
                    </a:moveTo>
                    <a:cubicBezTo>
                      <a:pt x="11701" y="7932"/>
                      <a:pt x="11701" y="7932"/>
                      <a:pt x="11701" y="7932"/>
                    </a:cubicBezTo>
                    <a:cubicBezTo>
                      <a:pt x="13331" y="6263"/>
                      <a:pt x="13602" y="4072"/>
                      <a:pt x="12108" y="2193"/>
                    </a:cubicBezTo>
                    <a:cubicBezTo>
                      <a:pt x="10614" y="524"/>
                      <a:pt x="7897" y="-311"/>
                      <a:pt x="5316" y="106"/>
                    </a:cubicBezTo>
                    <a:cubicBezTo>
                      <a:pt x="9119" y="4698"/>
                      <a:pt x="9119" y="4698"/>
                      <a:pt x="9119" y="4698"/>
                    </a:cubicBezTo>
                    <a:cubicBezTo>
                      <a:pt x="4636" y="6889"/>
                      <a:pt x="4636" y="6889"/>
                      <a:pt x="4636" y="6889"/>
                    </a:cubicBezTo>
                    <a:cubicBezTo>
                      <a:pt x="968" y="2506"/>
                      <a:pt x="968" y="2506"/>
                      <a:pt x="968" y="2506"/>
                    </a:cubicBezTo>
                    <a:cubicBezTo>
                      <a:pt x="-254" y="4072"/>
                      <a:pt x="-390" y="6054"/>
                      <a:pt x="968" y="7724"/>
                    </a:cubicBezTo>
                    <a:cubicBezTo>
                      <a:pt x="2463" y="9602"/>
                      <a:pt x="5452" y="10332"/>
                      <a:pt x="8033" y="9706"/>
                    </a:cubicBezTo>
                    <a:cubicBezTo>
                      <a:pt x="17270" y="20767"/>
                      <a:pt x="17270" y="20767"/>
                      <a:pt x="17270" y="20767"/>
                    </a:cubicBezTo>
                    <a:cubicBezTo>
                      <a:pt x="17678" y="21185"/>
                      <a:pt x="18357" y="21289"/>
                      <a:pt x="19036" y="21080"/>
                    </a:cubicBezTo>
                    <a:cubicBezTo>
                      <a:pt x="20531" y="20246"/>
                      <a:pt x="20531" y="20246"/>
                      <a:pt x="20531" y="20246"/>
                    </a:cubicBezTo>
                    <a:cubicBezTo>
                      <a:pt x="21074" y="20037"/>
                      <a:pt x="21210" y="19411"/>
                      <a:pt x="20938" y="18993"/>
                    </a:cubicBezTo>
                    <a:close/>
                    <a:moveTo>
                      <a:pt x="19172" y="19828"/>
                    </a:moveTo>
                    <a:cubicBezTo>
                      <a:pt x="18765" y="20037"/>
                      <a:pt x="18085" y="20037"/>
                      <a:pt x="17814" y="19619"/>
                    </a:cubicBezTo>
                    <a:cubicBezTo>
                      <a:pt x="17542" y="19306"/>
                      <a:pt x="17678" y="18889"/>
                      <a:pt x="18221" y="18680"/>
                    </a:cubicBezTo>
                    <a:cubicBezTo>
                      <a:pt x="18629" y="18472"/>
                      <a:pt x="19172" y="18576"/>
                      <a:pt x="19444" y="18889"/>
                    </a:cubicBezTo>
                    <a:cubicBezTo>
                      <a:pt x="19716" y="19202"/>
                      <a:pt x="19580" y="19619"/>
                      <a:pt x="19172" y="19828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Freeform 149"/>
              <p:cNvSpPr/>
              <p:nvPr/>
            </p:nvSpPr>
            <p:spPr>
              <a:xfrm>
                <a:off x="0" y="241708"/>
                <a:ext cx="249903" cy="24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5452"/>
                    </a:moveTo>
                    <a:cubicBezTo>
                      <a:pt x="19954" y="4194"/>
                      <a:pt x="19954" y="4194"/>
                      <a:pt x="19954" y="4194"/>
                    </a:cubicBezTo>
                    <a:cubicBezTo>
                      <a:pt x="17280" y="1468"/>
                      <a:pt x="17280" y="1468"/>
                      <a:pt x="17280" y="1468"/>
                    </a:cubicBezTo>
                    <a:cubicBezTo>
                      <a:pt x="16046" y="2726"/>
                      <a:pt x="16046" y="2726"/>
                      <a:pt x="16046" y="2726"/>
                    </a:cubicBezTo>
                    <a:cubicBezTo>
                      <a:pt x="15017" y="2097"/>
                      <a:pt x="13783" y="1678"/>
                      <a:pt x="12754" y="1468"/>
                    </a:cubicBezTo>
                    <a:cubicBezTo>
                      <a:pt x="12754" y="0"/>
                      <a:pt x="12754" y="0"/>
                      <a:pt x="12754" y="0"/>
                    </a:cubicBezTo>
                    <a:cubicBezTo>
                      <a:pt x="8846" y="0"/>
                      <a:pt x="8846" y="0"/>
                      <a:pt x="8846" y="0"/>
                    </a:cubicBezTo>
                    <a:cubicBezTo>
                      <a:pt x="8846" y="1468"/>
                      <a:pt x="8846" y="1468"/>
                      <a:pt x="8846" y="1468"/>
                    </a:cubicBezTo>
                    <a:cubicBezTo>
                      <a:pt x="7817" y="1678"/>
                      <a:pt x="6789" y="2097"/>
                      <a:pt x="5760" y="2726"/>
                    </a:cubicBezTo>
                    <a:cubicBezTo>
                      <a:pt x="4526" y="1468"/>
                      <a:pt x="4526" y="1468"/>
                      <a:pt x="4526" y="1468"/>
                    </a:cubicBezTo>
                    <a:cubicBezTo>
                      <a:pt x="1646" y="4194"/>
                      <a:pt x="1646" y="4194"/>
                      <a:pt x="1646" y="4194"/>
                    </a:cubicBezTo>
                    <a:cubicBezTo>
                      <a:pt x="3086" y="5662"/>
                      <a:pt x="3086" y="5662"/>
                      <a:pt x="3086" y="5662"/>
                    </a:cubicBezTo>
                    <a:cubicBezTo>
                      <a:pt x="2469" y="6501"/>
                      <a:pt x="2057" y="7550"/>
                      <a:pt x="1646" y="8808"/>
                    </a:cubicBezTo>
                    <a:cubicBezTo>
                      <a:pt x="0" y="8808"/>
                      <a:pt x="0" y="8808"/>
                      <a:pt x="0" y="8808"/>
                    </a:cubicBezTo>
                    <a:cubicBezTo>
                      <a:pt x="0" y="12792"/>
                      <a:pt x="0" y="12792"/>
                      <a:pt x="0" y="12792"/>
                    </a:cubicBezTo>
                    <a:cubicBezTo>
                      <a:pt x="1851" y="12792"/>
                      <a:pt x="1851" y="12792"/>
                      <a:pt x="1851" y="12792"/>
                    </a:cubicBezTo>
                    <a:cubicBezTo>
                      <a:pt x="2057" y="13841"/>
                      <a:pt x="2469" y="14889"/>
                      <a:pt x="3086" y="15938"/>
                    </a:cubicBezTo>
                    <a:cubicBezTo>
                      <a:pt x="1851" y="17196"/>
                      <a:pt x="1851" y="17196"/>
                      <a:pt x="1851" y="17196"/>
                    </a:cubicBezTo>
                    <a:cubicBezTo>
                      <a:pt x="4526" y="19922"/>
                      <a:pt x="4526" y="19922"/>
                      <a:pt x="4526" y="19922"/>
                    </a:cubicBezTo>
                    <a:cubicBezTo>
                      <a:pt x="5760" y="18664"/>
                      <a:pt x="5760" y="18664"/>
                      <a:pt x="5760" y="18664"/>
                    </a:cubicBezTo>
                    <a:cubicBezTo>
                      <a:pt x="6789" y="19293"/>
                      <a:pt x="7817" y="19713"/>
                      <a:pt x="8846" y="19922"/>
                    </a:cubicBezTo>
                    <a:cubicBezTo>
                      <a:pt x="8846" y="21600"/>
                      <a:pt x="8846" y="21600"/>
                      <a:pt x="8846" y="21600"/>
                    </a:cubicBezTo>
                    <a:cubicBezTo>
                      <a:pt x="12754" y="21600"/>
                      <a:pt x="12754" y="21600"/>
                      <a:pt x="12754" y="21600"/>
                    </a:cubicBezTo>
                    <a:cubicBezTo>
                      <a:pt x="12754" y="19922"/>
                      <a:pt x="12754" y="19922"/>
                      <a:pt x="12754" y="19922"/>
                    </a:cubicBezTo>
                    <a:cubicBezTo>
                      <a:pt x="13783" y="19713"/>
                      <a:pt x="15017" y="19293"/>
                      <a:pt x="15840" y="18664"/>
                    </a:cubicBezTo>
                    <a:cubicBezTo>
                      <a:pt x="17074" y="19922"/>
                      <a:pt x="17074" y="19922"/>
                      <a:pt x="17074" y="19922"/>
                    </a:cubicBezTo>
                    <a:cubicBezTo>
                      <a:pt x="19749" y="17196"/>
                      <a:pt x="19749" y="17196"/>
                      <a:pt x="19749" y="17196"/>
                    </a:cubicBezTo>
                    <a:cubicBezTo>
                      <a:pt x="18720" y="15938"/>
                      <a:pt x="18720" y="15938"/>
                      <a:pt x="18720" y="15938"/>
                    </a:cubicBezTo>
                    <a:cubicBezTo>
                      <a:pt x="19337" y="14889"/>
                      <a:pt x="19749" y="13841"/>
                      <a:pt x="19954" y="12792"/>
                    </a:cubicBezTo>
                    <a:cubicBezTo>
                      <a:pt x="21600" y="12792"/>
                      <a:pt x="21600" y="12792"/>
                      <a:pt x="21600" y="12792"/>
                    </a:cubicBezTo>
                    <a:cubicBezTo>
                      <a:pt x="21600" y="8808"/>
                      <a:pt x="21600" y="8808"/>
                      <a:pt x="21600" y="8808"/>
                    </a:cubicBezTo>
                    <a:cubicBezTo>
                      <a:pt x="19954" y="8808"/>
                      <a:pt x="19954" y="8808"/>
                      <a:pt x="19954" y="8808"/>
                    </a:cubicBezTo>
                    <a:cubicBezTo>
                      <a:pt x="19749" y="7550"/>
                      <a:pt x="19337" y="6501"/>
                      <a:pt x="18720" y="5452"/>
                    </a:cubicBezTo>
                    <a:close/>
                    <a:moveTo>
                      <a:pt x="10903" y="17406"/>
                    </a:moveTo>
                    <a:cubicBezTo>
                      <a:pt x="7200" y="17406"/>
                      <a:pt x="4320" y="14470"/>
                      <a:pt x="4320" y="10695"/>
                    </a:cubicBezTo>
                    <a:cubicBezTo>
                      <a:pt x="4320" y="6920"/>
                      <a:pt x="7200" y="3984"/>
                      <a:pt x="10903" y="3984"/>
                    </a:cubicBezTo>
                    <a:cubicBezTo>
                      <a:pt x="14606" y="3984"/>
                      <a:pt x="17486" y="6920"/>
                      <a:pt x="17486" y="10695"/>
                    </a:cubicBezTo>
                    <a:cubicBezTo>
                      <a:pt x="17486" y="14470"/>
                      <a:pt x="14606" y="17406"/>
                      <a:pt x="10903" y="17406"/>
                    </a:cubicBez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3" name="Oval 150"/>
              <p:cNvSpPr/>
              <p:nvPr/>
            </p:nvSpPr>
            <p:spPr>
              <a:xfrm>
                <a:off x="104796" y="344025"/>
                <a:ext cx="40309" cy="40125"/>
              </a:xfrm>
              <a:prstGeom prst="ellipse">
                <a:avLst/>
              </a:pr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3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87" name="组合 41"/>
            <p:cNvGrpSpPr/>
            <p:nvPr/>
          </p:nvGrpSpPr>
          <p:grpSpPr>
            <a:xfrm>
              <a:off x="844831" y="1557597"/>
              <a:ext cx="421929" cy="401359"/>
              <a:chOff x="0" y="0"/>
              <a:chExt cx="421927" cy="401358"/>
            </a:xfrm>
          </p:grpSpPr>
          <p:sp>
            <p:nvSpPr>
              <p:cNvPr id="285" name="Freeform 25"/>
              <p:cNvSpPr/>
              <p:nvPr/>
            </p:nvSpPr>
            <p:spPr>
              <a:xfrm>
                <a:off x="154652" y="288518"/>
                <a:ext cx="113449" cy="112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74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10774" y="21600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任意多边形 43"/>
              <p:cNvSpPr/>
              <p:nvPr/>
            </p:nvSpPr>
            <p:spPr>
              <a:xfrm>
                <a:off x="-1" y="-1"/>
                <a:ext cx="421929" cy="30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71" y="0"/>
                    </a:moveTo>
                    <a:cubicBezTo>
                      <a:pt x="19063" y="0"/>
                      <a:pt x="19063" y="0"/>
                      <a:pt x="19063" y="0"/>
                    </a:cubicBezTo>
                    <a:cubicBezTo>
                      <a:pt x="20465" y="0"/>
                      <a:pt x="21600" y="1559"/>
                      <a:pt x="21600" y="3485"/>
                    </a:cubicBezTo>
                    <a:lnTo>
                      <a:pt x="21600" y="18069"/>
                    </a:lnTo>
                    <a:cubicBezTo>
                      <a:pt x="21600" y="20041"/>
                      <a:pt x="20465" y="21600"/>
                      <a:pt x="19063" y="21600"/>
                    </a:cubicBezTo>
                    <a:cubicBezTo>
                      <a:pt x="2571" y="21600"/>
                      <a:pt x="2571" y="21600"/>
                      <a:pt x="2571" y="21600"/>
                    </a:cubicBezTo>
                    <a:cubicBezTo>
                      <a:pt x="1168" y="21600"/>
                      <a:pt x="0" y="20041"/>
                      <a:pt x="0" y="18069"/>
                    </a:cubicBezTo>
                    <a:cubicBezTo>
                      <a:pt x="0" y="3485"/>
                      <a:pt x="0" y="3485"/>
                      <a:pt x="0" y="3485"/>
                    </a:cubicBezTo>
                    <a:cubicBezTo>
                      <a:pt x="0" y="1559"/>
                      <a:pt x="1168" y="0"/>
                      <a:pt x="2571" y="0"/>
                    </a:cubicBezTo>
                    <a:close/>
                    <a:moveTo>
                      <a:pt x="4177" y="5178"/>
                    </a:moveTo>
                    <a:lnTo>
                      <a:pt x="4177" y="7284"/>
                    </a:lnTo>
                    <a:lnTo>
                      <a:pt x="17466" y="7284"/>
                    </a:lnTo>
                    <a:lnTo>
                      <a:pt x="17466" y="5178"/>
                    </a:lnTo>
                    <a:lnTo>
                      <a:pt x="4177" y="5178"/>
                    </a:lnTo>
                    <a:close/>
                    <a:moveTo>
                      <a:pt x="4177" y="9757"/>
                    </a:moveTo>
                    <a:lnTo>
                      <a:pt x="4177" y="11824"/>
                    </a:lnTo>
                    <a:lnTo>
                      <a:pt x="17466" y="11824"/>
                    </a:lnTo>
                    <a:lnTo>
                      <a:pt x="17466" y="9757"/>
                    </a:lnTo>
                    <a:lnTo>
                      <a:pt x="4177" y="9757"/>
                    </a:lnTo>
                    <a:close/>
                    <a:moveTo>
                      <a:pt x="4177" y="14297"/>
                    </a:moveTo>
                    <a:lnTo>
                      <a:pt x="4177" y="16403"/>
                    </a:lnTo>
                    <a:lnTo>
                      <a:pt x="17466" y="16403"/>
                    </a:lnTo>
                    <a:lnTo>
                      <a:pt x="17466" y="14297"/>
                    </a:lnTo>
                    <a:lnTo>
                      <a:pt x="4177" y="14297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91" name="组合 50"/>
            <p:cNvGrpSpPr/>
            <p:nvPr/>
          </p:nvGrpSpPr>
          <p:grpSpPr>
            <a:xfrm>
              <a:off x="1961766" y="875054"/>
              <a:ext cx="363328" cy="464363"/>
              <a:chOff x="0" y="0"/>
              <a:chExt cx="363327" cy="464362"/>
            </a:xfrm>
          </p:grpSpPr>
          <p:sp>
            <p:nvSpPr>
              <p:cNvPr id="288" name="Freeform 32"/>
              <p:cNvSpPr/>
              <p:nvPr/>
            </p:nvSpPr>
            <p:spPr>
              <a:xfrm>
                <a:off x="135096" y="-1"/>
                <a:ext cx="92112" cy="464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447"/>
                    </a:moveTo>
                    <a:cubicBezTo>
                      <a:pt x="21600" y="20658"/>
                      <a:pt x="16537" y="21600"/>
                      <a:pt x="10800" y="21600"/>
                    </a:cubicBezTo>
                    <a:cubicBezTo>
                      <a:pt x="4725" y="21600"/>
                      <a:pt x="0" y="20658"/>
                      <a:pt x="0" y="19447"/>
                    </a:cubicBezTo>
                    <a:cubicBezTo>
                      <a:pt x="0" y="2153"/>
                      <a:pt x="0" y="2153"/>
                      <a:pt x="0" y="2153"/>
                    </a:cubicBezTo>
                    <a:cubicBezTo>
                      <a:pt x="0" y="942"/>
                      <a:pt x="4725" y="0"/>
                      <a:pt x="10800" y="0"/>
                    </a:cubicBezTo>
                    <a:cubicBezTo>
                      <a:pt x="16537" y="0"/>
                      <a:pt x="21600" y="942"/>
                      <a:pt x="21600" y="2153"/>
                    </a:cubicBezTo>
                    <a:lnTo>
                      <a:pt x="21600" y="19447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9" name="Freeform 33"/>
              <p:cNvSpPr/>
              <p:nvPr/>
            </p:nvSpPr>
            <p:spPr>
              <a:xfrm>
                <a:off x="0" y="283321"/>
                <a:ext cx="91089" cy="181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070"/>
                    </a:moveTo>
                    <a:cubicBezTo>
                      <a:pt x="21600" y="19181"/>
                      <a:pt x="16800" y="21600"/>
                      <a:pt x="10971" y="21600"/>
                    </a:cubicBezTo>
                    <a:cubicBezTo>
                      <a:pt x="4800" y="21600"/>
                      <a:pt x="0" y="19181"/>
                      <a:pt x="0" y="16070"/>
                    </a:cubicBezTo>
                    <a:cubicBezTo>
                      <a:pt x="0" y="5530"/>
                      <a:pt x="0" y="5530"/>
                      <a:pt x="0" y="5530"/>
                    </a:cubicBezTo>
                    <a:cubicBezTo>
                      <a:pt x="0" y="2419"/>
                      <a:pt x="4800" y="0"/>
                      <a:pt x="10971" y="0"/>
                    </a:cubicBezTo>
                    <a:cubicBezTo>
                      <a:pt x="16800" y="0"/>
                      <a:pt x="21600" y="2419"/>
                      <a:pt x="21600" y="5530"/>
                    </a:cubicBezTo>
                    <a:lnTo>
                      <a:pt x="21600" y="16070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0" name="Freeform 34"/>
              <p:cNvSpPr/>
              <p:nvPr/>
            </p:nvSpPr>
            <p:spPr>
              <a:xfrm>
                <a:off x="271215" y="149332"/>
                <a:ext cx="92113" cy="315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429"/>
                    </a:moveTo>
                    <a:cubicBezTo>
                      <a:pt x="21600" y="20213"/>
                      <a:pt x="16537" y="21600"/>
                      <a:pt x="10800" y="21600"/>
                    </a:cubicBezTo>
                    <a:cubicBezTo>
                      <a:pt x="4725" y="21600"/>
                      <a:pt x="0" y="20213"/>
                      <a:pt x="0" y="18429"/>
                    </a:cubicBezTo>
                    <a:cubicBezTo>
                      <a:pt x="0" y="3171"/>
                      <a:pt x="0" y="3171"/>
                      <a:pt x="0" y="3171"/>
                    </a:cubicBezTo>
                    <a:cubicBezTo>
                      <a:pt x="0" y="1387"/>
                      <a:pt x="4725" y="0"/>
                      <a:pt x="10800" y="0"/>
                    </a:cubicBezTo>
                    <a:cubicBezTo>
                      <a:pt x="16537" y="0"/>
                      <a:pt x="21600" y="1387"/>
                      <a:pt x="21600" y="3171"/>
                    </a:cubicBezTo>
                    <a:lnTo>
                      <a:pt x="21600" y="18429"/>
                    </a:lnTo>
                    <a:close/>
                  </a:path>
                </a:pathLst>
              </a:custGeom>
              <a:solidFill>
                <a:srgbClr val="FD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92" name="文本框 54"/>
            <p:cNvSpPr/>
            <p:nvPr/>
          </p:nvSpPr>
          <p:spPr>
            <a:xfrm>
              <a:off x="219617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/>
            <a:p>
              <a:pPr algn="ctr">
                <a:defRPr sz="1200" b="1">
                  <a:solidFill>
                    <a:srgbClr val="0DEF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solidFill>
                    <a:srgbClr val="000000"/>
                  </a:solidFill>
                </a:rPr>
                <a:t>苏浩然</a:t>
              </a:r>
              <a:endParaRPr sz="1000"/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架构设计 后端服务器</a:t>
              </a:r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系统测试 文档撰写</a:t>
              </a:r>
            </a:p>
          </p:txBody>
        </p:sp>
        <p:sp>
          <p:nvSpPr>
            <p:cNvPr id="293" name="文本框 55"/>
            <p:cNvSpPr/>
            <p:nvPr/>
          </p:nvSpPr>
          <p:spPr>
            <a:xfrm>
              <a:off x="4441764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/>
            <a:p>
              <a:pPr algn="ctr">
                <a:defRPr sz="1200" b="1">
                  <a:solidFill>
                    <a:srgbClr val="0DEF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solidFill>
                    <a:srgbClr val="000000"/>
                  </a:solidFill>
                </a:rPr>
                <a:t>张哲溢</a:t>
              </a:r>
              <a:endParaRPr sz="1000"/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编写代码 界面设计</a:t>
              </a:r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高级功能实现</a:t>
              </a:r>
            </a:p>
          </p:txBody>
        </p:sp>
        <p:sp>
          <p:nvSpPr>
            <p:cNvPr id="294" name="文本框 56"/>
            <p:cNvSpPr/>
            <p:nvPr/>
          </p:nvSpPr>
          <p:spPr>
            <a:xfrm>
              <a:off x="1074546" y="2324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/>
            <a:p>
              <a:pPr algn="ctr">
                <a:defRPr sz="1200" b="1">
                  <a:solidFill>
                    <a:srgbClr val="0DEF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solidFill>
                    <a:srgbClr val="000000"/>
                  </a:solidFill>
                </a:rPr>
                <a:t>吴天龙</a:t>
              </a:r>
              <a:endParaRPr sz="1000"/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编写代码 单元测试</a:t>
              </a:r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PPT设计 文档撰写</a:t>
              </a:r>
            </a:p>
          </p:txBody>
        </p:sp>
        <p:sp>
          <p:nvSpPr>
            <p:cNvPr id="295" name="文本框 57"/>
            <p:cNvSpPr/>
            <p:nvPr/>
          </p:nvSpPr>
          <p:spPr>
            <a:xfrm>
              <a:off x="3297797" y="23075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/>
            <a:p>
              <a:pPr algn="ctr">
                <a:defRPr sz="1200" b="1">
                  <a:solidFill>
                    <a:srgbClr val="0DEF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solidFill>
                    <a:srgbClr val="000000"/>
                  </a:solidFill>
                </a:rPr>
                <a:t>吴泽一</a:t>
              </a:r>
              <a:endParaRPr sz="1000"/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文档撰写 界面设计 语音输入</a:t>
              </a:r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新手教程 帮助文档</a:t>
              </a:r>
            </a:p>
          </p:txBody>
        </p:sp>
        <p:sp>
          <p:nvSpPr>
            <p:cNvPr id="296" name="文本框 58"/>
            <p:cNvSpPr/>
            <p:nvPr/>
          </p:nvSpPr>
          <p:spPr>
            <a:xfrm>
              <a:off x="5570421" y="23075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/>
            <a:p>
              <a:pPr algn="ctr">
                <a:defRPr sz="1200" b="1">
                  <a:solidFill>
                    <a:srgbClr val="0DEF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solidFill>
                    <a:srgbClr val="000000"/>
                  </a:solidFill>
                </a:rPr>
                <a:t>吴泽川</a:t>
              </a:r>
              <a:endParaRPr sz="1000"/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编写代码 单元测试</a:t>
              </a:r>
            </a:p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双人模式设计</a:t>
              </a:r>
            </a:p>
          </p:txBody>
        </p:sp>
        <p:grpSp>
          <p:nvGrpSpPr>
            <p:cNvPr id="301" name="组合 34"/>
            <p:cNvGrpSpPr/>
            <p:nvPr/>
          </p:nvGrpSpPr>
          <p:grpSpPr>
            <a:xfrm>
              <a:off x="3082958" y="1558143"/>
              <a:ext cx="429678" cy="400266"/>
              <a:chOff x="0" y="0"/>
              <a:chExt cx="429677" cy="400264"/>
            </a:xfrm>
          </p:grpSpPr>
          <p:sp>
            <p:nvSpPr>
              <p:cNvPr id="297" name="Freeform 153"/>
              <p:cNvSpPr/>
              <p:nvPr/>
            </p:nvSpPr>
            <p:spPr>
              <a:xfrm>
                <a:off x="21271" y="110125"/>
                <a:ext cx="106356" cy="249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133"/>
                      <a:pt x="21600" y="2133"/>
                      <a:pt x="21600" y="2133"/>
                    </a:cubicBezTo>
                    <a:cubicBezTo>
                      <a:pt x="21600" y="1067"/>
                      <a:pt x="19059" y="0"/>
                      <a:pt x="16518" y="0"/>
                    </a:cubicBezTo>
                    <a:cubicBezTo>
                      <a:pt x="5718" y="0"/>
                      <a:pt x="5718" y="0"/>
                      <a:pt x="5718" y="0"/>
                    </a:cubicBezTo>
                    <a:cubicBezTo>
                      <a:pt x="2541" y="0"/>
                      <a:pt x="0" y="1067"/>
                      <a:pt x="0" y="2133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8" name="Freeform 154"/>
              <p:cNvSpPr/>
              <p:nvPr/>
            </p:nvSpPr>
            <p:spPr>
              <a:xfrm>
                <a:off x="163788" y="0"/>
                <a:ext cx="104230" cy="360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1477"/>
                      <a:pt x="21600" y="1477"/>
                      <a:pt x="21600" y="1477"/>
                    </a:cubicBezTo>
                    <a:cubicBezTo>
                      <a:pt x="21600" y="738"/>
                      <a:pt x="19059" y="0"/>
                      <a:pt x="15882" y="0"/>
                    </a:cubicBezTo>
                    <a:cubicBezTo>
                      <a:pt x="5082" y="0"/>
                      <a:pt x="5082" y="0"/>
                      <a:pt x="5082" y="0"/>
                    </a:cubicBezTo>
                    <a:cubicBezTo>
                      <a:pt x="1906" y="0"/>
                      <a:pt x="0" y="738"/>
                      <a:pt x="0" y="147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9" name="Freeform 155"/>
              <p:cNvSpPr/>
              <p:nvPr/>
            </p:nvSpPr>
            <p:spPr>
              <a:xfrm>
                <a:off x="302050" y="167306"/>
                <a:ext cx="106356" cy="192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2743"/>
                      <a:pt x="21600" y="2743"/>
                      <a:pt x="21600" y="2743"/>
                    </a:cubicBezTo>
                    <a:cubicBezTo>
                      <a:pt x="21600" y="1371"/>
                      <a:pt x="19059" y="0"/>
                      <a:pt x="15882" y="0"/>
                    </a:cubicBezTo>
                    <a:cubicBezTo>
                      <a:pt x="5082" y="0"/>
                      <a:pt x="5082" y="0"/>
                      <a:pt x="5082" y="0"/>
                    </a:cubicBezTo>
                    <a:cubicBezTo>
                      <a:pt x="2541" y="0"/>
                      <a:pt x="0" y="1371"/>
                      <a:pt x="0" y="2743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00" name="Rectangle 156"/>
              <p:cNvSpPr/>
              <p:nvPr/>
            </p:nvSpPr>
            <p:spPr>
              <a:xfrm>
                <a:off x="-1" y="372732"/>
                <a:ext cx="429679" cy="275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1"/>
          <p:cNvSpPr/>
          <p:nvPr/>
        </p:nvSpPr>
        <p:spPr>
          <a:xfrm>
            <a:off x="756145" y="1440036"/>
            <a:ext cx="7488834" cy="2304257"/>
          </a:xfrm>
          <a:prstGeom prst="rect">
            <a:avLst/>
          </a:prstGeom>
          <a:ln w="25400">
            <a:solidFill>
              <a:srgbClr val="0D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07" name="矩形 3"/>
          <p:cNvGrpSpPr/>
          <p:nvPr/>
        </p:nvGrpSpPr>
        <p:grpSpPr>
          <a:xfrm>
            <a:off x="3564459" y="1656059"/>
            <a:ext cx="1872209" cy="720081"/>
            <a:chOff x="0" y="79379"/>
            <a:chExt cx="1872208" cy="720080"/>
          </a:xfrm>
        </p:grpSpPr>
        <p:sp>
          <p:nvSpPr>
            <p:cNvPr id="305" name="矩形"/>
            <p:cNvSpPr/>
            <p:nvPr/>
          </p:nvSpPr>
          <p:spPr>
            <a:xfrm>
              <a:off x="0" y="79379"/>
              <a:ext cx="1872209" cy="720082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鸣谢"/>
            <p:cNvSpPr/>
            <p:nvPr/>
          </p:nvSpPr>
          <p:spPr>
            <a:xfrm>
              <a:off x="45719" y="439419"/>
              <a:ext cx="17807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鸣谢</a:t>
              </a:r>
            </a:p>
          </p:txBody>
        </p:sp>
      </p:grpSp>
      <p:sp>
        <p:nvSpPr>
          <p:cNvPr id="308" name="Text Placeholder 3"/>
          <p:cNvSpPr txBox="1"/>
          <p:nvPr/>
        </p:nvSpPr>
        <p:spPr>
          <a:xfrm>
            <a:off x="2811214" y="2357099"/>
            <a:ext cx="3505201" cy="1024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97889">
              <a:spcBef>
                <a:spcPts val="800"/>
              </a:spcBef>
              <a:defRPr sz="2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感谢沈备军老师、</a:t>
            </a:r>
          </a:p>
          <a:p>
            <a:pPr algn="ctr" defTabSz="897889">
              <a:spcBef>
                <a:spcPts val="800"/>
              </a:spcBef>
              <a:defRPr sz="2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蒋文荟助教的悉心指导！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1" animBg="1" advAuto="0"/>
      <p:bldP spid="307" grpId="2" animBg="1" advAuto="0"/>
      <p:bldP spid="308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2"/>
          <p:cNvSpPr/>
          <p:nvPr/>
        </p:nvSpPr>
        <p:spPr>
          <a:xfrm>
            <a:off x="425135" y="2088108"/>
            <a:ext cx="2736304" cy="1080121"/>
          </a:xfrm>
          <a:prstGeom prst="rect">
            <a:avLst/>
          </a:prstGeom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4" name="矩形 3"/>
          <p:cNvGrpSpPr/>
          <p:nvPr/>
        </p:nvGrpSpPr>
        <p:grpSpPr>
          <a:xfrm>
            <a:off x="604250" y="2308751"/>
            <a:ext cx="2378076" cy="643453"/>
            <a:chOff x="0" y="0"/>
            <a:chExt cx="2378074" cy="643452"/>
          </a:xfrm>
        </p:grpSpPr>
        <p:sp>
          <p:nvSpPr>
            <p:cNvPr id="102" name="矩形"/>
            <p:cNvSpPr/>
            <p:nvPr/>
          </p:nvSpPr>
          <p:spPr>
            <a:xfrm>
              <a:off x="-1" y="-1"/>
              <a:ext cx="2378076" cy="643454"/>
            </a:xfrm>
            <a:prstGeom prst="rect">
              <a:avLst/>
            </a:prstGeom>
            <a:solidFill>
              <a:srgbClr val="0D0D0D"/>
            </a:solidFill>
            <a:ln w="25400" cap="flat">
              <a:solidFill>
                <a:srgbClr val="0D0D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目录"/>
            <p:cNvSpPr txBox="1"/>
            <p:nvPr/>
          </p:nvSpPr>
          <p:spPr>
            <a:xfrm>
              <a:off x="58419" y="22006"/>
              <a:ext cx="226123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r>
                <a:t>目录</a:t>
              </a:r>
            </a:p>
          </p:txBody>
        </p:sp>
      </p:grpSp>
      <p:grpSp>
        <p:nvGrpSpPr>
          <p:cNvPr id="107" name="矩形 4"/>
          <p:cNvGrpSpPr/>
          <p:nvPr/>
        </p:nvGrpSpPr>
        <p:grpSpPr>
          <a:xfrm>
            <a:off x="3708473" y="1078046"/>
            <a:ext cx="1512170" cy="557116"/>
            <a:chOff x="0" y="0"/>
            <a:chExt cx="1512168" cy="557114"/>
          </a:xfrm>
        </p:grpSpPr>
        <p:sp>
          <p:nvSpPr>
            <p:cNvPr id="105" name="矩形"/>
            <p:cNvSpPr/>
            <p:nvPr/>
          </p:nvSpPr>
          <p:spPr>
            <a:xfrm>
              <a:off x="-1" y="0"/>
              <a:ext cx="1512170" cy="557115"/>
            </a:xfrm>
            <a:prstGeom prst="rect">
              <a:avLst/>
            </a:prstGeom>
            <a:noFill/>
            <a:ln w="254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第一部分"/>
            <p:cNvSpPr txBox="1"/>
            <p:nvPr/>
          </p:nvSpPr>
          <p:spPr>
            <a:xfrm>
              <a:off x="58419" y="93137"/>
              <a:ext cx="13953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262626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+mj-lt"/>
                  <a:ea typeface="+mj-ea"/>
                  <a:cs typeface="+mj-cs"/>
                  <a:sym typeface="Helvetica"/>
                </a:rPr>
                <a:t>第一部分</a:t>
              </a:r>
            </a:p>
          </p:txBody>
        </p:sp>
      </p:grpSp>
      <p:sp>
        <p:nvSpPr>
          <p:cNvPr id="108" name="Text Placeholder 3"/>
          <p:cNvSpPr txBox="1"/>
          <p:nvPr/>
        </p:nvSpPr>
        <p:spPr>
          <a:xfrm>
            <a:off x="5334941" y="1042600"/>
            <a:ext cx="2501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600"/>
              </a:spcBef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产品特色与创新</a:t>
            </a:r>
          </a:p>
        </p:txBody>
      </p:sp>
      <p:grpSp>
        <p:nvGrpSpPr>
          <p:cNvPr id="111" name="矩形 12"/>
          <p:cNvGrpSpPr/>
          <p:nvPr/>
        </p:nvGrpSpPr>
        <p:grpSpPr>
          <a:xfrm>
            <a:off x="3708473" y="1944092"/>
            <a:ext cx="1512170" cy="557115"/>
            <a:chOff x="0" y="0"/>
            <a:chExt cx="1512168" cy="557114"/>
          </a:xfrm>
        </p:grpSpPr>
        <p:sp>
          <p:nvSpPr>
            <p:cNvPr id="109" name="矩形"/>
            <p:cNvSpPr/>
            <p:nvPr/>
          </p:nvSpPr>
          <p:spPr>
            <a:xfrm>
              <a:off x="-1" y="0"/>
              <a:ext cx="1512170" cy="557115"/>
            </a:xfrm>
            <a:prstGeom prst="rect">
              <a:avLst/>
            </a:prstGeom>
            <a:noFill/>
            <a:ln w="254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第二部分"/>
            <p:cNvSpPr txBox="1"/>
            <p:nvPr/>
          </p:nvSpPr>
          <p:spPr>
            <a:xfrm>
              <a:off x="58419" y="93137"/>
              <a:ext cx="13953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262626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+mj-lt"/>
                  <a:ea typeface="+mj-ea"/>
                  <a:cs typeface="+mj-cs"/>
                  <a:sym typeface="Helvetica"/>
                </a:rPr>
                <a:t>第二部分</a:t>
              </a:r>
            </a:p>
          </p:txBody>
        </p:sp>
      </p:grpSp>
      <p:sp>
        <p:nvSpPr>
          <p:cNvPr id="112" name="Text Placeholder 3"/>
          <p:cNvSpPr txBox="1"/>
          <p:nvPr/>
        </p:nvSpPr>
        <p:spPr>
          <a:xfrm>
            <a:off x="5334941" y="1908645"/>
            <a:ext cx="2501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600"/>
              </a:spcBef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架构与关键技术</a:t>
            </a:r>
          </a:p>
        </p:txBody>
      </p:sp>
      <p:grpSp>
        <p:nvGrpSpPr>
          <p:cNvPr id="115" name="矩形 14"/>
          <p:cNvGrpSpPr/>
          <p:nvPr/>
        </p:nvGrpSpPr>
        <p:grpSpPr>
          <a:xfrm>
            <a:off x="3708473" y="2802182"/>
            <a:ext cx="1512170" cy="557116"/>
            <a:chOff x="0" y="0"/>
            <a:chExt cx="1512168" cy="557114"/>
          </a:xfrm>
        </p:grpSpPr>
        <p:sp>
          <p:nvSpPr>
            <p:cNvPr id="113" name="矩形"/>
            <p:cNvSpPr/>
            <p:nvPr/>
          </p:nvSpPr>
          <p:spPr>
            <a:xfrm>
              <a:off x="-1" y="0"/>
              <a:ext cx="1512170" cy="557115"/>
            </a:xfrm>
            <a:prstGeom prst="rect">
              <a:avLst/>
            </a:prstGeom>
            <a:noFill/>
            <a:ln w="254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第三部分"/>
            <p:cNvSpPr txBox="1"/>
            <p:nvPr/>
          </p:nvSpPr>
          <p:spPr>
            <a:xfrm>
              <a:off x="58419" y="93137"/>
              <a:ext cx="13953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262626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+mj-lt"/>
                  <a:ea typeface="+mj-ea"/>
                  <a:cs typeface="+mj-cs"/>
                  <a:sym typeface="Helvetica"/>
                </a:rPr>
                <a:t>第三部分</a:t>
              </a:r>
            </a:p>
          </p:txBody>
        </p:sp>
      </p:grpSp>
      <p:sp>
        <p:nvSpPr>
          <p:cNvPr id="116" name="Text Placeholder 3"/>
          <p:cNvSpPr txBox="1"/>
          <p:nvPr/>
        </p:nvSpPr>
        <p:spPr>
          <a:xfrm>
            <a:off x="5334941" y="2766735"/>
            <a:ext cx="2501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600"/>
              </a:spcBef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获得的经验教训</a:t>
            </a:r>
          </a:p>
        </p:txBody>
      </p:sp>
      <p:grpSp>
        <p:nvGrpSpPr>
          <p:cNvPr id="119" name="矩形 16"/>
          <p:cNvGrpSpPr/>
          <p:nvPr/>
        </p:nvGrpSpPr>
        <p:grpSpPr>
          <a:xfrm>
            <a:off x="3708473" y="3617207"/>
            <a:ext cx="1512170" cy="557116"/>
            <a:chOff x="0" y="0"/>
            <a:chExt cx="1512168" cy="557114"/>
          </a:xfrm>
        </p:grpSpPr>
        <p:sp>
          <p:nvSpPr>
            <p:cNvPr id="117" name="矩形"/>
            <p:cNvSpPr/>
            <p:nvPr/>
          </p:nvSpPr>
          <p:spPr>
            <a:xfrm>
              <a:off x="-1" y="0"/>
              <a:ext cx="1512170" cy="557115"/>
            </a:xfrm>
            <a:prstGeom prst="rect">
              <a:avLst/>
            </a:prstGeom>
            <a:noFill/>
            <a:ln w="254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第四部分"/>
            <p:cNvSpPr txBox="1"/>
            <p:nvPr/>
          </p:nvSpPr>
          <p:spPr>
            <a:xfrm>
              <a:off x="58419" y="93137"/>
              <a:ext cx="13953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262626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+mj-lt"/>
                  <a:ea typeface="+mj-ea"/>
                  <a:cs typeface="+mj-cs"/>
                  <a:sym typeface="Helvetica"/>
                </a:rPr>
                <a:t>第四部分</a:t>
              </a:r>
            </a:p>
          </p:txBody>
        </p:sp>
      </p:grpSp>
      <p:sp>
        <p:nvSpPr>
          <p:cNvPr id="120" name="Text Placeholder 3"/>
          <p:cNvSpPr txBox="1"/>
          <p:nvPr/>
        </p:nvSpPr>
        <p:spPr>
          <a:xfrm>
            <a:off x="5334941" y="3581760"/>
            <a:ext cx="25019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600"/>
              </a:spcBef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成员贡献与分工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 advAuto="0"/>
      <p:bldP spid="104" grpId="2" animBg="1" advAuto="0"/>
      <p:bldP spid="107" grpId="3" animBg="1" advAuto="0"/>
      <p:bldP spid="108" grpId="4" animBg="1" advAuto="0"/>
      <p:bldP spid="111" grpId="5" animBg="1" advAuto="0"/>
      <p:bldP spid="112" grpId="6" animBg="1" advAuto="0"/>
      <p:bldP spid="115" grpId="7" animBg="1" advAuto="0"/>
      <p:bldP spid="116" grpId="8" animBg="1" advAuto="0"/>
      <p:bldP spid="119" grpId="9" animBg="1" advAuto="0"/>
      <p:bldP spid="120" grpId="1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"/>
          <p:cNvSpPr/>
          <p:nvPr/>
        </p:nvSpPr>
        <p:spPr>
          <a:xfrm>
            <a:off x="3132410" y="1584051"/>
            <a:ext cx="2736304" cy="1080121"/>
          </a:xfrm>
          <a:prstGeom prst="rect">
            <a:avLst/>
          </a:prstGeom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5" name="矩形 4"/>
          <p:cNvGrpSpPr/>
          <p:nvPr/>
        </p:nvGrpSpPr>
        <p:grpSpPr>
          <a:xfrm>
            <a:off x="3311526" y="1804696"/>
            <a:ext cx="2378075" cy="643453"/>
            <a:chOff x="0" y="0"/>
            <a:chExt cx="2378074" cy="643452"/>
          </a:xfrm>
        </p:grpSpPr>
        <p:sp>
          <p:nvSpPr>
            <p:cNvPr id="123" name="矩形"/>
            <p:cNvSpPr/>
            <p:nvPr/>
          </p:nvSpPr>
          <p:spPr>
            <a:xfrm>
              <a:off x="-1" y="-1"/>
              <a:ext cx="2378076" cy="643454"/>
            </a:xfrm>
            <a:prstGeom prst="rect">
              <a:avLst/>
            </a:prstGeom>
            <a:solidFill>
              <a:srgbClr val="0D0D0D"/>
            </a:solidFill>
            <a:ln w="25400" cap="flat">
              <a:solidFill>
                <a:srgbClr val="0D0D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第一部分"/>
            <p:cNvSpPr txBox="1"/>
            <p:nvPr/>
          </p:nvSpPr>
          <p:spPr>
            <a:xfrm>
              <a:off x="58419" y="22006"/>
              <a:ext cx="226123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r>
                <a:t>第一部分</a:t>
              </a:r>
            </a:p>
          </p:txBody>
        </p:sp>
      </p:grpSp>
      <p:sp>
        <p:nvSpPr>
          <p:cNvPr id="126" name="Text Placeholder 3"/>
          <p:cNvSpPr txBox="1"/>
          <p:nvPr/>
        </p:nvSpPr>
        <p:spPr>
          <a:xfrm>
            <a:off x="2877169" y="2717744"/>
            <a:ext cx="3213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800"/>
              </a:spcBef>
              <a:defRPr sz="3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产品特色与创新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animBg="1" advAuto="0"/>
      <p:bldP spid="125" grpId="2" animBg="1" advAuto="0"/>
      <p:bldP spid="126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成组"/>
          <p:cNvGrpSpPr/>
          <p:nvPr/>
        </p:nvGrpSpPr>
        <p:grpSpPr>
          <a:xfrm>
            <a:off x="672930" y="954337"/>
            <a:ext cx="2563747" cy="2733428"/>
            <a:chOff x="0" y="0"/>
            <a:chExt cx="2563745" cy="2733427"/>
          </a:xfrm>
        </p:grpSpPr>
        <p:sp>
          <p:nvSpPr>
            <p:cNvPr id="128" name="矩形 1"/>
            <p:cNvSpPr/>
            <p:nvPr/>
          </p:nvSpPr>
          <p:spPr>
            <a:xfrm rot="1321970">
              <a:off x="341706" y="272802"/>
              <a:ext cx="1880334" cy="218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15" y="1780"/>
                  </a:moveTo>
                  <a:lnTo>
                    <a:pt x="18579" y="0"/>
                  </a:lnTo>
                  <a:lnTo>
                    <a:pt x="21600" y="21600"/>
                  </a:lnTo>
                  <a:lnTo>
                    <a:pt x="0" y="21580"/>
                  </a:lnTo>
                  <a:lnTo>
                    <a:pt x="2815" y="17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" name="矩形 8"/>
            <p:cNvSpPr/>
            <p:nvPr/>
          </p:nvSpPr>
          <p:spPr>
            <a:xfrm>
              <a:off x="244403" y="471601"/>
              <a:ext cx="1747240" cy="2260256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" name="矩形 9"/>
            <p:cNvSpPr txBox="1"/>
            <p:nvPr/>
          </p:nvSpPr>
          <p:spPr>
            <a:xfrm>
              <a:off x="825723" y="2347277"/>
              <a:ext cx="584599" cy="241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1949" tIns="31949" rIns="31949" bIns="31949" numCol="1" anchor="t">
              <a:spAutoFit/>
            </a:bodyPr>
            <a:lstStyle>
              <a:lvl1pPr algn="just">
                <a:lnSpc>
                  <a:spcPct val="150000"/>
                </a:lnSpc>
                <a:defRPr sz="1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童趣界面</a:t>
              </a:r>
            </a:p>
          </p:txBody>
        </p:sp>
        <p:sp>
          <p:nvSpPr>
            <p:cNvPr id="131" name="矩形 13"/>
            <p:cNvSpPr/>
            <p:nvPr/>
          </p:nvSpPr>
          <p:spPr>
            <a:xfrm>
              <a:off x="239552" y="471600"/>
              <a:ext cx="1752090" cy="1826412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37" name="成组"/>
          <p:cNvGrpSpPr/>
          <p:nvPr/>
        </p:nvGrpSpPr>
        <p:grpSpPr>
          <a:xfrm>
            <a:off x="3051127" y="1092753"/>
            <a:ext cx="2560178" cy="2816544"/>
            <a:chOff x="0" y="0"/>
            <a:chExt cx="2560176" cy="2816542"/>
          </a:xfrm>
        </p:grpSpPr>
        <p:sp>
          <p:nvSpPr>
            <p:cNvPr id="133" name="矩形 1"/>
            <p:cNvSpPr/>
            <p:nvPr/>
          </p:nvSpPr>
          <p:spPr>
            <a:xfrm rot="765309">
              <a:off x="241234" y="199534"/>
              <a:ext cx="2077708" cy="241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15" y="1780"/>
                  </a:moveTo>
                  <a:lnTo>
                    <a:pt x="18579" y="0"/>
                  </a:lnTo>
                  <a:lnTo>
                    <a:pt x="21600" y="21600"/>
                  </a:lnTo>
                  <a:lnTo>
                    <a:pt x="0" y="21580"/>
                  </a:lnTo>
                  <a:lnTo>
                    <a:pt x="2815" y="178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" name="矩形 5"/>
            <p:cNvSpPr/>
            <p:nvPr/>
          </p:nvSpPr>
          <p:spPr>
            <a:xfrm>
              <a:off x="433621" y="333185"/>
              <a:ext cx="1747240" cy="2260256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" name="矩形 6"/>
            <p:cNvSpPr/>
            <p:nvPr/>
          </p:nvSpPr>
          <p:spPr>
            <a:xfrm>
              <a:off x="426525" y="322816"/>
              <a:ext cx="1752090" cy="18264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" name="矩形 14"/>
            <p:cNvSpPr txBox="1"/>
            <p:nvPr/>
          </p:nvSpPr>
          <p:spPr>
            <a:xfrm>
              <a:off x="1014941" y="2208861"/>
              <a:ext cx="584599" cy="241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1949" tIns="31949" rIns="31949" bIns="31949" numCol="1" anchor="t">
              <a:spAutoFit/>
            </a:bodyPr>
            <a:lstStyle>
              <a:lvl1pPr algn="just">
                <a:lnSpc>
                  <a:spcPct val="150000"/>
                </a:lnSpc>
                <a:defRPr sz="1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联机聊天</a:t>
              </a:r>
            </a:p>
          </p:txBody>
        </p:sp>
      </p:grpSp>
      <p:grpSp>
        <p:nvGrpSpPr>
          <p:cNvPr id="142" name="成组"/>
          <p:cNvGrpSpPr/>
          <p:nvPr/>
        </p:nvGrpSpPr>
        <p:grpSpPr>
          <a:xfrm>
            <a:off x="5680211" y="1226797"/>
            <a:ext cx="2746706" cy="2848066"/>
            <a:chOff x="0" y="0"/>
            <a:chExt cx="2746704" cy="2848064"/>
          </a:xfrm>
        </p:grpSpPr>
        <p:sp>
          <p:nvSpPr>
            <p:cNvPr id="138" name="矩形 1"/>
            <p:cNvSpPr/>
            <p:nvPr/>
          </p:nvSpPr>
          <p:spPr>
            <a:xfrm rot="1891260">
              <a:off x="433185" y="330121"/>
              <a:ext cx="1880334" cy="218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15" y="1780"/>
                  </a:moveTo>
                  <a:lnTo>
                    <a:pt x="18579" y="0"/>
                  </a:lnTo>
                  <a:lnTo>
                    <a:pt x="21600" y="21600"/>
                  </a:lnTo>
                  <a:lnTo>
                    <a:pt x="0" y="21580"/>
                  </a:lnTo>
                  <a:lnTo>
                    <a:pt x="2815" y="17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" name="矩形 2"/>
            <p:cNvSpPr/>
            <p:nvPr/>
          </p:nvSpPr>
          <p:spPr>
            <a:xfrm>
              <a:off x="344117" y="211032"/>
              <a:ext cx="1747240" cy="2260256"/>
            </a:xfrm>
            <a:prstGeom prst="rect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97889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" name="矩形 3"/>
            <p:cNvSpPr/>
            <p:nvPr/>
          </p:nvSpPr>
          <p:spPr>
            <a:xfrm>
              <a:off x="343845" y="211032"/>
              <a:ext cx="1752090" cy="1804151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" name="矩形 15"/>
            <p:cNvSpPr txBox="1"/>
            <p:nvPr/>
          </p:nvSpPr>
          <p:spPr>
            <a:xfrm>
              <a:off x="925437" y="2074817"/>
              <a:ext cx="584599" cy="241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1949" tIns="31949" rIns="31949" bIns="31949" numCol="1" anchor="t">
              <a:spAutoFit/>
            </a:bodyPr>
            <a:lstStyle>
              <a:lvl1pPr algn="just">
                <a:lnSpc>
                  <a:spcPct val="150000"/>
                </a:lnSpc>
                <a:defRPr sz="1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新手教程</a:t>
              </a:r>
            </a:p>
          </p:txBody>
        </p:sp>
      </p:grpSp>
      <p:sp>
        <p:nvSpPr>
          <p:cNvPr id="143" name="Text Placeholder 3"/>
          <p:cNvSpPr txBox="1"/>
          <p:nvPr/>
        </p:nvSpPr>
        <p:spPr>
          <a:xfrm>
            <a:off x="3743473" y="211038"/>
            <a:ext cx="1612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400"/>
              </a:spcBef>
              <a:defRPr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产品特色与创新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fad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"/>
          <p:cNvSpPr/>
          <p:nvPr/>
        </p:nvSpPr>
        <p:spPr>
          <a:xfrm>
            <a:off x="3132410" y="1584051"/>
            <a:ext cx="2736304" cy="1080121"/>
          </a:xfrm>
          <a:prstGeom prst="rect">
            <a:avLst/>
          </a:prstGeom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8" name="矩形 4"/>
          <p:cNvGrpSpPr/>
          <p:nvPr/>
        </p:nvGrpSpPr>
        <p:grpSpPr>
          <a:xfrm>
            <a:off x="3311526" y="1804696"/>
            <a:ext cx="2378075" cy="643453"/>
            <a:chOff x="0" y="0"/>
            <a:chExt cx="2378074" cy="643452"/>
          </a:xfrm>
        </p:grpSpPr>
        <p:sp>
          <p:nvSpPr>
            <p:cNvPr id="146" name="矩形"/>
            <p:cNvSpPr/>
            <p:nvPr/>
          </p:nvSpPr>
          <p:spPr>
            <a:xfrm>
              <a:off x="-1" y="-1"/>
              <a:ext cx="2378076" cy="643454"/>
            </a:xfrm>
            <a:prstGeom prst="rect">
              <a:avLst/>
            </a:prstGeom>
            <a:solidFill>
              <a:srgbClr val="0D0D0D"/>
            </a:solidFill>
            <a:ln w="25400" cap="flat">
              <a:solidFill>
                <a:srgbClr val="0D0D0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第二部分"/>
            <p:cNvSpPr txBox="1"/>
            <p:nvPr/>
          </p:nvSpPr>
          <p:spPr>
            <a:xfrm>
              <a:off x="58419" y="22006"/>
              <a:ext cx="226123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黑体"/>
                  <a:ea typeface="黑体"/>
                  <a:cs typeface="黑体"/>
                  <a:sym typeface="黑体"/>
                </a:defRPr>
              </a:lvl1pPr>
            </a:lstStyle>
            <a:p>
              <a:r>
                <a:t>第二部分</a:t>
              </a:r>
            </a:p>
          </p:txBody>
        </p:sp>
      </p:grpSp>
      <p:sp>
        <p:nvSpPr>
          <p:cNvPr id="149" name="Text Placeholder 3"/>
          <p:cNvSpPr txBox="1"/>
          <p:nvPr/>
        </p:nvSpPr>
        <p:spPr>
          <a:xfrm>
            <a:off x="2877169" y="2717744"/>
            <a:ext cx="3213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800"/>
              </a:spcBef>
              <a:defRPr sz="36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架构与关键技术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blind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8" grpId="2" animBg="1" advAuto="0"/>
      <p:bldP spid="149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箭头3"/>
          <p:cNvSpPr/>
          <p:nvPr/>
        </p:nvSpPr>
        <p:spPr>
          <a:xfrm flipV="1">
            <a:off x="1724816" y="2498569"/>
            <a:ext cx="1188155" cy="133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4" extrusionOk="0">
                <a:moveTo>
                  <a:pt x="2732" y="19078"/>
                </a:moveTo>
                <a:lnTo>
                  <a:pt x="2963" y="6213"/>
                </a:lnTo>
                <a:cubicBezTo>
                  <a:pt x="3102" y="3911"/>
                  <a:pt x="4214" y="3874"/>
                  <a:pt x="6112" y="3838"/>
                </a:cubicBezTo>
                <a:lnTo>
                  <a:pt x="16669" y="3691"/>
                </a:lnTo>
                <a:lnTo>
                  <a:pt x="16669" y="5848"/>
                </a:lnTo>
                <a:lnTo>
                  <a:pt x="21600" y="2796"/>
                </a:lnTo>
                <a:lnTo>
                  <a:pt x="16484" y="0"/>
                </a:lnTo>
                <a:lnTo>
                  <a:pt x="16530" y="1681"/>
                </a:lnTo>
                <a:cubicBezTo>
                  <a:pt x="16530" y="1681"/>
                  <a:pt x="9399" y="1718"/>
                  <a:pt x="5417" y="1718"/>
                </a:cubicBezTo>
                <a:cubicBezTo>
                  <a:pt x="1389" y="1754"/>
                  <a:pt x="46" y="2851"/>
                  <a:pt x="0" y="5446"/>
                </a:cubicBezTo>
                <a:lnTo>
                  <a:pt x="0" y="19334"/>
                </a:lnTo>
                <a:cubicBezTo>
                  <a:pt x="463" y="21600"/>
                  <a:pt x="2153" y="21381"/>
                  <a:pt x="2732" y="19078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3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箭头2"/>
          <p:cNvSpPr/>
          <p:nvPr/>
        </p:nvSpPr>
        <p:spPr>
          <a:xfrm rot="16200000">
            <a:off x="2038874" y="1767341"/>
            <a:ext cx="351190" cy="1412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28" y="36"/>
                </a:moveTo>
                <a:lnTo>
                  <a:pt x="6845" y="16879"/>
                </a:lnTo>
                <a:lnTo>
                  <a:pt x="0" y="16951"/>
                </a:lnTo>
                <a:lnTo>
                  <a:pt x="10952" y="21600"/>
                </a:lnTo>
                <a:lnTo>
                  <a:pt x="21600" y="16951"/>
                </a:lnTo>
                <a:lnTo>
                  <a:pt x="15211" y="16951"/>
                </a:lnTo>
                <a:lnTo>
                  <a:pt x="15059" y="0"/>
                </a:lnTo>
                <a:lnTo>
                  <a:pt x="5628" y="36"/>
                </a:ln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3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箭头1"/>
          <p:cNvSpPr/>
          <p:nvPr/>
        </p:nvSpPr>
        <p:spPr>
          <a:xfrm>
            <a:off x="1717175" y="1184823"/>
            <a:ext cx="1188155" cy="1335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4" extrusionOk="0">
                <a:moveTo>
                  <a:pt x="2732" y="19078"/>
                </a:moveTo>
                <a:lnTo>
                  <a:pt x="2963" y="6213"/>
                </a:lnTo>
                <a:cubicBezTo>
                  <a:pt x="3102" y="3911"/>
                  <a:pt x="4214" y="3874"/>
                  <a:pt x="6112" y="3838"/>
                </a:cubicBezTo>
                <a:lnTo>
                  <a:pt x="16669" y="3691"/>
                </a:lnTo>
                <a:lnTo>
                  <a:pt x="16669" y="5848"/>
                </a:lnTo>
                <a:lnTo>
                  <a:pt x="21600" y="2796"/>
                </a:lnTo>
                <a:lnTo>
                  <a:pt x="16484" y="0"/>
                </a:lnTo>
                <a:lnTo>
                  <a:pt x="16530" y="1681"/>
                </a:lnTo>
                <a:cubicBezTo>
                  <a:pt x="16530" y="1681"/>
                  <a:pt x="9399" y="1718"/>
                  <a:pt x="5417" y="1718"/>
                </a:cubicBezTo>
                <a:cubicBezTo>
                  <a:pt x="1389" y="1754"/>
                  <a:pt x="46" y="2851"/>
                  <a:pt x="0" y="5446"/>
                </a:cubicBezTo>
                <a:lnTo>
                  <a:pt x="0" y="19334"/>
                </a:lnTo>
                <a:cubicBezTo>
                  <a:pt x="463" y="21600"/>
                  <a:pt x="2153" y="21381"/>
                  <a:pt x="2732" y="19078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3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56" name="文本1"/>
          <p:cNvGrpSpPr/>
          <p:nvPr/>
        </p:nvGrpSpPr>
        <p:grpSpPr>
          <a:xfrm>
            <a:off x="3417549" y="933976"/>
            <a:ext cx="4029411" cy="941239"/>
            <a:chOff x="0" y="0"/>
            <a:chExt cx="4029409" cy="941238"/>
          </a:xfrm>
        </p:grpSpPr>
        <p:sp>
          <p:nvSpPr>
            <p:cNvPr id="154" name="圆角矩形"/>
            <p:cNvSpPr/>
            <p:nvPr/>
          </p:nvSpPr>
          <p:spPr>
            <a:xfrm>
              <a:off x="0" y="0"/>
              <a:ext cx="4029410" cy="941239"/>
            </a:xfrm>
            <a:prstGeom prst="roundRect">
              <a:avLst>
                <a:gd name="adj" fmla="val 11505"/>
              </a:avLst>
            </a:prstGeom>
            <a:solidFill>
              <a:srgbClr val="E2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" name="MVC"/>
            <p:cNvSpPr txBox="1"/>
            <p:nvPr/>
          </p:nvSpPr>
          <p:spPr>
            <a:xfrm>
              <a:off x="76646" y="273289"/>
              <a:ext cx="3876117" cy="394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>
              <a:lvl1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MVC</a:t>
              </a:r>
            </a:p>
          </p:txBody>
        </p:sp>
      </p:grpSp>
      <p:grpSp>
        <p:nvGrpSpPr>
          <p:cNvPr id="159" name="标题1"/>
          <p:cNvGrpSpPr/>
          <p:nvPr/>
        </p:nvGrpSpPr>
        <p:grpSpPr>
          <a:xfrm>
            <a:off x="2987417" y="922309"/>
            <a:ext cx="1202495" cy="954394"/>
            <a:chOff x="0" y="0"/>
            <a:chExt cx="1202494" cy="954392"/>
          </a:xfrm>
        </p:grpSpPr>
        <p:sp>
          <p:nvSpPr>
            <p:cNvPr id="157" name="圆角矩形"/>
            <p:cNvSpPr/>
            <p:nvPr/>
          </p:nvSpPr>
          <p:spPr>
            <a:xfrm>
              <a:off x="0" y="0"/>
              <a:ext cx="1202495" cy="954393"/>
            </a:xfrm>
            <a:prstGeom prst="roundRect">
              <a:avLst>
                <a:gd name="adj" fmla="val 11921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" name="架构"/>
            <p:cNvSpPr txBox="1"/>
            <p:nvPr/>
          </p:nvSpPr>
          <p:spPr>
            <a:xfrm>
              <a:off x="78251" y="343367"/>
              <a:ext cx="1045992" cy="26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>
              <a:lvl1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架构</a:t>
              </a:r>
            </a:p>
          </p:txBody>
        </p:sp>
      </p:grpSp>
      <p:grpSp>
        <p:nvGrpSpPr>
          <p:cNvPr id="162" name="文本2"/>
          <p:cNvGrpSpPr/>
          <p:nvPr/>
        </p:nvGrpSpPr>
        <p:grpSpPr>
          <a:xfrm>
            <a:off x="3417549" y="2033045"/>
            <a:ext cx="4029411" cy="947788"/>
            <a:chOff x="0" y="0"/>
            <a:chExt cx="4029409" cy="947787"/>
          </a:xfrm>
        </p:grpSpPr>
        <p:sp>
          <p:nvSpPr>
            <p:cNvPr id="160" name="圆角矩形"/>
            <p:cNvSpPr/>
            <p:nvPr/>
          </p:nvSpPr>
          <p:spPr>
            <a:xfrm>
              <a:off x="0" y="0"/>
              <a:ext cx="4029410" cy="947788"/>
            </a:xfrm>
            <a:prstGeom prst="roundRect">
              <a:avLst>
                <a:gd name="adj" fmla="val 11505"/>
              </a:avLst>
            </a:prstGeom>
            <a:solidFill>
              <a:srgbClr val="E2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1" name="LOGO解释器"/>
            <p:cNvSpPr txBox="1"/>
            <p:nvPr/>
          </p:nvSpPr>
          <p:spPr>
            <a:xfrm>
              <a:off x="76866" y="251164"/>
              <a:ext cx="3875676" cy="445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>
              <a:lvl1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LOGO解释器</a:t>
              </a:r>
            </a:p>
          </p:txBody>
        </p:sp>
      </p:grpSp>
      <p:grpSp>
        <p:nvGrpSpPr>
          <p:cNvPr id="165" name="标题2"/>
          <p:cNvGrpSpPr/>
          <p:nvPr/>
        </p:nvGrpSpPr>
        <p:grpSpPr>
          <a:xfrm>
            <a:off x="2996793" y="2026044"/>
            <a:ext cx="1202495" cy="954393"/>
            <a:chOff x="0" y="0"/>
            <a:chExt cx="1202494" cy="954392"/>
          </a:xfrm>
        </p:grpSpPr>
        <p:sp>
          <p:nvSpPr>
            <p:cNvPr id="163" name="圆角矩形"/>
            <p:cNvSpPr/>
            <p:nvPr/>
          </p:nvSpPr>
          <p:spPr>
            <a:xfrm>
              <a:off x="0" y="0"/>
              <a:ext cx="1202495" cy="954393"/>
            </a:xfrm>
            <a:prstGeom prst="roundRect">
              <a:avLst>
                <a:gd name="adj" fmla="val 11921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4" name="核心技术"/>
            <p:cNvSpPr txBox="1"/>
            <p:nvPr/>
          </p:nvSpPr>
          <p:spPr>
            <a:xfrm>
              <a:off x="78251" y="343367"/>
              <a:ext cx="1045992" cy="26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>
              <a:lvl1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核心技术</a:t>
              </a:r>
            </a:p>
          </p:txBody>
        </p:sp>
      </p:grpSp>
      <p:grpSp>
        <p:nvGrpSpPr>
          <p:cNvPr id="168" name="文本3"/>
          <p:cNvGrpSpPr/>
          <p:nvPr/>
        </p:nvGrpSpPr>
        <p:grpSpPr>
          <a:xfrm>
            <a:off x="3445676" y="3151946"/>
            <a:ext cx="4003626" cy="945342"/>
            <a:chOff x="0" y="0"/>
            <a:chExt cx="4003625" cy="945341"/>
          </a:xfrm>
        </p:grpSpPr>
        <p:sp>
          <p:nvSpPr>
            <p:cNvPr id="166" name="圆角矩形"/>
            <p:cNvSpPr/>
            <p:nvPr/>
          </p:nvSpPr>
          <p:spPr>
            <a:xfrm>
              <a:off x="0" y="0"/>
              <a:ext cx="4003626" cy="945342"/>
            </a:xfrm>
            <a:prstGeom prst="roundRect">
              <a:avLst>
                <a:gd name="adj" fmla="val 11505"/>
              </a:avLst>
            </a:prstGeom>
            <a:solidFill>
              <a:srgbClr val="E2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" name="Web Socket…"/>
            <p:cNvSpPr txBox="1"/>
            <p:nvPr/>
          </p:nvSpPr>
          <p:spPr>
            <a:xfrm>
              <a:off x="76784" y="67061"/>
              <a:ext cx="3850057" cy="811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/>
            <a:p>
              <a: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Web Socket</a:t>
              </a:r>
            </a:p>
            <a:p>
              <a:pPr algn="ctr" defTabSz="914400">
                <a:lnSpc>
                  <a:spcPct val="120000"/>
                </a:lnSpc>
                <a:defRPr sz="20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语音识别接口</a:t>
              </a:r>
            </a:p>
          </p:txBody>
        </p:sp>
      </p:grpSp>
      <p:grpSp>
        <p:nvGrpSpPr>
          <p:cNvPr id="171" name="标题3"/>
          <p:cNvGrpSpPr/>
          <p:nvPr/>
        </p:nvGrpSpPr>
        <p:grpSpPr>
          <a:xfrm>
            <a:off x="2982728" y="3144946"/>
            <a:ext cx="1202496" cy="954394"/>
            <a:chOff x="0" y="0"/>
            <a:chExt cx="1202494" cy="954392"/>
          </a:xfrm>
        </p:grpSpPr>
        <p:sp>
          <p:nvSpPr>
            <p:cNvPr id="169" name="圆角矩形"/>
            <p:cNvSpPr/>
            <p:nvPr/>
          </p:nvSpPr>
          <p:spPr>
            <a:xfrm>
              <a:off x="0" y="0"/>
              <a:ext cx="1202495" cy="954393"/>
            </a:xfrm>
            <a:prstGeom prst="roundRect">
              <a:avLst>
                <a:gd name="adj" fmla="val 11921"/>
              </a:avLst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0" name="外部技术"/>
            <p:cNvSpPr txBox="1"/>
            <p:nvPr/>
          </p:nvSpPr>
          <p:spPr>
            <a:xfrm>
              <a:off x="78251" y="343367"/>
              <a:ext cx="1045992" cy="26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>
              <a:lvl1pPr algn="ctr" defTabSz="914400">
                <a:lnSpc>
                  <a:spcPct val="120000"/>
                </a:lnSpc>
                <a:defRPr sz="1000" b="1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外部技术</a:t>
              </a:r>
            </a:p>
          </p:txBody>
        </p:sp>
      </p:grpSp>
      <p:grpSp>
        <p:nvGrpSpPr>
          <p:cNvPr id="174" name="Oval 19"/>
          <p:cNvGrpSpPr/>
          <p:nvPr/>
        </p:nvGrpSpPr>
        <p:grpSpPr>
          <a:xfrm>
            <a:off x="1116186" y="1810485"/>
            <a:ext cx="1294177" cy="1288635"/>
            <a:chOff x="0" y="0"/>
            <a:chExt cx="1294176" cy="1288634"/>
          </a:xfrm>
        </p:grpSpPr>
        <p:sp>
          <p:nvSpPr>
            <p:cNvPr id="172" name="椭圆形"/>
            <p:cNvSpPr/>
            <p:nvPr/>
          </p:nvSpPr>
          <p:spPr>
            <a:xfrm>
              <a:off x="-1" y="-1"/>
              <a:ext cx="1294178" cy="1288636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/>
            </a:p>
          </p:txBody>
        </p:sp>
        <p:sp>
          <p:nvSpPr>
            <p:cNvPr id="173" name="架构…"/>
            <p:cNvSpPr txBox="1"/>
            <p:nvPr/>
          </p:nvSpPr>
          <p:spPr>
            <a:xfrm>
              <a:off x="234456" y="319987"/>
              <a:ext cx="825263" cy="648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29" tIns="44929" rIns="44929" bIns="44929" numCol="1" anchor="ctr">
              <a:spAutoFit/>
            </a:bodyPr>
            <a:lstStyle/>
            <a:p>
              <a:pPr algn="ctr">
                <a:lnSpc>
                  <a:spcPct val="12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架构</a:t>
              </a:r>
            </a:p>
            <a:p>
              <a:pPr algn="ctr">
                <a:lnSpc>
                  <a:spcPct val="120000"/>
                </a:lnSpc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与技术</a:t>
              </a:r>
            </a:p>
          </p:txBody>
        </p:sp>
      </p:grpSp>
      <p:sp>
        <p:nvSpPr>
          <p:cNvPr id="175" name="Text Placeholder 3"/>
          <p:cNvSpPr txBox="1"/>
          <p:nvPr/>
        </p:nvSpPr>
        <p:spPr>
          <a:xfrm>
            <a:off x="3743473" y="211038"/>
            <a:ext cx="16129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400"/>
              </a:spcBef>
              <a:defRPr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架构与关键技术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8" animBg="1" advAuto="0"/>
      <p:bldP spid="152" grpId="5" animBg="1" advAuto="0"/>
      <p:bldP spid="153" grpId="2" animBg="1" advAuto="0"/>
      <p:bldP spid="156" grpId="4" animBg="1" advAuto="0"/>
      <p:bldP spid="159" grpId="3" animBg="1" advAuto="0"/>
      <p:bldP spid="162" grpId="7" animBg="1" advAuto="0"/>
      <p:bldP spid="165" grpId="6" animBg="1" advAuto="0"/>
      <p:bldP spid="168" grpId="10" animBg="1" advAuto="0"/>
      <p:bldP spid="171" grpId="9" animBg="1" advAuto="0"/>
      <p:bldP spid="1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成组"/>
          <p:cNvGrpSpPr/>
          <p:nvPr/>
        </p:nvGrpSpPr>
        <p:grpSpPr>
          <a:xfrm>
            <a:off x="1563612" y="676932"/>
            <a:ext cx="5972624" cy="3044175"/>
            <a:chOff x="0" y="0"/>
            <a:chExt cx="5972623" cy="3044174"/>
          </a:xfrm>
        </p:grpSpPr>
        <p:sp>
          <p:nvSpPr>
            <p:cNvPr id="177" name="直接连接符 21"/>
            <p:cNvSpPr/>
            <p:nvPr/>
          </p:nvSpPr>
          <p:spPr>
            <a:xfrm flipH="1">
              <a:off x="876673" y="1296246"/>
              <a:ext cx="363328" cy="344190"/>
            </a:xfrm>
            <a:prstGeom prst="line">
              <a:avLst/>
            </a:prstGeom>
            <a:noFill/>
            <a:ln w="12700" cap="flat">
              <a:solidFill>
                <a:srgbClr val="3F3F3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直接连接符 25"/>
            <p:cNvSpPr/>
            <p:nvPr/>
          </p:nvSpPr>
          <p:spPr>
            <a:xfrm>
              <a:off x="2811679" y="1202907"/>
              <a:ext cx="445369" cy="239182"/>
            </a:xfrm>
            <a:prstGeom prst="line">
              <a:avLst/>
            </a:prstGeom>
            <a:noFill/>
            <a:ln w="12700" cap="flat">
              <a:solidFill>
                <a:srgbClr val="3F3F3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直接连接符 27"/>
            <p:cNvSpPr/>
            <p:nvPr/>
          </p:nvSpPr>
          <p:spPr>
            <a:xfrm flipV="1">
              <a:off x="4363435" y="1523761"/>
              <a:ext cx="514519" cy="823719"/>
            </a:xfrm>
            <a:prstGeom prst="line">
              <a:avLst/>
            </a:prstGeom>
            <a:noFill/>
            <a:ln w="12700" cap="flat">
              <a:solidFill>
                <a:srgbClr val="3F3F3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椭圆 28"/>
            <p:cNvSpPr/>
            <p:nvPr/>
          </p:nvSpPr>
          <p:spPr>
            <a:xfrm>
              <a:off x="1236483" y="0"/>
              <a:ext cx="1591607" cy="1583267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1" name="椭圆 29"/>
            <p:cNvSpPr/>
            <p:nvPr/>
          </p:nvSpPr>
          <p:spPr>
            <a:xfrm>
              <a:off x="4862716" y="619539"/>
              <a:ext cx="1016145" cy="101156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2" name="椭圆 30"/>
            <p:cNvSpPr/>
            <p:nvPr/>
          </p:nvSpPr>
          <p:spPr>
            <a:xfrm>
              <a:off x="768846" y="1584431"/>
              <a:ext cx="186353" cy="184347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" name="椭圆 31"/>
            <p:cNvSpPr/>
            <p:nvPr/>
          </p:nvSpPr>
          <p:spPr>
            <a:xfrm>
              <a:off x="220340" y="2562158"/>
              <a:ext cx="186353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4" name="椭圆 33"/>
            <p:cNvSpPr/>
            <p:nvPr/>
          </p:nvSpPr>
          <p:spPr>
            <a:xfrm>
              <a:off x="1213043" y="1137571"/>
              <a:ext cx="185181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" name="椭圆 34"/>
            <p:cNvSpPr/>
            <p:nvPr/>
          </p:nvSpPr>
          <p:spPr>
            <a:xfrm>
              <a:off x="2700337" y="1110736"/>
              <a:ext cx="186353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6" name="椭圆 35"/>
            <p:cNvSpPr/>
            <p:nvPr/>
          </p:nvSpPr>
          <p:spPr>
            <a:xfrm>
              <a:off x="3228918" y="1416421"/>
              <a:ext cx="186353" cy="184347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7" name="椭圆 36"/>
            <p:cNvSpPr/>
            <p:nvPr/>
          </p:nvSpPr>
          <p:spPr>
            <a:xfrm>
              <a:off x="4259125" y="2186468"/>
              <a:ext cx="186353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" name="椭圆 37"/>
            <p:cNvSpPr/>
            <p:nvPr/>
          </p:nvSpPr>
          <p:spPr>
            <a:xfrm>
              <a:off x="4838104" y="1389586"/>
              <a:ext cx="186353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9" name="椭圆 38"/>
            <p:cNvSpPr/>
            <p:nvPr/>
          </p:nvSpPr>
          <p:spPr>
            <a:xfrm>
              <a:off x="5786270" y="791049"/>
              <a:ext cx="186353" cy="1855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0" name="椭圆 39"/>
            <p:cNvSpPr/>
            <p:nvPr/>
          </p:nvSpPr>
          <p:spPr>
            <a:xfrm>
              <a:off x="3179693" y="1296247"/>
              <a:ext cx="1264613" cy="1258913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1" name="椭圆 40"/>
            <p:cNvSpPr/>
            <p:nvPr/>
          </p:nvSpPr>
          <p:spPr>
            <a:xfrm>
              <a:off x="0" y="1584431"/>
              <a:ext cx="1105216" cy="1100238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94" name="组合 41"/>
            <p:cNvGrpSpPr/>
            <p:nvPr/>
          </p:nvGrpSpPr>
          <p:grpSpPr>
            <a:xfrm>
              <a:off x="3599277" y="1717439"/>
              <a:ext cx="424274" cy="417694"/>
              <a:chOff x="0" y="0"/>
              <a:chExt cx="424272" cy="417693"/>
            </a:xfrm>
          </p:grpSpPr>
          <p:sp>
            <p:nvSpPr>
              <p:cNvPr id="192" name="Freeform 136"/>
              <p:cNvSpPr/>
              <p:nvPr/>
            </p:nvSpPr>
            <p:spPr>
              <a:xfrm>
                <a:off x="0" y="234081"/>
                <a:ext cx="424273" cy="183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53" y="4611"/>
                    </a:moveTo>
                    <a:cubicBezTo>
                      <a:pt x="8640" y="4611"/>
                      <a:pt x="6533" y="2912"/>
                      <a:pt x="49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261"/>
                      <a:pt x="0" y="16261"/>
                      <a:pt x="0" y="16261"/>
                    </a:cubicBezTo>
                    <a:cubicBezTo>
                      <a:pt x="0" y="19173"/>
                      <a:pt x="1054" y="21600"/>
                      <a:pt x="2318" y="21600"/>
                    </a:cubicBezTo>
                    <a:cubicBezTo>
                      <a:pt x="19282" y="21600"/>
                      <a:pt x="19282" y="21600"/>
                      <a:pt x="19282" y="21600"/>
                    </a:cubicBezTo>
                    <a:cubicBezTo>
                      <a:pt x="20546" y="21600"/>
                      <a:pt x="21600" y="19173"/>
                      <a:pt x="21600" y="16261"/>
                    </a:cubicBez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6648" y="0"/>
                      <a:pt x="16648" y="0"/>
                      <a:pt x="16648" y="0"/>
                    </a:cubicBezTo>
                    <a:cubicBezTo>
                      <a:pt x="15067" y="2912"/>
                      <a:pt x="13065" y="4611"/>
                      <a:pt x="10853" y="46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Freeform 137"/>
              <p:cNvSpPr/>
              <p:nvPr/>
            </p:nvSpPr>
            <p:spPr>
              <a:xfrm>
                <a:off x="0" y="0"/>
                <a:ext cx="424273" cy="242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82" y="7688"/>
                    </a:moveTo>
                    <a:cubicBezTo>
                      <a:pt x="18966" y="7688"/>
                      <a:pt x="18966" y="7688"/>
                      <a:pt x="18966" y="7688"/>
                    </a:cubicBezTo>
                    <a:cubicBezTo>
                      <a:pt x="16226" y="7688"/>
                      <a:pt x="16226" y="7688"/>
                      <a:pt x="16226" y="7688"/>
                    </a:cubicBezTo>
                    <a:cubicBezTo>
                      <a:pt x="16226" y="4027"/>
                      <a:pt x="16226" y="4027"/>
                      <a:pt x="16226" y="4027"/>
                    </a:cubicBezTo>
                    <a:cubicBezTo>
                      <a:pt x="16226" y="1831"/>
                      <a:pt x="15173" y="0"/>
                      <a:pt x="13908" y="0"/>
                    </a:cubicBezTo>
                    <a:cubicBezTo>
                      <a:pt x="7692" y="0"/>
                      <a:pt x="7692" y="0"/>
                      <a:pt x="7692" y="0"/>
                    </a:cubicBezTo>
                    <a:cubicBezTo>
                      <a:pt x="6427" y="0"/>
                      <a:pt x="5374" y="1831"/>
                      <a:pt x="5374" y="4027"/>
                    </a:cubicBezTo>
                    <a:cubicBezTo>
                      <a:pt x="5374" y="7688"/>
                      <a:pt x="5374" y="7688"/>
                      <a:pt x="5374" y="7688"/>
                    </a:cubicBezTo>
                    <a:cubicBezTo>
                      <a:pt x="2634" y="7688"/>
                      <a:pt x="2634" y="7688"/>
                      <a:pt x="2634" y="7688"/>
                    </a:cubicBezTo>
                    <a:cubicBezTo>
                      <a:pt x="2318" y="7688"/>
                      <a:pt x="2318" y="7688"/>
                      <a:pt x="2318" y="7688"/>
                    </a:cubicBezTo>
                    <a:cubicBezTo>
                      <a:pt x="1054" y="7688"/>
                      <a:pt x="0" y="9519"/>
                      <a:pt x="0" y="11715"/>
                    </a:cubicBezTo>
                    <a:cubicBezTo>
                      <a:pt x="0" y="18488"/>
                      <a:pt x="0" y="18488"/>
                      <a:pt x="0" y="18488"/>
                    </a:cubicBezTo>
                    <a:cubicBezTo>
                      <a:pt x="5690" y="18488"/>
                      <a:pt x="5690" y="18488"/>
                      <a:pt x="5690" y="18488"/>
                    </a:cubicBezTo>
                    <a:cubicBezTo>
                      <a:pt x="7060" y="20502"/>
                      <a:pt x="8851" y="21600"/>
                      <a:pt x="10853" y="21600"/>
                    </a:cubicBezTo>
                    <a:cubicBezTo>
                      <a:pt x="12749" y="21600"/>
                      <a:pt x="14540" y="20502"/>
                      <a:pt x="15910" y="18488"/>
                    </a:cubicBezTo>
                    <a:cubicBezTo>
                      <a:pt x="21600" y="18488"/>
                      <a:pt x="21600" y="18488"/>
                      <a:pt x="21600" y="18488"/>
                    </a:cubicBezTo>
                    <a:cubicBezTo>
                      <a:pt x="21600" y="11715"/>
                      <a:pt x="21600" y="11715"/>
                      <a:pt x="21600" y="11715"/>
                    </a:cubicBezTo>
                    <a:cubicBezTo>
                      <a:pt x="21600" y="9519"/>
                      <a:pt x="20546" y="7688"/>
                      <a:pt x="19282" y="7688"/>
                    </a:cubicBezTo>
                    <a:close/>
                    <a:moveTo>
                      <a:pt x="7060" y="4759"/>
                    </a:moveTo>
                    <a:cubicBezTo>
                      <a:pt x="7060" y="4027"/>
                      <a:pt x="7060" y="4027"/>
                      <a:pt x="7060" y="4027"/>
                    </a:cubicBezTo>
                    <a:cubicBezTo>
                      <a:pt x="7060" y="3478"/>
                      <a:pt x="7376" y="3112"/>
                      <a:pt x="7692" y="3112"/>
                    </a:cubicBezTo>
                    <a:cubicBezTo>
                      <a:pt x="13908" y="3112"/>
                      <a:pt x="13908" y="3112"/>
                      <a:pt x="13908" y="3112"/>
                    </a:cubicBezTo>
                    <a:cubicBezTo>
                      <a:pt x="14224" y="3112"/>
                      <a:pt x="14540" y="3478"/>
                      <a:pt x="14540" y="4027"/>
                    </a:cubicBezTo>
                    <a:cubicBezTo>
                      <a:pt x="14540" y="4759"/>
                      <a:pt x="14540" y="4759"/>
                      <a:pt x="14540" y="4759"/>
                    </a:cubicBezTo>
                    <a:cubicBezTo>
                      <a:pt x="14540" y="7688"/>
                      <a:pt x="14540" y="7688"/>
                      <a:pt x="14540" y="7688"/>
                    </a:cubicBezTo>
                    <a:cubicBezTo>
                      <a:pt x="7060" y="7688"/>
                      <a:pt x="7060" y="7688"/>
                      <a:pt x="7060" y="7688"/>
                    </a:cubicBezTo>
                    <a:lnTo>
                      <a:pt x="7060" y="4759"/>
                    </a:lnTo>
                    <a:close/>
                    <a:moveTo>
                      <a:pt x="10642" y="18488"/>
                    </a:moveTo>
                    <a:cubicBezTo>
                      <a:pt x="9694" y="18488"/>
                      <a:pt x="8956" y="17207"/>
                      <a:pt x="8956" y="15742"/>
                    </a:cubicBezTo>
                    <a:cubicBezTo>
                      <a:pt x="8956" y="14095"/>
                      <a:pt x="9694" y="12814"/>
                      <a:pt x="10642" y="12814"/>
                    </a:cubicBezTo>
                    <a:cubicBezTo>
                      <a:pt x="11590" y="12814"/>
                      <a:pt x="12328" y="14095"/>
                      <a:pt x="12328" y="15742"/>
                    </a:cubicBezTo>
                    <a:cubicBezTo>
                      <a:pt x="12328" y="17207"/>
                      <a:pt x="11590" y="18488"/>
                      <a:pt x="10642" y="18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0" name="组合 44"/>
            <p:cNvGrpSpPr/>
            <p:nvPr/>
          </p:nvGrpSpPr>
          <p:grpSpPr>
            <a:xfrm>
              <a:off x="1824836" y="523866"/>
              <a:ext cx="487017" cy="532034"/>
              <a:chOff x="0" y="0"/>
              <a:chExt cx="487015" cy="532032"/>
            </a:xfrm>
          </p:grpSpPr>
          <p:sp>
            <p:nvSpPr>
              <p:cNvPr id="195" name="Freeform 154"/>
              <p:cNvSpPr/>
              <p:nvPr/>
            </p:nvSpPr>
            <p:spPr>
              <a:xfrm>
                <a:off x="150376" y="451781"/>
                <a:ext cx="53778" cy="49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6" y="0"/>
                    </a:moveTo>
                    <a:cubicBezTo>
                      <a:pt x="15026" y="4114"/>
                      <a:pt x="15026" y="4114"/>
                      <a:pt x="15026" y="4114"/>
                    </a:cubicBezTo>
                    <a:cubicBezTo>
                      <a:pt x="16904" y="5143"/>
                      <a:pt x="17843" y="8229"/>
                      <a:pt x="17843" y="11314"/>
                    </a:cubicBezTo>
                    <a:cubicBezTo>
                      <a:pt x="16904" y="15429"/>
                      <a:pt x="14087" y="18514"/>
                      <a:pt x="9391" y="17486"/>
                    </a:cubicBezTo>
                    <a:cubicBezTo>
                      <a:pt x="5635" y="17486"/>
                      <a:pt x="2817" y="13371"/>
                      <a:pt x="3757" y="9257"/>
                    </a:cubicBezTo>
                    <a:cubicBezTo>
                      <a:pt x="3757" y="7200"/>
                      <a:pt x="4696" y="6171"/>
                      <a:pt x="5635" y="5143"/>
                    </a:cubicBezTo>
                    <a:cubicBezTo>
                      <a:pt x="5635" y="0"/>
                      <a:pt x="5635" y="0"/>
                      <a:pt x="5635" y="0"/>
                    </a:cubicBezTo>
                    <a:cubicBezTo>
                      <a:pt x="2817" y="2057"/>
                      <a:pt x="0" y="6171"/>
                      <a:pt x="0" y="10286"/>
                    </a:cubicBezTo>
                    <a:cubicBezTo>
                      <a:pt x="0" y="16457"/>
                      <a:pt x="4696" y="21600"/>
                      <a:pt x="10330" y="21600"/>
                    </a:cubicBezTo>
                    <a:cubicBezTo>
                      <a:pt x="16904" y="21600"/>
                      <a:pt x="21600" y="16457"/>
                      <a:pt x="21600" y="10286"/>
                    </a:cubicBezTo>
                    <a:cubicBezTo>
                      <a:pt x="21600" y="5143"/>
                      <a:pt x="18783" y="1029"/>
                      <a:pt x="150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Rectangle 155"/>
              <p:cNvSpPr/>
              <p:nvPr/>
            </p:nvSpPr>
            <p:spPr>
              <a:xfrm>
                <a:off x="169918" y="444845"/>
                <a:ext cx="12701" cy="346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3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7" name="Freeform 156"/>
              <p:cNvSpPr/>
              <p:nvPr/>
            </p:nvSpPr>
            <p:spPr>
              <a:xfrm>
                <a:off x="55984" y="100280"/>
                <a:ext cx="248736" cy="248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7" h="19399" extrusionOk="0">
                    <a:moveTo>
                      <a:pt x="3292" y="2377"/>
                    </a:moveTo>
                    <a:cubicBezTo>
                      <a:pt x="-735" y="6038"/>
                      <a:pt x="-1101" y="12079"/>
                      <a:pt x="2377" y="16106"/>
                    </a:cubicBezTo>
                    <a:cubicBezTo>
                      <a:pt x="5855" y="20133"/>
                      <a:pt x="12079" y="20499"/>
                      <a:pt x="16106" y="17021"/>
                    </a:cubicBezTo>
                    <a:cubicBezTo>
                      <a:pt x="19950" y="13360"/>
                      <a:pt x="20499" y="7319"/>
                      <a:pt x="17021" y="3292"/>
                    </a:cubicBezTo>
                    <a:cubicBezTo>
                      <a:pt x="13360" y="-735"/>
                      <a:pt x="7319" y="-1101"/>
                      <a:pt x="3292" y="2377"/>
                    </a:cubicBezTo>
                    <a:close/>
                    <a:moveTo>
                      <a:pt x="10614" y="14275"/>
                    </a:moveTo>
                    <a:cubicBezTo>
                      <a:pt x="10614" y="15923"/>
                      <a:pt x="10614" y="15923"/>
                      <a:pt x="10614" y="15923"/>
                    </a:cubicBezTo>
                    <a:cubicBezTo>
                      <a:pt x="9150" y="15923"/>
                      <a:pt x="9150" y="15923"/>
                      <a:pt x="9150" y="15923"/>
                    </a:cubicBezTo>
                    <a:cubicBezTo>
                      <a:pt x="9150" y="14458"/>
                      <a:pt x="9150" y="14458"/>
                      <a:pt x="9150" y="14458"/>
                    </a:cubicBezTo>
                    <a:cubicBezTo>
                      <a:pt x="8052" y="14458"/>
                      <a:pt x="6953" y="14092"/>
                      <a:pt x="6404" y="13726"/>
                    </a:cubicBezTo>
                    <a:cubicBezTo>
                      <a:pt x="6770" y="11896"/>
                      <a:pt x="6770" y="11896"/>
                      <a:pt x="6770" y="11896"/>
                    </a:cubicBezTo>
                    <a:cubicBezTo>
                      <a:pt x="7502" y="12262"/>
                      <a:pt x="8418" y="12628"/>
                      <a:pt x="9516" y="12628"/>
                    </a:cubicBezTo>
                    <a:cubicBezTo>
                      <a:pt x="10431" y="12628"/>
                      <a:pt x="10980" y="12262"/>
                      <a:pt x="10980" y="11713"/>
                    </a:cubicBezTo>
                    <a:cubicBezTo>
                      <a:pt x="10980" y="10980"/>
                      <a:pt x="10431" y="10614"/>
                      <a:pt x="9333" y="10248"/>
                    </a:cubicBezTo>
                    <a:cubicBezTo>
                      <a:pt x="7685" y="9699"/>
                      <a:pt x="6404" y="8967"/>
                      <a:pt x="6404" y="7319"/>
                    </a:cubicBezTo>
                    <a:cubicBezTo>
                      <a:pt x="6404" y="6038"/>
                      <a:pt x="7502" y="4940"/>
                      <a:pt x="9150" y="4574"/>
                    </a:cubicBezTo>
                    <a:cubicBezTo>
                      <a:pt x="9150" y="3109"/>
                      <a:pt x="9150" y="3109"/>
                      <a:pt x="9150" y="3109"/>
                    </a:cubicBezTo>
                    <a:cubicBezTo>
                      <a:pt x="10614" y="3109"/>
                      <a:pt x="10614" y="3109"/>
                      <a:pt x="10614" y="3109"/>
                    </a:cubicBezTo>
                    <a:cubicBezTo>
                      <a:pt x="10614" y="4391"/>
                      <a:pt x="10614" y="4391"/>
                      <a:pt x="10614" y="4391"/>
                    </a:cubicBezTo>
                    <a:cubicBezTo>
                      <a:pt x="11713" y="4391"/>
                      <a:pt x="12445" y="4757"/>
                      <a:pt x="12994" y="4940"/>
                    </a:cubicBezTo>
                    <a:cubicBezTo>
                      <a:pt x="12445" y="6770"/>
                      <a:pt x="12445" y="6770"/>
                      <a:pt x="12445" y="6770"/>
                    </a:cubicBezTo>
                    <a:cubicBezTo>
                      <a:pt x="12079" y="6587"/>
                      <a:pt x="11346" y="6221"/>
                      <a:pt x="10248" y="6221"/>
                    </a:cubicBezTo>
                    <a:cubicBezTo>
                      <a:pt x="9150" y="6221"/>
                      <a:pt x="8967" y="6587"/>
                      <a:pt x="8967" y="7136"/>
                    </a:cubicBezTo>
                    <a:cubicBezTo>
                      <a:pt x="8967" y="7685"/>
                      <a:pt x="9516" y="8052"/>
                      <a:pt x="10797" y="8418"/>
                    </a:cubicBezTo>
                    <a:cubicBezTo>
                      <a:pt x="12628" y="9150"/>
                      <a:pt x="13360" y="10065"/>
                      <a:pt x="13360" y="11530"/>
                    </a:cubicBezTo>
                    <a:cubicBezTo>
                      <a:pt x="13360" y="12811"/>
                      <a:pt x="12445" y="14092"/>
                      <a:pt x="10614" y="14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Freeform 157"/>
              <p:cNvSpPr/>
              <p:nvPr/>
            </p:nvSpPr>
            <p:spPr>
              <a:xfrm>
                <a:off x="0" y="0"/>
                <a:ext cx="360504" cy="532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82" y="16842"/>
                    </a:moveTo>
                    <a:cubicBezTo>
                      <a:pt x="2259" y="16842"/>
                      <a:pt x="2259" y="16842"/>
                      <a:pt x="2259" y="16842"/>
                    </a:cubicBezTo>
                    <a:cubicBezTo>
                      <a:pt x="2259" y="1522"/>
                      <a:pt x="2259" y="1522"/>
                      <a:pt x="2259" y="1522"/>
                    </a:cubicBezTo>
                    <a:cubicBezTo>
                      <a:pt x="19482" y="1522"/>
                      <a:pt x="19482" y="1522"/>
                      <a:pt x="19482" y="1522"/>
                    </a:cubicBezTo>
                    <a:cubicBezTo>
                      <a:pt x="19482" y="9801"/>
                      <a:pt x="19482" y="9801"/>
                      <a:pt x="19482" y="9801"/>
                    </a:cubicBezTo>
                    <a:cubicBezTo>
                      <a:pt x="19482" y="9801"/>
                      <a:pt x="19624" y="9706"/>
                      <a:pt x="19624" y="9706"/>
                    </a:cubicBezTo>
                    <a:cubicBezTo>
                      <a:pt x="20329" y="9325"/>
                      <a:pt x="20894" y="9040"/>
                      <a:pt x="21600" y="8944"/>
                    </a:cubicBezTo>
                    <a:cubicBezTo>
                      <a:pt x="21600" y="1237"/>
                      <a:pt x="21600" y="1237"/>
                      <a:pt x="21600" y="1237"/>
                    </a:cubicBezTo>
                    <a:cubicBezTo>
                      <a:pt x="21600" y="571"/>
                      <a:pt x="20894" y="0"/>
                      <a:pt x="19906" y="0"/>
                    </a:cubicBezTo>
                    <a:cubicBezTo>
                      <a:pt x="1694" y="0"/>
                      <a:pt x="1694" y="0"/>
                      <a:pt x="1694" y="0"/>
                    </a:cubicBezTo>
                    <a:cubicBezTo>
                      <a:pt x="847" y="0"/>
                      <a:pt x="0" y="571"/>
                      <a:pt x="0" y="1237"/>
                    </a:cubicBezTo>
                    <a:cubicBezTo>
                      <a:pt x="0" y="20458"/>
                      <a:pt x="0" y="20458"/>
                      <a:pt x="0" y="20458"/>
                    </a:cubicBezTo>
                    <a:cubicBezTo>
                      <a:pt x="0" y="21124"/>
                      <a:pt x="847" y="21600"/>
                      <a:pt x="1694" y="21600"/>
                    </a:cubicBezTo>
                    <a:cubicBezTo>
                      <a:pt x="19906" y="21600"/>
                      <a:pt x="19906" y="21600"/>
                      <a:pt x="19906" y="21600"/>
                    </a:cubicBezTo>
                    <a:cubicBezTo>
                      <a:pt x="20894" y="21600"/>
                      <a:pt x="21600" y="21124"/>
                      <a:pt x="21600" y="20458"/>
                    </a:cubicBezTo>
                    <a:cubicBezTo>
                      <a:pt x="21600" y="16747"/>
                      <a:pt x="21600" y="16747"/>
                      <a:pt x="21600" y="16747"/>
                    </a:cubicBezTo>
                    <a:cubicBezTo>
                      <a:pt x="20894" y="16557"/>
                      <a:pt x="20047" y="16176"/>
                      <a:pt x="19482" y="15796"/>
                    </a:cubicBezTo>
                    <a:lnTo>
                      <a:pt x="19482" y="16842"/>
                    </a:lnTo>
                    <a:close/>
                    <a:moveTo>
                      <a:pt x="10588" y="21029"/>
                    </a:moveTo>
                    <a:cubicBezTo>
                      <a:pt x="9176" y="21029"/>
                      <a:pt x="7906" y="20173"/>
                      <a:pt x="7906" y="19126"/>
                    </a:cubicBezTo>
                    <a:cubicBezTo>
                      <a:pt x="7906" y="18174"/>
                      <a:pt x="9176" y="17318"/>
                      <a:pt x="10588" y="17318"/>
                    </a:cubicBezTo>
                    <a:cubicBezTo>
                      <a:pt x="12141" y="17318"/>
                      <a:pt x="13412" y="18174"/>
                      <a:pt x="13412" y="19126"/>
                    </a:cubicBezTo>
                    <a:cubicBezTo>
                      <a:pt x="13412" y="20173"/>
                      <a:pt x="12141" y="21029"/>
                      <a:pt x="10588" y="210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Freeform 158"/>
              <p:cNvSpPr/>
              <p:nvPr/>
            </p:nvSpPr>
            <p:spPr>
              <a:xfrm>
                <a:off x="304736" y="224862"/>
                <a:ext cx="182280" cy="181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80" h="19380" extrusionOk="0">
                    <a:moveTo>
                      <a:pt x="16919" y="3215"/>
                    </a:moveTo>
                    <a:cubicBezTo>
                      <a:pt x="13402" y="-804"/>
                      <a:pt x="7375" y="-1055"/>
                      <a:pt x="3356" y="2461"/>
                    </a:cubicBezTo>
                    <a:cubicBezTo>
                      <a:pt x="-663" y="5978"/>
                      <a:pt x="-1165" y="12005"/>
                      <a:pt x="2351" y="16024"/>
                    </a:cubicBezTo>
                    <a:cubicBezTo>
                      <a:pt x="5868" y="20043"/>
                      <a:pt x="12147" y="20545"/>
                      <a:pt x="16165" y="17029"/>
                    </a:cubicBezTo>
                    <a:cubicBezTo>
                      <a:pt x="20184" y="13512"/>
                      <a:pt x="20435" y="7233"/>
                      <a:pt x="16919" y="3215"/>
                    </a:cubicBezTo>
                    <a:close/>
                    <a:moveTo>
                      <a:pt x="10388" y="14768"/>
                    </a:moveTo>
                    <a:cubicBezTo>
                      <a:pt x="10388" y="16526"/>
                      <a:pt x="10388" y="16526"/>
                      <a:pt x="10388" y="16526"/>
                    </a:cubicBezTo>
                    <a:cubicBezTo>
                      <a:pt x="8882" y="16526"/>
                      <a:pt x="8882" y="16526"/>
                      <a:pt x="8882" y="16526"/>
                    </a:cubicBezTo>
                    <a:cubicBezTo>
                      <a:pt x="8882" y="15019"/>
                      <a:pt x="8882" y="15019"/>
                      <a:pt x="8882" y="15019"/>
                    </a:cubicBezTo>
                    <a:cubicBezTo>
                      <a:pt x="7626" y="15019"/>
                      <a:pt x="6621" y="14517"/>
                      <a:pt x="5868" y="14266"/>
                    </a:cubicBezTo>
                    <a:cubicBezTo>
                      <a:pt x="6370" y="12257"/>
                      <a:pt x="6370" y="12257"/>
                      <a:pt x="6370" y="12257"/>
                    </a:cubicBezTo>
                    <a:cubicBezTo>
                      <a:pt x="7123" y="12759"/>
                      <a:pt x="8128" y="13010"/>
                      <a:pt x="9133" y="13010"/>
                    </a:cubicBezTo>
                    <a:cubicBezTo>
                      <a:pt x="10137" y="13010"/>
                      <a:pt x="10891" y="12508"/>
                      <a:pt x="10891" y="12005"/>
                    </a:cubicBezTo>
                    <a:cubicBezTo>
                      <a:pt x="10891" y="11252"/>
                      <a:pt x="10388" y="11001"/>
                      <a:pt x="9133" y="10498"/>
                    </a:cubicBezTo>
                    <a:cubicBezTo>
                      <a:pt x="7375" y="9996"/>
                      <a:pt x="6119" y="8992"/>
                      <a:pt x="6119" y="7485"/>
                    </a:cubicBezTo>
                    <a:cubicBezTo>
                      <a:pt x="6119" y="5978"/>
                      <a:pt x="7123" y="4722"/>
                      <a:pt x="8882" y="4471"/>
                    </a:cubicBezTo>
                    <a:cubicBezTo>
                      <a:pt x="8882" y="2712"/>
                      <a:pt x="8882" y="2712"/>
                      <a:pt x="8882" y="2712"/>
                    </a:cubicBezTo>
                    <a:cubicBezTo>
                      <a:pt x="10640" y="2712"/>
                      <a:pt x="10640" y="2712"/>
                      <a:pt x="10640" y="2712"/>
                    </a:cubicBezTo>
                    <a:cubicBezTo>
                      <a:pt x="10640" y="4219"/>
                      <a:pt x="10640" y="4219"/>
                      <a:pt x="10640" y="4219"/>
                    </a:cubicBezTo>
                    <a:cubicBezTo>
                      <a:pt x="11644" y="4219"/>
                      <a:pt x="12398" y="4471"/>
                      <a:pt x="12900" y="4722"/>
                    </a:cubicBezTo>
                    <a:cubicBezTo>
                      <a:pt x="12398" y="6731"/>
                      <a:pt x="12398" y="6731"/>
                      <a:pt x="12398" y="6731"/>
                    </a:cubicBezTo>
                    <a:cubicBezTo>
                      <a:pt x="12147" y="6480"/>
                      <a:pt x="11393" y="6229"/>
                      <a:pt x="10137" y="6229"/>
                    </a:cubicBezTo>
                    <a:cubicBezTo>
                      <a:pt x="8882" y="6229"/>
                      <a:pt x="8630" y="6731"/>
                      <a:pt x="8630" y="6982"/>
                    </a:cubicBezTo>
                    <a:cubicBezTo>
                      <a:pt x="8630" y="7736"/>
                      <a:pt x="9133" y="7987"/>
                      <a:pt x="10640" y="8489"/>
                    </a:cubicBezTo>
                    <a:cubicBezTo>
                      <a:pt x="12649" y="9243"/>
                      <a:pt x="13402" y="10247"/>
                      <a:pt x="13402" y="11754"/>
                    </a:cubicBezTo>
                    <a:cubicBezTo>
                      <a:pt x="13402" y="13261"/>
                      <a:pt x="12398" y="14517"/>
                      <a:pt x="10388" y="14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3" name="组合 50"/>
            <p:cNvGrpSpPr/>
            <p:nvPr/>
          </p:nvGrpSpPr>
          <p:grpSpPr>
            <a:xfrm>
              <a:off x="362155" y="1949621"/>
              <a:ext cx="380908" cy="364024"/>
              <a:chOff x="0" y="0"/>
              <a:chExt cx="380906" cy="364023"/>
            </a:xfrm>
          </p:grpSpPr>
          <p:sp>
            <p:nvSpPr>
              <p:cNvPr id="201" name="Oval 131"/>
              <p:cNvSpPr/>
              <p:nvPr/>
            </p:nvSpPr>
            <p:spPr>
              <a:xfrm>
                <a:off x="104749" y="0"/>
                <a:ext cx="171409" cy="17251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3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02" name="Freeform 134"/>
              <p:cNvSpPr/>
              <p:nvPr/>
            </p:nvSpPr>
            <p:spPr>
              <a:xfrm>
                <a:off x="0" y="199421"/>
                <a:ext cx="380907" cy="164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21600"/>
                    </a:moveTo>
                    <a:cubicBezTo>
                      <a:pt x="3780" y="17876"/>
                      <a:pt x="3780" y="17876"/>
                      <a:pt x="3780" y="17876"/>
                    </a:cubicBezTo>
                    <a:cubicBezTo>
                      <a:pt x="4968" y="17876"/>
                      <a:pt x="4968" y="17876"/>
                      <a:pt x="4968" y="17876"/>
                    </a:cubicBezTo>
                    <a:cubicBezTo>
                      <a:pt x="4968" y="21600"/>
                      <a:pt x="4968" y="21600"/>
                      <a:pt x="4968" y="21600"/>
                    </a:cubicBezTo>
                    <a:cubicBezTo>
                      <a:pt x="16740" y="21600"/>
                      <a:pt x="16740" y="21600"/>
                      <a:pt x="16740" y="21600"/>
                    </a:cubicBezTo>
                    <a:cubicBezTo>
                      <a:pt x="16740" y="17876"/>
                      <a:pt x="16740" y="17876"/>
                      <a:pt x="16740" y="17876"/>
                    </a:cubicBezTo>
                    <a:cubicBezTo>
                      <a:pt x="17928" y="17876"/>
                      <a:pt x="17928" y="17876"/>
                      <a:pt x="17928" y="17876"/>
                    </a:cubicBezTo>
                    <a:cubicBezTo>
                      <a:pt x="17928" y="21600"/>
                      <a:pt x="17928" y="21600"/>
                      <a:pt x="17928" y="21600"/>
                    </a:cubicBezTo>
                    <a:cubicBezTo>
                      <a:pt x="21492" y="21600"/>
                      <a:pt x="21492" y="21600"/>
                      <a:pt x="21492" y="21600"/>
                    </a:cubicBezTo>
                    <a:cubicBezTo>
                      <a:pt x="21492" y="11669"/>
                      <a:pt x="21600" y="10676"/>
                      <a:pt x="21600" y="10676"/>
                    </a:cubicBezTo>
                    <a:cubicBezTo>
                      <a:pt x="21600" y="4717"/>
                      <a:pt x="19440" y="0"/>
                      <a:pt x="16848" y="0"/>
                    </a:cubicBezTo>
                    <a:cubicBezTo>
                      <a:pt x="16848" y="0"/>
                      <a:pt x="16848" y="0"/>
                      <a:pt x="16848" y="0"/>
                    </a:cubicBezTo>
                    <a:cubicBezTo>
                      <a:pt x="16848" y="0"/>
                      <a:pt x="16848" y="0"/>
                      <a:pt x="16848" y="0"/>
                    </a:cubicBezTo>
                    <a:cubicBezTo>
                      <a:pt x="15120" y="0"/>
                      <a:pt x="15120" y="0"/>
                      <a:pt x="15120" y="0"/>
                    </a:cubicBezTo>
                    <a:cubicBezTo>
                      <a:pt x="10800" y="19862"/>
                      <a:pt x="10800" y="19862"/>
                      <a:pt x="10800" y="19862"/>
                    </a:cubicBezTo>
                    <a:cubicBezTo>
                      <a:pt x="6480" y="0"/>
                      <a:pt x="6480" y="0"/>
                      <a:pt x="6480" y="0"/>
                    </a:cubicBezTo>
                    <a:cubicBezTo>
                      <a:pt x="4860" y="0"/>
                      <a:pt x="4860" y="0"/>
                      <a:pt x="4860" y="0"/>
                    </a:cubicBezTo>
                    <a:cubicBezTo>
                      <a:pt x="4860" y="0"/>
                      <a:pt x="4860" y="0"/>
                      <a:pt x="4860" y="0"/>
                    </a:cubicBezTo>
                    <a:cubicBezTo>
                      <a:pt x="4860" y="0"/>
                      <a:pt x="4752" y="0"/>
                      <a:pt x="4752" y="0"/>
                    </a:cubicBezTo>
                    <a:cubicBezTo>
                      <a:pt x="2160" y="0"/>
                      <a:pt x="108" y="4717"/>
                      <a:pt x="108" y="10676"/>
                    </a:cubicBezTo>
                    <a:cubicBezTo>
                      <a:pt x="108" y="10676"/>
                      <a:pt x="0" y="11669"/>
                      <a:pt x="0" y="21600"/>
                    </a:cubicBezTo>
                    <a:lnTo>
                      <a:pt x="378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7" name="组合 53"/>
            <p:cNvGrpSpPr/>
            <p:nvPr/>
          </p:nvGrpSpPr>
          <p:grpSpPr>
            <a:xfrm>
              <a:off x="5215495" y="922617"/>
              <a:ext cx="343868" cy="382964"/>
              <a:chOff x="0" y="0"/>
              <a:chExt cx="343866" cy="382963"/>
            </a:xfrm>
          </p:grpSpPr>
          <p:sp>
            <p:nvSpPr>
              <p:cNvPr id="204" name="Freeform 148"/>
              <p:cNvSpPr/>
              <p:nvPr/>
            </p:nvSpPr>
            <p:spPr>
              <a:xfrm>
                <a:off x="52288" y="-1"/>
                <a:ext cx="291579" cy="3787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4" h="21185" extrusionOk="0">
                    <a:moveTo>
                      <a:pt x="20938" y="18993"/>
                    </a:moveTo>
                    <a:cubicBezTo>
                      <a:pt x="11701" y="7932"/>
                      <a:pt x="11701" y="7932"/>
                      <a:pt x="11701" y="7932"/>
                    </a:cubicBezTo>
                    <a:cubicBezTo>
                      <a:pt x="13331" y="6263"/>
                      <a:pt x="13602" y="4072"/>
                      <a:pt x="12108" y="2193"/>
                    </a:cubicBezTo>
                    <a:cubicBezTo>
                      <a:pt x="10614" y="524"/>
                      <a:pt x="7897" y="-311"/>
                      <a:pt x="5316" y="106"/>
                    </a:cubicBezTo>
                    <a:cubicBezTo>
                      <a:pt x="9119" y="4698"/>
                      <a:pt x="9119" y="4698"/>
                      <a:pt x="9119" y="4698"/>
                    </a:cubicBezTo>
                    <a:cubicBezTo>
                      <a:pt x="4636" y="6889"/>
                      <a:pt x="4636" y="6889"/>
                      <a:pt x="4636" y="6889"/>
                    </a:cubicBezTo>
                    <a:cubicBezTo>
                      <a:pt x="968" y="2506"/>
                      <a:pt x="968" y="2506"/>
                      <a:pt x="968" y="2506"/>
                    </a:cubicBezTo>
                    <a:cubicBezTo>
                      <a:pt x="-254" y="4072"/>
                      <a:pt x="-390" y="6054"/>
                      <a:pt x="968" y="7724"/>
                    </a:cubicBezTo>
                    <a:cubicBezTo>
                      <a:pt x="2463" y="9602"/>
                      <a:pt x="5452" y="10332"/>
                      <a:pt x="8033" y="9706"/>
                    </a:cubicBezTo>
                    <a:cubicBezTo>
                      <a:pt x="17270" y="20767"/>
                      <a:pt x="17270" y="20767"/>
                      <a:pt x="17270" y="20767"/>
                    </a:cubicBezTo>
                    <a:cubicBezTo>
                      <a:pt x="17678" y="21185"/>
                      <a:pt x="18357" y="21289"/>
                      <a:pt x="19036" y="21080"/>
                    </a:cubicBezTo>
                    <a:cubicBezTo>
                      <a:pt x="20531" y="20246"/>
                      <a:pt x="20531" y="20246"/>
                      <a:pt x="20531" y="20246"/>
                    </a:cubicBezTo>
                    <a:cubicBezTo>
                      <a:pt x="21074" y="20037"/>
                      <a:pt x="21210" y="19411"/>
                      <a:pt x="20938" y="18993"/>
                    </a:cubicBezTo>
                    <a:close/>
                    <a:moveTo>
                      <a:pt x="19172" y="19828"/>
                    </a:moveTo>
                    <a:cubicBezTo>
                      <a:pt x="18765" y="20037"/>
                      <a:pt x="18085" y="20037"/>
                      <a:pt x="17814" y="19619"/>
                    </a:cubicBezTo>
                    <a:cubicBezTo>
                      <a:pt x="17542" y="19306"/>
                      <a:pt x="17678" y="18889"/>
                      <a:pt x="18221" y="18680"/>
                    </a:cubicBezTo>
                    <a:cubicBezTo>
                      <a:pt x="18629" y="18472"/>
                      <a:pt x="19172" y="18576"/>
                      <a:pt x="19444" y="18889"/>
                    </a:cubicBezTo>
                    <a:cubicBezTo>
                      <a:pt x="19716" y="19202"/>
                      <a:pt x="19580" y="19619"/>
                      <a:pt x="19172" y="198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5" name="Freeform 149"/>
              <p:cNvSpPr/>
              <p:nvPr/>
            </p:nvSpPr>
            <p:spPr>
              <a:xfrm>
                <a:off x="0" y="190281"/>
                <a:ext cx="197116" cy="192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5452"/>
                    </a:moveTo>
                    <a:cubicBezTo>
                      <a:pt x="19954" y="4194"/>
                      <a:pt x="19954" y="4194"/>
                      <a:pt x="19954" y="4194"/>
                    </a:cubicBezTo>
                    <a:cubicBezTo>
                      <a:pt x="17280" y="1468"/>
                      <a:pt x="17280" y="1468"/>
                      <a:pt x="17280" y="1468"/>
                    </a:cubicBezTo>
                    <a:cubicBezTo>
                      <a:pt x="16046" y="2726"/>
                      <a:pt x="16046" y="2726"/>
                      <a:pt x="16046" y="2726"/>
                    </a:cubicBezTo>
                    <a:cubicBezTo>
                      <a:pt x="15017" y="2097"/>
                      <a:pt x="13783" y="1678"/>
                      <a:pt x="12754" y="1468"/>
                    </a:cubicBezTo>
                    <a:cubicBezTo>
                      <a:pt x="12754" y="0"/>
                      <a:pt x="12754" y="0"/>
                      <a:pt x="12754" y="0"/>
                    </a:cubicBezTo>
                    <a:cubicBezTo>
                      <a:pt x="8846" y="0"/>
                      <a:pt x="8846" y="0"/>
                      <a:pt x="8846" y="0"/>
                    </a:cubicBezTo>
                    <a:cubicBezTo>
                      <a:pt x="8846" y="1468"/>
                      <a:pt x="8846" y="1468"/>
                      <a:pt x="8846" y="1468"/>
                    </a:cubicBezTo>
                    <a:cubicBezTo>
                      <a:pt x="7817" y="1678"/>
                      <a:pt x="6789" y="2097"/>
                      <a:pt x="5760" y="2726"/>
                    </a:cubicBezTo>
                    <a:cubicBezTo>
                      <a:pt x="4526" y="1468"/>
                      <a:pt x="4526" y="1468"/>
                      <a:pt x="4526" y="1468"/>
                    </a:cubicBezTo>
                    <a:cubicBezTo>
                      <a:pt x="1646" y="4194"/>
                      <a:pt x="1646" y="4194"/>
                      <a:pt x="1646" y="4194"/>
                    </a:cubicBezTo>
                    <a:cubicBezTo>
                      <a:pt x="3086" y="5662"/>
                      <a:pt x="3086" y="5662"/>
                      <a:pt x="3086" y="5662"/>
                    </a:cubicBezTo>
                    <a:cubicBezTo>
                      <a:pt x="2469" y="6501"/>
                      <a:pt x="2057" y="7550"/>
                      <a:pt x="1646" y="8808"/>
                    </a:cubicBezTo>
                    <a:cubicBezTo>
                      <a:pt x="0" y="8808"/>
                      <a:pt x="0" y="8808"/>
                      <a:pt x="0" y="8808"/>
                    </a:cubicBezTo>
                    <a:cubicBezTo>
                      <a:pt x="0" y="12792"/>
                      <a:pt x="0" y="12792"/>
                      <a:pt x="0" y="12792"/>
                    </a:cubicBezTo>
                    <a:cubicBezTo>
                      <a:pt x="1851" y="12792"/>
                      <a:pt x="1851" y="12792"/>
                      <a:pt x="1851" y="12792"/>
                    </a:cubicBezTo>
                    <a:cubicBezTo>
                      <a:pt x="2057" y="13841"/>
                      <a:pt x="2469" y="14889"/>
                      <a:pt x="3086" y="15938"/>
                    </a:cubicBezTo>
                    <a:cubicBezTo>
                      <a:pt x="1851" y="17196"/>
                      <a:pt x="1851" y="17196"/>
                      <a:pt x="1851" y="17196"/>
                    </a:cubicBezTo>
                    <a:cubicBezTo>
                      <a:pt x="4526" y="19922"/>
                      <a:pt x="4526" y="19922"/>
                      <a:pt x="4526" y="19922"/>
                    </a:cubicBezTo>
                    <a:cubicBezTo>
                      <a:pt x="5760" y="18664"/>
                      <a:pt x="5760" y="18664"/>
                      <a:pt x="5760" y="18664"/>
                    </a:cubicBezTo>
                    <a:cubicBezTo>
                      <a:pt x="6789" y="19293"/>
                      <a:pt x="7817" y="19713"/>
                      <a:pt x="8846" y="19922"/>
                    </a:cubicBezTo>
                    <a:cubicBezTo>
                      <a:pt x="8846" y="21600"/>
                      <a:pt x="8846" y="21600"/>
                      <a:pt x="8846" y="21600"/>
                    </a:cubicBezTo>
                    <a:cubicBezTo>
                      <a:pt x="12754" y="21600"/>
                      <a:pt x="12754" y="21600"/>
                      <a:pt x="12754" y="21600"/>
                    </a:cubicBezTo>
                    <a:cubicBezTo>
                      <a:pt x="12754" y="19922"/>
                      <a:pt x="12754" y="19922"/>
                      <a:pt x="12754" y="19922"/>
                    </a:cubicBezTo>
                    <a:cubicBezTo>
                      <a:pt x="13783" y="19713"/>
                      <a:pt x="15017" y="19293"/>
                      <a:pt x="15840" y="18664"/>
                    </a:cubicBezTo>
                    <a:cubicBezTo>
                      <a:pt x="17074" y="19922"/>
                      <a:pt x="17074" y="19922"/>
                      <a:pt x="17074" y="19922"/>
                    </a:cubicBezTo>
                    <a:cubicBezTo>
                      <a:pt x="19749" y="17196"/>
                      <a:pt x="19749" y="17196"/>
                      <a:pt x="19749" y="17196"/>
                    </a:cubicBezTo>
                    <a:cubicBezTo>
                      <a:pt x="18720" y="15938"/>
                      <a:pt x="18720" y="15938"/>
                      <a:pt x="18720" y="15938"/>
                    </a:cubicBezTo>
                    <a:cubicBezTo>
                      <a:pt x="19337" y="14889"/>
                      <a:pt x="19749" y="13841"/>
                      <a:pt x="19954" y="12792"/>
                    </a:cubicBezTo>
                    <a:cubicBezTo>
                      <a:pt x="21600" y="12792"/>
                      <a:pt x="21600" y="12792"/>
                      <a:pt x="21600" y="12792"/>
                    </a:cubicBezTo>
                    <a:cubicBezTo>
                      <a:pt x="21600" y="8808"/>
                      <a:pt x="21600" y="8808"/>
                      <a:pt x="21600" y="8808"/>
                    </a:cubicBezTo>
                    <a:cubicBezTo>
                      <a:pt x="19954" y="8808"/>
                      <a:pt x="19954" y="8808"/>
                      <a:pt x="19954" y="8808"/>
                    </a:cubicBezTo>
                    <a:cubicBezTo>
                      <a:pt x="19749" y="7550"/>
                      <a:pt x="19337" y="6501"/>
                      <a:pt x="18720" y="5452"/>
                    </a:cubicBezTo>
                    <a:close/>
                    <a:moveTo>
                      <a:pt x="10903" y="17406"/>
                    </a:moveTo>
                    <a:cubicBezTo>
                      <a:pt x="7200" y="17406"/>
                      <a:pt x="4320" y="14470"/>
                      <a:pt x="4320" y="10695"/>
                    </a:cubicBezTo>
                    <a:cubicBezTo>
                      <a:pt x="4320" y="6920"/>
                      <a:pt x="7200" y="3984"/>
                      <a:pt x="10903" y="3984"/>
                    </a:cubicBezTo>
                    <a:cubicBezTo>
                      <a:pt x="14606" y="3984"/>
                      <a:pt x="17486" y="6920"/>
                      <a:pt x="17486" y="10695"/>
                    </a:cubicBezTo>
                    <a:cubicBezTo>
                      <a:pt x="17486" y="14470"/>
                      <a:pt x="14606" y="17406"/>
                      <a:pt x="10903" y="174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Oval 150"/>
              <p:cNvSpPr/>
              <p:nvPr/>
            </p:nvSpPr>
            <p:spPr>
              <a:xfrm>
                <a:off x="82660" y="270828"/>
                <a:ext cx="31795" cy="3158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30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208" name="文本框 57"/>
            <p:cNvSpPr txBox="1"/>
            <p:nvPr/>
          </p:nvSpPr>
          <p:spPr>
            <a:xfrm>
              <a:off x="1738240" y="1639011"/>
              <a:ext cx="581009" cy="221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>
              <a:lvl1pPr>
                <a:defRPr sz="1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zh-CN" altLang="en-US" sz="1000" dirty="0">
                  <a:solidFill>
                    <a:srgbClr val="000000"/>
                  </a:solidFill>
                </a:rPr>
                <a:t>性能</a:t>
              </a:r>
              <a:r>
                <a:rPr sz="1000" dirty="0" err="1">
                  <a:solidFill>
                    <a:srgbClr val="000000"/>
                  </a:solidFill>
                </a:rPr>
                <a:t>测试</a:t>
              </a:r>
              <a:endParaRPr sz="1000" dirty="0">
                <a:solidFill>
                  <a:srgbClr val="000000"/>
                </a:solidFill>
              </a:endParaRPr>
            </a:p>
          </p:txBody>
        </p:sp>
        <p:sp>
          <p:nvSpPr>
            <p:cNvPr id="209" name="文本框 58"/>
            <p:cNvSpPr txBox="1"/>
            <p:nvPr/>
          </p:nvSpPr>
          <p:spPr>
            <a:xfrm>
              <a:off x="258561" y="2822238"/>
              <a:ext cx="581009" cy="221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>
              <a:lvl1pPr>
                <a:defRPr sz="1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zh-CN" altLang="en-US" sz="1000" dirty="0">
                  <a:solidFill>
                    <a:srgbClr val="000000"/>
                  </a:solidFill>
                </a:rPr>
                <a:t>单元</a:t>
              </a:r>
              <a:r>
                <a:rPr sz="1000" dirty="0" err="1">
                  <a:solidFill>
                    <a:srgbClr val="000000"/>
                  </a:solidFill>
                </a:rPr>
                <a:t>测试</a:t>
              </a:r>
              <a:endParaRPr sz="1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文本框 59"/>
            <p:cNvSpPr txBox="1"/>
            <p:nvPr/>
          </p:nvSpPr>
          <p:spPr>
            <a:xfrm>
              <a:off x="3454453" y="2614588"/>
              <a:ext cx="715093" cy="245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>
              <a:lvl1pPr>
                <a:defRPr sz="1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000">
                  <a:solidFill>
                    <a:srgbClr val="000000"/>
                  </a:solidFill>
                </a:rPr>
                <a:t>易用性测试</a:t>
              </a:r>
            </a:p>
          </p:txBody>
        </p:sp>
        <p:sp>
          <p:nvSpPr>
            <p:cNvPr id="211" name="文本框 60"/>
            <p:cNvSpPr txBox="1"/>
            <p:nvPr/>
          </p:nvSpPr>
          <p:spPr>
            <a:xfrm>
              <a:off x="5029883" y="1639011"/>
              <a:ext cx="715093" cy="245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3695" tIns="33695" rIns="33695" bIns="33695" numCol="1" anchor="t">
              <a:spAutoFit/>
            </a:bodyPr>
            <a:lstStyle>
              <a:lvl1pPr>
                <a:defRPr sz="1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sz="1000">
                  <a:solidFill>
                    <a:srgbClr val="000000"/>
                  </a:solidFill>
                </a:rPr>
                <a:t>兼容性测试</a:t>
              </a:r>
            </a:p>
          </p:txBody>
        </p:sp>
      </p:grpSp>
      <p:sp>
        <p:nvSpPr>
          <p:cNvPr id="213" name="Text Placeholder 3"/>
          <p:cNvSpPr txBox="1"/>
          <p:nvPr/>
        </p:nvSpPr>
        <p:spPr>
          <a:xfrm>
            <a:off x="4086373" y="211038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897889">
              <a:spcBef>
                <a:spcPts val="400"/>
              </a:spcBef>
              <a:defRPr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测试流程</a:t>
            </a:r>
          </a:p>
        </p:txBody>
      </p:sp>
      <p:grpSp>
        <p:nvGrpSpPr>
          <p:cNvPr id="216" name="成组"/>
          <p:cNvGrpSpPr/>
          <p:nvPr/>
        </p:nvGrpSpPr>
        <p:grpSpPr>
          <a:xfrm>
            <a:off x="630943" y="3772730"/>
            <a:ext cx="7837962" cy="1140383"/>
            <a:chOff x="0" y="0"/>
            <a:chExt cx="7837961" cy="1140382"/>
          </a:xfrm>
        </p:grpSpPr>
        <p:pic>
          <p:nvPicPr>
            <p:cNvPr id="214" name="内容占位符 4" descr="内容占位符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37962" cy="984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QQ20210108-0.png" descr="QQ20210108-0.png"/>
            <p:cNvPicPr>
              <a:picLocks noChangeAspect="1"/>
            </p:cNvPicPr>
            <p:nvPr/>
          </p:nvPicPr>
          <p:blipFill>
            <a:blip r:embed="rId3"/>
            <a:srcRect l="308" r="1549"/>
            <a:stretch>
              <a:fillRect/>
            </a:stretch>
          </p:blipFill>
          <p:spPr>
            <a:xfrm>
              <a:off x="38" y="543018"/>
              <a:ext cx="7837906" cy="597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20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099AA-E0B4-4C56-A26B-C476135B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3" y="0"/>
            <a:ext cx="5333068" cy="3840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06B44-7577-4391-AD8E-2D1F354B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43" y="3916680"/>
            <a:ext cx="5333068" cy="1002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表格"/>
          <p:cNvGraphicFramePr/>
          <p:nvPr/>
        </p:nvGraphicFramePr>
        <p:xfrm>
          <a:off x="1391920" y="343862"/>
          <a:ext cx="6207760" cy="313785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序</a:t>
                      </a:r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</a:t>
                      </a:r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编号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严重程度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功能模块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缺陷标题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缺陷描述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测试用例编号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严重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调试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在</a:t>
                      </a:r>
                      <a:r>
                        <a:t>REPEAT</a:t>
                      </a: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指令中加入断点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在</a:t>
                      </a:r>
                      <a:r>
                        <a:t>REPEAT</a:t>
                      </a: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中加入断点会导致报错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My PC Logo-testcase-025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严重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调试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在子过程中加入断点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在子过程中加入断点会导致报错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My PC Logo-testcase-026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3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3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一般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双人单海龟协同绘图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两个用户同时向对方发送联机请求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两个用户同时发送的联机请求不能被合并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My PC Logo-testcase-014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2" name="表格"/>
          <p:cNvGraphicFramePr/>
          <p:nvPr/>
        </p:nvGraphicFramePr>
        <p:xfrm>
          <a:off x="1391920" y="3465174"/>
          <a:ext cx="6207760" cy="137191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序</a:t>
                      </a:r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</a:t>
                      </a:r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编号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严重程度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测试类型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缺陷标题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缺陷描述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imSun"/>
                          <a:ea typeface="SimSun"/>
                          <a:cs typeface="SimSun"/>
                          <a:sym typeface="SimSun"/>
                        </a:rPr>
                        <a:t>测试用例编号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4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轻微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易用性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保存反馈错误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已保存文件关闭时仍会提示是否确认关闭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25000"/>
                        </a:lnSpc>
                        <a:tabLst>
                          <a:tab pos="571500" algn="l"/>
                          <a:tab pos="1155700" algn="l"/>
                          <a:tab pos="1739900" algn="l"/>
                          <a:tab pos="2324100" algn="l"/>
                          <a:tab pos="2908300" algn="l"/>
                          <a:tab pos="3479800" algn="l"/>
                          <a:tab pos="4064000" algn="l"/>
                          <a:tab pos="4648200" algn="l"/>
                          <a:tab pos="52324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  <a:tab pos="5626100" algn="l"/>
                        </a:tabLst>
                        <a:defRPr sz="10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My PC Logo-testcase-038</a:t>
                      </a:r>
                    </a:p>
                  </a:txBody>
                  <a:tcPr marL="50800" marR="50800" marT="50800" marB="50800" anchor="ctr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20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20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20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200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149</Words>
  <Application>Microsoft Office PowerPoint</Application>
  <PresentationFormat>自定义</PresentationFormat>
  <Paragraphs>115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黑体</vt:lpstr>
      <vt:lpstr>SimSun</vt:lpstr>
      <vt:lpstr>微软雅黑</vt:lpstr>
      <vt:lpstr>Arial</vt:lpstr>
      <vt:lpstr>Calibri</vt:lpstr>
      <vt:lpstr>Helvetica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浩然</cp:lastModifiedBy>
  <cp:revision>4</cp:revision>
  <dcterms:modified xsi:type="dcterms:W3CDTF">2021-01-08T06:08:46Z</dcterms:modified>
</cp:coreProperties>
</file>