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57" r:id="rId7"/>
    <p:sldId id="259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9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0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2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9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4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1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6CAF-8E4E-4B61-88AF-A5D17D45E83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A52A-5542-4360-BA49-CF1787B07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696066" y="1696826"/>
            <a:ext cx="1046375" cy="999242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535864" y="1934198"/>
            <a:ext cx="667732" cy="62217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6346595" y="2118478"/>
            <a:ext cx="347220" cy="32994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43146" y="3117915"/>
            <a:ext cx="3110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4337" y="311791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2596" y="311791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12" name="直接箭头连接符 11"/>
          <p:cNvCxnSpPr>
            <a:stCxn id="4" idx="3"/>
            <a:endCxn id="8" idx="0"/>
          </p:cNvCxnSpPr>
          <p:nvPr/>
        </p:nvCxnSpPr>
        <p:spPr>
          <a:xfrm>
            <a:off x="3094348" y="2696068"/>
            <a:ext cx="4341" cy="42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9" idx="0"/>
          </p:cNvCxnSpPr>
          <p:nvPr/>
        </p:nvCxnSpPr>
        <p:spPr>
          <a:xfrm>
            <a:off x="4791959" y="2556368"/>
            <a:ext cx="7921" cy="56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10" idx="0"/>
          </p:cNvCxnSpPr>
          <p:nvPr/>
        </p:nvCxnSpPr>
        <p:spPr>
          <a:xfrm flipH="1">
            <a:off x="6478139" y="2448418"/>
            <a:ext cx="824" cy="66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4"/>
            <a:endCxn id="5" idx="2"/>
          </p:cNvCxnSpPr>
          <p:nvPr/>
        </p:nvCxnSpPr>
        <p:spPr>
          <a:xfrm>
            <a:off x="3492631" y="2321352"/>
            <a:ext cx="1043233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4"/>
            <a:endCxn id="6" idx="2"/>
          </p:cNvCxnSpPr>
          <p:nvPr/>
        </p:nvCxnSpPr>
        <p:spPr>
          <a:xfrm>
            <a:off x="5048054" y="2323054"/>
            <a:ext cx="1298541" cy="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737962" y="3946097"/>
            <a:ext cx="4123834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LSTM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8" idx="2"/>
          </p:cNvCxnSpPr>
          <p:nvPr/>
        </p:nvCxnSpPr>
        <p:spPr>
          <a:xfrm flipH="1">
            <a:off x="3094348" y="3419573"/>
            <a:ext cx="434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24" idx="0"/>
          </p:cNvCxnSpPr>
          <p:nvPr/>
        </p:nvCxnSpPr>
        <p:spPr>
          <a:xfrm flipH="1">
            <a:off x="4799879" y="341957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2"/>
          </p:cNvCxnSpPr>
          <p:nvPr/>
        </p:nvCxnSpPr>
        <p:spPr>
          <a:xfrm flipH="1">
            <a:off x="6478138" y="341957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</p:cNvCxnSpPr>
          <p:nvPr/>
        </p:nvCxnSpPr>
        <p:spPr>
          <a:xfrm>
            <a:off x="6861796" y="4079447"/>
            <a:ext cx="491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353300" y="3423858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4572" y="3419573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0" idx="3"/>
            <a:endCxn id="41" idx="1"/>
          </p:cNvCxnSpPr>
          <p:nvPr/>
        </p:nvCxnSpPr>
        <p:spPr>
          <a:xfrm flipV="1">
            <a:off x="7399019" y="4075162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74530" y="3069291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597931" y="3064210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218088" y="2321352"/>
            <a:ext cx="477978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832465" y="215207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IN</a:t>
            </a:r>
            <a:endParaRPr lang="zh-CN" altLang="en-US" sz="16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8197010" y="3905884"/>
            <a:ext cx="59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OUT</a:t>
            </a:r>
            <a:endParaRPr lang="zh-CN" altLang="en-US" sz="1600" b="1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820291" y="4075161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87810" y="4730750"/>
            <a:ext cx="3110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40639" y="4706062"/>
            <a:ext cx="178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Mapping node</a:t>
            </a:r>
            <a:endParaRPr lang="zh-CN" altLang="en-US" sz="1600" dirty="0"/>
          </a:p>
        </p:txBody>
      </p:sp>
      <p:sp>
        <p:nvSpPr>
          <p:cNvPr id="29" name="立方体 28"/>
          <p:cNvSpPr/>
          <p:nvPr/>
        </p:nvSpPr>
        <p:spPr>
          <a:xfrm>
            <a:off x="1993419" y="5207941"/>
            <a:ext cx="347220" cy="32994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40639" y="5181617"/>
            <a:ext cx="230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Conv</a:t>
            </a:r>
            <a:r>
              <a:rPr lang="en-US" altLang="zh-CN" sz="1600" dirty="0" smtClean="0"/>
              <a:t> and pooling block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90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832465" y="2034540"/>
            <a:ext cx="7034437" cy="2550635"/>
            <a:chOff x="1832465" y="2034540"/>
            <a:chExt cx="7034437" cy="2550635"/>
          </a:xfrm>
        </p:grpSpPr>
        <p:sp>
          <p:nvSpPr>
            <p:cNvPr id="2" name="矩形 1"/>
            <p:cNvSpPr/>
            <p:nvPr/>
          </p:nvSpPr>
          <p:spPr>
            <a:xfrm>
              <a:off x="3034586" y="2968055"/>
              <a:ext cx="311086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720537" y="296805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427077" y="296805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5" name="直接箭头连接符 4"/>
            <p:cNvCxnSpPr>
              <a:stCxn id="25" idx="2"/>
              <a:endCxn id="3" idx="0"/>
            </p:cNvCxnSpPr>
            <p:nvPr/>
          </p:nvCxnSpPr>
          <p:spPr>
            <a:xfrm>
              <a:off x="4872252" y="2606431"/>
              <a:ext cx="3828" cy="361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26" idx="2"/>
              <a:endCxn id="4" idx="0"/>
            </p:cNvCxnSpPr>
            <p:nvPr/>
          </p:nvCxnSpPr>
          <p:spPr>
            <a:xfrm>
              <a:off x="6581609" y="2609865"/>
              <a:ext cx="1011" cy="358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22" idx="3"/>
              <a:endCxn id="25" idx="1"/>
            </p:cNvCxnSpPr>
            <p:nvPr/>
          </p:nvCxnSpPr>
          <p:spPr>
            <a:xfrm>
              <a:off x="3681231" y="2318995"/>
              <a:ext cx="698438" cy="2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5" idx="3"/>
              <a:endCxn id="26" idx="1"/>
            </p:cNvCxnSpPr>
            <p:nvPr/>
          </p:nvCxnSpPr>
          <p:spPr>
            <a:xfrm>
              <a:off x="5364834" y="2321976"/>
              <a:ext cx="724192" cy="3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814162" y="3796237"/>
              <a:ext cx="4123834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LSTM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3" idx="2"/>
            </p:cNvCxnSpPr>
            <p:nvPr/>
          </p:nvCxnSpPr>
          <p:spPr>
            <a:xfrm flipH="1">
              <a:off x="4876079" y="326971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2"/>
            </p:cNvCxnSpPr>
            <p:nvPr/>
          </p:nvCxnSpPr>
          <p:spPr>
            <a:xfrm flipH="1">
              <a:off x="6582619" y="326971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3"/>
            </p:cNvCxnSpPr>
            <p:nvPr/>
          </p:nvCxnSpPr>
          <p:spPr>
            <a:xfrm>
              <a:off x="6937996" y="3929587"/>
              <a:ext cx="4915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429500" y="3273998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50772" y="3269713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3" idx="3"/>
              <a:endCxn id="14" idx="1"/>
            </p:cNvCxnSpPr>
            <p:nvPr/>
          </p:nvCxnSpPr>
          <p:spPr>
            <a:xfrm flipV="1">
              <a:off x="7475219" y="3925302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250730" y="2919431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74131" y="2914350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218088" y="2321352"/>
              <a:ext cx="477978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832465" y="215207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IN</a:t>
              </a:r>
              <a:endParaRPr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73210" y="3756024"/>
              <a:ext cx="593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OUT</a:t>
              </a:r>
              <a:endParaRPr lang="zh-CN" altLang="en-US" sz="1600" b="1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7896491" y="3925301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696066" y="2034540"/>
              <a:ext cx="985165" cy="568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conv</a:t>
              </a:r>
              <a:r>
                <a:rPr lang="en-US" altLang="zh-CN" sz="1400" dirty="0"/>
                <a:t> </a:t>
              </a:r>
              <a:r>
                <a:rPr lang="en-US" altLang="zh-CN" sz="1400" dirty="0" smtClean="0"/>
                <a:t>* 21</a:t>
              </a:r>
            </a:p>
          </p:txBody>
        </p:sp>
        <p:cxnSp>
          <p:nvCxnSpPr>
            <p:cNvPr id="23" name="直接箭头连接符 22"/>
            <p:cNvCxnSpPr>
              <a:stCxn id="22" idx="2"/>
              <a:endCxn id="2" idx="0"/>
            </p:cNvCxnSpPr>
            <p:nvPr/>
          </p:nvCxnSpPr>
          <p:spPr>
            <a:xfrm>
              <a:off x="3188649" y="2603450"/>
              <a:ext cx="1480" cy="364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3184780" y="3269713"/>
              <a:ext cx="1062" cy="52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379669" y="2037521"/>
              <a:ext cx="985165" cy="568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conv</a:t>
              </a:r>
              <a:r>
                <a:rPr lang="en-US" altLang="zh-CN" sz="1400" dirty="0"/>
                <a:t> </a:t>
              </a:r>
              <a:r>
                <a:rPr lang="en-US" altLang="zh-CN" sz="1400" dirty="0" smtClean="0"/>
                <a:t>* 20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089026" y="2040955"/>
              <a:ext cx="985165" cy="568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conv</a:t>
              </a:r>
              <a:r>
                <a:rPr lang="en-US" altLang="zh-CN" sz="1400" dirty="0"/>
                <a:t> </a:t>
              </a:r>
              <a:r>
                <a:rPr lang="en-US" altLang="zh-CN" sz="1400" dirty="0" smtClean="0"/>
                <a:t>* 20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61787" y="2118940"/>
              <a:ext cx="617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Down</a:t>
              </a:r>
            </a:p>
            <a:p>
              <a:r>
                <a:rPr lang="en-US" altLang="zh-CN" sz="1000" b="1" dirty="0" smtClean="0"/>
                <a:t>sample</a:t>
              </a:r>
              <a:endParaRPr lang="zh-CN" altLang="en-US" sz="1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12684" y="2118940"/>
              <a:ext cx="617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Down</a:t>
              </a:r>
            </a:p>
            <a:p>
              <a:r>
                <a:rPr lang="en-US" altLang="zh-CN" sz="1000" b="1" dirty="0" smtClean="0"/>
                <a:t>sample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78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2696066" y="1696826"/>
            <a:ext cx="1046375" cy="999242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4535864" y="1934198"/>
            <a:ext cx="667732" cy="62217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346595" y="2118478"/>
            <a:ext cx="347220" cy="32994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43146" y="3117915"/>
            <a:ext cx="3110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337" y="311791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2596" y="311791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8" name="直接箭头连接符 7"/>
          <p:cNvCxnSpPr>
            <a:stCxn id="2" idx="3"/>
            <a:endCxn id="5" idx="0"/>
          </p:cNvCxnSpPr>
          <p:nvPr/>
        </p:nvCxnSpPr>
        <p:spPr>
          <a:xfrm>
            <a:off x="3094348" y="2696068"/>
            <a:ext cx="4341" cy="42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6" idx="0"/>
          </p:cNvCxnSpPr>
          <p:nvPr/>
        </p:nvCxnSpPr>
        <p:spPr>
          <a:xfrm>
            <a:off x="4791959" y="2556368"/>
            <a:ext cx="7921" cy="56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0"/>
          </p:cNvCxnSpPr>
          <p:nvPr/>
        </p:nvCxnSpPr>
        <p:spPr>
          <a:xfrm flipH="1">
            <a:off x="6478139" y="2448418"/>
            <a:ext cx="824" cy="66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4"/>
            <a:endCxn id="3" idx="2"/>
          </p:cNvCxnSpPr>
          <p:nvPr/>
        </p:nvCxnSpPr>
        <p:spPr>
          <a:xfrm>
            <a:off x="3492631" y="2321352"/>
            <a:ext cx="1043233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4"/>
            <a:endCxn id="4" idx="2"/>
          </p:cNvCxnSpPr>
          <p:nvPr/>
        </p:nvCxnSpPr>
        <p:spPr>
          <a:xfrm>
            <a:off x="5048054" y="2323054"/>
            <a:ext cx="1298541" cy="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37962" y="3946097"/>
            <a:ext cx="4123834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LSTM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</p:cNvCxnSpPr>
          <p:nvPr/>
        </p:nvCxnSpPr>
        <p:spPr>
          <a:xfrm flipH="1">
            <a:off x="3094348" y="3419573"/>
            <a:ext cx="434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1">
            <a:off x="4799879" y="341957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</p:cNvCxnSpPr>
          <p:nvPr/>
        </p:nvCxnSpPr>
        <p:spPr>
          <a:xfrm flipH="1">
            <a:off x="6478138" y="341957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9" idx="3"/>
            <a:endCxn id="18" idx="1"/>
          </p:cNvCxnSpPr>
          <p:nvPr/>
        </p:nvCxnSpPr>
        <p:spPr>
          <a:xfrm>
            <a:off x="6311636" y="4730748"/>
            <a:ext cx="1236289" cy="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47925" y="4079447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916157" y="4078703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 flipV="1">
            <a:off x="7593644" y="4734292"/>
            <a:ext cx="322513" cy="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16115" y="3709371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739516" y="3704290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8088" y="2321352"/>
            <a:ext cx="477978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32465" y="215207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IN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381288" y="4563760"/>
            <a:ext cx="59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OUT</a:t>
            </a:r>
            <a:endParaRPr lang="zh-CN" altLang="en-US" sz="1600" b="1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961876" y="4727941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93160" y="4636859"/>
            <a:ext cx="1004479" cy="1877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297639" y="4636860"/>
            <a:ext cx="1004479" cy="187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07157" y="4636858"/>
            <a:ext cx="1004479" cy="187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>
            <a:off x="3098690" y="4203535"/>
            <a:ext cx="696710" cy="433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8" idx="0"/>
          </p:cNvCxnSpPr>
          <p:nvPr/>
        </p:nvCxnSpPr>
        <p:spPr>
          <a:xfrm>
            <a:off x="4798715" y="4205434"/>
            <a:ext cx="1164" cy="43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9" idx="0"/>
          </p:cNvCxnSpPr>
          <p:nvPr/>
        </p:nvCxnSpPr>
        <p:spPr>
          <a:xfrm flipH="1">
            <a:off x="5809397" y="4204231"/>
            <a:ext cx="667577" cy="432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2696066" y="1696826"/>
            <a:ext cx="1046375" cy="999242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4535864" y="1934198"/>
            <a:ext cx="667732" cy="62217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346595" y="2118478"/>
            <a:ext cx="347220" cy="32994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43146" y="3117915"/>
            <a:ext cx="3110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337" y="311791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2596" y="311791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8" name="直接箭头连接符 7"/>
          <p:cNvCxnSpPr>
            <a:stCxn id="2" idx="3"/>
            <a:endCxn id="5" idx="0"/>
          </p:cNvCxnSpPr>
          <p:nvPr/>
        </p:nvCxnSpPr>
        <p:spPr>
          <a:xfrm>
            <a:off x="3094348" y="2696068"/>
            <a:ext cx="4341" cy="42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6" idx="0"/>
          </p:cNvCxnSpPr>
          <p:nvPr/>
        </p:nvCxnSpPr>
        <p:spPr>
          <a:xfrm>
            <a:off x="4791959" y="2556368"/>
            <a:ext cx="7921" cy="56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0"/>
          </p:cNvCxnSpPr>
          <p:nvPr/>
        </p:nvCxnSpPr>
        <p:spPr>
          <a:xfrm flipH="1">
            <a:off x="6478139" y="2448418"/>
            <a:ext cx="824" cy="66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4"/>
            <a:endCxn id="3" idx="2"/>
          </p:cNvCxnSpPr>
          <p:nvPr/>
        </p:nvCxnSpPr>
        <p:spPr>
          <a:xfrm>
            <a:off x="3492631" y="2321352"/>
            <a:ext cx="1043233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4"/>
            <a:endCxn id="4" idx="2"/>
          </p:cNvCxnSpPr>
          <p:nvPr/>
        </p:nvCxnSpPr>
        <p:spPr>
          <a:xfrm>
            <a:off x="5048054" y="2323054"/>
            <a:ext cx="1298541" cy="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37962" y="3946097"/>
            <a:ext cx="4123834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LSTM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</p:cNvCxnSpPr>
          <p:nvPr/>
        </p:nvCxnSpPr>
        <p:spPr>
          <a:xfrm flipH="1">
            <a:off x="3094348" y="3419573"/>
            <a:ext cx="434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1">
            <a:off x="4799879" y="341957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</p:cNvCxnSpPr>
          <p:nvPr/>
        </p:nvCxnSpPr>
        <p:spPr>
          <a:xfrm flipH="1">
            <a:off x="6478138" y="341957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483874" y="3108292"/>
            <a:ext cx="491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975378" y="2452703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96650" y="2448418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 flipV="1">
            <a:off x="8021097" y="3104007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96608" y="2098136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20009" y="209305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8088" y="2321352"/>
            <a:ext cx="477978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32465" y="215207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IN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819088" y="2934729"/>
            <a:ext cx="59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OUT</a:t>
            </a:r>
            <a:endParaRPr lang="zh-CN" altLang="en-US" sz="1600" b="1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442369" y="3104006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06083" y="2490629"/>
            <a:ext cx="76200" cy="61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406083" y="3106421"/>
            <a:ext cx="76200" cy="615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4" idx="4"/>
            <a:endCxn id="27" idx="1"/>
          </p:cNvCxnSpPr>
          <p:nvPr/>
        </p:nvCxnSpPr>
        <p:spPr>
          <a:xfrm>
            <a:off x="6611330" y="2324691"/>
            <a:ext cx="794753" cy="47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3"/>
            <a:endCxn id="28" idx="1"/>
          </p:cNvCxnSpPr>
          <p:nvPr/>
        </p:nvCxnSpPr>
        <p:spPr>
          <a:xfrm flipV="1">
            <a:off x="6861796" y="3414317"/>
            <a:ext cx="544287" cy="665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6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3146" y="3056955"/>
            <a:ext cx="3110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337" y="305695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0877" y="305695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9" name="直接箭头连接符 8"/>
          <p:cNvCxnSpPr>
            <a:stCxn id="28" idx="2"/>
            <a:endCxn id="6" idx="0"/>
          </p:cNvCxnSpPr>
          <p:nvPr/>
        </p:nvCxnSpPr>
        <p:spPr>
          <a:xfrm>
            <a:off x="4799879" y="2696068"/>
            <a:ext cx="1" cy="360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9" idx="2"/>
            <a:endCxn id="7" idx="0"/>
          </p:cNvCxnSpPr>
          <p:nvPr/>
        </p:nvCxnSpPr>
        <p:spPr>
          <a:xfrm>
            <a:off x="6505409" y="2696542"/>
            <a:ext cx="1011" cy="360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8" idx="1"/>
          </p:cNvCxnSpPr>
          <p:nvPr/>
        </p:nvCxnSpPr>
        <p:spPr>
          <a:xfrm>
            <a:off x="3492631" y="2318995"/>
            <a:ext cx="908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8" idx="3"/>
            <a:endCxn id="29" idx="1"/>
          </p:cNvCxnSpPr>
          <p:nvPr/>
        </p:nvCxnSpPr>
        <p:spPr>
          <a:xfrm>
            <a:off x="5198161" y="2318995"/>
            <a:ext cx="908965" cy="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37962" y="3885137"/>
            <a:ext cx="4123834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LSTM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6" idx="2"/>
          </p:cNvCxnSpPr>
          <p:nvPr/>
        </p:nvCxnSpPr>
        <p:spPr>
          <a:xfrm flipH="1">
            <a:off x="4799879" y="335861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</p:cNvCxnSpPr>
          <p:nvPr/>
        </p:nvCxnSpPr>
        <p:spPr>
          <a:xfrm flipH="1">
            <a:off x="6506419" y="335861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3"/>
          </p:cNvCxnSpPr>
          <p:nvPr/>
        </p:nvCxnSpPr>
        <p:spPr>
          <a:xfrm>
            <a:off x="6861796" y="4018487"/>
            <a:ext cx="491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53300" y="3362898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74572" y="3358613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 flipV="1">
            <a:off x="7399019" y="4014202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74530" y="3008331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597931" y="3003250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8088" y="2321352"/>
            <a:ext cx="477978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32465" y="215207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IN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197010" y="3844924"/>
            <a:ext cx="59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OUT</a:t>
            </a:r>
            <a:endParaRPr lang="zh-CN" altLang="en-US" sz="1600" b="1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820291" y="4014201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696066" y="1941922"/>
            <a:ext cx="796565" cy="75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conv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----</a:t>
            </a:r>
          </a:p>
          <a:p>
            <a:pPr algn="ctr"/>
            <a:r>
              <a:rPr lang="en-US" altLang="zh-CN" sz="1400" dirty="0" err="1" smtClean="0"/>
              <a:t>conv</a:t>
            </a:r>
            <a:endParaRPr lang="en-US" altLang="zh-CN" sz="1400" dirty="0" smtClean="0"/>
          </a:p>
        </p:txBody>
      </p:sp>
      <p:sp>
        <p:nvSpPr>
          <p:cNvPr id="28" name="矩形 27"/>
          <p:cNvSpPr/>
          <p:nvPr/>
        </p:nvSpPr>
        <p:spPr>
          <a:xfrm>
            <a:off x="4401596" y="1941922"/>
            <a:ext cx="796565" cy="75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conv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----</a:t>
            </a:r>
          </a:p>
          <a:p>
            <a:pPr algn="ctr"/>
            <a:r>
              <a:rPr lang="en-US" altLang="zh-CN" sz="1400" dirty="0" err="1" smtClean="0"/>
              <a:t>conv</a:t>
            </a:r>
            <a:endParaRPr lang="en-US" altLang="zh-CN" sz="1400" dirty="0" smtClean="0"/>
          </a:p>
        </p:txBody>
      </p:sp>
      <p:sp>
        <p:nvSpPr>
          <p:cNvPr id="29" name="矩形 28"/>
          <p:cNvSpPr/>
          <p:nvPr/>
        </p:nvSpPr>
        <p:spPr>
          <a:xfrm>
            <a:off x="6107126" y="1942396"/>
            <a:ext cx="796565" cy="754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conv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----</a:t>
            </a:r>
          </a:p>
          <a:p>
            <a:pPr algn="ctr"/>
            <a:r>
              <a:rPr lang="en-US" altLang="zh-CN" sz="1400" dirty="0" err="1" smtClean="0"/>
              <a:t>conv</a:t>
            </a:r>
            <a:endParaRPr lang="en-US" altLang="zh-CN" sz="1400" dirty="0" smtClean="0"/>
          </a:p>
        </p:txBody>
      </p:sp>
      <p:cxnSp>
        <p:nvCxnSpPr>
          <p:cNvPr id="38" name="直接箭头连接符 37"/>
          <p:cNvCxnSpPr>
            <a:stCxn id="27" idx="2"/>
            <a:endCxn id="5" idx="0"/>
          </p:cNvCxnSpPr>
          <p:nvPr/>
        </p:nvCxnSpPr>
        <p:spPr>
          <a:xfrm>
            <a:off x="3094349" y="2696068"/>
            <a:ext cx="4340" cy="360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093340" y="3358613"/>
            <a:ext cx="1062" cy="526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06468" y="2088162"/>
            <a:ext cx="59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Max</a:t>
            </a:r>
          </a:p>
          <a:p>
            <a:r>
              <a:rPr lang="en-US" altLang="zh-CN" sz="1200" b="1" dirty="0" smtClean="0"/>
              <a:t>pool</a:t>
            </a:r>
            <a:endParaRPr lang="zh-CN" altLang="en-US" sz="12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5401034" y="2088162"/>
            <a:ext cx="59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Max</a:t>
            </a:r>
          </a:p>
          <a:p>
            <a:r>
              <a:rPr lang="en-US" altLang="zh-CN" sz="1200" b="1" dirty="0" smtClean="0"/>
              <a:t>pool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1753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4586" y="2968055"/>
            <a:ext cx="3110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0537" y="296805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7077" y="2968055"/>
            <a:ext cx="311085" cy="301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5" name="直接箭头连接符 4"/>
          <p:cNvCxnSpPr>
            <a:stCxn id="36" idx="2"/>
            <a:endCxn id="3" idx="0"/>
          </p:cNvCxnSpPr>
          <p:nvPr/>
        </p:nvCxnSpPr>
        <p:spPr>
          <a:xfrm>
            <a:off x="4872252" y="2606431"/>
            <a:ext cx="3828" cy="361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1" idx="2"/>
            <a:endCxn id="4" idx="0"/>
          </p:cNvCxnSpPr>
          <p:nvPr/>
        </p:nvCxnSpPr>
        <p:spPr>
          <a:xfrm>
            <a:off x="6581609" y="2609865"/>
            <a:ext cx="1011" cy="358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2" idx="3"/>
            <a:endCxn id="36" idx="1"/>
          </p:cNvCxnSpPr>
          <p:nvPr/>
        </p:nvCxnSpPr>
        <p:spPr>
          <a:xfrm>
            <a:off x="3681231" y="2318995"/>
            <a:ext cx="698438" cy="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6" idx="3"/>
            <a:endCxn id="41" idx="1"/>
          </p:cNvCxnSpPr>
          <p:nvPr/>
        </p:nvCxnSpPr>
        <p:spPr>
          <a:xfrm>
            <a:off x="5364834" y="2321976"/>
            <a:ext cx="724192" cy="3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14162" y="3796237"/>
            <a:ext cx="4123834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LSTM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</p:cNvCxnSpPr>
          <p:nvPr/>
        </p:nvCxnSpPr>
        <p:spPr>
          <a:xfrm flipH="1">
            <a:off x="4876079" y="326971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</p:cNvCxnSpPr>
          <p:nvPr/>
        </p:nvCxnSpPr>
        <p:spPr>
          <a:xfrm flipH="1">
            <a:off x="6582619" y="3269713"/>
            <a:ext cx="1" cy="52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6937996" y="3929587"/>
            <a:ext cx="491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29500" y="3273998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50772" y="3269713"/>
            <a:ext cx="45719" cy="131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 flipV="1">
            <a:off x="7475219" y="3925302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50730" y="2919431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674131" y="2914350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FC</a:t>
            </a:r>
            <a:endParaRPr lang="zh-CN" altLang="en-US" sz="16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18088" y="2321352"/>
            <a:ext cx="477978" cy="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32465" y="215207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IN</a:t>
            </a:r>
            <a:endParaRPr lang="zh-CN" altLang="en-US" sz="16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273210" y="3756024"/>
            <a:ext cx="59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OUT</a:t>
            </a:r>
            <a:endParaRPr lang="zh-CN" altLang="en-US" sz="1600" b="1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896491" y="3925301"/>
            <a:ext cx="375553" cy="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696066" y="2034540"/>
            <a:ext cx="985165" cy="568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* 21</a:t>
            </a:r>
          </a:p>
        </p:txBody>
      </p:sp>
      <p:cxnSp>
        <p:nvCxnSpPr>
          <p:cNvPr id="25" name="直接箭头连接符 24"/>
          <p:cNvCxnSpPr>
            <a:stCxn id="22" idx="2"/>
            <a:endCxn id="2" idx="0"/>
          </p:cNvCxnSpPr>
          <p:nvPr/>
        </p:nvCxnSpPr>
        <p:spPr>
          <a:xfrm>
            <a:off x="3188649" y="2603450"/>
            <a:ext cx="1480" cy="364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184780" y="3269713"/>
            <a:ext cx="1062" cy="526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379669" y="2037521"/>
            <a:ext cx="985165" cy="568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* 20</a:t>
            </a:r>
          </a:p>
        </p:txBody>
      </p:sp>
      <p:sp>
        <p:nvSpPr>
          <p:cNvPr id="41" name="矩形 40"/>
          <p:cNvSpPr/>
          <p:nvPr/>
        </p:nvSpPr>
        <p:spPr>
          <a:xfrm>
            <a:off x="6089026" y="2040955"/>
            <a:ext cx="985165" cy="568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conv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* 20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61787" y="2118940"/>
            <a:ext cx="617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Down</a:t>
            </a:r>
          </a:p>
          <a:p>
            <a:r>
              <a:rPr lang="en-US" altLang="zh-CN" sz="1000" b="1" dirty="0" smtClean="0"/>
              <a:t>sample</a:t>
            </a:r>
            <a:endParaRPr lang="zh-CN" altLang="en-US" sz="10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5412684" y="2118940"/>
            <a:ext cx="617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Down</a:t>
            </a:r>
          </a:p>
          <a:p>
            <a:r>
              <a:rPr lang="en-US" altLang="zh-CN" sz="1000" b="1" dirty="0" smtClean="0"/>
              <a:t>sample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7560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2465" y="1696826"/>
            <a:ext cx="6958237" cy="3841055"/>
            <a:chOff x="1832465" y="1696826"/>
            <a:chExt cx="6958237" cy="3841055"/>
          </a:xfrm>
        </p:grpSpPr>
        <p:sp>
          <p:nvSpPr>
            <p:cNvPr id="56" name="立方体 55"/>
            <p:cNvSpPr/>
            <p:nvPr/>
          </p:nvSpPr>
          <p:spPr>
            <a:xfrm>
              <a:off x="2696066" y="1696826"/>
              <a:ext cx="1046375" cy="99924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立方体 56"/>
            <p:cNvSpPr/>
            <p:nvPr/>
          </p:nvSpPr>
          <p:spPr>
            <a:xfrm>
              <a:off x="4535864" y="1934198"/>
              <a:ext cx="667732" cy="62217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/>
          </p:nvSpPr>
          <p:spPr>
            <a:xfrm>
              <a:off x="6346595" y="2118478"/>
              <a:ext cx="347220" cy="32994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943146" y="3117915"/>
              <a:ext cx="311086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644337" y="311791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322596" y="311791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62" name="直接箭头连接符 61"/>
            <p:cNvCxnSpPr>
              <a:stCxn id="56" idx="3"/>
              <a:endCxn id="59" idx="0"/>
            </p:cNvCxnSpPr>
            <p:nvPr/>
          </p:nvCxnSpPr>
          <p:spPr>
            <a:xfrm>
              <a:off x="3094348" y="2696068"/>
              <a:ext cx="4341" cy="421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7" idx="3"/>
              <a:endCxn id="60" idx="0"/>
            </p:cNvCxnSpPr>
            <p:nvPr/>
          </p:nvCxnSpPr>
          <p:spPr>
            <a:xfrm>
              <a:off x="4791959" y="2556368"/>
              <a:ext cx="7921" cy="561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8" idx="3"/>
              <a:endCxn id="61" idx="0"/>
            </p:cNvCxnSpPr>
            <p:nvPr/>
          </p:nvCxnSpPr>
          <p:spPr>
            <a:xfrm flipH="1">
              <a:off x="6478139" y="2448418"/>
              <a:ext cx="824" cy="669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6" idx="4"/>
              <a:endCxn id="57" idx="2"/>
            </p:cNvCxnSpPr>
            <p:nvPr/>
          </p:nvCxnSpPr>
          <p:spPr>
            <a:xfrm>
              <a:off x="3492631" y="2321352"/>
              <a:ext cx="1043233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7" idx="4"/>
              <a:endCxn id="58" idx="2"/>
            </p:cNvCxnSpPr>
            <p:nvPr/>
          </p:nvCxnSpPr>
          <p:spPr>
            <a:xfrm>
              <a:off x="5048054" y="2323054"/>
              <a:ext cx="1298541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2737962" y="3946097"/>
              <a:ext cx="4123834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LSTM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接箭头连接符 67"/>
            <p:cNvCxnSpPr>
              <a:stCxn id="59" idx="2"/>
            </p:cNvCxnSpPr>
            <p:nvPr/>
          </p:nvCxnSpPr>
          <p:spPr>
            <a:xfrm flipH="1">
              <a:off x="3094348" y="3419573"/>
              <a:ext cx="434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0" idx="2"/>
              <a:endCxn id="67" idx="0"/>
            </p:cNvCxnSpPr>
            <p:nvPr/>
          </p:nvCxnSpPr>
          <p:spPr>
            <a:xfrm flipH="1">
              <a:off x="4799879" y="341957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1" idx="2"/>
            </p:cNvCxnSpPr>
            <p:nvPr/>
          </p:nvCxnSpPr>
          <p:spPr>
            <a:xfrm flipH="1">
              <a:off x="6478138" y="341957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7" idx="3"/>
            </p:cNvCxnSpPr>
            <p:nvPr/>
          </p:nvCxnSpPr>
          <p:spPr>
            <a:xfrm>
              <a:off x="6861796" y="4079447"/>
              <a:ext cx="4915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7353300" y="3423858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774572" y="3419573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>
              <a:stCxn id="72" idx="3"/>
              <a:endCxn id="73" idx="1"/>
            </p:cNvCxnSpPr>
            <p:nvPr/>
          </p:nvCxnSpPr>
          <p:spPr>
            <a:xfrm flipV="1">
              <a:off x="7399019" y="4075162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7174530" y="3069291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597931" y="3064210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218088" y="2321352"/>
              <a:ext cx="477978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1832465" y="215207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IN</a:t>
              </a:r>
              <a:endParaRPr lang="zh-CN" altLang="en-US" sz="1600" b="1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197010" y="3905884"/>
              <a:ext cx="593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OUT</a:t>
              </a:r>
              <a:endParaRPr lang="zh-CN" altLang="en-US" sz="1600" b="1" dirty="0"/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7820291" y="4075161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987810" y="4730750"/>
              <a:ext cx="311086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340639" y="4706062"/>
              <a:ext cx="1788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Mapping node</a:t>
              </a:r>
              <a:endParaRPr lang="zh-CN" altLang="en-US" sz="1600" dirty="0"/>
            </a:p>
          </p:txBody>
        </p:sp>
        <p:sp>
          <p:nvSpPr>
            <p:cNvPr id="83" name="立方体 82"/>
            <p:cNvSpPr/>
            <p:nvPr/>
          </p:nvSpPr>
          <p:spPr>
            <a:xfrm>
              <a:off x="1993419" y="5207941"/>
              <a:ext cx="347220" cy="32994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340639" y="5181617"/>
              <a:ext cx="2303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Conv</a:t>
              </a:r>
              <a:r>
                <a:rPr lang="en-US" altLang="zh-CN" sz="1600" dirty="0" smtClean="0"/>
                <a:t> and pooling block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08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832465" y="1696826"/>
            <a:ext cx="7142515" cy="3693798"/>
            <a:chOff x="1832465" y="1696826"/>
            <a:chExt cx="7142515" cy="3693798"/>
          </a:xfrm>
        </p:grpSpPr>
        <p:sp>
          <p:nvSpPr>
            <p:cNvPr id="2" name="立方体 1"/>
            <p:cNvSpPr/>
            <p:nvPr/>
          </p:nvSpPr>
          <p:spPr>
            <a:xfrm>
              <a:off x="2696066" y="1696826"/>
              <a:ext cx="1046375" cy="99924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4535864" y="1934198"/>
              <a:ext cx="667732" cy="62217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/>
            <p:cNvSpPr/>
            <p:nvPr/>
          </p:nvSpPr>
          <p:spPr>
            <a:xfrm>
              <a:off x="6346595" y="2118478"/>
              <a:ext cx="347220" cy="32994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943146" y="3117915"/>
              <a:ext cx="311086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44337" y="311791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22596" y="311791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8" name="直接箭头连接符 7"/>
            <p:cNvCxnSpPr>
              <a:stCxn id="2" idx="3"/>
              <a:endCxn id="5" idx="0"/>
            </p:cNvCxnSpPr>
            <p:nvPr/>
          </p:nvCxnSpPr>
          <p:spPr>
            <a:xfrm>
              <a:off x="3094348" y="2696068"/>
              <a:ext cx="4341" cy="421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3" idx="3"/>
              <a:endCxn id="6" idx="0"/>
            </p:cNvCxnSpPr>
            <p:nvPr/>
          </p:nvCxnSpPr>
          <p:spPr>
            <a:xfrm>
              <a:off x="4791959" y="2556368"/>
              <a:ext cx="7921" cy="561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3"/>
              <a:endCxn id="7" idx="0"/>
            </p:cNvCxnSpPr>
            <p:nvPr/>
          </p:nvCxnSpPr>
          <p:spPr>
            <a:xfrm flipH="1">
              <a:off x="6478139" y="2448418"/>
              <a:ext cx="824" cy="669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" idx="4"/>
              <a:endCxn id="3" idx="2"/>
            </p:cNvCxnSpPr>
            <p:nvPr/>
          </p:nvCxnSpPr>
          <p:spPr>
            <a:xfrm>
              <a:off x="3492631" y="2321352"/>
              <a:ext cx="1043233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3" idx="4"/>
              <a:endCxn id="4" idx="2"/>
            </p:cNvCxnSpPr>
            <p:nvPr/>
          </p:nvCxnSpPr>
          <p:spPr>
            <a:xfrm>
              <a:off x="5048054" y="2323054"/>
              <a:ext cx="1298541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2737962" y="3946097"/>
              <a:ext cx="4123834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LSTM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5" idx="2"/>
            </p:cNvCxnSpPr>
            <p:nvPr/>
          </p:nvCxnSpPr>
          <p:spPr>
            <a:xfrm flipH="1">
              <a:off x="3094348" y="3419573"/>
              <a:ext cx="434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13" idx="0"/>
            </p:cNvCxnSpPr>
            <p:nvPr/>
          </p:nvCxnSpPr>
          <p:spPr>
            <a:xfrm flipH="1">
              <a:off x="4799879" y="341957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</p:cNvCxnSpPr>
            <p:nvPr/>
          </p:nvCxnSpPr>
          <p:spPr>
            <a:xfrm flipH="1">
              <a:off x="6478138" y="341957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9" idx="3"/>
              <a:endCxn id="18" idx="1"/>
            </p:cNvCxnSpPr>
            <p:nvPr/>
          </p:nvCxnSpPr>
          <p:spPr>
            <a:xfrm>
              <a:off x="6311636" y="4730748"/>
              <a:ext cx="1236289" cy="4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7547925" y="4079447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16157" y="4078703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8" idx="3"/>
              <a:endCxn id="19" idx="1"/>
            </p:cNvCxnSpPr>
            <p:nvPr/>
          </p:nvCxnSpPr>
          <p:spPr>
            <a:xfrm flipV="1">
              <a:off x="7593644" y="4734292"/>
              <a:ext cx="322513" cy="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316115" y="3709371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739516" y="3704290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218088" y="2321352"/>
              <a:ext cx="477978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832465" y="215207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IN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81288" y="4563760"/>
              <a:ext cx="593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OUT</a:t>
              </a:r>
              <a:endParaRPr lang="zh-CN" altLang="en-US" sz="1600" b="1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7961876" y="4727941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293160" y="4636859"/>
              <a:ext cx="1004479" cy="1877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97639" y="4636860"/>
              <a:ext cx="1004479" cy="1877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07157" y="4636858"/>
              <a:ext cx="1004479" cy="1877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endCxn id="27" idx="0"/>
            </p:cNvCxnSpPr>
            <p:nvPr/>
          </p:nvCxnSpPr>
          <p:spPr>
            <a:xfrm>
              <a:off x="3098690" y="4203535"/>
              <a:ext cx="696710" cy="433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8" idx="0"/>
            </p:cNvCxnSpPr>
            <p:nvPr/>
          </p:nvCxnSpPr>
          <p:spPr>
            <a:xfrm>
              <a:off x="4798715" y="4205434"/>
              <a:ext cx="1164" cy="431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9" idx="0"/>
            </p:cNvCxnSpPr>
            <p:nvPr/>
          </p:nvCxnSpPr>
          <p:spPr>
            <a:xfrm flipH="1">
              <a:off x="5809397" y="4204231"/>
              <a:ext cx="667577" cy="432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05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832465" y="1696826"/>
            <a:ext cx="7580315" cy="2515971"/>
            <a:chOff x="1832465" y="1696826"/>
            <a:chExt cx="7580315" cy="2515971"/>
          </a:xfrm>
        </p:grpSpPr>
        <p:sp>
          <p:nvSpPr>
            <p:cNvPr id="27" name="立方体 26"/>
            <p:cNvSpPr/>
            <p:nvPr/>
          </p:nvSpPr>
          <p:spPr>
            <a:xfrm>
              <a:off x="2696066" y="1696826"/>
              <a:ext cx="1046375" cy="99924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立方体 27"/>
            <p:cNvSpPr/>
            <p:nvPr/>
          </p:nvSpPr>
          <p:spPr>
            <a:xfrm>
              <a:off x="4535864" y="1934198"/>
              <a:ext cx="667732" cy="62217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立方体 28"/>
            <p:cNvSpPr/>
            <p:nvPr/>
          </p:nvSpPr>
          <p:spPr>
            <a:xfrm>
              <a:off x="6346595" y="2118478"/>
              <a:ext cx="347220" cy="32994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943146" y="3117915"/>
              <a:ext cx="311086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644337" y="311791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322596" y="311791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3" name="直接箭头连接符 32"/>
            <p:cNvCxnSpPr>
              <a:stCxn id="27" idx="3"/>
              <a:endCxn id="30" idx="0"/>
            </p:cNvCxnSpPr>
            <p:nvPr/>
          </p:nvCxnSpPr>
          <p:spPr>
            <a:xfrm>
              <a:off x="3094348" y="2696068"/>
              <a:ext cx="4341" cy="421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8" idx="3"/>
              <a:endCxn id="31" idx="0"/>
            </p:cNvCxnSpPr>
            <p:nvPr/>
          </p:nvCxnSpPr>
          <p:spPr>
            <a:xfrm>
              <a:off x="4791959" y="2556368"/>
              <a:ext cx="7921" cy="561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9" idx="3"/>
              <a:endCxn id="32" idx="0"/>
            </p:cNvCxnSpPr>
            <p:nvPr/>
          </p:nvCxnSpPr>
          <p:spPr>
            <a:xfrm flipH="1">
              <a:off x="6478139" y="2448418"/>
              <a:ext cx="824" cy="669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7" idx="4"/>
              <a:endCxn id="28" idx="2"/>
            </p:cNvCxnSpPr>
            <p:nvPr/>
          </p:nvCxnSpPr>
          <p:spPr>
            <a:xfrm>
              <a:off x="3492631" y="2321352"/>
              <a:ext cx="1043233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8" idx="4"/>
              <a:endCxn id="29" idx="2"/>
            </p:cNvCxnSpPr>
            <p:nvPr/>
          </p:nvCxnSpPr>
          <p:spPr>
            <a:xfrm>
              <a:off x="5048054" y="2323054"/>
              <a:ext cx="1298541" cy="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737962" y="3946097"/>
              <a:ext cx="4123834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LSTM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30" idx="2"/>
            </p:cNvCxnSpPr>
            <p:nvPr/>
          </p:nvCxnSpPr>
          <p:spPr>
            <a:xfrm flipH="1">
              <a:off x="3094348" y="3419573"/>
              <a:ext cx="434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" idx="2"/>
              <a:endCxn id="38" idx="0"/>
            </p:cNvCxnSpPr>
            <p:nvPr/>
          </p:nvCxnSpPr>
          <p:spPr>
            <a:xfrm flipH="1">
              <a:off x="4799879" y="341957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2"/>
            </p:cNvCxnSpPr>
            <p:nvPr/>
          </p:nvCxnSpPr>
          <p:spPr>
            <a:xfrm flipH="1">
              <a:off x="6478138" y="341957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7483874" y="3108292"/>
              <a:ext cx="4915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7975378" y="2452703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396650" y="2448418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>
              <a:stCxn id="43" idx="3"/>
              <a:endCxn id="44" idx="1"/>
            </p:cNvCxnSpPr>
            <p:nvPr/>
          </p:nvCxnSpPr>
          <p:spPr>
            <a:xfrm flipV="1">
              <a:off x="8021097" y="3104007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796608" y="2098136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220009" y="209305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2218088" y="2321352"/>
              <a:ext cx="477978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832465" y="215207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IN</a:t>
              </a:r>
              <a:endParaRPr lang="zh-CN" altLang="en-US" sz="16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819088" y="2934729"/>
              <a:ext cx="593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OUT</a:t>
              </a:r>
              <a:endParaRPr lang="zh-CN" altLang="en-US" sz="1600" b="1" dirty="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V="1">
              <a:off x="8442369" y="3104006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7406083" y="2490629"/>
              <a:ext cx="76200" cy="6157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406083" y="3106421"/>
              <a:ext cx="76200" cy="61579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stCxn id="29" idx="4"/>
              <a:endCxn id="52" idx="1"/>
            </p:cNvCxnSpPr>
            <p:nvPr/>
          </p:nvCxnSpPr>
          <p:spPr>
            <a:xfrm>
              <a:off x="6611330" y="2324691"/>
              <a:ext cx="794753" cy="473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8" idx="3"/>
              <a:endCxn id="53" idx="1"/>
            </p:cNvCxnSpPr>
            <p:nvPr/>
          </p:nvCxnSpPr>
          <p:spPr>
            <a:xfrm flipV="1">
              <a:off x="6861796" y="3414317"/>
              <a:ext cx="544287" cy="665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70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832465" y="1941922"/>
            <a:ext cx="6958237" cy="2732153"/>
            <a:chOff x="1832465" y="1941922"/>
            <a:chExt cx="6958237" cy="2732153"/>
          </a:xfrm>
        </p:grpSpPr>
        <p:sp>
          <p:nvSpPr>
            <p:cNvPr id="2" name="矩形 1"/>
            <p:cNvSpPr/>
            <p:nvPr/>
          </p:nvSpPr>
          <p:spPr>
            <a:xfrm>
              <a:off x="2943146" y="3056955"/>
              <a:ext cx="311086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644337" y="305695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350877" y="3056955"/>
              <a:ext cx="311085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5" name="直接箭头连接符 4"/>
            <p:cNvCxnSpPr>
              <a:stCxn id="23" idx="2"/>
              <a:endCxn id="3" idx="0"/>
            </p:cNvCxnSpPr>
            <p:nvPr/>
          </p:nvCxnSpPr>
          <p:spPr>
            <a:xfrm>
              <a:off x="4799879" y="2696068"/>
              <a:ext cx="1" cy="3608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24" idx="2"/>
              <a:endCxn id="4" idx="0"/>
            </p:cNvCxnSpPr>
            <p:nvPr/>
          </p:nvCxnSpPr>
          <p:spPr>
            <a:xfrm>
              <a:off x="6505409" y="2696542"/>
              <a:ext cx="1011" cy="3604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22" idx="3"/>
              <a:endCxn id="23" idx="1"/>
            </p:cNvCxnSpPr>
            <p:nvPr/>
          </p:nvCxnSpPr>
          <p:spPr>
            <a:xfrm>
              <a:off x="3492631" y="2318995"/>
              <a:ext cx="908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3" idx="3"/>
              <a:endCxn id="24" idx="1"/>
            </p:cNvCxnSpPr>
            <p:nvPr/>
          </p:nvCxnSpPr>
          <p:spPr>
            <a:xfrm>
              <a:off x="5198161" y="2318995"/>
              <a:ext cx="908965" cy="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737962" y="3885137"/>
              <a:ext cx="4123834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LSTM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3" idx="2"/>
            </p:cNvCxnSpPr>
            <p:nvPr/>
          </p:nvCxnSpPr>
          <p:spPr>
            <a:xfrm flipH="1">
              <a:off x="4799879" y="335861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2"/>
            </p:cNvCxnSpPr>
            <p:nvPr/>
          </p:nvCxnSpPr>
          <p:spPr>
            <a:xfrm flipH="1">
              <a:off x="6506419" y="3358613"/>
              <a:ext cx="1" cy="52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3"/>
            </p:cNvCxnSpPr>
            <p:nvPr/>
          </p:nvCxnSpPr>
          <p:spPr>
            <a:xfrm>
              <a:off x="6861796" y="4018487"/>
              <a:ext cx="4915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353300" y="3362898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774572" y="3358613"/>
              <a:ext cx="45719" cy="13111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13" idx="3"/>
              <a:endCxn id="14" idx="1"/>
            </p:cNvCxnSpPr>
            <p:nvPr/>
          </p:nvCxnSpPr>
          <p:spPr>
            <a:xfrm flipV="1">
              <a:off x="7399019" y="4014202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174530" y="3008331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97931" y="3003250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FC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218088" y="2321352"/>
              <a:ext cx="477978" cy="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832465" y="215207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IN</a:t>
              </a:r>
              <a:endParaRPr lang="zh-CN" altLang="en-US" sz="16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97010" y="3844924"/>
              <a:ext cx="593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OUT</a:t>
              </a:r>
              <a:endParaRPr lang="zh-CN" altLang="en-US" sz="1600" b="1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7820291" y="4014201"/>
              <a:ext cx="375553" cy="4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696066" y="1941922"/>
              <a:ext cx="796565" cy="7541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conv</a:t>
              </a:r>
              <a:endParaRPr lang="en-US" altLang="zh-CN" sz="1400" dirty="0"/>
            </a:p>
            <a:p>
              <a:pPr algn="ctr"/>
              <a:r>
                <a:rPr lang="en-US" altLang="zh-CN" sz="1400" dirty="0" smtClean="0"/>
                <a:t>----</a:t>
              </a:r>
            </a:p>
            <a:p>
              <a:pPr algn="ctr"/>
              <a:r>
                <a:rPr lang="en-US" altLang="zh-CN" sz="1400" dirty="0" err="1" smtClean="0"/>
                <a:t>conv</a:t>
              </a:r>
              <a:endParaRPr lang="en-US" altLang="zh-CN" sz="1400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401596" y="1941922"/>
              <a:ext cx="796565" cy="7541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conv</a:t>
              </a:r>
              <a:endParaRPr lang="en-US" altLang="zh-CN" sz="1400" dirty="0"/>
            </a:p>
            <a:p>
              <a:pPr algn="ctr"/>
              <a:r>
                <a:rPr lang="en-US" altLang="zh-CN" sz="1400" dirty="0" smtClean="0"/>
                <a:t>----</a:t>
              </a:r>
            </a:p>
            <a:p>
              <a:pPr algn="ctr"/>
              <a:r>
                <a:rPr lang="en-US" altLang="zh-CN" sz="1400" dirty="0" err="1" smtClean="0"/>
                <a:t>conv</a:t>
              </a:r>
              <a:endParaRPr lang="en-US" altLang="zh-CN" sz="14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107126" y="1942396"/>
              <a:ext cx="796565" cy="7541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conv</a:t>
              </a:r>
              <a:endParaRPr lang="en-US" altLang="zh-CN" sz="1400" dirty="0"/>
            </a:p>
            <a:p>
              <a:pPr algn="ctr"/>
              <a:r>
                <a:rPr lang="en-US" altLang="zh-CN" sz="1400" dirty="0" smtClean="0"/>
                <a:t>----</a:t>
              </a:r>
            </a:p>
            <a:p>
              <a:pPr algn="ctr"/>
              <a:r>
                <a:rPr lang="en-US" altLang="zh-CN" sz="1400" dirty="0" err="1" smtClean="0"/>
                <a:t>conv</a:t>
              </a:r>
              <a:endParaRPr lang="en-US" altLang="zh-CN" sz="1400" dirty="0" smtClean="0"/>
            </a:p>
          </p:txBody>
        </p:sp>
        <p:cxnSp>
          <p:nvCxnSpPr>
            <p:cNvPr id="25" name="直接箭头连接符 24"/>
            <p:cNvCxnSpPr>
              <a:stCxn id="22" idx="2"/>
              <a:endCxn id="2" idx="0"/>
            </p:cNvCxnSpPr>
            <p:nvPr/>
          </p:nvCxnSpPr>
          <p:spPr>
            <a:xfrm>
              <a:off x="3094349" y="2696068"/>
              <a:ext cx="4340" cy="3608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3093340" y="3358613"/>
              <a:ext cx="1062" cy="52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706468" y="2088162"/>
              <a:ext cx="593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Max</a:t>
              </a:r>
            </a:p>
            <a:p>
              <a:r>
                <a:rPr lang="en-US" altLang="zh-CN" sz="1200" b="1" dirty="0" smtClean="0"/>
                <a:t>pool</a:t>
              </a:r>
              <a:endParaRPr lang="zh-CN" altLang="en-US" sz="12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01034" y="2088162"/>
              <a:ext cx="593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Max</a:t>
              </a:r>
            </a:p>
            <a:p>
              <a:r>
                <a:rPr lang="en-US" altLang="zh-CN" sz="1200" b="1" dirty="0" smtClean="0"/>
                <a:t>pool</a:t>
              </a:r>
              <a:endParaRPr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89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114</Words>
  <Application>Microsoft Office PowerPoint</Application>
  <PresentationFormat>宽屏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秦宇</dc:creator>
  <cp:lastModifiedBy>秦宇</cp:lastModifiedBy>
  <cp:revision>23</cp:revision>
  <dcterms:created xsi:type="dcterms:W3CDTF">2018-06-27T02:07:36Z</dcterms:created>
  <dcterms:modified xsi:type="dcterms:W3CDTF">2018-07-05T08:09:25Z</dcterms:modified>
</cp:coreProperties>
</file>