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4" r:id="rId2"/>
    <p:sldId id="286" r:id="rId3"/>
    <p:sldId id="268" r:id="rId4"/>
    <p:sldId id="266" r:id="rId5"/>
    <p:sldId id="318" r:id="rId6"/>
    <p:sldId id="314" r:id="rId7"/>
    <p:sldId id="315" r:id="rId8"/>
    <p:sldId id="285" r:id="rId9"/>
    <p:sldId id="269" r:id="rId10"/>
    <p:sldId id="317" r:id="rId11"/>
    <p:sldId id="270" r:id="rId12"/>
    <p:sldId id="271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8" r:id="rId22"/>
    <p:sldId id="327" r:id="rId23"/>
    <p:sldId id="330" r:id="rId24"/>
    <p:sldId id="331" r:id="rId25"/>
    <p:sldId id="329" r:id="rId26"/>
    <p:sldId id="332" r:id="rId27"/>
    <p:sldId id="333" r:id="rId2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2B4F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39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9b6133a7bb9de881" providerId="LiveId" clId="{51459329-172E-4D95-80A6-4180B87DF912}"/>
    <pc:docChg chg="undo custSel addSld delSld modSld sldOrd">
      <pc:chgData name="" userId="9b6133a7bb9de881" providerId="LiveId" clId="{51459329-172E-4D95-80A6-4180B87DF912}" dt="2017-10-27T07:24:21.556" v="18689" actId="5793"/>
      <pc:docMkLst>
        <pc:docMk/>
      </pc:docMkLst>
      <pc:sldChg chg="del">
        <pc:chgData name="" userId="9b6133a7bb9de881" providerId="LiveId" clId="{51459329-172E-4D95-80A6-4180B87DF912}" dt="2017-10-24T01:40:32.179" v="93" actId="2696"/>
        <pc:sldMkLst>
          <pc:docMk/>
          <pc:sldMk cId="0" sldId="261"/>
        </pc:sldMkLst>
      </pc:sldChg>
      <pc:sldChg chg="modSp">
        <pc:chgData name="" userId="9b6133a7bb9de881" providerId="LiveId" clId="{51459329-172E-4D95-80A6-4180B87DF912}" dt="2017-10-24T01:17:01.395" v="1" actId="20577"/>
        <pc:sldMkLst>
          <pc:docMk/>
          <pc:sldMk cId="0" sldId="264"/>
        </pc:sldMkLst>
        <pc:spChg chg="mod">
          <ac:chgData name="" userId="9b6133a7bb9de881" providerId="LiveId" clId="{51459329-172E-4D95-80A6-4180B87DF912}" dt="2017-10-24T01:17:01.395" v="1" actId="20577"/>
          <ac:spMkLst>
            <pc:docMk/>
            <pc:sldMk cId="0" sldId="264"/>
            <ac:spMk id="10" creationId="{00000000-0000-0000-0000-000000000000}"/>
          </ac:spMkLst>
        </pc:spChg>
      </pc:sldChg>
      <pc:sldChg chg="delSp modSp">
        <pc:chgData name="" userId="9b6133a7bb9de881" providerId="LiveId" clId="{51459329-172E-4D95-80A6-4180B87DF912}" dt="2017-10-24T07:54:17.886" v="4340" actId="20577"/>
        <pc:sldMkLst>
          <pc:docMk/>
          <pc:sldMk cId="1252629877" sldId="266"/>
        </pc:sldMkLst>
        <pc:spChg chg="mod">
          <ac:chgData name="" userId="9b6133a7bb9de881" providerId="LiveId" clId="{51459329-172E-4D95-80A6-4180B87DF912}" dt="2017-10-24T07:54:17.886" v="4340" actId="20577"/>
          <ac:spMkLst>
            <pc:docMk/>
            <pc:sldMk cId="1252629877" sldId="266"/>
            <ac:spMk id="9" creationId="{00000000-0000-0000-0000-000000000000}"/>
          </ac:spMkLst>
        </pc:spChg>
        <pc:spChg chg="mod">
          <ac:chgData name="" userId="9b6133a7bb9de881" providerId="LiveId" clId="{51459329-172E-4D95-80A6-4180B87DF912}" dt="2017-10-24T01:40:59.530" v="119" actId="20577"/>
          <ac:spMkLst>
            <pc:docMk/>
            <pc:sldMk cId="1252629877" sldId="266"/>
            <ac:spMk id="10" creationId="{00000000-0000-0000-0000-000000000000}"/>
          </ac:spMkLst>
        </pc:spChg>
        <pc:spChg chg="del">
          <ac:chgData name="" userId="9b6133a7bb9de881" providerId="LiveId" clId="{51459329-172E-4D95-80A6-4180B87DF912}" dt="2017-10-24T01:41:09.003" v="121" actId="478"/>
          <ac:spMkLst>
            <pc:docMk/>
            <pc:sldMk cId="1252629877" sldId="266"/>
            <ac:spMk id="17" creationId="{C6EED65C-74CE-4D97-B142-CC82CEF63B29}"/>
          </ac:spMkLst>
        </pc:spChg>
      </pc:sldChg>
      <pc:sldChg chg="addSp delSp modSp ord">
        <pc:chgData name="" userId="9b6133a7bb9de881" providerId="LiveId" clId="{51459329-172E-4D95-80A6-4180B87DF912}" dt="2017-10-24T01:31:55.593" v="63" actId="1076"/>
        <pc:sldMkLst>
          <pc:docMk/>
          <pc:sldMk cId="1653539014" sldId="268"/>
        </pc:sldMkLst>
        <pc:spChg chg="del mod">
          <ac:chgData name="" userId="9b6133a7bb9de881" providerId="LiveId" clId="{51459329-172E-4D95-80A6-4180B87DF912}" dt="2017-10-24T01:31:48.755" v="61" actId="1076"/>
          <ac:spMkLst>
            <pc:docMk/>
            <pc:sldMk cId="1653539014" sldId="268"/>
            <ac:spMk id="9" creationId="{00000000-0000-0000-0000-000000000000}"/>
          </ac:spMkLst>
        </pc:spChg>
        <pc:spChg chg="mod">
          <ac:chgData name="" userId="9b6133a7bb9de881" providerId="LiveId" clId="{51459329-172E-4D95-80A6-4180B87DF912}" dt="2017-10-24T01:18:45.501" v="56" actId="20577"/>
          <ac:spMkLst>
            <pc:docMk/>
            <pc:sldMk cId="1653539014" sldId="268"/>
            <ac:spMk id="10" creationId="{00000000-0000-0000-0000-000000000000}"/>
          </ac:spMkLst>
        </pc:spChg>
        <pc:spChg chg="del mod">
          <ac:chgData name="" userId="9b6133a7bb9de881" providerId="LiveId" clId="{51459329-172E-4D95-80A6-4180B87DF912}" dt="2017-10-24T01:31:48.752" v="59" actId="478"/>
          <ac:spMkLst>
            <pc:docMk/>
            <pc:sldMk cId="1653539014" sldId="268"/>
            <ac:spMk id="17" creationId="{C6EED65C-74CE-4D97-B142-CC82CEF63B29}"/>
          </ac:spMkLst>
        </pc:spChg>
        <pc:picChg chg="add mod">
          <ac:chgData name="" userId="9b6133a7bb9de881" providerId="LiveId" clId="{51459329-172E-4D95-80A6-4180B87DF912}" dt="2017-10-24T01:31:55.593" v="63" actId="1076"/>
          <ac:picMkLst>
            <pc:docMk/>
            <pc:sldMk cId="1653539014" sldId="268"/>
            <ac:picMk id="1026" creationId="{A4DCD626-BD8D-4E50-8FC3-45E7EE6BD60E}"/>
          </ac:picMkLst>
        </pc:picChg>
      </pc:sldChg>
      <pc:sldChg chg="addSp delSp modSp">
        <pc:chgData name="" userId="9b6133a7bb9de881" providerId="LiveId" clId="{51459329-172E-4D95-80A6-4180B87DF912}" dt="2017-10-24T07:24:00.467" v="3532" actId="20577"/>
        <pc:sldMkLst>
          <pc:docMk/>
          <pc:sldMk cId="640706165" sldId="269"/>
        </pc:sldMkLst>
        <pc:spChg chg="add mod">
          <ac:chgData name="" userId="9b6133a7bb9de881" providerId="LiveId" clId="{51459329-172E-4D95-80A6-4180B87DF912}" dt="2017-10-24T07:24:00.467" v="3532" actId="20577"/>
          <ac:spMkLst>
            <pc:docMk/>
            <pc:sldMk cId="640706165" sldId="269"/>
            <ac:spMk id="8" creationId="{0D7C56A3-6AF4-4CAA-A5A0-4A847597058E}"/>
          </ac:spMkLst>
        </pc:spChg>
        <pc:spChg chg="mod">
          <ac:chgData name="" userId="9b6133a7bb9de881" providerId="LiveId" clId="{51459329-172E-4D95-80A6-4180B87DF912}" dt="2017-10-24T07:17:57.987" v="3326" actId="14100"/>
          <ac:spMkLst>
            <pc:docMk/>
            <pc:sldMk cId="640706165" sldId="269"/>
            <ac:spMk id="9" creationId="{00000000-0000-0000-0000-000000000000}"/>
          </ac:spMkLst>
        </pc:spChg>
        <pc:spChg chg="mod">
          <ac:chgData name="" userId="9b6133a7bb9de881" providerId="LiveId" clId="{51459329-172E-4D95-80A6-4180B87DF912}" dt="2017-10-24T06:51:50.178" v="3313" actId="20577"/>
          <ac:spMkLst>
            <pc:docMk/>
            <pc:sldMk cId="640706165" sldId="269"/>
            <ac:spMk id="10" creationId="{00000000-0000-0000-0000-000000000000}"/>
          </ac:spMkLst>
        </pc:spChg>
        <pc:picChg chg="add mod">
          <ac:chgData name="" userId="9b6133a7bb9de881" providerId="LiveId" clId="{51459329-172E-4D95-80A6-4180B87DF912}" dt="2017-10-24T07:21:15.360" v="3341" actId="14100"/>
          <ac:picMkLst>
            <pc:docMk/>
            <pc:sldMk cId="640706165" sldId="269"/>
            <ac:picMk id="2" creationId="{4621EE13-1CDC-4BB4-B622-7D1A3E052D8A}"/>
          </ac:picMkLst>
        </pc:picChg>
        <pc:picChg chg="add del mod">
          <ac:chgData name="" userId="9b6133a7bb9de881" providerId="LiveId" clId="{51459329-172E-4D95-80A6-4180B87DF912}" dt="2017-10-24T07:19:18.879" v="3333" actId="20577"/>
          <ac:picMkLst>
            <pc:docMk/>
            <pc:sldMk cId="640706165" sldId="269"/>
            <ac:picMk id="3" creationId="{27DE836D-E21C-49F8-A37C-652A7DC387D9}"/>
          </ac:picMkLst>
        </pc:picChg>
        <pc:picChg chg="add mod">
          <ac:chgData name="" userId="9b6133a7bb9de881" providerId="LiveId" clId="{51459329-172E-4D95-80A6-4180B87DF912}" dt="2017-10-24T07:21:16.913" v="3342" actId="1076"/>
          <ac:picMkLst>
            <pc:docMk/>
            <pc:sldMk cId="640706165" sldId="269"/>
            <ac:picMk id="5" creationId="{EAA96AC8-EBBC-4780-8FC9-273126DAD0D2}"/>
          </ac:picMkLst>
        </pc:picChg>
        <pc:picChg chg="add mod">
          <ac:chgData name="" userId="9b6133a7bb9de881" providerId="LiveId" clId="{51459329-172E-4D95-80A6-4180B87DF912}" dt="2017-10-24T07:21:20.993" v="3343" actId="1076"/>
          <ac:picMkLst>
            <pc:docMk/>
            <pc:sldMk cId="640706165" sldId="269"/>
            <ac:picMk id="6" creationId="{783FF936-277A-4B0A-9652-0E86831215C2}"/>
          </ac:picMkLst>
        </pc:picChg>
      </pc:sldChg>
      <pc:sldChg chg="addSp delSp modSp">
        <pc:chgData name="" userId="9b6133a7bb9de881" providerId="LiveId" clId="{51459329-172E-4D95-80A6-4180B87DF912}" dt="2017-10-26T05:45:17.383" v="9139" actId="20577"/>
        <pc:sldMkLst>
          <pc:docMk/>
          <pc:sldMk cId="865509097" sldId="270"/>
        </pc:sldMkLst>
        <pc:spChg chg="mod">
          <ac:chgData name="" userId="9b6133a7bb9de881" providerId="LiveId" clId="{51459329-172E-4D95-80A6-4180B87DF912}" dt="2017-10-26T05:45:03.010" v="9122" actId="20577"/>
          <ac:spMkLst>
            <pc:docMk/>
            <pc:sldMk cId="865509097" sldId="270"/>
            <ac:spMk id="9" creationId="{00000000-0000-0000-0000-000000000000}"/>
          </ac:spMkLst>
        </pc:spChg>
        <pc:spChg chg="mod">
          <ac:chgData name="" userId="9b6133a7bb9de881" providerId="LiveId" clId="{51459329-172E-4D95-80A6-4180B87DF912}" dt="2017-10-26T05:45:17.383" v="9139" actId="20577"/>
          <ac:spMkLst>
            <pc:docMk/>
            <pc:sldMk cId="865509097" sldId="270"/>
            <ac:spMk id="10" creationId="{00000000-0000-0000-0000-000000000000}"/>
          </ac:spMkLst>
        </pc:spChg>
        <pc:spChg chg="del">
          <ac:chgData name="" userId="9b6133a7bb9de881" providerId="LiveId" clId="{51459329-172E-4D95-80A6-4180B87DF912}" dt="2017-10-26T01:23:54.878" v="4375" actId="478"/>
          <ac:spMkLst>
            <pc:docMk/>
            <pc:sldMk cId="865509097" sldId="270"/>
            <ac:spMk id="12" creationId="{C6EED65C-74CE-4D97-B142-CC82CEF63B29}"/>
          </ac:spMkLst>
        </pc:spChg>
        <pc:spChg chg="add del">
          <ac:chgData name="" userId="9b6133a7bb9de881" providerId="LiveId" clId="{51459329-172E-4D95-80A6-4180B87DF912}" dt="2017-10-26T01:24:33.471" v="4397" actId="478"/>
          <ac:spMkLst>
            <pc:docMk/>
            <pc:sldMk cId="865509097" sldId="270"/>
            <ac:spMk id="17" creationId="{C6EED65C-74CE-4D97-B142-CC82CEF63B29}"/>
          </ac:spMkLst>
        </pc:spChg>
        <pc:graphicFrameChg chg="add mod modGraphic">
          <ac:chgData name="" userId="9b6133a7bb9de881" providerId="LiveId" clId="{51459329-172E-4D95-80A6-4180B87DF912}" dt="2017-10-26T03:26:20.940" v="4915" actId="20577"/>
          <ac:graphicFrameMkLst>
            <pc:docMk/>
            <pc:sldMk cId="865509097" sldId="270"/>
            <ac:graphicFrameMk id="2" creationId="{6EF55EF7-4FB3-4707-9A8F-DF3341F4FB6D}"/>
          </ac:graphicFrameMkLst>
        </pc:graphicFrameChg>
      </pc:sldChg>
      <pc:sldChg chg="addSp delSp modSp">
        <pc:chgData name="" userId="9b6133a7bb9de881" providerId="LiveId" clId="{51459329-172E-4D95-80A6-4180B87DF912}" dt="2017-10-26T05:45:26.045" v="9152" actId="20577"/>
        <pc:sldMkLst>
          <pc:docMk/>
          <pc:sldMk cId="1704652148" sldId="271"/>
        </pc:sldMkLst>
        <pc:spChg chg="mod">
          <ac:chgData name="" userId="9b6133a7bb9de881" providerId="LiveId" clId="{51459329-172E-4D95-80A6-4180B87DF912}" dt="2017-10-26T03:59:50.888" v="5809" actId="20577"/>
          <ac:spMkLst>
            <pc:docMk/>
            <pc:sldMk cId="1704652148" sldId="271"/>
            <ac:spMk id="9" creationId="{00000000-0000-0000-0000-000000000000}"/>
          </ac:spMkLst>
        </pc:spChg>
        <pc:spChg chg="mod">
          <ac:chgData name="" userId="9b6133a7bb9de881" providerId="LiveId" clId="{51459329-172E-4D95-80A6-4180B87DF912}" dt="2017-10-26T05:45:26.045" v="9152" actId="20577"/>
          <ac:spMkLst>
            <pc:docMk/>
            <pc:sldMk cId="1704652148" sldId="271"/>
            <ac:spMk id="10" creationId="{00000000-0000-0000-0000-000000000000}"/>
          </ac:spMkLst>
        </pc:spChg>
        <pc:spChg chg="del">
          <ac:chgData name="" userId="9b6133a7bb9de881" providerId="LiveId" clId="{51459329-172E-4D95-80A6-4180B87DF912}" dt="2017-10-26T03:28:57.681" v="5049" actId="478"/>
          <ac:spMkLst>
            <pc:docMk/>
            <pc:sldMk cId="1704652148" sldId="271"/>
            <ac:spMk id="12" creationId="{C6EED65C-74CE-4D97-B142-CC82CEF63B29}"/>
          </ac:spMkLst>
        </pc:spChg>
        <pc:spChg chg="add del mod">
          <ac:chgData name="" userId="9b6133a7bb9de881" providerId="LiveId" clId="{51459329-172E-4D95-80A6-4180B87DF912}" dt="2017-10-26T03:58:12.790" v="5646" actId="478"/>
          <ac:spMkLst>
            <pc:docMk/>
            <pc:sldMk cId="1704652148" sldId="271"/>
            <ac:spMk id="13" creationId="{46684853-BAD3-4E9D-A89A-DFF2D4F1111F}"/>
          </ac:spMkLst>
        </pc:spChg>
        <pc:spChg chg="del">
          <ac:chgData name="" userId="9b6133a7bb9de881" providerId="LiveId" clId="{51459329-172E-4D95-80A6-4180B87DF912}" dt="2017-10-26T03:29:25.596" v="5051" actId="478"/>
          <ac:spMkLst>
            <pc:docMk/>
            <pc:sldMk cId="1704652148" sldId="271"/>
            <ac:spMk id="17" creationId="{C6EED65C-74CE-4D97-B142-CC82CEF63B29}"/>
          </ac:spMkLst>
        </pc:spChg>
        <pc:graphicFrameChg chg="add mod modGraphic">
          <ac:chgData name="" userId="9b6133a7bb9de881" providerId="LiveId" clId="{51459329-172E-4D95-80A6-4180B87DF912}" dt="2017-10-26T03:48:07.878" v="5492" actId="20577"/>
          <ac:graphicFrameMkLst>
            <pc:docMk/>
            <pc:sldMk cId="1704652148" sldId="271"/>
            <ac:graphicFrameMk id="2" creationId="{E1FD8090-EBBB-407A-B6E1-3036E9AA858E}"/>
          </ac:graphicFrameMkLst>
        </pc:graphicFrameChg>
      </pc:sldChg>
      <pc:sldChg chg="del">
        <pc:chgData name="" userId="9b6133a7bb9de881" providerId="LiveId" clId="{51459329-172E-4D95-80A6-4180B87DF912}" dt="2017-10-26T05:42:53.208" v="9038" actId="2696"/>
        <pc:sldMkLst>
          <pc:docMk/>
          <pc:sldMk cId="509316809" sldId="272"/>
        </pc:sldMkLst>
      </pc:sldChg>
      <pc:sldChg chg="del">
        <pc:chgData name="" userId="9b6133a7bb9de881" providerId="LiveId" clId="{51459329-172E-4D95-80A6-4180B87DF912}" dt="2017-10-26T05:42:53.220" v="9039" actId="2696"/>
        <pc:sldMkLst>
          <pc:docMk/>
          <pc:sldMk cId="1628040252" sldId="273"/>
        </pc:sldMkLst>
      </pc:sldChg>
      <pc:sldChg chg="del">
        <pc:chgData name="" userId="9b6133a7bb9de881" providerId="LiveId" clId="{51459329-172E-4D95-80A6-4180B87DF912}" dt="2017-10-26T05:42:48.678" v="9033" actId="2696"/>
        <pc:sldMkLst>
          <pc:docMk/>
          <pc:sldMk cId="1383368937" sldId="274"/>
        </pc:sldMkLst>
      </pc:sldChg>
      <pc:sldChg chg="del">
        <pc:chgData name="" userId="9b6133a7bb9de881" providerId="LiveId" clId="{51459329-172E-4D95-80A6-4180B87DF912}" dt="2017-10-26T05:42:48.718" v="9036" actId="2696"/>
        <pc:sldMkLst>
          <pc:docMk/>
          <pc:sldMk cId="1623761737" sldId="275"/>
        </pc:sldMkLst>
      </pc:sldChg>
      <pc:sldChg chg="del">
        <pc:chgData name="" userId="9b6133a7bb9de881" providerId="LiveId" clId="{51459329-172E-4D95-80A6-4180B87DF912}" dt="2017-10-26T05:42:48.739" v="9037" actId="2696"/>
        <pc:sldMkLst>
          <pc:docMk/>
          <pc:sldMk cId="341327683" sldId="276"/>
        </pc:sldMkLst>
      </pc:sldChg>
      <pc:sldChg chg="del">
        <pc:chgData name="" userId="9b6133a7bb9de881" providerId="LiveId" clId="{51459329-172E-4D95-80A6-4180B87DF912}" dt="2017-10-26T04:43:59.850" v="7753" actId="2696"/>
        <pc:sldMkLst>
          <pc:docMk/>
          <pc:sldMk cId="765547044" sldId="277"/>
        </pc:sldMkLst>
      </pc:sldChg>
      <pc:sldChg chg="del">
        <pc:chgData name="" userId="9b6133a7bb9de881" providerId="LiveId" clId="{51459329-172E-4D95-80A6-4180B87DF912}" dt="2017-10-26T04:43:59.935" v="7755" actId="2696"/>
        <pc:sldMkLst>
          <pc:docMk/>
          <pc:sldMk cId="974639331" sldId="278"/>
        </pc:sldMkLst>
      </pc:sldChg>
      <pc:sldChg chg="del">
        <pc:chgData name="" userId="9b6133a7bb9de881" providerId="LiveId" clId="{51459329-172E-4D95-80A6-4180B87DF912}" dt="2017-10-26T04:43:56.247" v="7749" actId="2696"/>
        <pc:sldMkLst>
          <pc:docMk/>
          <pc:sldMk cId="1905460448" sldId="279"/>
        </pc:sldMkLst>
      </pc:sldChg>
      <pc:sldChg chg="del">
        <pc:chgData name="" userId="9b6133a7bb9de881" providerId="LiveId" clId="{51459329-172E-4D95-80A6-4180B87DF912}" dt="2017-10-26T04:43:56.281" v="7750" actId="2696"/>
        <pc:sldMkLst>
          <pc:docMk/>
          <pc:sldMk cId="1797605472" sldId="280"/>
        </pc:sldMkLst>
      </pc:sldChg>
      <pc:sldChg chg="del">
        <pc:chgData name="" userId="9b6133a7bb9de881" providerId="LiveId" clId="{51459329-172E-4D95-80A6-4180B87DF912}" dt="2017-10-26T04:43:52.407" v="7743" actId="2696"/>
        <pc:sldMkLst>
          <pc:docMk/>
          <pc:sldMk cId="1555221908" sldId="281"/>
        </pc:sldMkLst>
      </pc:sldChg>
      <pc:sldChg chg="del">
        <pc:chgData name="" userId="9b6133a7bb9de881" providerId="LiveId" clId="{51459329-172E-4D95-80A6-4180B87DF912}" dt="2017-10-26T04:43:52.428" v="7744" actId="2696"/>
        <pc:sldMkLst>
          <pc:docMk/>
          <pc:sldMk cId="1591140119" sldId="282"/>
        </pc:sldMkLst>
      </pc:sldChg>
      <pc:sldChg chg="del">
        <pc:chgData name="" userId="9b6133a7bb9de881" providerId="LiveId" clId="{51459329-172E-4D95-80A6-4180B87DF912}" dt="2017-10-26T04:43:52.513" v="7746" actId="2696"/>
        <pc:sldMkLst>
          <pc:docMk/>
          <pc:sldMk cId="1825607589" sldId="283"/>
        </pc:sldMkLst>
      </pc:sldChg>
      <pc:sldChg chg="del">
        <pc:chgData name="" userId="9b6133a7bb9de881" providerId="LiveId" clId="{51459329-172E-4D95-80A6-4180B87DF912}" dt="2017-10-26T04:43:48.562" v="7739" actId="2696"/>
        <pc:sldMkLst>
          <pc:docMk/>
          <pc:sldMk cId="1887883634" sldId="284"/>
        </pc:sldMkLst>
      </pc:sldChg>
      <pc:sldChg chg="modSp ord">
        <pc:chgData name="" userId="9b6133a7bb9de881" providerId="LiveId" clId="{51459329-172E-4D95-80A6-4180B87DF912}" dt="2017-10-24T06:51:17.681" v="3259" actId="20577"/>
        <pc:sldMkLst>
          <pc:docMk/>
          <pc:sldMk cId="1048063927" sldId="285"/>
        </pc:sldMkLst>
        <pc:spChg chg="mod">
          <ac:chgData name="" userId="9b6133a7bb9de881" providerId="LiveId" clId="{51459329-172E-4D95-80A6-4180B87DF912}" dt="2017-10-24T06:51:17.681" v="3259" actId="20577"/>
          <ac:spMkLst>
            <pc:docMk/>
            <pc:sldMk cId="1048063927" sldId="285"/>
            <ac:spMk id="9" creationId="{00000000-0000-0000-0000-000000000000}"/>
          </ac:spMkLst>
        </pc:spChg>
      </pc:sldChg>
      <pc:sldChg chg="modSp">
        <pc:chgData name="" userId="9b6133a7bb9de881" providerId="LiveId" clId="{51459329-172E-4D95-80A6-4180B87DF912}" dt="2017-10-24T01:40:21.663" v="92" actId="20577"/>
        <pc:sldMkLst>
          <pc:docMk/>
          <pc:sldMk cId="1725957397" sldId="286"/>
        </pc:sldMkLst>
        <pc:spChg chg="mod">
          <ac:chgData name="" userId="9b6133a7bb9de881" providerId="LiveId" clId="{51459329-172E-4D95-80A6-4180B87DF912}" dt="2017-10-24T01:40:21.663" v="92" actId="20577"/>
          <ac:spMkLst>
            <pc:docMk/>
            <pc:sldMk cId="1725957397" sldId="286"/>
            <ac:spMk id="9" creationId="{00000000-0000-0000-0000-000000000000}"/>
          </ac:spMkLst>
        </pc:spChg>
      </pc:sldChg>
      <pc:sldChg chg="del">
        <pc:chgData name="" userId="9b6133a7bb9de881" providerId="LiveId" clId="{51459329-172E-4D95-80A6-4180B87DF912}" dt="2017-10-26T05:42:48.699" v="9035" actId="2696"/>
        <pc:sldMkLst>
          <pc:docMk/>
          <pc:sldMk cId="1378467390" sldId="287"/>
        </pc:sldMkLst>
      </pc:sldChg>
      <pc:sldChg chg="del">
        <pc:chgData name="" userId="9b6133a7bb9de881" providerId="LiveId" clId="{51459329-172E-4D95-80A6-4180B87DF912}" dt="2017-10-26T05:42:48.686" v="9034" actId="2696"/>
        <pc:sldMkLst>
          <pc:docMk/>
          <pc:sldMk cId="1164908020" sldId="288"/>
        </pc:sldMkLst>
      </pc:sldChg>
      <pc:sldChg chg="del">
        <pc:chgData name="" userId="9b6133a7bb9de881" providerId="LiveId" clId="{51459329-172E-4D95-80A6-4180B87DF912}" dt="2017-10-26T04:43:48.646" v="7742" actId="2696"/>
        <pc:sldMkLst>
          <pc:docMk/>
          <pc:sldMk cId="1931630638" sldId="289"/>
        </pc:sldMkLst>
      </pc:sldChg>
      <pc:sldChg chg="del">
        <pc:chgData name="" userId="9b6133a7bb9de881" providerId="LiveId" clId="{51459329-172E-4D95-80A6-4180B87DF912}" dt="2017-10-26T04:43:59.811" v="7752" actId="2696"/>
        <pc:sldMkLst>
          <pc:docMk/>
          <pc:sldMk cId="334785896" sldId="290"/>
        </pc:sldMkLst>
      </pc:sldChg>
      <pc:sldChg chg="del">
        <pc:chgData name="" userId="9b6133a7bb9de881" providerId="LiveId" clId="{51459329-172E-4D95-80A6-4180B87DF912}" dt="2017-10-26T04:43:45.511" v="7734" actId="2696"/>
        <pc:sldMkLst>
          <pc:docMk/>
          <pc:sldMk cId="1346198279" sldId="291"/>
        </pc:sldMkLst>
      </pc:sldChg>
      <pc:sldChg chg="del">
        <pc:chgData name="" userId="9b6133a7bb9de881" providerId="LiveId" clId="{51459329-172E-4D95-80A6-4180B87DF912}" dt="2017-10-26T04:43:45.545" v="7735" actId="2696"/>
        <pc:sldMkLst>
          <pc:docMk/>
          <pc:sldMk cId="1952209162" sldId="292"/>
        </pc:sldMkLst>
      </pc:sldChg>
      <pc:sldChg chg="del">
        <pc:chgData name="" userId="9b6133a7bb9de881" providerId="LiveId" clId="{51459329-172E-4D95-80A6-4180B87DF912}" dt="2017-10-26T04:43:45.589" v="7737" actId="2696"/>
        <pc:sldMkLst>
          <pc:docMk/>
          <pc:sldMk cId="1524226868" sldId="293"/>
        </pc:sldMkLst>
      </pc:sldChg>
      <pc:sldChg chg="del">
        <pc:chgData name="" userId="9b6133a7bb9de881" providerId="LiveId" clId="{51459329-172E-4D95-80A6-4180B87DF912}" dt="2017-10-26T04:43:41.778" v="7729" actId="2696"/>
        <pc:sldMkLst>
          <pc:docMk/>
          <pc:sldMk cId="605055671" sldId="294"/>
        </pc:sldMkLst>
      </pc:sldChg>
      <pc:sldChg chg="del">
        <pc:chgData name="" userId="9b6133a7bb9de881" providerId="LiveId" clId="{51459329-172E-4D95-80A6-4180B87DF912}" dt="2017-10-26T04:43:45.651" v="7738" actId="2696"/>
        <pc:sldMkLst>
          <pc:docMk/>
          <pc:sldMk cId="648045971" sldId="295"/>
        </pc:sldMkLst>
      </pc:sldChg>
      <pc:sldChg chg="del">
        <pc:chgData name="" userId="9b6133a7bb9de881" providerId="LiveId" clId="{51459329-172E-4D95-80A6-4180B87DF912}" dt="2017-10-26T04:43:41.882" v="7733" actId="2696"/>
        <pc:sldMkLst>
          <pc:docMk/>
          <pc:sldMk cId="1819060660" sldId="296"/>
        </pc:sldMkLst>
      </pc:sldChg>
      <pc:sldChg chg="del">
        <pc:chgData name="" userId="9b6133a7bb9de881" providerId="LiveId" clId="{51459329-172E-4D95-80A6-4180B87DF912}" dt="2017-10-26T04:43:41.844" v="7732" actId="2696"/>
        <pc:sldMkLst>
          <pc:docMk/>
          <pc:sldMk cId="1810265430" sldId="297"/>
        </pc:sldMkLst>
      </pc:sldChg>
      <pc:sldChg chg="del">
        <pc:chgData name="" userId="9b6133a7bb9de881" providerId="LiveId" clId="{51459329-172E-4D95-80A6-4180B87DF912}" dt="2017-10-26T04:43:59.878" v="7754" actId="2696"/>
        <pc:sldMkLst>
          <pc:docMk/>
          <pc:sldMk cId="2097476177" sldId="299"/>
        </pc:sldMkLst>
      </pc:sldChg>
      <pc:sldChg chg="del">
        <pc:chgData name="" userId="9b6133a7bb9de881" providerId="LiveId" clId="{51459329-172E-4D95-80A6-4180B87DF912}" dt="2017-10-26T04:43:56.178" v="7747" actId="2696"/>
        <pc:sldMkLst>
          <pc:docMk/>
          <pc:sldMk cId="356954677" sldId="300"/>
        </pc:sldMkLst>
      </pc:sldChg>
      <pc:sldChg chg="del">
        <pc:chgData name="" userId="9b6133a7bb9de881" providerId="LiveId" clId="{51459329-172E-4D95-80A6-4180B87DF912}" dt="2017-10-26T04:43:56.213" v="7748" actId="2696"/>
        <pc:sldMkLst>
          <pc:docMk/>
          <pc:sldMk cId="2456522348" sldId="301"/>
        </pc:sldMkLst>
      </pc:sldChg>
      <pc:sldChg chg="del">
        <pc:chgData name="" userId="9b6133a7bb9de881" providerId="LiveId" clId="{51459329-172E-4D95-80A6-4180B87DF912}" dt="2017-10-26T04:43:56.332" v="7751" actId="2696"/>
        <pc:sldMkLst>
          <pc:docMk/>
          <pc:sldMk cId="226904077" sldId="304"/>
        </pc:sldMkLst>
      </pc:sldChg>
      <pc:sldChg chg="del">
        <pc:chgData name="" userId="9b6133a7bb9de881" providerId="LiveId" clId="{51459329-172E-4D95-80A6-4180B87DF912}" dt="2017-10-26T04:43:52.453" v="7745" actId="2696"/>
        <pc:sldMkLst>
          <pc:docMk/>
          <pc:sldMk cId="2613845013" sldId="305"/>
        </pc:sldMkLst>
      </pc:sldChg>
      <pc:sldChg chg="del">
        <pc:chgData name="" userId="9b6133a7bb9de881" providerId="LiveId" clId="{51459329-172E-4D95-80A6-4180B87DF912}" dt="2017-10-26T04:43:48.582" v="7740" actId="2696"/>
        <pc:sldMkLst>
          <pc:docMk/>
          <pc:sldMk cId="1672123435" sldId="306"/>
        </pc:sldMkLst>
      </pc:sldChg>
      <pc:sldChg chg="del">
        <pc:chgData name="" userId="9b6133a7bb9de881" providerId="LiveId" clId="{51459329-172E-4D95-80A6-4180B87DF912}" dt="2017-10-26T04:43:48.608" v="7741" actId="2696"/>
        <pc:sldMkLst>
          <pc:docMk/>
          <pc:sldMk cId="3417931000" sldId="307"/>
        </pc:sldMkLst>
      </pc:sldChg>
      <pc:sldChg chg="del">
        <pc:chgData name="" userId="9b6133a7bb9de881" providerId="LiveId" clId="{51459329-172E-4D95-80A6-4180B87DF912}" dt="2017-10-26T04:43:41.808" v="7730" actId="2696"/>
        <pc:sldMkLst>
          <pc:docMk/>
          <pc:sldMk cId="2994157582" sldId="308"/>
        </pc:sldMkLst>
      </pc:sldChg>
      <pc:sldChg chg="del">
        <pc:chgData name="" userId="9b6133a7bb9de881" providerId="LiveId" clId="{51459329-172E-4D95-80A6-4180B87DF912}" dt="2017-10-26T04:43:45.570" v="7736" actId="2696"/>
        <pc:sldMkLst>
          <pc:docMk/>
          <pc:sldMk cId="1739093371" sldId="309"/>
        </pc:sldMkLst>
      </pc:sldChg>
      <pc:sldChg chg="del">
        <pc:chgData name="" userId="9b6133a7bb9de881" providerId="LiveId" clId="{51459329-172E-4D95-80A6-4180B87DF912}" dt="2017-10-26T04:43:41.839" v="7731" actId="2696"/>
        <pc:sldMkLst>
          <pc:docMk/>
          <pc:sldMk cId="5986454" sldId="310"/>
        </pc:sldMkLst>
      </pc:sldChg>
      <pc:sldChg chg="del">
        <pc:chgData name="" userId="9b6133a7bb9de881" providerId="LiveId" clId="{51459329-172E-4D95-80A6-4180B87DF912}" dt="2017-10-26T04:43:36.176" v="7726" actId="2696"/>
        <pc:sldMkLst>
          <pc:docMk/>
          <pc:sldMk cId="1369326722" sldId="311"/>
        </pc:sldMkLst>
      </pc:sldChg>
      <pc:sldChg chg="del">
        <pc:chgData name="" userId="9b6133a7bb9de881" providerId="LiveId" clId="{51459329-172E-4D95-80A6-4180B87DF912}" dt="2017-10-26T04:43:36.206" v="7727" actId="2696"/>
        <pc:sldMkLst>
          <pc:docMk/>
          <pc:sldMk cId="283701203" sldId="312"/>
        </pc:sldMkLst>
      </pc:sldChg>
      <pc:sldChg chg="del">
        <pc:chgData name="" userId="9b6133a7bb9de881" providerId="LiveId" clId="{51459329-172E-4D95-80A6-4180B87DF912}" dt="2017-10-26T04:43:36.233" v="7728" actId="2696"/>
        <pc:sldMkLst>
          <pc:docMk/>
          <pc:sldMk cId="2088743751" sldId="313"/>
        </pc:sldMkLst>
      </pc:sldChg>
      <pc:sldChg chg="addSp modSp add">
        <pc:chgData name="" userId="9b6133a7bb9de881" providerId="LiveId" clId="{51459329-172E-4D95-80A6-4180B87DF912}" dt="2017-10-24T06:26:05.248" v="2883" actId="1076"/>
        <pc:sldMkLst>
          <pc:docMk/>
          <pc:sldMk cId="3984254854" sldId="314"/>
        </pc:sldMkLst>
        <pc:spChg chg="mod">
          <ac:chgData name="" userId="9b6133a7bb9de881" providerId="LiveId" clId="{51459329-172E-4D95-80A6-4180B87DF912}" dt="2017-10-24T06:26:05.248" v="2883" actId="1076"/>
          <ac:spMkLst>
            <pc:docMk/>
            <pc:sldMk cId="3984254854" sldId="314"/>
            <ac:spMk id="9" creationId="{00000000-0000-0000-0000-000000000000}"/>
          </ac:spMkLst>
        </pc:spChg>
        <pc:picChg chg="add mod">
          <ac:chgData name="" userId="9b6133a7bb9de881" providerId="LiveId" clId="{51459329-172E-4D95-80A6-4180B87DF912}" dt="2017-10-24T06:25:24.768" v="2844" actId="1076"/>
          <ac:picMkLst>
            <pc:docMk/>
            <pc:sldMk cId="3984254854" sldId="314"/>
            <ac:picMk id="2" creationId="{FF86D5F3-04D3-4C97-B2EA-700C5CF19D68}"/>
          </ac:picMkLst>
        </pc:picChg>
      </pc:sldChg>
      <pc:sldChg chg="addSp delSp modSp add">
        <pc:chgData name="" userId="9b6133a7bb9de881" providerId="LiveId" clId="{51459329-172E-4D95-80A6-4180B87DF912}" dt="2017-10-24T06:36:12.152" v="3241" actId="20577"/>
        <pc:sldMkLst>
          <pc:docMk/>
          <pc:sldMk cId="3872450206" sldId="315"/>
        </pc:sldMkLst>
        <pc:spChg chg="mod">
          <ac:chgData name="" userId="9b6133a7bb9de881" providerId="LiveId" clId="{51459329-172E-4D95-80A6-4180B87DF912}" dt="2017-10-24T06:36:12.152" v="3241" actId="20577"/>
          <ac:spMkLst>
            <pc:docMk/>
            <pc:sldMk cId="3872450206" sldId="315"/>
            <ac:spMk id="9" creationId="{00000000-0000-0000-0000-000000000000}"/>
          </ac:spMkLst>
        </pc:spChg>
        <pc:picChg chg="del">
          <ac:chgData name="" userId="9b6133a7bb9de881" providerId="LiveId" clId="{51459329-172E-4D95-80A6-4180B87DF912}" dt="2017-10-24T06:27:50.272" v="2885" actId="478"/>
          <ac:picMkLst>
            <pc:docMk/>
            <pc:sldMk cId="3872450206" sldId="315"/>
            <ac:picMk id="2" creationId="{FF86D5F3-04D3-4C97-B2EA-700C5CF19D68}"/>
          </ac:picMkLst>
        </pc:picChg>
        <pc:picChg chg="add mod">
          <ac:chgData name="" userId="9b6133a7bb9de881" providerId="LiveId" clId="{51459329-172E-4D95-80A6-4180B87DF912}" dt="2017-10-24T06:35:45.419" v="3233" actId="1076"/>
          <ac:picMkLst>
            <pc:docMk/>
            <pc:sldMk cId="3872450206" sldId="315"/>
            <ac:picMk id="3" creationId="{C6A91B20-6F5C-4EF5-B36D-45E7CD75ED9B}"/>
          </ac:picMkLst>
        </pc:picChg>
      </pc:sldChg>
      <pc:sldChg chg="add del">
        <pc:chgData name="" userId="9b6133a7bb9de881" providerId="LiveId" clId="{51459329-172E-4D95-80A6-4180B87DF912}" dt="2017-10-26T05:42:38.299" v="9032" actId="2696"/>
        <pc:sldMkLst>
          <pc:docMk/>
          <pc:sldMk cId="159710166" sldId="316"/>
        </pc:sldMkLst>
      </pc:sldChg>
      <pc:sldChg chg="add del">
        <pc:chgData name="" userId="9b6133a7bb9de881" providerId="LiveId" clId="{51459329-172E-4D95-80A6-4180B87DF912}" dt="2017-10-24T06:51:02.081" v="3244" actId="2696"/>
        <pc:sldMkLst>
          <pc:docMk/>
          <pc:sldMk cId="2006594654" sldId="316"/>
        </pc:sldMkLst>
      </pc:sldChg>
      <pc:sldChg chg="modSp add ord">
        <pc:chgData name="" userId="9b6133a7bb9de881" providerId="LiveId" clId="{51459329-172E-4D95-80A6-4180B87DF912}" dt="2017-10-24T07:38:10.305" v="3558" actId="20577"/>
        <pc:sldMkLst>
          <pc:docMk/>
          <pc:sldMk cId="3039605716" sldId="317"/>
        </pc:sldMkLst>
        <pc:spChg chg="mod">
          <ac:chgData name="" userId="9b6133a7bb9de881" providerId="LiveId" clId="{51459329-172E-4D95-80A6-4180B87DF912}" dt="2017-10-24T07:38:10.305" v="3558" actId="20577"/>
          <ac:spMkLst>
            <pc:docMk/>
            <pc:sldMk cId="3039605716" sldId="317"/>
            <ac:spMk id="9" creationId="{00000000-0000-0000-0000-000000000000}"/>
          </ac:spMkLst>
        </pc:spChg>
      </pc:sldChg>
      <pc:sldChg chg="add">
        <pc:chgData name="" userId="9b6133a7bb9de881" providerId="LiveId" clId="{51459329-172E-4D95-80A6-4180B87DF912}" dt="2017-10-24T07:40:46.768" v="3559" actId="20577"/>
        <pc:sldMkLst>
          <pc:docMk/>
          <pc:sldMk cId="4288950471" sldId="318"/>
        </pc:sldMkLst>
      </pc:sldChg>
      <pc:sldChg chg="addSp delSp modSp add">
        <pc:chgData name="" userId="9b6133a7bb9de881" providerId="LiveId" clId="{51459329-172E-4D95-80A6-4180B87DF912}" dt="2017-10-26T05:45:36.562" v="9168" actId="20577"/>
        <pc:sldMkLst>
          <pc:docMk/>
          <pc:sldMk cId="4171344953" sldId="319"/>
        </pc:sldMkLst>
        <pc:spChg chg="mod">
          <ac:chgData name="" userId="9b6133a7bb9de881" providerId="LiveId" clId="{51459329-172E-4D95-80A6-4180B87DF912}" dt="2017-10-26T04:30:09.784" v="7324" actId="20577"/>
          <ac:spMkLst>
            <pc:docMk/>
            <pc:sldMk cId="4171344953" sldId="319"/>
            <ac:spMk id="9" creationId="{00000000-0000-0000-0000-000000000000}"/>
          </ac:spMkLst>
        </pc:spChg>
        <pc:spChg chg="mod">
          <ac:chgData name="" userId="9b6133a7bb9de881" providerId="LiveId" clId="{51459329-172E-4D95-80A6-4180B87DF912}" dt="2017-10-26T05:45:36.562" v="9168" actId="20577"/>
          <ac:spMkLst>
            <pc:docMk/>
            <pc:sldMk cId="4171344953" sldId="319"/>
            <ac:spMk id="10" creationId="{00000000-0000-0000-0000-000000000000}"/>
          </ac:spMkLst>
        </pc:spChg>
        <pc:spChg chg="add mod">
          <ac:chgData name="" userId="9b6133a7bb9de881" providerId="LiveId" clId="{51459329-172E-4D95-80A6-4180B87DF912}" dt="2017-10-26T04:30:00.483" v="7311" actId="1076"/>
          <ac:spMkLst>
            <pc:docMk/>
            <pc:sldMk cId="4171344953" sldId="319"/>
            <ac:spMk id="12" creationId="{4C32A927-145B-4EF1-AAF7-416BEE0ABAE6}"/>
          </ac:spMkLst>
        </pc:spChg>
        <pc:graphicFrameChg chg="del">
          <ac:chgData name="" userId="9b6133a7bb9de881" providerId="LiveId" clId="{51459329-172E-4D95-80A6-4180B87DF912}" dt="2017-10-26T04:01:46.115" v="5829" actId="478"/>
          <ac:graphicFrameMkLst>
            <pc:docMk/>
            <pc:sldMk cId="4171344953" sldId="319"/>
            <ac:graphicFrameMk id="2" creationId="{E1FD8090-EBBB-407A-B6E1-3036E9AA858E}"/>
          </ac:graphicFrameMkLst>
        </pc:graphicFrameChg>
      </pc:sldChg>
      <pc:sldChg chg="addSp delSp modSp add">
        <pc:chgData name="" userId="9b6133a7bb9de881" providerId="LiveId" clId="{51459329-172E-4D95-80A6-4180B87DF912}" dt="2017-10-26T05:45:50.589" v="9178" actId="20577"/>
        <pc:sldMkLst>
          <pc:docMk/>
          <pc:sldMk cId="1865064281" sldId="320"/>
        </pc:sldMkLst>
        <pc:spChg chg="mod">
          <ac:chgData name="" userId="9b6133a7bb9de881" providerId="LiveId" clId="{51459329-172E-4D95-80A6-4180B87DF912}" dt="2017-10-26T04:33:12.006" v="7682" actId="20577"/>
          <ac:spMkLst>
            <pc:docMk/>
            <pc:sldMk cId="1865064281" sldId="320"/>
            <ac:spMk id="9" creationId="{00000000-0000-0000-0000-000000000000}"/>
          </ac:spMkLst>
        </pc:spChg>
        <pc:spChg chg="mod">
          <ac:chgData name="" userId="9b6133a7bb9de881" providerId="LiveId" clId="{51459329-172E-4D95-80A6-4180B87DF912}" dt="2017-10-26T05:45:50.589" v="9178" actId="20577"/>
          <ac:spMkLst>
            <pc:docMk/>
            <pc:sldMk cId="1865064281" sldId="320"/>
            <ac:spMk id="10" creationId="{00000000-0000-0000-0000-000000000000}"/>
          </ac:spMkLst>
        </pc:spChg>
        <pc:spChg chg="del">
          <ac:chgData name="" userId="9b6133a7bb9de881" providerId="LiveId" clId="{51459329-172E-4D95-80A6-4180B87DF912}" dt="2017-10-26T04:30:25.212" v="7330" actId="478"/>
          <ac:spMkLst>
            <pc:docMk/>
            <pc:sldMk cId="1865064281" sldId="320"/>
            <ac:spMk id="12" creationId="{4C32A927-145B-4EF1-AAF7-416BEE0ABAE6}"/>
          </ac:spMkLst>
        </pc:spChg>
        <pc:spChg chg="add mod">
          <ac:chgData name="" userId="9b6133a7bb9de881" providerId="LiveId" clId="{51459329-172E-4D95-80A6-4180B87DF912}" dt="2017-10-26T04:34:13.145" v="7724" actId="20577"/>
          <ac:spMkLst>
            <pc:docMk/>
            <pc:sldMk cId="1865064281" sldId="320"/>
            <ac:spMk id="13" creationId="{4AF88FA7-B5D5-4FDC-980A-5D680ECA025A}"/>
          </ac:spMkLst>
        </pc:spChg>
      </pc:sldChg>
      <pc:sldChg chg="addSp delSp modSp add">
        <pc:chgData name="" userId="9b6133a7bb9de881" providerId="LiveId" clId="{51459329-172E-4D95-80A6-4180B87DF912}" dt="2017-10-26T05:46:02.918" v="9204" actId="20577"/>
        <pc:sldMkLst>
          <pc:docMk/>
          <pc:sldMk cId="342653027" sldId="321"/>
        </pc:sldMkLst>
        <pc:spChg chg="mod">
          <ac:chgData name="" userId="9b6133a7bb9de881" providerId="LiveId" clId="{51459329-172E-4D95-80A6-4180B87DF912}" dt="2017-10-26T05:28:59.024" v="8866" actId="12"/>
          <ac:spMkLst>
            <pc:docMk/>
            <pc:sldMk cId="342653027" sldId="321"/>
            <ac:spMk id="9" creationId="{00000000-0000-0000-0000-000000000000}"/>
          </ac:spMkLst>
        </pc:spChg>
        <pc:spChg chg="mod">
          <ac:chgData name="" userId="9b6133a7bb9de881" providerId="LiveId" clId="{51459329-172E-4D95-80A6-4180B87DF912}" dt="2017-10-26T05:46:02.918" v="9204" actId="20577"/>
          <ac:spMkLst>
            <pc:docMk/>
            <pc:sldMk cId="342653027" sldId="321"/>
            <ac:spMk id="10" creationId="{00000000-0000-0000-0000-000000000000}"/>
          </ac:spMkLst>
        </pc:spChg>
        <pc:spChg chg="del">
          <ac:chgData name="" userId="9b6133a7bb9de881" providerId="LiveId" clId="{51459329-172E-4D95-80A6-4180B87DF912}" dt="2017-10-26T04:48:35.142" v="7922" actId="478"/>
          <ac:spMkLst>
            <pc:docMk/>
            <pc:sldMk cId="342653027" sldId="321"/>
            <ac:spMk id="13" creationId="{4AF88FA7-B5D5-4FDC-980A-5D680ECA025A}"/>
          </ac:spMkLst>
        </pc:spChg>
        <pc:graphicFrameChg chg="add mod modGraphic">
          <ac:chgData name="" userId="9b6133a7bb9de881" providerId="LiveId" clId="{51459329-172E-4D95-80A6-4180B87DF912}" dt="2017-10-26T04:47:58.160" v="7921" actId="14734"/>
          <ac:graphicFrameMkLst>
            <pc:docMk/>
            <pc:sldMk cId="342653027" sldId="321"/>
            <ac:graphicFrameMk id="2" creationId="{780DEFD1-D3A9-467A-8A77-D12888009E83}"/>
          </ac:graphicFrameMkLst>
        </pc:graphicFrameChg>
        <pc:graphicFrameChg chg="add mod modGraphic">
          <ac:chgData name="" userId="9b6133a7bb9de881" providerId="LiveId" clId="{51459329-172E-4D95-80A6-4180B87DF912}" dt="2017-10-26T05:23:58.350" v="8338" actId="20577"/>
          <ac:graphicFrameMkLst>
            <pc:docMk/>
            <pc:sldMk cId="342653027" sldId="321"/>
            <ac:graphicFrameMk id="3" creationId="{8CBCB1CE-C93D-4B1A-9C02-88641B08CAFF}"/>
          </ac:graphicFrameMkLst>
        </pc:graphicFrameChg>
      </pc:sldChg>
      <pc:sldChg chg="addSp delSp modSp add">
        <pc:chgData name="" userId="9b6133a7bb9de881" providerId="LiveId" clId="{51459329-172E-4D95-80A6-4180B87DF912}" dt="2017-10-26T05:46:10.537" v="9218" actId="20577"/>
        <pc:sldMkLst>
          <pc:docMk/>
          <pc:sldMk cId="2838611450" sldId="322"/>
        </pc:sldMkLst>
        <pc:spChg chg="mod">
          <ac:chgData name="" userId="9b6133a7bb9de881" providerId="LiveId" clId="{51459329-172E-4D95-80A6-4180B87DF912}" dt="2017-10-26T05:33:00.102" v="9031" actId="255"/>
          <ac:spMkLst>
            <pc:docMk/>
            <pc:sldMk cId="2838611450" sldId="322"/>
            <ac:spMk id="9" creationId="{00000000-0000-0000-0000-000000000000}"/>
          </ac:spMkLst>
        </pc:spChg>
        <pc:spChg chg="mod">
          <ac:chgData name="" userId="9b6133a7bb9de881" providerId="LiveId" clId="{51459329-172E-4D95-80A6-4180B87DF912}" dt="2017-10-26T05:46:10.537" v="9218" actId="20577"/>
          <ac:spMkLst>
            <pc:docMk/>
            <pc:sldMk cId="2838611450" sldId="322"/>
            <ac:spMk id="10" creationId="{00000000-0000-0000-0000-000000000000}"/>
          </ac:spMkLst>
        </pc:spChg>
        <pc:graphicFrameChg chg="del modGraphic">
          <ac:chgData name="" userId="9b6133a7bb9de881" providerId="LiveId" clId="{51459329-172E-4D95-80A6-4180B87DF912}" dt="2017-10-26T05:30:25.018" v="8872" actId="478"/>
          <ac:graphicFrameMkLst>
            <pc:docMk/>
            <pc:sldMk cId="2838611450" sldId="322"/>
            <ac:graphicFrameMk id="2" creationId="{780DEFD1-D3A9-467A-8A77-D12888009E83}"/>
          </ac:graphicFrameMkLst>
        </pc:graphicFrameChg>
        <pc:graphicFrameChg chg="del modGraphic">
          <ac:chgData name="" userId="9b6133a7bb9de881" providerId="LiveId" clId="{51459329-172E-4D95-80A6-4180B87DF912}" dt="2017-10-26T05:30:21.354" v="8870" actId="478"/>
          <ac:graphicFrameMkLst>
            <pc:docMk/>
            <pc:sldMk cId="2838611450" sldId="322"/>
            <ac:graphicFrameMk id="3" creationId="{8CBCB1CE-C93D-4B1A-9C02-88641B08CAFF}"/>
          </ac:graphicFrameMkLst>
        </pc:graphicFrameChg>
        <pc:picChg chg="add mod">
          <ac:chgData name="" userId="9b6133a7bb9de881" providerId="LiveId" clId="{51459329-172E-4D95-80A6-4180B87DF912}" dt="2017-10-26T05:32:53.883" v="9030" actId="1076"/>
          <ac:picMkLst>
            <pc:docMk/>
            <pc:sldMk cId="2838611450" sldId="322"/>
            <ac:picMk id="5" creationId="{FC13616B-B042-43BC-A605-816FD68555F4}"/>
          </ac:picMkLst>
        </pc:picChg>
      </pc:sldChg>
      <pc:sldChg chg="addSp delSp modSp add ord">
        <pc:chgData name="" userId="9b6133a7bb9de881" providerId="LiveId" clId="{51459329-172E-4D95-80A6-4180B87DF912}" dt="2017-10-26T05:58:27.056" v="9565" actId="1076"/>
        <pc:sldMkLst>
          <pc:docMk/>
          <pc:sldMk cId="342575758" sldId="323"/>
        </pc:sldMkLst>
        <pc:spChg chg="mod">
          <ac:chgData name="" userId="9b6133a7bb9de881" providerId="LiveId" clId="{51459329-172E-4D95-80A6-4180B87DF912}" dt="2017-10-26T05:58:23.343" v="9564" actId="1076"/>
          <ac:spMkLst>
            <pc:docMk/>
            <pc:sldMk cId="342575758" sldId="323"/>
            <ac:spMk id="9" creationId="{00000000-0000-0000-0000-000000000000}"/>
          </ac:spMkLst>
        </pc:spChg>
        <pc:spChg chg="mod">
          <ac:chgData name="" userId="9b6133a7bb9de881" providerId="LiveId" clId="{51459329-172E-4D95-80A6-4180B87DF912}" dt="2017-10-26T05:46:22.449" v="9226" actId="1076"/>
          <ac:spMkLst>
            <pc:docMk/>
            <pc:sldMk cId="342575758" sldId="323"/>
            <ac:spMk id="10" creationId="{00000000-0000-0000-0000-000000000000}"/>
          </ac:spMkLst>
        </pc:spChg>
        <pc:spChg chg="add mod">
          <ac:chgData name="" userId="9b6133a7bb9de881" providerId="LiveId" clId="{51459329-172E-4D95-80A6-4180B87DF912}" dt="2017-10-26T05:58:27.056" v="9565" actId="1076"/>
          <ac:spMkLst>
            <pc:docMk/>
            <pc:sldMk cId="342575758" sldId="323"/>
            <ac:spMk id="17" creationId="{2E5858D8-024E-41EE-BF46-B1038232E82B}"/>
          </ac:spMkLst>
        </pc:spChg>
        <pc:graphicFrameChg chg="mod modGraphic">
          <ac:chgData name="" userId="9b6133a7bb9de881" providerId="LiveId" clId="{51459329-172E-4D95-80A6-4180B87DF912}" dt="2017-10-26T05:44:31.350" v="9076" actId="1076"/>
          <ac:graphicFrameMkLst>
            <pc:docMk/>
            <pc:sldMk cId="342575758" sldId="323"/>
            <ac:graphicFrameMk id="2" creationId="{780DEFD1-D3A9-467A-8A77-D12888009E83}"/>
          </ac:graphicFrameMkLst>
        </pc:graphicFrameChg>
        <pc:graphicFrameChg chg="del modGraphic">
          <ac:chgData name="" userId="9b6133a7bb9de881" providerId="LiveId" clId="{51459329-172E-4D95-80A6-4180B87DF912}" dt="2017-10-26T05:44:18.150" v="9072" actId="478"/>
          <ac:graphicFrameMkLst>
            <pc:docMk/>
            <pc:sldMk cId="342575758" sldId="323"/>
            <ac:graphicFrameMk id="3" creationId="{8CBCB1CE-C93D-4B1A-9C02-88641B08CAFF}"/>
          </ac:graphicFrameMkLst>
        </pc:graphicFrameChg>
        <pc:picChg chg="add del mod">
          <ac:chgData name="" userId="9b6133a7bb9de881" providerId="LiveId" clId="{51459329-172E-4D95-80A6-4180B87DF912}" dt="2017-10-26T05:48:27.092" v="9240" actId="1076"/>
          <ac:picMkLst>
            <pc:docMk/>
            <pc:sldMk cId="342575758" sldId="323"/>
            <ac:picMk id="5" creationId="{E5800B27-9FBC-4545-AD8C-9C4F6C7D47BB}"/>
          </ac:picMkLst>
        </pc:picChg>
        <pc:picChg chg="add del mod">
          <ac:chgData name="" userId="9b6133a7bb9de881" providerId="LiveId" clId="{51459329-172E-4D95-80A6-4180B87DF912}" dt="2017-10-26T05:58:18.912" v="9563" actId="478"/>
          <ac:picMkLst>
            <pc:docMk/>
            <pc:sldMk cId="342575758" sldId="323"/>
            <ac:picMk id="6" creationId="{180315D0-91D7-4A4D-A2FE-A544EDE03AEB}"/>
          </ac:picMkLst>
        </pc:picChg>
      </pc:sldChg>
      <pc:sldChg chg="addSp delSp modSp add">
        <pc:chgData name="" userId="9b6133a7bb9de881" providerId="LiveId" clId="{51459329-172E-4D95-80A6-4180B87DF912}" dt="2017-10-26T07:36:24.811" v="10547" actId="14100"/>
        <pc:sldMkLst>
          <pc:docMk/>
          <pc:sldMk cId="1907427692" sldId="324"/>
        </pc:sldMkLst>
        <pc:spChg chg="mod">
          <ac:chgData name="" userId="9b6133a7bb9de881" providerId="LiveId" clId="{51459329-172E-4D95-80A6-4180B87DF912}" dt="2017-10-26T07:30:59.787" v="10374" actId="12"/>
          <ac:spMkLst>
            <pc:docMk/>
            <pc:sldMk cId="1907427692" sldId="324"/>
            <ac:spMk id="9" creationId="{00000000-0000-0000-0000-000000000000}"/>
          </ac:spMkLst>
        </pc:spChg>
        <pc:spChg chg="mod">
          <ac:chgData name="" userId="9b6133a7bb9de881" providerId="LiveId" clId="{51459329-172E-4D95-80A6-4180B87DF912}" dt="2017-10-26T06:39:03.565" v="9587" actId="14100"/>
          <ac:spMkLst>
            <pc:docMk/>
            <pc:sldMk cId="1907427692" sldId="324"/>
            <ac:spMk id="10" creationId="{00000000-0000-0000-0000-000000000000}"/>
          </ac:spMkLst>
        </pc:spChg>
        <pc:spChg chg="add del mod">
          <ac:chgData name="" userId="9b6133a7bb9de881" providerId="LiveId" clId="{51459329-172E-4D95-80A6-4180B87DF912}" dt="2017-10-26T07:36:11.606" v="10542" actId="478"/>
          <ac:spMkLst>
            <pc:docMk/>
            <pc:sldMk cId="1907427692" sldId="324"/>
            <ac:spMk id="12" creationId="{0F3E1E55-E4C1-4B2A-8FE5-BDDA8152D069}"/>
          </ac:spMkLst>
        </pc:spChg>
        <pc:spChg chg="del mod">
          <ac:chgData name="" userId="9b6133a7bb9de881" providerId="LiveId" clId="{51459329-172E-4D95-80A6-4180B87DF912}" dt="2017-10-26T06:39:30.440" v="9592" actId="478"/>
          <ac:spMkLst>
            <pc:docMk/>
            <pc:sldMk cId="1907427692" sldId="324"/>
            <ac:spMk id="17" creationId="{2E5858D8-024E-41EE-BF46-B1038232E82B}"/>
          </ac:spMkLst>
        </pc:spChg>
        <pc:graphicFrameChg chg="del modGraphic">
          <ac:chgData name="" userId="9b6133a7bb9de881" providerId="LiveId" clId="{51459329-172E-4D95-80A6-4180B87DF912}" dt="2017-10-26T06:39:26.072" v="9590" actId="478"/>
          <ac:graphicFrameMkLst>
            <pc:docMk/>
            <pc:sldMk cId="1907427692" sldId="324"/>
            <ac:graphicFrameMk id="2" creationId="{780DEFD1-D3A9-467A-8A77-D12888009E83}"/>
          </ac:graphicFrameMkLst>
        </pc:graphicFrameChg>
        <pc:graphicFrameChg chg="add del">
          <ac:chgData name="" userId="9b6133a7bb9de881" providerId="LiveId" clId="{51459329-172E-4D95-80A6-4180B87DF912}" dt="2017-10-26T07:35:12.532" v="10535" actId="14100"/>
          <ac:graphicFrameMkLst>
            <pc:docMk/>
            <pc:sldMk cId="1907427692" sldId="324"/>
            <ac:graphicFrameMk id="3" creationId="{79A01EDF-8EAE-4478-9FE7-EF05FCA789AB}"/>
          </ac:graphicFrameMkLst>
        </pc:graphicFrameChg>
        <pc:picChg chg="add mod">
          <ac:chgData name="" userId="9b6133a7bb9de881" providerId="LiveId" clId="{51459329-172E-4D95-80A6-4180B87DF912}" dt="2017-10-26T07:36:24.811" v="10547" actId="14100"/>
          <ac:picMkLst>
            <pc:docMk/>
            <pc:sldMk cId="1907427692" sldId="324"/>
            <ac:picMk id="5" creationId="{B9A9CCFF-5BEF-417A-9BED-803A5E7F03A3}"/>
          </ac:picMkLst>
        </pc:picChg>
      </pc:sldChg>
      <pc:sldChg chg="delSp modSp add">
        <pc:chgData name="" userId="9b6133a7bb9de881" providerId="LiveId" clId="{51459329-172E-4D95-80A6-4180B87DF912}" dt="2017-10-26T08:13:16.580" v="11464" actId="20577"/>
        <pc:sldMkLst>
          <pc:docMk/>
          <pc:sldMk cId="925499131" sldId="325"/>
        </pc:sldMkLst>
        <pc:spChg chg="mod">
          <ac:chgData name="" userId="9b6133a7bb9de881" providerId="LiveId" clId="{51459329-172E-4D95-80A6-4180B87DF912}" dt="2017-10-26T08:10:42.259" v="11156" actId="20577"/>
          <ac:spMkLst>
            <pc:docMk/>
            <pc:sldMk cId="925499131" sldId="325"/>
            <ac:spMk id="9" creationId="{00000000-0000-0000-0000-000000000000}"/>
          </ac:spMkLst>
        </pc:spChg>
        <pc:spChg chg="mod">
          <ac:chgData name="" userId="9b6133a7bb9de881" providerId="LiveId" clId="{51459329-172E-4D95-80A6-4180B87DF912}" dt="2017-10-26T07:25:44.669" v="9885" actId="20577"/>
          <ac:spMkLst>
            <pc:docMk/>
            <pc:sldMk cId="925499131" sldId="325"/>
            <ac:spMk id="10" creationId="{00000000-0000-0000-0000-000000000000}"/>
          </ac:spMkLst>
        </pc:spChg>
        <pc:spChg chg="mod">
          <ac:chgData name="" userId="9b6133a7bb9de881" providerId="LiveId" clId="{51459329-172E-4D95-80A6-4180B87DF912}" dt="2017-10-26T08:13:16.580" v="11464" actId="20577"/>
          <ac:spMkLst>
            <pc:docMk/>
            <pc:sldMk cId="925499131" sldId="325"/>
            <ac:spMk id="17" creationId="{2E5858D8-024E-41EE-BF46-B1038232E82B}"/>
          </ac:spMkLst>
        </pc:spChg>
        <pc:graphicFrameChg chg="del modGraphic">
          <ac:chgData name="" userId="9b6133a7bb9de881" providerId="LiveId" clId="{51459329-172E-4D95-80A6-4180B87DF912}" dt="2017-10-26T08:01:01.413" v="10549" actId="478"/>
          <ac:graphicFrameMkLst>
            <pc:docMk/>
            <pc:sldMk cId="925499131" sldId="325"/>
            <ac:graphicFrameMk id="2" creationId="{780DEFD1-D3A9-467A-8A77-D12888009E83}"/>
          </ac:graphicFrameMkLst>
        </pc:graphicFrameChg>
      </pc:sldChg>
      <pc:sldChg chg="addSp delSp modSp add">
        <pc:chgData name="" userId="9b6133a7bb9de881" providerId="LiveId" clId="{51459329-172E-4D95-80A6-4180B87DF912}" dt="2017-10-26T08:41:20.438" v="12243" actId="20577"/>
        <pc:sldMkLst>
          <pc:docMk/>
          <pc:sldMk cId="2918097869" sldId="326"/>
        </pc:sldMkLst>
        <pc:spChg chg="mod">
          <ac:chgData name="" userId="9b6133a7bb9de881" providerId="LiveId" clId="{51459329-172E-4D95-80A6-4180B87DF912}" dt="2017-10-26T08:41:20.438" v="12243" actId="20577"/>
          <ac:spMkLst>
            <pc:docMk/>
            <pc:sldMk cId="2918097869" sldId="326"/>
            <ac:spMk id="9" creationId="{00000000-0000-0000-0000-000000000000}"/>
          </ac:spMkLst>
        </pc:spChg>
        <pc:spChg chg="del">
          <ac:chgData name="" userId="9b6133a7bb9de881" providerId="LiveId" clId="{51459329-172E-4D95-80A6-4180B87DF912}" dt="2017-10-26T08:23:33.940" v="11466" actId="478"/>
          <ac:spMkLst>
            <pc:docMk/>
            <pc:sldMk cId="2918097869" sldId="326"/>
            <ac:spMk id="17" creationId="{2E5858D8-024E-41EE-BF46-B1038232E82B}"/>
          </ac:spMkLst>
        </pc:spChg>
        <pc:graphicFrameChg chg="add mod modGraphic">
          <ac:chgData name="" userId="9b6133a7bb9de881" providerId="LiveId" clId="{51459329-172E-4D95-80A6-4180B87DF912}" dt="2017-10-26T08:40:49.062" v="12162" actId="20577"/>
          <ac:graphicFrameMkLst>
            <pc:docMk/>
            <pc:sldMk cId="2918097869" sldId="326"/>
            <ac:graphicFrameMk id="2" creationId="{63886092-AAE2-46BC-B6E3-4793A1033763}"/>
          </ac:graphicFrameMkLst>
        </pc:graphicFrameChg>
      </pc:sldChg>
      <pc:sldChg chg="addSp delSp modSp add ord">
        <pc:chgData name="" userId="9b6133a7bb9de881" providerId="LiveId" clId="{51459329-172E-4D95-80A6-4180B87DF912}" dt="2017-10-27T06:04:51.942" v="13952"/>
        <pc:sldMkLst>
          <pc:docMk/>
          <pc:sldMk cId="1147156410" sldId="327"/>
        </pc:sldMkLst>
        <pc:spChg chg="mod">
          <ac:chgData name="" userId="9b6133a7bb9de881" providerId="LiveId" clId="{51459329-172E-4D95-80A6-4180B87DF912}" dt="2017-10-27T05:20:03.032" v="12281" actId="20577"/>
          <ac:spMkLst>
            <pc:docMk/>
            <pc:sldMk cId="1147156410" sldId="327"/>
            <ac:spMk id="4" creationId="{00000000-0000-0000-0000-000000000000}"/>
          </ac:spMkLst>
        </pc:spChg>
        <pc:spChg chg="mod">
          <ac:chgData name="" userId="9b6133a7bb9de881" providerId="LiveId" clId="{51459329-172E-4D95-80A6-4180B87DF912}" dt="2017-10-27T05:30:22.741" v="13056" actId="1076"/>
          <ac:spMkLst>
            <pc:docMk/>
            <pc:sldMk cId="1147156410" sldId="327"/>
            <ac:spMk id="9" creationId="{00000000-0000-0000-0000-000000000000}"/>
          </ac:spMkLst>
        </pc:spChg>
        <pc:spChg chg="add del mod">
          <ac:chgData name="" userId="9b6133a7bb9de881" providerId="LiveId" clId="{51459329-172E-4D95-80A6-4180B87DF912}" dt="2017-10-27T05:20:37.696" v="12357" actId="14100"/>
          <ac:spMkLst>
            <pc:docMk/>
            <pc:sldMk cId="1147156410" sldId="327"/>
            <ac:spMk id="10" creationId="{00000000-0000-0000-0000-000000000000}"/>
          </ac:spMkLst>
        </pc:spChg>
        <pc:spChg chg="del">
          <ac:chgData name="" userId="9b6133a7bb9de881" providerId="LiveId" clId="{51459329-172E-4D95-80A6-4180B87DF912}" dt="2017-10-27T05:20:40.714" v="12358" actId="478"/>
          <ac:spMkLst>
            <pc:docMk/>
            <pc:sldMk cId="1147156410" sldId="327"/>
            <ac:spMk id="17" creationId="{2E5858D8-024E-41EE-BF46-B1038232E82B}"/>
          </ac:spMkLst>
        </pc:spChg>
      </pc:sldChg>
      <pc:sldChg chg="addSp modSp add">
        <pc:chgData name="" userId="9b6133a7bb9de881" providerId="LiveId" clId="{51459329-172E-4D95-80A6-4180B87DF912}" dt="2017-10-27T05:37:56.394" v="13470" actId="1076"/>
        <pc:sldMkLst>
          <pc:docMk/>
          <pc:sldMk cId="3817928500" sldId="328"/>
        </pc:sldMkLst>
        <pc:spChg chg="mod">
          <ac:chgData name="" userId="9b6133a7bb9de881" providerId="LiveId" clId="{51459329-172E-4D95-80A6-4180B87DF912}" dt="2017-10-27T05:37:50.978" v="13467" actId="12"/>
          <ac:spMkLst>
            <pc:docMk/>
            <pc:sldMk cId="3817928500" sldId="328"/>
            <ac:spMk id="9" creationId="{00000000-0000-0000-0000-000000000000}"/>
          </ac:spMkLst>
        </pc:spChg>
        <pc:spChg chg="mod">
          <ac:chgData name="" userId="9b6133a7bb9de881" providerId="LiveId" clId="{51459329-172E-4D95-80A6-4180B87DF912}" dt="2017-10-27T05:30:56.102" v="13104" actId="20577"/>
          <ac:spMkLst>
            <pc:docMk/>
            <pc:sldMk cId="3817928500" sldId="328"/>
            <ac:spMk id="10" creationId="{00000000-0000-0000-0000-000000000000}"/>
          </ac:spMkLst>
        </pc:spChg>
        <pc:picChg chg="add mod">
          <ac:chgData name="" userId="9b6133a7bb9de881" providerId="LiveId" clId="{51459329-172E-4D95-80A6-4180B87DF912}" dt="2017-10-27T05:37:56.394" v="13470" actId="1076"/>
          <ac:picMkLst>
            <pc:docMk/>
            <pc:sldMk cId="3817928500" sldId="328"/>
            <ac:picMk id="2" creationId="{E0539596-6E93-4A53-89E1-E8D46798FD99}"/>
          </ac:picMkLst>
        </pc:picChg>
      </pc:sldChg>
      <pc:sldChg chg="addSp delSp modSp add ord">
        <pc:chgData name="" userId="9b6133a7bb9de881" providerId="LiveId" clId="{51459329-172E-4D95-80A6-4180B87DF912}" dt="2017-10-27T06:37:28.734" v="16266" actId="20577"/>
        <pc:sldMkLst>
          <pc:docMk/>
          <pc:sldMk cId="2980733402" sldId="329"/>
        </pc:sldMkLst>
        <pc:spChg chg="mod">
          <ac:chgData name="" userId="9b6133a7bb9de881" providerId="LiveId" clId="{51459329-172E-4D95-80A6-4180B87DF912}" dt="2017-10-27T06:37:28.734" v="16266" actId="20577"/>
          <ac:spMkLst>
            <pc:docMk/>
            <pc:sldMk cId="2980733402" sldId="329"/>
            <ac:spMk id="9" creationId="{00000000-0000-0000-0000-000000000000}"/>
          </ac:spMkLst>
        </pc:spChg>
        <pc:spChg chg="mod">
          <ac:chgData name="" userId="9b6133a7bb9de881" providerId="LiveId" clId="{51459329-172E-4D95-80A6-4180B87DF912}" dt="2017-10-27T05:59:40.758" v="13939" actId="20577"/>
          <ac:spMkLst>
            <pc:docMk/>
            <pc:sldMk cId="2980733402" sldId="329"/>
            <ac:spMk id="10" creationId="{00000000-0000-0000-0000-000000000000}"/>
          </ac:spMkLst>
        </pc:spChg>
        <pc:picChg chg="del">
          <ac:chgData name="" userId="9b6133a7bb9de881" providerId="LiveId" clId="{51459329-172E-4D95-80A6-4180B87DF912}" dt="2017-10-27T05:42:51.252" v="13519" actId="478"/>
          <ac:picMkLst>
            <pc:docMk/>
            <pc:sldMk cId="2980733402" sldId="329"/>
            <ac:picMk id="2" creationId="{E0539596-6E93-4A53-89E1-E8D46798FD99}"/>
          </ac:picMkLst>
        </pc:picChg>
        <pc:picChg chg="add del mod">
          <ac:chgData name="" userId="9b6133a7bb9de881" providerId="LiveId" clId="{51459329-172E-4D95-80A6-4180B87DF912}" dt="2017-10-27T06:36:25.154" v="16030" actId="478"/>
          <ac:picMkLst>
            <pc:docMk/>
            <pc:sldMk cId="2980733402" sldId="329"/>
            <ac:picMk id="3" creationId="{974D4DF6-6CA7-4DEE-88EE-B0B14FE4BDAB}"/>
          </ac:picMkLst>
        </pc:picChg>
      </pc:sldChg>
      <pc:sldChg chg="add del">
        <pc:chgData name="" userId="9b6133a7bb9de881" providerId="LiveId" clId="{51459329-172E-4D95-80A6-4180B87DF912}" dt="2017-10-27T05:20:53.867" v="12362" actId="2696"/>
        <pc:sldMkLst>
          <pc:docMk/>
          <pc:sldMk cId="4113637251" sldId="329"/>
        </pc:sldMkLst>
      </pc:sldChg>
      <pc:sldChg chg="add del">
        <pc:chgData name="" userId="9b6133a7bb9de881" providerId="LiveId" clId="{51459329-172E-4D95-80A6-4180B87DF912}" dt="2017-10-27T06:04:29.458" v="13951" actId="2696"/>
        <pc:sldMkLst>
          <pc:docMk/>
          <pc:sldMk cId="3784514437" sldId="330"/>
        </pc:sldMkLst>
      </pc:sldChg>
      <pc:sldChg chg="addSp delSp modSp add">
        <pc:chgData name="" userId="9b6133a7bb9de881" providerId="LiveId" clId="{51459329-172E-4D95-80A6-4180B87DF912}" dt="2017-10-27T06:11:16.476" v="14250" actId="1076"/>
        <pc:sldMkLst>
          <pc:docMk/>
          <pc:sldMk cId="3802997834" sldId="330"/>
        </pc:sldMkLst>
        <pc:spChg chg="mod">
          <ac:chgData name="" userId="9b6133a7bb9de881" providerId="LiveId" clId="{51459329-172E-4D95-80A6-4180B87DF912}" dt="2017-10-27T06:08:59.557" v="14245" actId="20577"/>
          <ac:spMkLst>
            <pc:docMk/>
            <pc:sldMk cId="3802997834" sldId="330"/>
            <ac:spMk id="9" creationId="{00000000-0000-0000-0000-000000000000}"/>
          </ac:spMkLst>
        </pc:spChg>
        <pc:spChg chg="mod">
          <ac:chgData name="" userId="9b6133a7bb9de881" providerId="LiveId" clId="{51459329-172E-4D95-80A6-4180B87DF912}" dt="2017-10-27T06:05:50.342" v="14028"/>
          <ac:spMkLst>
            <pc:docMk/>
            <pc:sldMk cId="3802997834" sldId="330"/>
            <ac:spMk id="10" creationId="{00000000-0000-0000-0000-000000000000}"/>
          </ac:spMkLst>
        </pc:spChg>
        <pc:picChg chg="add mod">
          <ac:chgData name="" userId="9b6133a7bb9de881" providerId="LiveId" clId="{51459329-172E-4D95-80A6-4180B87DF912}" dt="2017-10-27T06:11:16.476" v="14250" actId="1076"/>
          <ac:picMkLst>
            <pc:docMk/>
            <pc:sldMk cId="3802997834" sldId="330"/>
            <ac:picMk id="2" creationId="{4A483FAE-75D6-4327-A51E-5611AA9914BA}"/>
          </ac:picMkLst>
        </pc:picChg>
        <pc:picChg chg="del">
          <ac:chgData name="" userId="9b6133a7bb9de881" providerId="LiveId" clId="{51459329-172E-4D95-80A6-4180B87DF912}" dt="2017-10-27T06:06:46.347" v="14029" actId="478"/>
          <ac:picMkLst>
            <pc:docMk/>
            <pc:sldMk cId="3802997834" sldId="330"/>
            <ac:picMk id="3" creationId="{974D4DF6-6CA7-4DEE-88EE-B0B14FE4BDAB}"/>
          </ac:picMkLst>
        </pc:picChg>
      </pc:sldChg>
      <pc:sldChg chg="delSp modSp add">
        <pc:chgData name="" userId="9b6133a7bb9de881" providerId="LiveId" clId="{51459329-172E-4D95-80A6-4180B87DF912}" dt="2017-10-27T06:35:44.169" v="16004" actId="20577"/>
        <pc:sldMkLst>
          <pc:docMk/>
          <pc:sldMk cId="1689472042" sldId="331"/>
        </pc:sldMkLst>
        <pc:spChg chg="mod">
          <ac:chgData name="" userId="9b6133a7bb9de881" providerId="LiveId" clId="{51459329-172E-4D95-80A6-4180B87DF912}" dt="2017-10-27T06:35:44.169" v="16004" actId="20577"/>
          <ac:spMkLst>
            <pc:docMk/>
            <pc:sldMk cId="1689472042" sldId="331"/>
            <ac:spMk id="9" creationId="{00000000-0000-0000-0000-000000000000}"/>
          </ac:spMkLst>
        </pc:spChg>
        <pc:spChg chg="mod">
          <ac:chgData name="" userId="9b6133a7bb9de881" providerId="LiveId" clId="{51459329-172E-4D95-80A6-4180B87DF912}" dt="2017-10-27T06:19:00.145" v="14287"/>
          <ac:spMkLst>
            <pc:docMk/>
            <pc:sldMk cId="1689472042" sldId="331"/>
            <ac:spMk id="10" creationId="{00000000-0000-0000-0000-000000000000}"/>
          </ac:spMkLst>
        </pc:spChg>
        <pc:picChg chg="del mod">
          <ac:chgData name="" userId="9b6133a7bb9de881" providerId="LiveId" clId="{51459329-172E-4D95-80A6-4180B87DF912}" dt="2017-10-27T06:19:05.146" v="14289" actId="478"/>
          <ac:picMkLst>
            <pc:docMk/>
            <pc:sldMk cId="1689472042" sldId="331"/>
            <ac:picMk id="2" creationId="{4A483FAE-75D6-4327-A51E-5611AA9914BA}"/>
          </ac:picMkLst>
        </pc:picChg>
      </pc:sldChg>
      <pc:sldChg chg="addSp modSp add">
        <pc:chgData name="" userId="9b6133a7bb9de881" providerId="LiveId" clId="{51459329-172E-4D95-80A6-4180B87DF912}" dt="2017-10-27T06:51:07.416" v="17126"/>
        <pc:sldMkLst>
          <pc:docMk/>
          <pc:sldMk cId="984976521" sldId="332"/>
        </pc:sldMkLst>
        <pc:spChg chg="mod">
          <ac:chgData name="" userId="9b6133a7bb9de881" providerId="LiveId" clId="{51459329-172E-4D95-80A6-4180B87DF912}" dt="2017-10-27T06:51:07.416" v="17126"/>
          <ac:spMkLst>
            <pc:docMk/>
            <pc:sldMk cId="984976521" sldId="332"/>
            <ac:spMk id="9" creationId="{00000000-0000-0000-0000-000000000000}"/>
          </ac:spMkLst>
        </pc:spChg>
        <pc:spChg chg="mod">
          <ac:chgData name="" userId="9b6133a7bb9de881" providerId="LiveId" clId="{51459329-172E-4D95-80A6-4180B87DF912}" dt="2017-10-27T06:43:31.533" v="16313"/>
          <ac:spMkLst>
            <pc:docMk/>
            <pc:sldMk cId="984976521" sldId="332"/>
            <ac:spMk id="10" creationId="{00000000-0000-0000-0000-000000000000}"/>
          </ac:spMkLst>
        </pc:spChg>
        <pc:picChg chg="add mod">
          <ac:chgData name="" userId="9b6133a7bb9de881" providerId="LiveId" clId="{51459329-172E-4D95-80A6-4180B87DF912}" dt="2017-10-27T06:50:44.444" v="17046" actId="14100"/>
          <ac:picMkLst>
            <pc:docMk/>
            <pc:sldMk cId="984976521" sldId="332"/>
            <ac:picMk id="2" creationId="{F68AA2A5-92C5-4A82-AC9C-7A104BE84353}"/>
          </ac:picMkLst>
        </pc:picChg>
      </pc:sldChg>
      <pc:sldChg chg="addSp delSp modSp add">
        <pc:chgData name="" userId="9b6133a7bb9de881" providerId="LiveId" clId="{51459329-172E-4D95-80A6-4180B87DF912}" dt="2017-10-27T07:24:21.556" v="18689" actId="5793"/>
        <pc:sldMkLst>
          <pc:docMk/>
          <pc:sldMk cId="1341866323" sldId="333"/>
        </pc:sldMkLst>
        <pc:spChg chg="mod">
          <ac:chgData name="" userId="9b6133a7bb9de881" providerId="LiveId" clId="{51459329-172E-4D95-80A6-4180B87DF912}" dt="2017-10-27T07:24:21.556" v="18689" actId="5793"/>
          <ac:spMkLst>
            <pc:docMk/>
            <pc:sldMk cId="1341866323" sldId="333"/>
            <ac:spMk id="9" creationId="{00000000-0000-0000-0000-000000000000}"/>
          </ac:spMkLst>
        </pc:spChg>
        <pc:spChg chg="mod">
          <ac:chgData name="" userId="9b6133a7bb9de881" providerId="LiveId" clId="{51459329-172E-4D95-80A6-4180B87DF912}" dt="2017-10-27T06:53:29.427" v="17193"/>
          <ac:spMkLst>
            <pc:docMk/>
            <pc:sldMk cId="1341866323" sldId="333"/>
            <ac:spMk id="10" creationId="{00000000-0000-0000-0000-000000000000}"/>
          </ac:spMkLst>
        </pc:spChg>
        <pc:spChg chg="add mod">
          <ac:chgData name="" userId="9b6133a7bb9de881" providerId="LiveId" clId="{51459329-172E-4D95-80A6-4180B87DF912}" dt="2017-10-27T07:11:45.927" v="18681" actId="1076"/>
          <ac:spMkLst>
            <pc:docMk/>
            <pc:sldMk cId="1341866323" sldId="333"/>
            <ac:spMk id="12" creationId="{32D6D2C8-C577-45D9-8B05-51004EE35C46}"/>
          </ac:spMkLst>
        </pc:spChg>
        <pc:spChg chg="add mod">
          <ac:chgData name="" userId="9b6133a7bb9de881" providerId="LiveId" clId="{51459329-172E-4D95-80A6-4180B87DF912}" dt="2017-10-27T07:11:50.223" v="18682" actId="1076"/>
          <ac:spMkLst>
            <pc:docMk/>
            <pc:sldMk cId="1341866323" sldId="333"/>
            <ac:spMk id="13" creationId="{01429163-9B31-4C8C-9C87-2902E02A147F}"/>
          </ac:spMkLst>
        </pc:spChg>
        <pc:spChg chg="add mod">
          <ac:chgData name="" userId="9b6133a7bb9de881" providerId="LiveId" clId="{51459329-172E-4D95-80A6-4180B87DF912}" dt="2017-10-27T07:11:41.487" v="18680" actId="1076"/>
          <ac:spMkLst>
            <pc:docMk/>
            <pc:sldMk cId="1341866323" sldId="333"/>
            <ac:spMk id="17" creationId="{4C74321B-DA7B-4E1B-9885-BD1F3CB6EB0A}"/>
          </ac:spMkLst>
        </pc:spChg>
        <pc:picChg chg="del">
          <ac:chgData name="" userId="9b6133a7bb9de881" providerId="LiveId" clId="{51459329-172E-4D95-80A6-4180B87DF912}" dt="2017-10-27T06:53:32.894" v="17194" actId="478"/>
          <ac:picMkLst>
            <pc:docMk/>
            <pc:sldMk cId="1341866323" sldId="333"/>
            <ac:picMk id="2" creationId="{F68AA2A5-92C5-4A82-AC9C-7A104BE84353}"/>
          </ac:picMkLst>
        </pc:picChg>
      </pc:sldChg>
    </pc:docChg>
  </pc:docChgLst>
  <pc:docChgLst>
    <pc:chgData userId="9b6133a7bb9de881" providerId="LiveId" clId="{211D72FB-1123-45FF-A50E-112BC8C42107}"/>
    <pc:docChg chg="undo custSel addSld delSld modSld sldOrd">
      <pc:chgData name="" userId="9b6133a7bb9de881" providerId="LiveId" clId="{211D72FB-1123-45FF-A50E-112BC8C42107}" dt="2017-10-20T09:44:26.159" v="22705"/>
      <pc:docMkLst>
        <pc:docMk/>
      </pc:docMkLst>
      <pc:sldChg chg="addSp modSp">
        <pc:chgData name="" userId="9b6133a7bb9de881" providerId="LiveId" clId="{211D72FB-1123-45FF-A50E-112BC8C42107}" dt="2017-10-16T08:27:39.605" v="1473" actId="5793"/>
        <pc:sldMkLst>
          <pc:docMk/>
          <pc:sldMk cId="1628040252" sldId="273"/>
        </pc:sldMkLst>
        <pc:spChg chg="mod">
          <ac:chgData name="" userId="9b6133a7bb9de881" providerId="LiveId" clId="{211D72FB-1123-45FF-A50E-112BC8C42107}" dt="2017-10-16T08:25:33.452" v="1011" actId="5793"/>
          <ac:spMkLst>
            <pc:docMk/>
            <pc:sldMk cId="1628040252" sldId="273"/>
            <ac:spMk id="9" creationId="{00000000-0000-0000-0000-000000000000}"/>
          </ac:spMkLst>
        </pc:spChg>
        <pc:spChg chg="add mod">
          <ac:chgData name="" userId="9b6133a7bb9de881" providerId="LiveId" clId="{211D72FB-1123-45FF-A50E-112BC8C42107}" dt="2017-10-16T08:23:23.797" v="675" actId="20577"/>
          <ac:spMkLst>
            <pc:docMk/>
            <pc:sldMk cId="1628040252" sldId="273"/>
            <ac:spMk id="12" creationId="{C08169B2-9666-4622-AADF-3CDEDB90F66D}"/>
          </ac:spMkLst>
        </pc:spChg>
        <pc:spChg chg="mod">
          <ac:chgData name="" userId="9b6133a7bb9de881" providerId="LiveId" clId="{211D72FB-1123-45FF-A50E-112BC8C42107}" dt="2017-10-16T08:27:39.605" v="1473" actId="5793"/>
          <ac:spMkLst>
            <pc:docMk/>
            <pc:sldMk cId="1628040252" sldId="273"/>
            <ac:spMk id="17" creationId="{C6EED65C-74CE-4D97-B142-CC82CEF63B29}"/>
          </ac:spMkLst>
        </pc:spChg>
      </pc:sldChg>
      <pc:sldChg chg="modSp">
        <pc:chgData name="" userId="9b6133a7bb9de881" providerId="LiveId" clId="{211D72FB-1123-45FF-A50E-112BC8C42107}" dt="2017-10-16T08:58:16.534" v="2198" actId="20577"/>
        <pc:sldMkLst>
          <pc:docMk/>
          <pc:sldMk cId="1383368937" sldId="274"/>
        </pc:sldMkLst>
        <pc:spChg chg="mod">
          <ac:chgData name="" userId="9b6133a7bb9de881" providerId="LiveId" clId="{211D72FB-1123-45FF-A50E-112BC8C42107}" dt="2017-10-16T08:35:40.424" v="1873" actId="20577"/>
          <ac:spMkLst>
            <pc:docMk/>
            <pc:sldMk cId="1383368937" sldId="274"/>
            <ac:spMk id="9" creationId="{00000000-0000-0000-0000-000000000000}"/>
          </ac:spMkLst>
        </pc:spChg>
        <pc:spChg chg="mod">
          <ac:chgData name="" userId="9b6133a7bb9de881" providerId="LiveId" clId="{211D72FB-1123-45FF-A50E-112BC8C42107}" dt="2017-10-16T08:58:16.534" v="2198" actId="20577"/>
          <ac:spMkLst>
            <pc:docMk/>
            <pc:sldMk cId="1383368937" sldId="274"/>
            <ac:spMk id="17" creationId="{C6EED65C-74CE-4D97-B142-CC82CEF63B29}"/>
          </ac:spMkLst>
        </pc:spChg>
      </pc:sldChg>
      <pc:sldChg chg="modSp">
        <pc:chgData name="" userId="9b6133a7bb9de881" providerId="LiveId" clId="{211D72FB-1123-45FF-A50E-112BC8C42107}" dt="2017-10-18T04:31:47.602" v="5761" actId="20577"/>
        <pc:sldMkLst>
          <pc:docMk/>
          <pc:sldMk cId="1905460448" sldId="279"/>
        </pc:sldMkLst>
        <pc:spChg chg="mod">
          <ac:chgData name="" userId="9b6133a7bb9de881" providerId="LiveId" clId="{211D72FB-1123-45FF-A50E-112BC8C42107}" dt="2017-10-18T04:31:47.602" v="5761" actId="20577"/>
          <ac:spMkLst>
            <pc:docMk/>
            <pc:sldMk cId="1905460448" sldId="279"/>
            <ac:spMk id="9" creationId="{00000000-0000-0000-0000-000000000000}"/>
          </ac:spMkLst>
        </pc:spChg>
        <pc:spChg chg="mod">
          <ac:chgData name="" userId="9b6133a7bb9de881" providerId="LiveId" clId="{211D72FB-1123-45FF-A50E-112BC8C42107}" dt="2017-10-18T03:48:17.678" v="4294" actId="20577"/>
          <ac:spMkLst>
            <pc:docMk/>
            <pc:sldMk cId="1905460448" sldId="279"/>
            <ac:spMk id="10" creationId="{00000000-0000-0000-0000-000000000000}"/>
          </ac:spMkLst>
        </pc:spChg>
        <pc:spChg chg="mod">
          <ac:chgData name="" userId="9b6133a7bb9de881" providerId="LiveId" clId="{211D72FB-1123-45FF-A50E-112BC8C42107}" dt="2017-10-18T04:23:12.463" v="4770" actId="20577"/>
          <ac:spMkLst>
            <pc:docMk/>
            <pc:sldMk cId="1905460448" sldId="279"/>
            <ac:spMk id="17" creationId="{C6EED65C-74CE-4D97-B142-CC82CEF63B29}"/>
          </ac:spMkLst>
        </pc:spChg>
      </pc:sldChg>
      <pc:sldChg chg="modSp">
        <pc:chgData name="" userId="9b6133a7bb9de881" providerId="LiveId" clId="{211D72FB-1123-45FF-A50E-112BC8C42107}" dt="2017-10-18T05:24:09.981" v="6959" actId="20577"/>
        <pc:sldMkLst>
          <pc:docMk/>
          <pc:sldMk cId="1797605472" sldId="280"/>
        </pc:sldMkLst>
        <pc:spChg chg="mod">
          <ac:chgData name="" userId="9b6133a7bb9de881" providerId="LiveId" clId="{211D72FB-1123-45FF-A50E-112BC8C42107}" dt="2017-10-18T04:46:10.032" v="6428" actId="20577"/>
          <ac:spMkLst>
            <pc:docMk/>
            <pc:sldMk cId="1797605472" sldId="280"/>
            <ac:spMk id="9" creationId="{00000000-0000-0000-0000-000000000000}"/>
          </ac:spMkLst>
        </pc:spChg>
        <pc:spChg chg="mod">
          <ac:chgData name="" userId="9b6133a7bb9de881" providerId="LiveId" clId="{211D72FB-1123-45FF-A50E-112BC8C42107}" dt="2017-10-18T05:24:09.981" v="6959" actId="20577"/>
          <ac:spMkLst>
            <pc:docMk/>
            <pc:sldMk cId="1797605472" sldId="280"/>
            <ac:spMk id="17" creationId="{C6EED65C-74CE-4D97-B142-CC82CEF63B29}"/>
          </ac:spMkLst>
        </pc:spChg>
      </pc:sldChg>
      <pc:sldChg chg="modSp">
        <pc:chgData name="" userId="9b6133a7bb9de881" providerId="LiveId" clId="{211D72FB-1123-45FF-A50E-112BC8C42107}" dt="2017-10-18T08:03:46.843" v="8735" actId="20577"/>
        <pc:sldMkLst>
          <pc:docMk/>
          <pc:sldMk cId="1555221908" sldId="281"/>
        </pc:sldMkLst>
        <pc:spChg chg="mod">
          <ac:chgData name="" userId="9b6133a7bb9de881" providerId="LiveId" clId="{211D72FB-1123-45FF-A50E-112BC8C42107}" dt="2017-10-18T08:03:46.843" v="8735" actId="20577"/>
          <ac:spMkLst>
            <pc:docMk/>
            <pc:sldMk cId="1555221908" sldId="281"/>
            <ac:spMk id="9" creationId="{00000000-0000-0000-0000-000000000000}"/>
          </ac:spMkLst>
        </pc:spChg>
        <pc:spChg chg="mod">
          <ac:chgData name="" userId="9b6133a7bb9de881" providerId="LiveId" clId="{211D72FB-1123-45FF-A50E-112BC8C42107}" dt="2017-10-18T08:01:21.614" v="8483" actId="20577"/>
          <ac:spMkLst>
            <pc:docMk/>
            <pc:sldMk cId="1555221908" sldId="281"/>
            <ac:spMk id="17" creationId="{C6EED65C-74CE-4D97-B142-CC82CEF63B29}"/>
          </ac:spMkLst>
        </pc:spChg>
      </pc:sldChg>
      <pc:sldChg chg="modSp">
        <pc:chgData name="" userId="9b6133a7bb9de881" providerId="LiveId" clId="{211D72FB-1123-45FF-A50E-112BC8C42107}" dt="2017-10-18T09:01:07.700" v="9907" actId="20577"/>
        <pc:sldMkLst>
          <pc:docMk/>
          <pc:sldMk cId="1591140119" sldId="282"/>
        </pc:sldMkLst>
        <pc:spChg chg="mod">
          <ac:chgData name="" userId="9b6133a7bb9de881" providerId="LiveId" clId="{211D72FB-1123-45FF-A50E-112BC8C42107}" dt="2017-10-18T08:57:45.475" v="9607" actId="20577"/>
          <ac:spMkLst>
            <pc:docMk/>
            <pc:sldMk cId="1591140119" sldId="282"/>
            <ac:spMk id="9" creationId="{00000000-0000-0000-0000-000000000000}"/>
          </ac:spMkLst>
        </pc:spChg>
        <pc:spChg chg="mod">
          <ac:chgData name="" userId="9b6133a7bb9de881" providerId="LiveId" clId="{211D72FB-1123-45FF-A50E-112BC8C42107}" dt="2017-10-18T09:01:07.700" v="9907" actId="20577"/>
          <ac:spMkLst>
            <pc:docMk/>
            <pc:sldMk cId="1591140119" sldId="282"/>
            <ac:spMk id="17" creationId="{C6EED65C-74CE-4D97-B142-CC82CEF63B29}"/>
          </ac:spMkLst>
        </pc:spChg>
      </pc:sldChg>
      <pc:sldChg chg="modSp">
        <pc:chgData name="" userId="9b6133a7bb9de881" providerId="LiveId" clId="{211D72FB-1123-45FF-A50E-112BC8C42107}" dt="2017-10-19T02:04:53.095" v="12236" actId="1076"/>
        <pc:sldMkLst>
          <pc:docMk/>
          <pc:sldMk cId="1825607589" sldId="283"/>
        </pc:sldMkLst>
        <pc:spChg chg="mod">
          <ac:chgData name="" userId="9b6133a7bb9de881" providerId="LiveId" clId="{211D72FB-1123-45FF-A50E-112BC8C42107}" dt="2017-10-19T02:04:40.379" v="12233" actId="20577"/>
          <ac:spMkLst>
            <pc:docMk/>
            <pc:sldMk cId="1825607589" sldId="283"/>
            <ac:spMk id="9" creationId="{00000000-0000-0000-0000-000000000000}"/>
          </ac:spMkLst>
        </pc:spChg>
        <pc:spChg chg="mod">
          <ac:chgData name="" userId="9b6133a7bb9de881" providerId="LiveId" clId="{211D72FB-1123-45FF-A50E-112BC8C42107}" dt="2017-10-19T02:04:53.095" v="12236" actId="1076"/>
          <ac:spMkLst>
            <pc:docMk/>
            <pc:sldMk cId="1825607589" sldId="283"/>
            <ac:spMk id="17" creationId="{C6EED65C-74CE-4D97-B142-CC82CEF63B29}"/>
          </ac:spMkLst>
        </pc:spChg>
      </pc:sldChg>
      <pc:sldChg chg="modSp">
        <pc:chgData name="" userId="9b6133a7bb9de881" providerId="LiveId" clId="{211D72FB-1123-45FF-A50E-112BC8C42107}" dt="2017-10-20T04:21:56.787" v="13322" actId="20577"/>
        <pc:sldMkLst>
          <pc:docMk/>
          <pc:sldMk cId="1887883634" sldId="284"/>
        </pc:sldMkLst>
        <pc:spChg chg="mod">
          <ac:chgData name="" userId="9b6133a7bb9de881" providerId="LiveId" clId="{211D72FB-1123-45FF-A50E-112BC8C42107}" dt="2017-10-20T04:21:56.787" v="13322" actId="20577"/>
          <ac:spMkLst>
            <pc:docMk/>
            <pc:sldMk cId="1887883634" sldId="284"/>
            <ac:spMk id="9" creationId="{00000000-0000-0000-0000-000000000000}"/>
          </ac:spMkLst>
        </pc:spChg>
        <pc:spChg chg="mod">
          <ac:chgData name="" userId="9b6133a7bb9de881" providerId="LiveId" clId="{211D72FB-1123-45FF-A50E-112BC8C42107}" dt="2017-10-20T04:20:16.243" v="13085" actId="1076"/>
          <ac:spMkLst>
            <pc:docMk/>
            <pc:sldMk cId="1887883634" sldId="284"/>
            <ac:spMk id="17" creationId="{C6EED65C-74CE-4D97-B142-CC82CEF63B29}"/>
          </ac:spMkLst>
        </pc:spChg>
      </pc:sldChg>
      <pc:sldChg chg="addSp modSp">
        <pc:chgData name="" userId="9b6133a7bb9de881" providerId="LiveId" clId="{211D72FB-1123-45FF-A50E-112BC8C42107}" dt="2017-10-20T05:45:23.602" v="17292" actId="14100"/>
        <pc:sldMkLst>
          <pc:docMk/>
          <pc:sldMk cId="1931630638" sldId="289"/>
        </pc:sldMkLst>
        <pc:spChg chg="mod">
          <ac:chgData name="" userId="9b6133a7bb9de881" providerId="LiveId" clId="{211D72FB-1123-45FF-A50E-112BC8C42107}" dt="2017-10-20T05:45:23.602" v="17292" actId="14100"/>
          <ac:spMkLst>
            <pc:docMk/>
            <pc:sldMk cId="1931630638" sldId="289"/>
            <ac:spMk id="4" creationId="{00000000-0000-0000-0000-000000000000}"/>
          </ac:spMkLst>
        </pc:spChg>
        <pc:spChg chg="mod">
          <ac:chgData name="" userId="9b6133a7bb9de881" providerId="LiveId" clId="{211D72FB-1123-45FF-A50E-112BC8C42107}" dt="2017-10-20T05:43:18.567" v="17151" actId="20577"/>
          <ac:spMkLst>
            <pc:docMk/>
            <pc:sldMk cId="1931630638" sldId="289"/>
            <ac:spMk id="9" creationId="{00000000-0000-0000-0000-000000000000}"/>
          </ac:spMkLst>
        </pc:spChg>
        <pc:spChg chg="add mod">
          <ac:chgData name="" userId="9b6133a7bb9de881" providerId="LiveId" clId="{211D72FB-1123-45FF-A50E-112BC8C42107}" dt="2017-10-20T05:45:08.705" v="17291" actId="20577"/>
          <ac:spMkLst>
            <pc:docMk/>
            <pc:sldMk cId="1931630638" sldId="289"/>
            <ac:spMk id="12" creationId="{36DE309E-A047-444E-A418-08817658A60B}"/>
          </ac:spMkLst>
        </pc:spChg>
        <pc:spChg chg="mod">
          <ac:chgData name="" userId="9b6133a7bb9de881" providerId="LiveId" clId="{211D72FB-1123-45FF-A50E-112BC8C42107}" dt="2017-10-20T05:38:50.198" v="16769" actId="20577"/>
          <ac:spMkLst>
            <pc:docMk/>
            <pc:sldMk cId="1931630638" sldId="289"/>
            <ac:spMk id="17" creationId="{C6EED65C-74CE-4D97-B142-CC82CEF63B29}"/>
          </ac:spMkLst>
        </pc:spChg>
      </pc:sldChg>
      <pc:sldChg chg="modSp">
        <pc:chgData name="" userId="9b6133a7bb9de881" providerId="LiveId" clId="{211D72FB-1123-45FF-A50E-112BC8C42107}" dt="2017-10-20T06:08:51.965" v="18421" actId="20577"/>
        <pc:sldMkLst>
          <pc:docMk/>
          <pc:sldMk cId="1346198279" sldId="291"/>
        </pc:sldMkLst>
        <pc:spChg chg="mod">
          <ac:chgData name="" userId="9b6133a7bb9de881" providerId="LiveId" clId="{211D72FB-1123-45FF-A50E-112BC8C42107}" dt="2017-10-20T05:58:56.863" v="17930" actId="20577"/>
          <ac:spMkLst>
            <pc:docMk/>
            <pc:sldMk cId="1346198279" sldId="291"/>
            <ac:spMk id="9" creationId="{00000000-0000-0000-0000-000000000000}"/>
          </ac:spMkLst>
        </pc:spChg>
        <pc:spChg chg="mod">
          <ac:chgData name="" userId="9b6133a7bb9de881" providerId="LiveId" clId="{211D72FB-1123-45FF-A50E-112BC8C42107}" dt="2017-10-20T06:08:51.965" v="18421" actId="20577"/>
          <ac:spMkLst>
            <pc:docMk/>
            <pc:sldMk cId="1346198279" sldId="291"/>
            <ac:spMk id="17" creationId="{C6EED65C-74CE-4D97-B142-CC82CEF63B29}"/>
          </ac:spMkLst>
        </pc:spChg>
      </pc:sldChg>
      <pc:sldChg chg="modSp">
        <pc:chgData name="" userId="9b6133a7bb9de881" providerId="LiveId" clId="{211D72FB-1123-45FF-A50E-112BC8C42107}" dt="2017-10-20T08:21:01.304" v="19391" actId="20577"/>
        <pc:sldMkLst>
          <pc:docMk/>
          <pc:sldMk cId="1952209162" sldId="292"/>
        </pc:sldMkLst>
        <pc:spChg chg="mod">
          <ac:chgData name="" userId="9b6133a7bb9de881" providerId="LiveId" clId="{211D72FB-1123-45FF-A50E-112BC8C42107}" dt="2017-10-20T07:45:45.777" v="19106" actId="20577"/>
          <ac:spMkLst>
            <pc:docMk/>
            <pc:sldMk cId="1952209162" sldId="292"/>
            <ac:spMk id="9" creationId="{00000000-0000-0000-0000-000000000000}"/>
          </ac:spMkLst>
        </pc:spChg>
        <pc:spChg chg="mod">
          <ac:chgData name="" userId="9b6133a7bb9de881" providerId="LiveId" clId="{211D72FB-1123-45FF-A50E-112BC8C42107}" dt="2017-10-20T08:21:01.304" v="19391" actId="20577"/>
          <ac:spMkLst>
            <pc:docMk/>
            <pc:sldMk cId="1952209162" sldId="292"/>
            <ac:spMk id="17" creationId="{C6EED65C-74CE-4D97-B142-CC82CEF63B29}"/>
          </ac:spMkLst>
        </pc:spChg>
      </pc:sldChg>
      <pc:sldChg chg="addSp modSp">
        <pc:chgData name="" userId="9b6133a7bb9de881" providerId="LiveId" clId="{211D72FB-1123-45FF-A50E-112BC8C42107}" dt="2017-10-20T09:13:57.059" v="21101" actId="1076"/>
        <pc:sldMkLst>
          <pc:docMk/>
          <pc:sldMk cId="1524226868" sldId="293"/>
        </pc:sldMkLst>
        <pc:spChg chg="mod">
          <ac:chgData name="" userId="9b6133a7bb9de881" providerId="LiveId" clId="{211D72FB-1123-45FF-A50E-112BC8C42107}" dt="2017-10-20T09:13:46.412" v="21099" actId="20577"/>
          <ac:spMkLst>
            <pc:docMk/>
            <pc:sldMk cId="1524226868" sldId="293"/>
            <ac:spMk id="9" creationId="{00000000-0000-0000-0000-000000000000}"/>
          </ac:spMkLst>
        </pc:spChg>
        <pc:spChg chg="add mod">
          <ac:chgData name="" userId="9b6133a7bb9de881" providerId="LiveId" clId="{211D72FB-1123-45FF-A50E-112BC8C42107}" dt="2017-10-20T09:13:57.059" v="21101" actId="1076"/>
          <ac:spMkLst>
            <pc:docMk/>
            <pc:sldMk cId="1524226868" sldId="293"/>
            <ac:spMk id="12" creationId="{0EFF1512-46FB-4259-B5EF-59CDBED69F84}"/>
          </ac:spMkLst>
        </pc:spChg>
        <pc:spChg chg="mod">
          <ac:chgData name="" userId="9b6133a7bb9de881" providerId="LiveId" clId="{211D72FB-1123-45FF-A50E-112BC8C42107}" dt="2017-10-20T09:13:52.764" v="21100" actId="1076"/>
          <ac:spMkLst>
            <pc:docMk/>
            <pc:sldMk cId="1524226868" sldId="293"/>
            <ac:spMk id="17" creationId="{C6EED65C-74CE-4D97-B142-CC82CEF63B29}"/>
          </ac:spMkLst>
        </pc:spChg>
      </pc:sldChg>
      <pc:sldChg chg="modSp">
        <pc:chgData name="" userId="9b6133a7bb9de881" providerId="LiveId" clId="{211D72FB-1123-45FF-A50E-112BC8C42107}" dt="2017-10-20T09:44:26.159" v="22705"/>
        <pc:sldMkLst>
          <pc:docMk/>
          <pc:sldMk cId="605055671" sldId="294"/>
        </pc:sldMkLst>
        <pc:spChg chg="mod">
          <ac:chgData name="" userId="9b6133a7bb9de881" providerId="LiveId" clId="{211D72FB-1123-45FF-A50E-112BC8C42107}" dt="2017-10-20T09:44:26.159" v="22705"/>
          <ac:spMkLst>
            <pc:docMk/>
            <pc:sldMk cId="605055671" sldId="294"/>
            <ac:spMk id="9" creationId="{00000000-0000-0000-0000-000000000000}"/>
          </ac:spMkLst>
        </pc:spChg>
      </pc:sldChg>
      <pc:sldChg chg="modSp ord">
        <pc:chgData name="" userId="9b6133a7bb9de881" providerId="LiveId" clId="{211D72FB-1123-45FF-A50E-112BC8C42107}" dt="2017-10-20T09:33:08.564" v="21766"/>
        <pc:sldMkLst>
          <pc:docMk/>
          <pc:sldMk cId="648045971" sldId="295"/>
        </pc:sldMkLst>
        <pc:spChg chg="mod">
          <ac:chgData name="" userId="9b6133a7bb9de881" providerId="LiveId" clId="{211D72FB-1123-45FF-A50E-112BC8C42107}" dt="2017-10-20T09:22:24.527" v="21617"/>
          <ac:spMkLst>
            <pc:docMk/>
            <pc:sldMk cId="648045971" sldId="295"/>
            <ac:spMk id="9" creationId="{00000000-0000-0000-0000-000000000000}"/>
          </ac:spMkLst>
        </pc:spChg>
        <pc:spChg chg="mod">
          <ac:chgData name="" userId="9b6133a7bb9de881" providerId="LiveId" clId="{211D72FB-1123-45FF-A50E-112BC8C42107}" dt="2017-10-20T09:32:08.389" v="21765" actId="20577"/>
          <ac:spMkLst>
            <pc:docMk/>
            <pc:sldMk cId="648045971" sldId="295"/>
            <ac:spMk id="17" creationId="{C6EED65C-74CE-4D97-B142-CC82CEF63B29}"/>
          </ac:spMkLst>
        </pc:spChg>
      </pc:sldChg>
      <pc:sldChg chg="modSp">
        <pc:chgData name="" userId="9b6133a7bb9de881" providerId="LiveId" clId="{211D72FB-1123-45FF-A50E-112BC8C42107}" dt="2017-10-18T03:33:37.239" v="3047" actId="1076"/>
        <pc:sldMkLst>
          <pc:docMk/>
          <pc:sldMk cId="356954677" sldId="300"/>
        </pc:sldMkLst>
        <pc:spChg chg="mod">
          <ac:chgData name="" userId="9b6133a7bb9de881" providerId="LiveId" clId="{211D72FB-1123-45FF-A50E-112BC8C42107}" dt="2017-10-18T03:29:45.080" v="3045" actId="20577"/>
          <ac:spMkLst>
            <pc:docMk/>
            <pc:sldMk cId="356954677" sldId="300"/>
            <ac:spMk id="9" creationId="{00000000-0000-0000-0000-000000000000}"/>
          </ac:spMkLst>
        </pc:spChg>
        <pc:spChg chg="mod">
          <ac:chgData name="" userId="9b6133a7bb9de881" providerId="LiveId" clId="{211D72FB-1123-45FF-A50E-112BC8C42107}" dt="2017-10-18T03:33:37.239" v="3047" actId="1076"/>
          <ac:spMkLst>
            <pc:docMk/>
            <pc:sldMk cId="356954677" sldId="300"/>
            <ac:spMk id="12" creationId="{C6EED65C-74CE-4D97-B142-CC82CEF63B29}"/>
          </ac:spMkLst>
        </pc:spChg>
        <pc:spChg chg="mod">
          <ac:chgData name="" userId="9b6133a7bb9de881" providerId="LiveId" clId="{211D72FB-1123-45FF-A50E-112BC8C42107}" dt="2017-10-18T03:22:59.955" v="2804" actId="20577"/>
          <ac:spMkLst>
            <pc:docMk/>
            <pc:sldMk cId="356954677" sldId="300"/>
            <ac:spMk id="17" creationId="{C6EED65C-74CE-4D97-B142-CC82CEF63B29}"/>
          </ac:spMkLst>
        </pc:spChg>
      </pc:sldChg>
      <pc:sldChg chg="delSp modSp add">
        <pc:chgData name="" userId="9b6133a7bb9de881" providerId="LiveId" clId="{211D72FB-1123-45FF-A50E-112BC8C42107}" dt="2017-10-18T03:47:43.044" v="4292" actId="1076"/>
        <pc:sldMkLst>
          <pc:docMk/>
          <pc:sldMk cId="2456522348" sldId="301"/>
        </pc:sldMkLst>
        <pc:spChg chg="mod">
          <ac:chgData name="" userId="9b6133a7bb9de881" providerId="LiveId" clId="{211D72FB-1123-45FF-A50E-112BC8C42107}" dt="2017-10-18T03:47:26.397" v="4287" actId="120"/>
          <ac:spMkLst>
            <pc:docMk/>
            <pc:sldMk cId="2456522348" sldId="301"/>
            <ac:spMk id="9" creationId="{00000000-0000-0000-0000-000000000000}"/>
          </ac:spMkLst>
        </pc:spChg>
        <pc:spChg chg="mod">
          <ac:chgData name="" userId="9b6133a7bb9de881" providerId="LiveId" clId="{211D72FB-1123-45FF-A50E-112BC8C42107}" dt="2017-10-18T03:47:43.044" v="4292" actId="1076"/>
          <ac:spMkLst>
            <pc:docMk/>
            <pc:sldMk cId="2456522348" sldId="301"/>
            <ac:spMk id="12" creationId="{C6EED65C-74CE-4D97-B142-CC82CEF63B29}"/>
          </ac:spMkLst>
        </pc:spChg>
        <pc:spChg chg="del mod">
          <ac:chgData name="" userId="9b6133a7bb9de881" providerId="LiveId" clId="{211D72FB-1123-45FF-A50E-112BC8C42107}" dt="2017-10-18T03:38:28.083" v="3521" actId="478"/>
          <ac:spMkLst>
            <pc:docMk/>
            <pc:sldMk cId="2456522348" sldId="301"/>
            <ac:spMk id="17" creationId="{C6EED65C-74CE-4D97-B142-CC82CEF63B29}"/>
          </ac:spMkLst>
        </pc:spChg>
      </pc:sldChg>
      <pc:sldChg chg="addSp delSp modSp add del">
        <pc:chgData name="" userId="9b6133a7bb9de881" providerId="LiveId" clId="{211D72FB-1123-45FF-A50E-112BC8C42107}" dt="2017-10-18T07:01:24.891" v="7219" actId="2696"/>
        <pc:sldMkLst>
          <pc:docMk/>
          <pc:sldMk cId="503573181" sldId="302"/>
        </pc:sldMkLst>
        <pc:spChg chg="add del">
          <ac:chgData name="" userId="9b6133a7bb9de881" providerId="LiveId" clId="{211D72FB-1123-45FF-A50E-112BC8C42107}" dt="2017-10-18T05:47:46.735" v="6964" actId="2696"/>
          <ac:spMkLst>
            <pc:docMk/>
            <pc:sldMk cId="503573181" sldId="302"/>
            <ac:spMk id="2" creationId="{5B7E5A18-1B21-41F5-B4E3-1C889EE6344D}"/>
          </ac:spMkLst>
        </pc:spChg>
        <pc:spChg chg="add del">
          <ac:chgData name="" userId="9b6133a7bb9de881" providerId="LiveId" clId="{211D72FB-1123-45FF-A50E-112BC8C42107}" dt="2017-10-18T05:47:45.969" v="6963" actId="2696"/>
          <ac:spMkLst>
            <pc:docMk/>
            <pc:sldMk cId="503573181" sldId="302"/>
            <ac:spMk id="3" creationId="{17930D68-036B-448A-A74D-147AEEA00A41}"/>
          </ac:spMkLst>
        </pc:spChg>
        <pc:spChg chg="mod">
          <ac:chgData name="" userId="9b6133a7bb9de881" providerId="LiveId" clId="{211D72FB-1123-45FF-A50E-112BC8C42107}" dt="2017-10-18T06:59:28.198" v="7165" actId="20577"/>
          <ac:spMkLst>
            <pc:docMk/>
            <pc:sldMk cId="503573181" sldId="302"/>
            <ac:spMk id="9" creationId="{00000000-0000-0000-0000-000000000000}"/>
          </ac:spMkLst>
        </pc:spChg>
        <pc:spChg chg="mod">
          <ac:chgData name="" userId="9b6133a7bb9de881" providerId="LiveId" clId="{211D72FB-1123-45FF-A50E-112BC8C42107}" dt="2017-10-18T05:54:43.392" v="7022" actId="1076"/>
          <ac:spMkLst>
            <pc:docMk/>
            <pc:sldMk cId="503573181" sldId="302"/>
            <ac:spMk id="17" creationId="{C6EED65C-74CE-4D97-B142-CC82CEF63B29}"/>
          </ac:spMkLst>
        </pc:spChg>
      </pc:sldChg>
      <pc:sldChg chg="modSp add del">
        <pc:chgData name="" userId="9b6133a7bb9de881" providerId="LiveId" clId="{211D72FB-1123-45FF-A50E-112BC8C42107}" dt="2017-10-18T07:12:24.364" v="7703" actId="2696"/>
        <pc:sldMkLst>
          <pc:docMk/>
          <pc:sldMk cId="1814256294" sldId="303"/>
        </pc:sldMkLst>
        <pc:spChg chg="mod">
          <ac:chgData name="" userId="9b6133a7bb9de881" providerId="LiveId" clId="{211D72FB-1123-45FF-A50E-112BC8C42107}" dt="2017-10-18T07:00:43.384" v="7207" actId="12"/>
          <ac:spMkLst>
            <pc:docMk/>
            <pc:sldMk cId="1814256294" sldId="303"/>
            <ac:spMk id="9" creationId="{00000000-0000-0000-0000-000000000000}"/>
          </ac:spMkLst>
        </pc:spChg>
      </pc:sldChg>
      <pc:sldChg chg="modSp add">
        <pc:chgData name="" userId="9b6133a7bb9de881" providerId="LiveId" clId="{211D72FB-1123-45FF-A50E-112BC8C42107}" dt="2017-10-18T07:12:07.495" v="7702" actId="20577"/>
        <pc:sldMkLst>
          <pc:docMk/>
          <pc:sldMk cId="226904077" sldId="304"/>
        </pc:sldMkLst>
        <pc:spChg chg="mod">
          <ac:chgData name="" userId="9b6133a7bb9de881" providerId="LiveId" clId="{211D72FB-1123-45FF-A50E-112BC8C42107}" dt="2017-10-18T07:11:30.376" v="7646" actId="255"/>
          <ac:spMkLst>
            <pc:docMk/>
            <pc:sldMk cId="226904077" sldId="304"/>
            <ac:spMk id="9" creationId="{00000000-0000-0000-0000-000000000000}"/>
          </ac:spMkLst>
        </pc:spChg>
        <pc:spChg chg="mod">
          <ac:chgData name="" userId="9b6133a7bb9de881" providerId="LiveId" clId="{211D72FB-1123-45FF-A50E-112BC8C42107}" dt="2017-10-18T07:12:07.495" v="7702" actId="20577"/>
          <ac:spMkLst>
            <pc:docMk/>
            <pc:sldMk cId="226904077" sldId="304"/>
            <ac:spMk id="17" creationId="{C6EED65C-74CE-4D97-B142-CC82CEF63B29}"/>
          </ac:spMkLst>
        </pc:spChg>
      </pc:sldChg>
      <pc:sldChg chg="add del">
        <pc:chgData name="" userId="9b6133a7bb9de881" providerId="LiveId" clId="{211D72FB-1123-45FF-A50E-112BC8C42107}" dt="2017-10-18T07:01:04.491" v="7209" actId="20577"/>
        <pc:sldMkLst>
          <pc:docMk/>
          <pc:sldMk cId="1819798031" sldId="304"/>
        </pc:sldMkLst>
      </pc:sldChg>
      <pc:sldChg chg="modSp add">
        <pc:chgData name="" userId="9b6133a7bb9de881" providerId="LiveId" clId="{211D72FB-1123-45FF-A50E-112BC8C42107}" dt="2017-10-18T09:13:35.504" v="10581" actId="20577"/>
        <pc:sldMkLst>
          <pc:docMk/>
          <pc:sldMk cId="2613845013" sldId="305"/>
        </pc:sldMkLst>
        <pc:spChg chg="mod">
          <ac:chgData name="" userId="9b6133a7bb9de881" providerId="LiveId" clId="{211D72FB-1123-45FF-A50E-112BC8C42107}" dt="2017-10-18T09:12:16.562" v="10437" actId="20577"/>
          <ac:spMkLst>
            <pc:docMk/>
            <pc:sldMk cId="2613845013" sldId="305"/>
            <ac:spMk id="9" creationId="{00000000-0000-0000-0000-000000000000}"/>
          </ac:spMkLst>
        </pc:spChg>
        <pc:spChg chg="mod">
          <ac:chgData name="" userId="9b6133a7bb9de881" providerId="LiveId" clId="{211D72FB-1123-45FF-A50E-112BC8C42107}" dt="2017-10-18T09:13:35.504" v="10581" actId="20577"/>
          <ac:spMkLst>
            <pc:docMk/>
            <pc:sldMk cId="2613845013" sldId="305"/>
            <ac:spMk id="17" creationId="{C6EED65C-74CE-4D97-B142-CC82CEF63B29}"/>
          </ac:spMkLst>
        </pc:spChg>
      </pc:sldChg>
      <pc:sldChg chg="addSp modSp add">
        <pc:chgData name="" userId="9b6133a7bb9de881" providerId="LiveId" clId="{211D72FB-1123-45FF-A50E-112BC8C42107}" dt="2017-10-20T05:24:46.046" v="15351" actId="1076"/>
        <pc:sldMkLst>
          <pc:docMk/>
          <pc:sldMk cId="1672123435" sldId="306"/>
        </pc:sldMkLst>
        <pc:spChg chg="mod">
          <ac:chgData name="" userId="9b6133a7bb9de881" providerId="LiveId" clId="{211D72FB-1123-45FF-A50E-112BC8C42107}" dt="2017-10-20T05:23:48.667" v="15222" actId="1076"/>
          <ac:spMkLst>
            <pc:docMk/>
            <pc:sldMk cId="1672123435" sldId="306"/>
            <ac:spMk id="9" creationId="{00000000-0000-0000-0000-000000000000}"/>
          </ac:spMkLst>
        </pc:spChg>
        <pc:spChg chg="mod">
          <ac:chgData name="" userId="9b6133a7bb9de881" providerId="LiveId" clId="{211D72FB-1123-45FF-A50E-112BC8C42107}" dt="2017-10-20T05:24:46.046" v="15351" actId="1076"/>
          <ac:spMkLst>
            <pc:docMk/>
            <pc:sldMk cId="1672123435" sldId="306"/>
            <ac:spMk id="10" creationId="{00000000-0000-0000-0000-000000000000}"/>
          </ac:spMkLst>
        </pc:spChg>
        <pc:spChg chg="add mod">
          <ac:chgData name="" userId="9b6133a7bb9de881" providerId="LiveId" clId="{211D72FB-1123-45FF-A50E-112BC8C42107}" dt="2017-10-20T05:24:36.578" v="15350" actId="20577"/>
          <ac:spMkLst>
            <pc:docMk/>
            <pc:sldMk cId="1672123435" sldId="306"/>
            <ac:spMk id="12" creationId="{F5D0F785-B111-4D5C-B723-06E2891D6238}"/>
          </ac:spMkLst>
        </pc:spChg>
        <pc:spChg chg="mod">
          <ac:chgData name="" userId="9b6133a7bb9de881" providerId="LiveId" clId="{211D72FB-1123-45FF-A50E-112BC8C42107}" dt="2017-10-20T05:23:53.402" v="15223" actId="1076"/>
          <ac:spMkLst>
            <pc:docMk/>
            <pc:sldMk cId="1672123435" sldId="306"/>
            <ac:spMk id="17" creationId="{C6EED65C-74CE-4D97-B142-CC82CEF63B29}"/>
          </ac:spMkLst>
        </pc:spChg>
      </pc:sldChg>
      <pc:sldChg chg="delSp modSp add">
        <pc:chgData name="" userId="9b6133a7bb9de881" providerId="LiveId" clId="{211D72FB-1123-45FF-A50E-112BC8C42107}" dt="2017-10-20T05:29:59.821" v="16052" actId="20577"/>
        <pc:sldMkLst>
          <pc:docMk/>
          <pc:sldMk cId="3417931000" sldId="307"/>
        </pc:sldMkLst>
        <pc:spChg chg="mod">
          <ac:chgData name="" userId="9b6133a7bb9de881" providerId="LiveId" clId="{211D72FB-1123-45FF-A50E-112BC8C42107}" dt="2017-10-20T05:29:59.821" v="16052" actId="20577"/>
          <ac:spMkLst>
            <pc:docMk/>
            <pc:sldMk cId="3417931000" sldId="307"/>
            <ac:spMk id="9" creationId="{00000000-0000-0000-0000-000000000000}"/>
          </ac:spMkLst>
        </pc:spChg>
        <pc:spChg chg="del">
          <ac:chgData name="" userId="9b6133a7bb9de881" providerId="LiveId" clId="{211D72FB-1123-45FF-A50E-112BC8C42107}" dt="2017-10-20T05:26:24.211" v="15353" actId="478"/>
          <ac:spMkLst>
            <pc:docMk/>
            <pc:sldMk cId="3417931000" sldId="307"/>
            <ac:spMk id="17" creationId="{C6EED65C-74CE-4D97-B142-CC82CEF63B29}"/>
          </ac:spMkLst>
        </pc:spChg>
      </pc:sldChg>
      <pc:sldChg chg="add">
        <pc:chgData name="" userId="9b6133a7bb9de881" providerId="LiveId" clId="{211D72FB-1123-45FF-A50E-112BC8C42107}" dt="2017-10-20T08:26:27.119" v="19392"/>
        <pc:sldMkLst>
          <pc:docMk/>
          <pc:sldMk cId="2994157582" sldId="308"/>
        </pc:sldMkLst>
      </pc:sldChg>
      <pc:sldChg chg="modSp add">
        <pc:chgData name="" userId="9b6133a7bb9de881" providerId="LiveId" clId="{211D72FB-1123-45FF-A50E-112BC8C42107}" dt="2017-10-20T08:46:33.085" v="19975" actId="1076"/>
        <pc:sldMkLst>
          <pc:docMk/>
          <pc:sldMk cId="1739093371" sldId="309"/>
        </pc:sldMkLst>
        <pc:spChg chg="mod">
          <ac:chgData name="" userId="9b6133a7bb9de881" providerId="LiveId" clId="{211D72FB-1123-45FF-A50E-112BC8C42107}" dt="2017-10-20T08:46:28.639" v="19974" actId="20577"/>
          <ac:spMkLst>
            <pc:docMk/>
            <pc:sldMk cId="1739093371" sldId="309"/>
            <ac:spMk id="9" creationId="{00000000-0000-0000-0000-000000000000}"/>
          </ac:spMkLst>
        </pc:spChg>
        <pc:spChg chg="mod">
          <ac:chgData name="" userId="9b6133a7bb9de881" providerId="LiveId" clId="{211D72FB-1123-45FF-A50E-112BC8C42107}" dt="2017-10-20T08:46:33.085" v="19975" actId="1076"/>
          <ac:spMkLst>
            <pc:docMk/>
            <pc:sldMk cId="1739093371" sldId="309"/>
            <ac:spMk id="17" creationId="{C6EED65C-74CE-4D97-B142-CC82CEF63B2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53927-08C3-6A44-969B-BDD69BC0A228}" type="datetimeFigureOut">
              <a:rPr kumimoji="1" lang="zh-CN" altLang="en-US" smtClean="0"/>
              <a:t>2017/10/28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08938-6688-244C-8AE1-008406C971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9352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交大"/>
          <p:cNvPicPr>
            <a:picLocks noChangeAspect="1"/>
          </p:cNvPicPr>
          <p:nvPr/>
        </p:nvPicPr>
        <p:blipFill>
          <a:blip r:embed="rId2"/>
          <a:srcRect l="1193" t="6565" r="12647" b="1098"/>
          <a:stretch>
            <a:fillRect/>
          </a:stretch>
        </p:blipFill>
        <p:spPr>
          <a:xfrm>
            <a:off x="-7620" y="-361315"/>
            <a:ext cx="12308840" cy="72339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29143"/>
            <a:ext cx="9144000" cy="238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344738"/>
            <a:ext cx="9144000" cy="165576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91795" y="1097830"/>
            <a:ext cx="3960029" cy="396002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-7620" y="1049655"/>
            <a:ext cx="12701905" cy="4025265"/>
            <a:chOff x="-12" y="1065"/>
            <a:chExt cx="20003" cy="6339"/>
          </a:xfrm>
        </p:grpSpPr>
        <p:sp>
          <p:nvSpPr>
            <p:cNvPr id="6" name="矩形 5"/>
            <p:cNvSpPr/>
            <p:nvPr/>
          </p:nvSpPr>
          <p:spPr>
            <a:xfrm>
              <a:off x="-12" y="2608"/>
              <a:ext cx="19384" cy="387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982" y="3186"/>
              <a:ext cx="12232" cy="2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C# Programming</a:t>
              </a:r>
            </a:p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   </a:t>
              </a:r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Lecture 1</a:t>
              </a:r>
              <a:endParaRPr lang="zh-CN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759" y="5522"/>
              <a:ext cx="12232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By Xudong Jiang</a:t>
              </a:r>
              <a:endParaRPr 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2" name="图片 11" descr="交大-logo-大白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0" y="1065"/>
              <a:ext cx="6311" cy="63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4605" y="14342"/>
            <a:ext cx="12206605" cy="9518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交大-logo-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890" y="-13970"/>
            <a:ext cx="3370580" cy="9677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7545" y="2865320"/>
            <a:ext cx="10636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Fundamental Type</a:t>
            </a:r>
            <a:endParaRPr lang="zh-CN" altLang="en-US" sz="4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8289925" y="646938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饮水思源  爱国荣校</a:t>
            </a:r>
          </a:p>
        </p:txBody>
      </p:sp>
      <p:sp>
        <p:nvSpPr>
          <p:cNvPr id="14" name="矩形 13"/>
          <p:cNvSpPr/>
          <p:nvPr/>
        </p:nvSpPr>
        <p:spPr>
          <a:xfrm>
            <a:off x="10160" y="6615430"/>
            <a:ext cx="8280061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16540" y="6615430"/>
            <a:ext cx="1800013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605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48" y="20800"/>
            <a:ext cx="12206605" cy="9518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交大-logo-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95" y="-11224"/>
            <a:ext cx="3370580" cy="967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5750" y="221892"/>
            <a:ext cx="5397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整数类型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0880" y="1010245"/>
            <a:ext cx="11644740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zh-CN" altLang="en-US" sz="2200" dirty="0">
                <a:sym typeface="+mn-ea"/>
              </a:rPr>
              <a:t>整数数据</a:t>
            </a: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2200" dirty="0">
                <a:sym typeface="+mn-ea"/>
              </a:rPr>
              <a:t>在指定数据类型时使用</a:t>
            </a:r>
            <a:r>
              <a:rPr lang="en-US" altLang="zh-CN" sz="2200" dirty="0">
                <a:sym typeface="+mn-ea"/>
              </a:rPr>
              <a:t>C#</a:t>
            </a:r>
            <a:r>
              <a:rPr lang="zh-CN" altLang="en-US" sz="2200" dirty="0">
                <a:sym typeface="+mn-ea"/>
              </a:rPr>
              <a:t>关键字而不是</a:t>
            </a:r>
            <a:r>
              <a:rPr lang="en-US" altLang="zh-CN" sz="2200" dirty="0">
                <a:sym typeface="+mn-ea"/>
              </a:rPr>
              <a:t>BCL </a:t>
            </a:r>
            <a:r>
              <a:rPr lang="zh-CN" altLang="en-US" sz="2200" dirty="0">
                <a:sym typeface="+mn-ea"/>
              </a:rPr>
              <a:t>名称</a:t>
            </a:r>
            <a:endParaRPr lang="en-US" altLang="zh-CN" sz="2200" dirty="0">
              <a:sym typeface="+mn-ea"/>
            </a:endParaRPr>
          </a:p>
          <a:p>
            <a:r>
              <a:rPr lang="zh-CN" altLang="en-US" sz="2200" dirty="0">
                <a:sym typeface="+mn-ea"/>
              </a:rPr>
              <a:t>  </a:t>
            </a:r>
            <a:endParaRPr lang="en-US" altLang="zh-CN" sz="2200" dirty="0">
              <a:sym typeface="+mn-ea"/>
            </a:endParaRPr>
          </a:p>
          <a:p>
            <a:endParaRPr lang="en-US" altLang="zh-CN" sz="2000" dirty="0">
              <a:sym typeface="+mn-ea"/>
            </a:endParaRPr>
          </a:p>
          <a:p>
            <a:endParaRPr lang="en-US" altLang="zh-CN" sz="2000" dirty="0">
              <a:sym typeface="+mn-ea"/>
            </a:endParaRPr>
          </a:p>
          <a:p>
            <a:endParaRPr lang="en-US" altLang="zh-CN" sz="2000" dirty="0">
              <a:sym typeface="+mn-ea"/>
            </a:endParaRPr>
          </a:p>
          <a:p>
            <a:r>
              <a:rPr lang="en-US" altLang="zh-CN" sz="2200" dirty="0">
                <a:sym typeface="+mn-ea"/>
              </a:rPr>
              <a:t> </a:t>
            </a:r>
            <a:r>
              <a:rPr lang="zh-CN" altLang="en-US" sz="2200" dirty="0">
                <a:sym typeface="+mn-ea"/>
              </a:rPr>
              <a:t>    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18795" y="301903"/>
            <a:ext cx="100965" cy="42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8289925" y="646938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饮水思源  爱国荣校</a:t>
            </a:r>
          </a:p>
        </p:txBody>
      </p:sp>
      <p:sp>
        <p:nvSpPr>
          <p:cNvPr id="14" name="矩形 13"/>
          <p:cNvSpPr/>
          <p:nvPr/>
        </p:nvSpPr>
        <p:spPr>
          <a:xfrm>
            <a:off x="10160" y="6615430"/>
            <a:ext cx="8280061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16540" y="6615430"/>
            <a:ext cx="1800013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6EF55EF7-4FB3-4707-9A8F-DF3341F4F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243303"/>
              </p:ext>
            </p:extLst>
          </p:nvPr>
        </p:nvGraphicFramePr>
        <p:xfrm>
          <a:off x="715750" y="1565809"/>
          <a:ext cx="10151855" cy="357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">
                  <a:extLst>
                    <a:ext uri="{9D8B030D-6E8A-4147-A177-3AD203B41FA5}">
                      <a16:colId xmlns="" xmlns:a16="http://schemas.microsoft.com/office/drawing/2014/main" val="2452506850"/>
                    </a:ext>
                  </a:extLst>
                </a:gridCol>
                <a:gridCol w="799521">
                  <a:extLst>
                    <a:ext uri="{9D8B030D-6E8A-4147-A177-3AD203B41FA5}">
                      <a16:colId xmlns="" xmlns:a16="http://schemas.microsoft.com/office/drawing/2014/main" val="1277389573"/>
                    </a:ext>
                  </a:extLst>
                </a:gridCol>
                <a:gridCol w="4281833">
                  <a:extLst>
                    <a:ext uri="{9D8B030D-6E8A-4147-A177-3AD203B41FA5}">
                      <a16:colId xmlns="" xmlns:a16="http://schemas.microsoft.com/office/drawing/2014/main" val="2292990001"/>
                    </a:ext>
                  </a:extLst>
                </a:gridCol>
                <a:gridCol w="1856769">
                  <a:extLst>
                    <a:ext uri="{9D8B030D-6E8A-4147-A177-3AD203B41FA5}">
                      <a16:colId xmlns="" xmlns:a16="http://schemas.microsoft.com/office/drawing/2014/main" val="295482552"/>
                    </a:ext>
                  </a:extLst>
                </a:gridCol>
                <a:gridCol w="1438688">
                  <a:extLst>
                    <a:ext uri="{9D8B030D-6E8A-4147-A177-3AD203B41FA5}">
                      <a16:colId xmlns="" xmlns:a16="http://schemas.microsoft.com/office/drawing/2014/main" val="883723345"/>
                    </a:ext>
                  </a:extLst>
                </a:gridCol>
                <a:gridCol w="967324">
                  <a:extLst>
                    <a:ext uri="{9D8B030D-6E8A-4147-A177-3AD203B41FA5}">
                      <a16:colId xmlns="" xmlns:a16="http://schemas.microsoft.com/office/drawing/2014/main" val="1096740301"/>
                    </a:ext>
                  </a:extLst>
                </a:gridCol>
              </a:tblGrid>
              <a:tr h="367185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大小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范围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BCL </a:t>
                      </a:r>
                      <a:r>
                        <a:rPr lang="zh-CN" altLang="en-US" dirty="0"/>
                        <a:t>名称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是否有符号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后缀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69243169"/>
                  </a:ext>
                </a:extLst>
              </a:tr>
              <a:tr h="367185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-128 </a:t>
                      </a:r>
                      <a:r>
                        <a:rPr lang="en-US" altLang="zh-CN" dirty="0"/>
                        <a:t>~ 127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</a:t>
                      </a:r>
                      <a:r>
                        <a:rPr lang="en-US" altLang="zh-CN" dirty="0" err="1"/>
                        <a:t>ystem.SByte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19405947"/>
                  </a:ext>
                </a:extLst>
              </a:tr>
              <a:tr h="367185">
                <a:tc>
                  <a:txBody>
                    <a:bodyPr/>
                    <a:lstStyle/>
                    <a:p>
                      <a:r>
                        <a:rPr lang="en-US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 0~ 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</a:t>
                      </a:r>
                      <a:r>
                        <a:rPr lang="en-US" altLang="zh-CN" dirty="0" err="1"/>
                        <a:t>ystem.Byte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5245995"/>
                  </a:ext>
                </a:extLst>
              </a:tr>
              <a:tr h="367185"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  <a:r>
                        <a:rPr lang="en-US" altLang="zh-CN" dirty="0"/>
                        <a:t>32768</a:t>
                      </a:r>
                      <a:r>
                        <a:rPr lang="en-US" dirty="0"/>
                        <a:t> </a:t>
                      </a:r>
                      <a:r>
                        <a:rPr lang="en-US" altLang="zh-CN" dirty="0"/>
                        <a:t>~ 32767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altLang="zh-CN" dirty="0"/>
                        <a:t>ystem.Int16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06088880"/>
                  </a:ext>
                </a:extLst>
              </a:tr>
              <a:tr h="367185">
                <a:tc>
                  <a:txBody>
                    <a:bodyPr/>
                    <a:lstStyle/>
                    <a:p>
                      <a:r>
                        <a:rPr lang="en-US" dirty="0" err="1"/>
                        <a:t>ushort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16bit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0~65535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altLang="zh-CN" dirty="0"/>
                        <a:t>ystem.UInt16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84654930"/>
                  </a:ext>
                </a:extLst>
              </a:tr>
              <a:tr h="367185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32bit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-2147483648~2147483647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altLang="zh-CN" dirty="0"/>
                        <a:t>ystem.Int32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28575539"/>
                  </a:ext>
                </a:extLst>
              </a:tr>
              <a:tr h="367185">
                <a:tc>
                  <a:txBody>
                    <a:bodyPr/>
                    <a:lstStyle/>
                    <a:p>
                      <a:r>
                        <a:rPr lang="en-US" dirty="0" err="1"/>
                        <a:t>uint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32bit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0~ 4294967295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altLang="zh-CN" dirty="0"/>
                        <a:t>ystem.UInt32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 or 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15719502"/>
                  </a:ext>
                </a:extLst>
              </a:tr>
              <a:tr h="367185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64bit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-9223372036854775808~</a:t>
                      </a:r>
                    </a:p>
                    <a:p>
                      <a:r>
                        <a:rPr lang="en-US" dirty="0"/>
                        <a:t> 9223372036854775807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altLang="zh-CN" dirty="0"/>
                        <a:t>ystem.Int64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L or 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21177564"/>
                  </a:ext>
                </a:extLst>
              </a:tr>
              <a:tr h="367185">
                <a:tc>
                  <a:txBody>
                    <a:bodyPr/>
                    <a:lstStyle/>
                    <a:p>
                      <a:r>
                        <a:rPr lang="en-US" dirty="0" err="1"/>
                        <a:t>ulong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64bit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0~ 18446744073709551615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altLang="zh-CN" dirty="0"/>
                        <a:t>ystem.UInt64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UL or </a:t>
                      </a:r>
                      <a:r>
                        <a:rPr lang="en-US" dirty="0" err="1"/>
                        <a:t>ul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7117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509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48" y="20800"/>
            <a:ext cx="12206605" cy="9518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交大-logo-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95" y="-11224"/>
            <a:ext cx="3370580" cy="967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5750" y="179785"/>
            <a:ext cx="5397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浮点类型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0880" y="988007"/>
            <a:ext cx="1164474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zh-CN" altLang="en-US" sz="2200" dirty="0">
                <a:sym typeface="+mn-ea"/>
              </a:rPr>
              <a:t> 浮点类型</a:t>
            </a: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2200" dirty="0">
                <a:sym typeface="+mn-ea"/>
              </a:rPr>
              <a:t>与浮点数不同，</a:t>
            </a:r>
            <a:r>
              <a:rPr lang="en-US" sz="2400" dirty="0"/>
              <a:t>decimal</a:t>
            </a:r>
            <a:r>
              <a:rPr lang="zh-CN" altLang="en-US" sz="2400" dirty="0"/>
              <a:t>类型保证范围内的所有十进制数都是精确的</a:t>
            </a:r>
            <a:r>
              <a:rPr lang="en-US" altLang="zh-CN" sz="2400" dirty="0"/>
              <a:t>.</a:t>
            </a:r>
            <a:r>
              <a:rPr lang="zh-CN" altLang="en-US" sz="2400" dirty="0"/>
              <a:t>例如，</a:t>
            </a:r>
            <a:r>
              <a:rPr lang="en-US" altLang="zh-CN" sz="2400" dirty="0"/>
              <a:t>0.1M </a:t>
            </a:r>
            <a:r>
              <a:rPr lang="zh-CN" altLang="en-US" sz="2400" dirty="0"/>
              <a:t>就是精确值，而不是一个近似值</a:t>
            </a:r>
            <a:endParaRPr lang="en-US" altLang="zh-CN" sz="2400" dirty="0"/>
          </a:p>
          <a:p>
            <a:r>
              <a:rPr lang="en-US" altLang="zh-CN" sz="2400" dirty="0">
                <a:sym typeface="+mn-ea"/>
              </a:rPr>
              <a:t>       </a:t>
            </a:r>
            <a:r>
              <a:rPr lang="zh-CN" altLang="en-US" sz="2200" dirty="0">
                <a:sym typeface="+mn-ea"/>
              </a:rPr>
              <a:t> </a:t>
            </a: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r>
              <a:rPr lang="zh-CN" altLang="en-US" sz="2200" dirty="0">
                <a:sym typeface="+mn-ea"/>
              </a:rPr>
              <a:t>   </a:t>
            </a: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dirty="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795" y="301903"/>
            <a:ext cx="100965" cy="42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8289925" y="646938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饮水思源  爱国荣校</a:t>
            </a:r>
          </a:p>
        </p:txBody>
      </p:sp>
      <p:sp>
        <p:nvSpPr>
          <p:cNvPr id="14" name="矩形 13"/>
          <p:cNvSpPr/>
          <p:nvPr/>
        </p:nvSpPr>
        <p:spPr>
          <a:xfrm>
            <a:off x="9948" y="6631277"/>
            <a:ext cx="8280061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16540" y="6615430"/>
            <a:ext cx="1800013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="" xmlns:a16="http://schemas.microsoft.com/office/drawing/2014/main" id="{E1FD8090-EBBB-407A-B6E1-3036E9AA85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305244"/>
                  </p:ext>
                </p:extLst>
              </p:nvPr>
            </p:nvGraphicFramePr>
            <p:xfrm>
              <a:off x="837526" y="1508639"/>
              <a:ext cx="103133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2094">
                      <a:extLst>
                        <a:ext uri="{9D8B030D-6E8A-4147-A177-3AD203B41FA5}">
                          <a16:colId xmlns="" xmlns:a16="http://schemas.microsoft.com/office/drawing/2014/main" val="1550230255"/>
                        </a:ext>
                      </a:extLst>
                    </a:gridCol>
                    <a:gridCol w="1012863">
                      <a:extLst>
                        <a:ext uri="{9D8B030D-6E8A-4147-A177-3AD203B41FA5}">
                          <a16:colId xmlns="" xmlns:a16="http://schemas.microsoft.com/office/drawing/2014/main" val="1634060542"/>
                        </a:ext>
                      </a:extLst>
                    </a:gridCol>
                    <a:gridCol w="3178384">
                      <a:extLst>
                        <a:ext uri="{9D8B030D-6E8A-4147-A177-3AD203B41FA5}">
                          <a16:colId xmlns="" xmlns:a16="http://schemas.microsoft.com/office/drawing/2014/main" val="1653892310"/>
                        </a:ext>
                      </a:extLst>
                    </a:gridCol>
                    <a:gridCol w="1691236">
                      <a:extLst>
                        <a:ext uri="{9D8B030D-6E8A-4147-A177-3AD203B41FA5}">
                          <a16:colId xmlns="" xmlns:a16="http://schemas.microsoft.com/office/drawing/2014/main" val="2073226227"/>
                        </a:ext>
                      </a:extLst>
                    </a:gridCol>
                    <a:gridCol w="1507292">
                      <a:extLst>
                        <a:ext uri="{9D8B030D-6E8A-4147-A177-3AD203B41FA5}">
                          <a16:colId xmlns="" xmlns:a16="http://schemas.microsoft.com/office/drawing/2014/main" val="951609071"/>
                        </a:ext>
                      </a:extLst>
                    </a:gridCol>
                    <a:gridCol w="1721431">
                      <a:extLst>
                        <a:ext uri="{9D8B030D-6E8A-4147-A177-3AD203B41FA5}">
                          <a16:colId xmlns="" xmlns:a16="http://schemas.microsoft.com/office/drawing/2014/main" val="32847328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类型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大小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范围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BCL </a:t>
                          </a:r>
                          <a:r>
                            <a:rPr lang="zh-CN" altLang="en-US" dirty="0"/>
                            <a:t>名称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有效数字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后缀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85749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float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32bit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1.5×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−45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~±3.4×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S</a:t>
                          </a:r>
                          <a:r>
                            <a:rPr lang="en-US" altLang="zh-CN" dirty="0" err="1"/>
                            <a:t>ystem.Single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7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F or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1618073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double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64bit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5.0×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−324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~±1.7×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308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S</a:t>
                          </a:r>
                          <a:r>
                            <a:rPr lang="en-US" altLang="zh-CN" dirty="0" err="1"/>
                            <a:t>ystem.Double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15~16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 or 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31323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decimal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128bit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28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~±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7.9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S</a:t>
                          </a:r>
                          <a:r>
                            <a:rPr lang="en-US" altLang="zh-CN" dirty="0" err="1"/>
                            <a:t>ystem.Decimal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28~ 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 or 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8792155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E1FD8090-EBBB-407A-B6E1-3036E9AA85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305244"/>
                  </p:ext>
                </p:extLst>
              </p:nvPr>
            </p:nvGraphicFramePr>
            <p:xfrm>
              <a:off x="837526" y="1508639"/>
              <a:ext cx="103133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2094">
                      <a:extLst>
                        <a:ext uri="{9D8B030D-6E8A-4147-A177-3AD203B41FA5}">
                          <a16:colId xmlns:a16="http://schemas.microsoft.com/office/drawing/2014/main" val="1550230255"/>
                        </a:ext>
                      </a:extLst>
                    </a:gridCol>
                    <a:gridCol w="1012863">
                      <a:extLst>
                        <a:ext uri="{9D8B030D-6E8A-4147-A177-3AD203B41FA5}">
                          <a16:colId xmlns:a16="http://schemas.microsoft.com/office/drawing/2014/main" val="1634060542"/>
                        </a:ext>
                      </a:extLst>
                    </a:gridCol>
                    <a:gridCol w="3178384">
                      <a:extLst>
                        <a:ext uri="{9D8B030D-6E8A-4147-A177-3AD203B41FA5}">
                          <a16:colId xmlns:a16="http://schemas.microsoft.com/office/drawing/2014/main" val="1653892310"/>
                        </a:ext>
                      </a:extLst>
                    </a:gridCol>
                    <a:gridCol w="1691236">
                      <a:extLst>
                        <a:ext uri="{9D8B030D-6E8A-4147-A177-3AD203B41FA5}">
                          <a16:colId xmlns:a16="http://schemas.microsoft.com/office/drawing/2014/main" val="2073226227"/>
                        </a:ext>
                      </a:extLst>
                    </a:gridCol>
                    <a:gridCol w="1507292">
                      <a:extLst>
                        <a:ext uri="{9D8B030D-6E8A-4147-A177-3AD203B41FA5}">
                          <a16:colId xmlns:a16="http://schemas.microsoft.com/office/drawing/2014/main" val="951609071"/>
                        </a:ext>
                      </a:extLst>
                    </a:gridCol>
                    <a:gridCol w="1721431">
                      <a:extLst>
                        <a:ext uri="{9D8B030D-6E8A-4147-A177-3AD203B41FA5}">
                          <a16:colId xmlns:a16="http://schemas.microsoft.com/office/drawing/2014/main" val="32847328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类型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大小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范围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BCL </a:t>
                          </a:r>
                          <a:r>
                            <a:rPr lang="zh-CN" altLang="en-US" dirty="0"/>
                            <a:t>名称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有效数字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后缀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749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float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32bit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058" t="-113115" r="-15585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S</a:t>
                          </a:r>
                          <a:r>
                            <a:rPr lang="en-US" altLang="zh-CN" dirty="0" err="1"/>
                            <a:t>ystem.Single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7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F or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18073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double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64bit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058" t="-213115" r="-15585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S</a:t>
                          </a:r>
                          <a:r>
                            <a:rPr lang="en-US" altLang="zh-CN" dirty="0" err="1"/>
                            <a:t>ystem.Double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15~16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 or 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323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decimal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128bit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058" t="-313115" r="-15585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S</a:t>
                          </a:r>
                          <a:r>
                            <a:rPr lang="en-US" altLang="zh-CN" dirty="0" err="1"/>
                            <a:t>ystem.Decimal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28~ 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 or 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2155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04652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48" y="20800"/>
            <a:ext cx="12206605" cy="9518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交大-logo-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95" y="-11224"/>
            <a:ext cx="3370580" cy="967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5750" y="179785"/>
            <a:ext cx="5397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字面量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0880" y="988007"/>
            <a:ext cx="1164474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zh-CN" altLang="en-US" sz="2200" dirty="0">
                <a:sym typeface="+mn-ea"/>
              </a:rPr>
              <a:t> 字面量</a:t>
            </a:r>
            <a:r>
              <a:rPr lang="en-US" altLang="zh-CN" sz="2200" dirty="0">
                <a:sym typeface="+mn-ea"/>
              </a:rPr>
              <a:t>(Literal value) </a:t>
            </a:r>
            <a:r>
              <a:rPr lang="zh-CN" altLang="en-US" sz="2200" dirty="0">
                <a:sym typeface="+mn-ea"/>
              </a:rPr>
              <a:t>： 源代码中的常量值</a:t>
            </a: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2200" dirty="0">
                <a:sym typeface="+mn-ea"/>
              </a:rPr>
              <a:t>默认情况下，输入带小数点的字面量，编译器会自动把它解释为</a:t>
            </a:r>
            <a:r>
              <a:rPr lang="en-US" altLang="zh-CN" sz="2200" dirty="0">
                <a:sym typeface="+mn-ea"/>
              </a:rPr>
              <a:t>double </a:t>
            </a:r>
            <a:r>
              <a:rPr lang="zh-CN" altLang="en-US" sz="2200" dirty="0">
                <a:sym typeface="+mn-ea"/>
              </a:rPr>
              <a:t>类型，整数值通常默认为</a:t>
            </a:r>
            <a:r>
              <a:rPr lang="en-US" altLang="zh-CN" sz="2200" dirty="0" err="1">
                <a:sym typeface="+mn-ea"/>
              </a:rPr>
              <a:t>int</a:t>
            </a:r>
            <a:r>
              <a:rPr lang="en-US" altLang="zh-CN" sz="2200" dirty="0">
                <a:sym typeface="+mn-ea"/>
              </a:rPr>
              <a:t>, </a:t>
            </a:r>
            <a:r>
              <a:rPr lang="zh-CN" altLang="en-US" sz="2200" dirty="0">
                <a:sym typeface="+mn-ea"/>
              </a:rPr>
              <a:t>如果值太大，编译器将把它解释为</a:t>
            </a:r>
            <a:r>
              <a:rPr lang="en-US" altLang="zh-CN" sz="2200" dirty="0">
                <a:sym typeface="+mn-ea"/>
              </a:rPr>
              <a:t>long,</a:t>
            </a:r>
            <a:r>
              <a:rPr lang="zh-CN" altLang="en-US" sz="2200" dirty="0">
                <a:sym typeface="+mn-ea"/>
              </a:rPr>
              <a:t>例如： </a:t>
            </a:r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2200" dirty="0">
                <a:sym typeface="+mn-ea"/>
              </a:rPr>
              <a:t>整数字面量解析</a:t>
            </a:r>
            <a:endParaRPr lang="en-US" altLang="zh-CN" sz="2200" dirty="0">
              <a:sym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ym typeface="+mn-ea"/>
              </a:rPr>
              <a:t>没有后缀的字面量按照 </a:t>
            </a:r>
            <a:r>
              <a:rPr lang="en-US" altLang="zh-CN" sz="2000" dirty="0" err="1">
                <a:sym typeface="+mn-ea"/>
              </a:rPr>
              <a:t>int</a:t>
            </a:r>
            <a:r>
              <a:rPr lang="en-US" altLang="zh-CN" sz="2000" dirty="0">
                <a:sym typeface="+mn-ea"/>
              </a:rPr>
              <a:t>, </a:t>
            </a:r>
            <a:r>
              <a:rPr lang="en-US" altLang="zh-CN" sz="2000" dirty="0" err="1">
                <a:sym typeface="+mn-ea"/>
              </a:rPr>
              <a:t>uint</a:t>
            </a:r>
            <a:r>
              <a:rPr lang="en-US" altLang="zh-CN" sz="2000" dirty="0">
                <a:sym typeface="+mn-ea"/>
              </a:rPr>
              <a:t>, long, </a:t>
            </a:r>
            <a:r>
              <a:rPr lang="en-US" altLang="zh-CN" sz="2000" dirty="0" err="1">
                <a:sym typeface="+mn-ea"/>
              </a:rPr>
              <a:t>ulong</a:t>
            </a:r>
            <a:r>
              <a:rPr lang="en-US" altLang="zh-CN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的顺序，解析成能够存储该值的类型</a:t>
            </a:r>
            <a:endParaRPr lang="en-US" altLang="zh-CN" sz="2000" dirty="0">
              <a:sym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ym typeface="+mn-ea"/>
              </a:rPr>
              <a:t>具有后缀</a:t>
            </a:r>
            <a:r>
              <a:rPr lang="en-US" altLang="zh-CN" sz="2000" dirty="0">
                <a:sym typeface="+mn-ea"/>
              </a:rPr>
              <a:t>U</a:t>
            </a:r>
            <a:r>
              <a:rPr lang="zh-CN" altLang="en-US" sz="2000" dirty="0">
                <a:sym typeface="+mn-ea"/>
              </a:rPr>
              <a:t>的数值按照 </a:t>
            </a:r>
            <a:r>
              <a:rPr lang="en-US" altLang="zh-CN" sz="2000" dirty="0" err="1">
                <a:sym typeface="+mn-ea"/>
              </a:rPr>
              <a:t>int</a:t>
            </a:r>
            <a:r>
              <a:rPr lang="en-US" altLang="zh-CN" sz="2000" dirty="0">
                <a:sym typeface="+mn-ea"/>
              </a:rPr>
              <a:t>, </a:t>
            </a:r>
            <a:r>
              <a:rPr lang="en-US" altLang="zh-CN" sz="2000" dirty="0" err="1">
                <a:sym typeface="+mn-ea"/>
              </a:rPr>
              <a:t>ulong</a:t>
            </a:r>
            <a:r>
              <a:rPr lang="en-US" altLang="zh-CN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的顺序，解析成能够存储该值的类型</a:t>
            </a:r>
            <a:endParaRPr lang="en-US" altLang="zh-CN" sz="2000" dirty="0">
              <a:sym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ym typeface="+mn-ea"/>
              </a:rPr>
              <a:t>具有后缀</a:t>
            </a:r>
            <a:r>
              <a:rPr lang="en-US" altLang="zh-CN" sz="2000" dirty="0">
                <a:sym typeface="+mn-ea"/>
              </a:rPr>
              <a:t>L</a:t>
            </a:r>
            <a:r>
              <a:rPr lang="zh-CN" altLang="en-US" sz="2000" dirty="0">
                <a:sym typeface="+mn-ea"/>
              </a:rPr>
              <a:t>的数值按照 </a:t>
            </a:r>
            <a:r>
              <a:rPr lang="en-US" altLang="zh-CN" sz="2000" dirty="0">
                <a:sym typeface="+mn-ea"/>
              </a:rPr>
              <a:t> long, </a:t>
            </a:r>
            <a:r>
              <a:rPr lang="en-US" altLang="zh-CN" sz="2000" dirty="0" err="1">
                <a:sym typeface="+mn-ea"/>
              </a:rPr>
              <a:t>ulong</a:t>
            </a:r>
            <a:r>
              <a:rPr lang="en-US" altLang="zh-CN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的顺序，解析成能够存储该值的类型</a:t>
            </a:r>
            <a:endParaRPr lang="en-US" altLang="zh-CN" sz="2000" dirty="0">
              <a:sym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ym typeface="+mn-ea"/>
              </a:rPr>
              <a:t>如果字面量的后缀是</a:t>
            </a:r>
            <a:r>
              <a:rPr lang="en-US" altLang="zh-CN" sz="2000" dirty="0">
                <a:sym typeface="+mn-ea"/>
              </a:rPr>
              <a:t>UL </a:t>
            </a:r>
            <a:r>
              <a:rPr lang="zh-CN" altLang="en-US" sz="2000" dirty="0">
                <a:sym typeface="+mn-ea"/>
              </a:rPr>
              <a:t>或者</a:t>
            </a:r>
            <a:r>
              <a:rPr lang="en-US" altLang="zh-CN" sz="2000" dirty="0">
                <a:sym typeface="+mn-ea"/>
              </a:rPr>
              <a:t>LU</a:t>
            </a:r>
            <a:r>
              <a:rPr lang="zh-CN" altLang="en-US" sz="2000" dirty="0">
                <a:sym typeface="+mn-ea"/>
              </a:rPr>
              <a:t>，则解析成</a:t>
            </a:r>
            <a:r>
              <a:rPr lang="en-US" altLang="zh-CN" sz="2000" dirty="0" err="1">
                <a:sym typeface="+mn-ea"/>
              </a:rPr>
              <a:t>ulong</a:t>
            </a:r>
            <a:r>
              <a:rPr lang="en-US" altLang="zh-CN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类型</a:t>
            </a:r>
            <a:endParaRPr lang="en-US" altLang="zh-CN" sz="20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      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dirty="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795" y="301903"/>
            <a:ext cx="100965" cy="42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8289925" y="646938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饮水思源  爱国荣校</a:t>
            </a:r>
          </a:p>
        </p:txBody>
      </p:sp>
      <p:sp>
        <p:nvSpPr>
          <p:cNvPr id="14" name="矩形 13"/>
          <p:cNvSpPr/>
          <p:nvPr/>
        </p:nvSpPr>
        <p:spPr>
          <a:xfrm>
            <a:off x="9948" y="6631277"/>
            <a:ext cx="8280061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16540" y="6615430"/>
            <a:ext cx="1800013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4">
            <a:extLst>
              <a:ext uri="{FF2B5EF4-FFF2-40B4-BE49-F238E27FC236}">
                <a16:creationId xmlns="" xmlns:a16="http://schemas.microsoft.com/office/drawing/2014/main" id="{4C32A927-145B-4EF1-AAF7-416BEE0ABAE6}"/>
              </a:ext>
            </a:extLst>
          </p:cNvPr>
          <p:cNvSpPr txBox="1"/>
          <p:nvPr/>
        </p:nvSpPr>
        <p:spPr>
          <a:xfrm>
            <a:off x="681162" y="2601944"/>
            <a:ext cx="9735378" cy="584775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/>
              <a:t>Console.WriteLine</a:t>
            </a:r>
            <a:r>
              <a:rPr kumimoji="1" lang="en-US" altLang="zh-CN" sz="1600" dirty="0"/>
              <a:t>(1.618033988749895);     // 1.61803398874989</a:t>
            </a:r>
          </a:p>
          <a:p>
            <a:r>
              <a:rPr kumimoji="1" lang="en-US" altLang="zh-CN" sz="1600" dirty="0" err="1"/>
              <a:t>Console.WriteLine</a:t>
            </a:r>
            <a:r>
              <a:rPr kumimoji="1" lang="en-US" altLang="zh-CN" sz="1600" dirty="0"/>
              <a:t>(1.618033988749895M); // 1.618033988749895M</a:t>
            </a:r>
          </a:p>
        </p:txBody>
      </p:sp>
    </p:spTree>
    <p:extLst>
      <p:ext uri="{BB962C8B-B14F-4D97-AF65-F5344CB8AC3E}">
        <p14:creationId xmlns:p14="http://schemas.microsoft.com/office/powerpoint/2010/main" val="4171344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48" y="20800"/>
            <a:ext cx="12206605" cy="9518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交大-logo-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95" y="-11224"/>
            <a:ext cx="3370580" cy="967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5750" y="179785"/>
            <a:ext cx="5397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字面量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0880" y="988007"/>
            <a:ext cx="1164474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en-US" altLang="zh-CN" sz="2200" dirty="0">
                <a:sym typeface="+mn-ea"/>
              </a:rPr>
              <a:t> </a:t>
            </a:r>
            <a:r>
              <a:rPr lang="zh-CN" altLang="en-US" sz="2200" dirty="0">
                <a:sym typeface="+mn-ea"/>
              </a:rPr>
              <a:t>指数记数法：</a:t>
            </a:r>
            <a:endParaRPr lang="en-US" altLang="zh-CN" sz="22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   </a:t>
            </a:r>
            <a:r>
              <a:rPr lang="zh-CN" altLang="en-US" sz="2000" dirty="0">
                <a:sym typeface="+mn-ea"/>
              </a:rPr>
              <a:t>使用</a:t>
            </a:r>
            <a:r>
              <a:rPr lang="en-US" altLang="zh-CN" sz="2000" dirty="0">
                <a:sym typeface="+mn-ea"/>
              </a:rPr>
              <a:t>E </a:t>
            </a:r>
            <a:r>
              <a:rPr lang="zh-CN" altLang="en-US" sz="2000" dirty="0">
                <a:sym typeface="+mn-ea"/>
              </a:rPr>
              <a:t>或</a:t>
            </a:r>
            <a:r>
              <a:rPr lang="en-US" altLang="zh-CN" sz="2000" dirty="0">
                <a:sym typeface="+mn-ea"/>
              </a:rPr>
              <a:t>e </a:t>
            </a:r>
            <a:r>
              <a:rPr lang="zh-CN" altLang="en-US" sz="2000" dirty="0">
                <a:sym typeface="+mn-ea"/>
              </a:rPr>
              <a:t>中缀，然后添加幂，最后在字面量后添加适当的类型后缀，如： 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     </a:t>
            </a:r>
            <a:r>
              <a:rPr lang="en-US" altLang="zh-CN" sz="2000" dirty="0" err="1">
                <a:sym typeface="+mn-ea"/>
              </a:rPr>
              <a:t>Console.WriteLine</a:t>
            </a:r>
            <a:r>
              <a:rPr lang="en-US" altLang="zh-CN" sz="2000" dirty="0">
                <a:sym typeface="+mn-ea"/>
              </a:rPr>
              <a:t>(6.023E23F);</a:t>
            </a:r>
          </a:p>
          <a:p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2200" dirty="0">
                <a:sym typeface="+mn-ea"/>
              </a:rPr>
              <a:t>十六进制</a:t>
            </a:r>
            <a:endParaRPr lang="en-US" altLang="zh-CN" sz="22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     </a:t>
            </a:r>
            <a:r>
              <a:rPr lang="zh-CN" altLang="en-US" sz="2000" dirty="0">
                <a:sym typeface="+mn-ea"/>
              </a:rPr>
              <a:t>为了指定十六进制字面值，需要为值附加 </a:t>
            </a:r>
            <a:r>
              <a:rPr lang="en-US" altLang="zh-CN" sz="2000" dirty="0">
                <a:sym typeface="+mn-ea"/>
              </a:rPr>
              <a:t>0x</a:t>
            </a:r>
            <a:r>
              <a:rPr lang="zh-CN" altLang="en-US" sz="2000" dirty="0">
                <a:sym typeface="+mn-ea"/>
              </a:rPr>
              <a:t>前缀；要以十六进制输出值，必须使用</a:t>
            </a:r>
            <a:r>
              <a:rPr lang="en-US" altLang="zh-CN" sz="2000" dirty="0">
                <a:sym typeface="+mn-ea"/>
              </a:rPr>
              <a:t>x</a:t>
            </a:r>
            <a:r>
              <a:rPr lang="zh-CN" altLang="en-US" sz="2000" dirty="0">
                <a:sym typeface="+mn-ea"/>
              </a:rPr>
              <a:t>或</a:t>
            </a:r>
            <a:r>
              <a:rPr lang="en-US" altLang="zh-CN" sz="2000" dirty="0">
                <a:sym typeface="+mn-ea"/>
              </a:rPr>
              <a:t>X </a:t>
            </a:r>
            <a:r>
              <a:rPr lang="zh-CN" altLang="en-US" sz="2000" dirty="0">
                <a:sym typeface="+mn-ea"/>
              </a:rPr>
              <a:t>数值格式说明符，大小写决定了十六进制字母的大小写，例如：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   </a:t>
            </a:r>
            <a:r>
              <a:rPr lang="zh-CN" altLang="en-US" sz="2000" dirty="0">
                <a:sym typeface="+mn-ea"/>
              </a:rPr>
              <a:t> </a:t>
            </a:r>
            <a:endParaRPr lang="en-US" altLang="zh-CN" sz="2000" dirty="0">
              <a:sym typeface="+mn-ea"/>
            </a:endParaRPr>
          </a:p>
          <a:p>
            <a:endParaRPr lang="en-US" altLang="zh-CN" sz="2400" dirty="0">
              <a:sym typeface="+mn-ea"/>
            </a:endParaRPr>
          </a:p>
          <a:p>
            <a:endParaRPr lang="en-US" altLang="zh-CN" sz="2400" dirty="0"/>
          </a:p>
          <a:p>
            <a:r>
              <a:rPr lang="en-US" altLang="zh-CN" sz="2400" dirty="0">
                <a:sym typeface="+mn-ea"/>
              </a:rPr>
              <a:t>       </a:t>
            </a:r>
            <a:r>
              <a:rPr lang="zh-CN" altLang="en-US" sz="2200" dirty="0">
                <a:sym typeface="+mn-ea"/>
              </a:rPr>
              <a:t> </a:t>
            </a: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r>
              <a:rPr lang="zh-CN" altLang="en-US" sz="2200" dirty="0">
                <a:sym typeface="+mn-ea"/>
              </a:rPr>
              <a:t>   </a:t>
            </a: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dirty="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795" y="301903"/>
            <a:ext cx="100965" cy="42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8289925" y="646938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饮水思源  爱国荣校</a:t>
            </a:r>
          </a:p>
        </p:txBody>
      </p:sp>
      <p:sp>
        <p:nvSpPr>
          <p:cNvPr id="14" name="矩形 13"/>
          <p:cNvSpPr/>
          <p:nvPr/>
        </p:nvSpPr>
        <p:spPr>
          <a:xfrm>
            <a:off x="9948" y="6631277"/>
            <a:ext cx="8280061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16540" y="6615430"/>
            <a:ext cx="1800013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4">
            <a:extLst>
              <a:ext uri="{FF2B5EF4-FFF2-40B4-BE49-F238E27FC236}">
                <a16:creationId xmlns="" xmlns:a16="http://schemas.microsoft.com/office/drawing/2014/main" id="{4AF88FA7-B5D5-4FDC-980A-5D680ECA025A}"/>
              </a:ext>
            </a:extLst>
          </p:cNvPr>
          <p:cNvSpPr txBox="1"/>
          <p:nvPr/>
        </p:nvSpPr>
        <p:spPr>
          <a:xfrm>
            <a:off x="639595" y="3650274"/>
            <a:ext cx="9735378" cy="584775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/>
              <a:t>Console.WriteLine</a:t>
            </a:r>
            <a:r>
              <a:rPr kumimoji="1" lang="en-US" altLang="zh-CN" sz="1600" dirty="0"/>
              <a:t>(0x002a);           // 42</a:t>
            </a:r>
          </a:p>
          <a:p>
            <a:r>
              <a:rPr kumimoji="1" lang="en-US" altLang="zh-CN" sz="1600" dirty="0" err="1"/>
              <a:t>Console.WriteLine</a:t>
            </a:r>
            <a:r>
              <a:rPr kumimoji="1" lang="en-US" altLang="zh-CN" sz="1600" dirty="0"/>
              <a:t>($”0x{42:X}”);   // 0x2A</a:t>
            </a:r>
          </a:p>
        </p:txBody>
      </p:sp>
    </p:spTree>
    <p:extLst>
      <p:ext uri="{BB962C8B-B14F-4D97-AF65-F5344CB8AC3E}">
        <p14:creationId xmlns:p14="http://schemas.microsoft.com/office/powerpoint/2010/main" val="1865064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48" y="20800"/>
            <a:ext cx="12206605" cy="9518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交大-logo-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95" y="-11224"/>
            <a:ext cx="3370580" cy="967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5750" y="179785"/>
            <a:ext cx="5397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布尔及字符类型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0879" y="988007"/>
            <a:ext cx="11830989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2200" dirty="0">
                <a:sym typeface="+mn-ea"/>
              </a:rPr>
              <a:t>布尔类型</a:t>
            </a:r>
            <a:endParaRPr lang="en-US" altLang="zh-CN" sz="2000" dirty="0">
              <a:sym typeface="+mn-ea"/>
            </a:endParaRPr>
          </a:p>
          <a:p>
            <a:r>
              <a:rPr lang="en-US" altLang="zh-CN" sz="2200" dirty="0">
                <a:sym typeface="+mn-ea"/>
              </a:rPr>
              <a:t>     </a:t>
            </a:r>
          </a:p>
          <a:p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2200" dirty="0">
                <a:sym typeface="+mn-ea"/>
              </a:rPr>
              <a:t>字符类型</a:t>
            </a: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2200" dirty="0">
                <a:sym typeface="+mn-ea"/>
              </a:rPr>
              <a:t>字符类型的字面两是用单引号括起来的，如</a:t>
            </a:r>
            <a:r>
              <a:rPr lang="en-US" altLang="zh-CN" sz="2200" dirty="0">
                <a:sym typeface="+mn-ea"/>
              </a:rPr>
              <a:t>’A’ </a:t>
            </a:r>
          </a:p>
          <a:p>
            <a:r>
              <a:rPr lang="en-US" altLang="zh-CN" sz="2200" dirty="0">
                <a:sym typeface="+mn-ea"/>
              </a:rPr>
              <a:t> </a:t>
            </a:r>
          </a:p>
          <a:p>
            <a:pPr marL="285750" indent="-285750">
              <a:buFont typeface="Wingdings" charset="2"/>
              <a:buChar char="n"/>
            </a:pPr>
            <a:r>
              <a:rPr lang="zh-CN" altLang="en-US" sz="2200" dirty="0">
                <a:sym typeface="+mn-ea"/>
              </a:rPr>
              <a:t>可以使用</a:t>
            </a:r>
            <a:r>
              <a:rPr lang="en-US" altLang="zh-CN" sz="2200" dirty="0">
                <a:sym typeface="+mn-ea"/>
              </a:rPr>
              <a:t>4</a:t>
            </a:r>
            <a:r>
              <a:rPr lang="zh-CN" altLang="en-US" sz="2200" dirty="0">
                <a:sym typeface="+mn-ea"/>
              </a:rPr>
              <a:t>位十六进制的</a:t>
            </a:r>
            <a:r>
              <a:rPr lang="en-US" altLang="zh-CN" sz="2200" dirty="0">
                <a:sym typeface="+mn-ea"/>
              </a:rPr>
              <a:t>Unicode</a:t>
            </a:r>
            <a:r>
              <a:rPr lang="zh-CN" altLang="en-US" sz="2200" dirty="0">
                <a:sym typeface="+mn-ea"/>
              </a:rPr>
              <a:t>值</a:t>
            </a:r>
            <a:r>
              <a:rPr lang="en-US" altLang="zh-CN" sz="2200" dirty="0">
                <a:sym typeface="+mn-ea"/>
              </a:rPr>
              <a:t> </a:t>
            </a:r>
            <a:r>
              <a:rPr lang="zh-CN" altLang="en-US" sz="2200" dirty="0">
                <a:sym typeface="+mn-ea"/>
              </a:rPr>
              <a:t>、带有强制类型转换的整数值、或十六进制表示他们，如： </a:t>
            </a:r>
            <a:r>
              <a:rPr lang="en-US" altLang="zh-CN" sz="2200" dirty="0">
                <a:sym typeface="+mn-ea"/>
              </a:rPr>
              <a:t>‘\u0041’     (char)65        ‘\x0041’</a:t>
            </a:r>
          </a:p>
          <a:p>
            <a:r>
              <a:rPr lang="en-US" altLang="zh-CN" sz="2000" dirty="0">
                <a:sym typeface="+mn-ea"/>
              </a:rPr>
              <a:t>   </a:t>
            </a:r>
            <a:r>
              <a:rPr lang="zh-CN" altLang="en-US" sz="2000" dirty="0">
                <a:sym typeface="+mn-ea"/>
              </a:rPr>
              <a:t> 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dirty="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795" y="301903"/>
            <a:ext cx="100965" cy="42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8289925" y="646938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饮水思源  爱国荣校</a:t>
            </a:r>
          </a:p>
        </p:txBody>
      </p:sp>
      <p:sp>
        <p:nvSpPr>
          <p:cNvPr id="14" name="矩形 13"/>
          <p:cNvSpPr/>
          <p:nvPr/>
        </p:nvSpPr>
        <p:spPr>
          <a:xfrm>
            <a:off x="9948" y="6631277"/>
            <a:ext cx="8280061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16540" y="6615430"/>
            <a:ext cx="1800013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780DEFD1-D3A9-467A-8A77-D12888009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39646"/>
              </p:ext>
            </p:extLst>
          </p:nvPr>
        </p:nvGraphicFramePr>
        <p:xfrm>
          <a:off x="2326784" y="1718990"/>
          <a:ext cx="50531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433">
                  <a:extLst>
                    <a:ext uri="{9D8B030D-6E8A-4147-A177-3AD203B41FA5}">
                      <a16:colId xmlns="" xmlns:a16="http://schemas.microsoft.com/office/drawing/2014/main" val="1274404078"/>
                    </a:ext>
                  </a:extLst>
                </a:gridCol>
                <a:gridCol w="997885">
                  <a:extLst>
                    <a:ext uri="{9D8B030D-6E8A-4147-A177-3AD203B41FA5}">
                      <a16:colId xmlns="" xmlns:a16="http://schemas.microsoft.com/office/drawing/2014/main" val="3683040939"/>
                    </a:ext>
                  </a:extLst>
                </a:gridCol>
                <a:gridCol w="1769163">
                  <a:extLst>
                    <a:ext uri="{9D8B030D-6E8A-4147-A177-3AD203B41FA5}">
                      <a16:colId xmlns="" xmlns:a16="http://schemas.microsoft.com/office/drawing/2014/main" val="2951302167"/>
                    </a:ext>
                  </a:extLst>
                </a:gridCol>
                <a:gridCol w="1553671">
                  <a:extLst>
                    <a:ext uri="{9D8B030D-6E8A-4147-A177-3AD203B41FA5}">
                      <a16:colId xmlns="" xmlns:a16="http://schemas.microsoft.com/office/drawing/2014/main" val="1636357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 大小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BCL  </a:t>
                      </a:r>
                      <a:r>
                        <a:rPr lang="zh-CN" altLang="en-US" dirty="0"/>
                        <a:t>名称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值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86574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 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System.Boolean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true/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2469863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8CBCB1CE-C93D-4B1A-9C02-88641B08C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031072"/>
              </p:ext>
            </p:extLst>
          </p:nvPr>
        </p:nvGraphicFramePr>
        <p:xfrm>
          <a:off x="1934895" y="3191652"/>
          <a:ext cx="652128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605">
                  <a:extLst>
                    <a:ext uri="{9D8B030D-6E8A-4147-A177-3AD203B41FA5}">
                      <a16:colId xmlns="" xmlns:a16="http://schemas.microsoft.com/office/drawing/2014/main" val="2278527017"/>
                    </a:ext>
                  </a:extLst>
                </a:gridCol>
                <a:gridCol w="973864">
                  <a:extLst>
                    <a:ext uri="{9D8B030D-6E8A-4147-A177-3AD203B41FA5}">
                      <a16:colId xmlns="" xmlns:a16="http://schemas.microsoft.com/office/drawing/2014/main" val="1451918129"/>
                    </a:ext>
                  </a:extLst>
                </a:gridCol>
                <a:gridCol w="1772433">
                  <a:extLst>
                    <a:ext uri="{9D8B030D-6E8A-4147-A177-3AD203B41FA5}">
                      <a16:colId xmlns="" xmlns:a16="http://schemas.microsoft.com/office/drawing/2014/main" val="2857174444"/>
                    </a:ext>
                  </a:extLst>
                </a:gridCol>
                <a:gridCol w="2769380">
                  <a:extLst>
                    <a:ext uri="{9D8B030D-6E8A-4147-A177-3AD203B41FA5}">
                      <a16:colId xmlns="" xmlns:a16="http://schemas.microsoft.com/office/drawing/2014/main" val="910442752"/>
                    </a:ext>
                  </a:extLst>
                </a:gridCol>
              </a:tblGrid>
              <a:tr h="352698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大小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BCL </a:t>
                      </a:r>
                      <a:r>
                        <a:rPr lang="zh-CN" altLang="en-US" dirty="0"/>
                        <a:t>名称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值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1232381"/>
                  </a:ext>
                </a:extLst>
              </a:tr>
              <a:tr h="352698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System.Char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 </a:t>
                      </a:r>
                      <a:r>
                        <a:rPr lang="zh-CN" altLang="en-US" dirty="0"/>
                        <a:t>位的</a:t>
                      </a:r>
                      <a:r>
                        <a:rPr lang="en-US" altLang="zh-CN" dirty="0"/>
                        <a:t>(Unicode) </a:t>
                      </a:r>
                      <a:r>
                        <a:rPr lang="zh-CN" altLang="en-US" dirty="0"/>
                        <a:t>字符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6093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53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48" y="20800"/>
            <a:ext cx="12206605" cy="9518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交大-logo-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95" y="-11224"/>
            <a:ext cx="3370580" cy="967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5750" y="179785"/>
            <a:ext cx="5397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字符类型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0879" y="988007"/>
            <a:ext cx="1183098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2200" dirty="0">
                <a:sym typeface="+mn-ea"/>
              </a:rPr>
              <a:t>转义字符 </a:t>
            </a:r>
            <a:endParaRPr lang="en-US" altLang="zh-CN" sz="2200" dirty="0">
              <a:sym typeface="+mn-ea"/>
            </a:endParaRPr>
          </a:p>
          <a:p>
            <a:r>
              <a:rPr lang="en-US" altLang="zh-CN" sz="2200" dirty="0">
                <a:sym typeface="+mn-ea"/>
              </a:rPr>
              <a:t>     </a:t>
            </a:r>
            <a:r>
              <a:rPr lang="zh-CN" altLang="en-US" sz="2000" dirty="0">
                <a:sym typeface="+mn-ea"/>
              </a:rPr>
              <a:t>转义字符也能表示一个字符类型的字面量 </a:t>
            </a:r>
            <a:endParaRPr lang="en-US" altLang="zh-CN" sz="2000" dirty="0">
              <a:sym typeface="+mn-ea"/>
            </a:endParaRPr>
          </a:p>
          <a:p>
            <a:endParaRPr lang="en-US" altLang="zh-CN" sz="2000" dirty="0">
              <a:sym typeface="+mn-ea"/>
            </a:endParaRPr>
          </a:p>
          <a:p>
            <a:r>
              <a:rPr lang="en-US" altLang="zh-CN" sz="2200" dirty="0">
                <a:sym typeface="+mn-ea"/>
              </a:rPr>
              <a:t>      </a:t>
            </a:r>
          </a:p>
          <a:p>
            <a:r>
              <a:rPr lang="en-US" altLang="zh-CN" sz="2000" dirty="0">
                <a:sym typeface="+mn-ea"/>
              </a:rPr>
              <a:t>   </a:t>
            </a:r>
            <a:r>
              <a:rPr lang="zh-CN" altLang="en-US" sz="2000" dirty="0">
                <a:sym typeface="+mn-ea"/>
              </a:rPr>
              <a:t> 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dirty="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795" y="301903"/>
            <a:ext cx="100965" cy="42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8289925" y="646938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饮水思源  爱国荣校</a:t>
            </a:r>
          </a:p>
        </p:txBody>
      </p:sp>
      <p:sp>
        <p:nvSpPr>
          <p:cNvPr id="14" name="矩形 13"/>
          <p:cNvSpPr/>
          <p:nvPr/>
        </p:nvSpPr>
        <p:spPr>
          <a:xfrm>
            <a:off x="9948" y="6631277"/>
            <a:ext cx="8280061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16540" y="6615430"/>
            <a:ext cx="1800013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C13616B-B042-43BC-A605-816FD6855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964" y="2296818"/>
            <a:ext cx="6924893" cy="346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11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48" y="20800"/>
            <a:ext cx="12206605" cy="9518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交大-logo-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95" y="-11224"/>
            <a:ext cx="3370580" cy="967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5750" y="179785"/>
            <a:ext cx="5397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字符串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71987" y="763350"/>
            <a:ext cx="1183098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2200" dirty="0">
                <a:sym typeface="+mn-ea"/>
              </a:rPr>
              <a:t>字符串类型</a:t>
            </a:r>
            <a:r>
              <a:rPr lang="en-US" altLang="zh-CN" sz="2200" dirty="0">
                <a:sym typeface="+mn-ea"/>
              </a:rPr>
              <a:t>     </a:t>
            </a:r>
          </a:p>
          <a:p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r>
              <a:rPr lang="en-US" altLang="zh-CN" sz="2200" dirty="0">
                <a:sym typeface="+mn-ea"/>
              </a:rPr>
              <a:t> </a:t>
            </a: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   </a:t>
            </a:r>
            <a:r>
              <a:rPr lang="zh-CN" altLang="en-US" sz="2000" dirty="0">
                <a:sym typeface="+mn-ea"/>
              </a:rPr>
              <a:t> 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dirty="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795" y="301903"/>
            <a:ext cx="100965" cy="42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8289925" y="646938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饮水思源  爱国荣校</a:t>
            </a:r>
          </a:p>
        </p:txBody>
      </p:sp>
      <p:sp>
        <p:nvSpPr>
          <p:cNvPr id="14" name="矩形 13"/>
          <p:cNvSpPr/>
          <p:nvPr/>
        </p:nvSpPr>
        <p:spPr>
          <a:xfrm>
            <a:off x="9948" y="6631277"/>
            <a:ext cx="8280061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16540" y="6615430"/>
            <a:ext cx="1800013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780DEFD1-D3A9-467A-8A77-D12888009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398460"/>
              </p:ext>
            </p:extLst>
          </p:nvPr>
        </p:nvGraphicFramePr>
        <p:xfrm>
          <a:off x="2027379" y="1538718"/>
          <a:ext cx="25015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433">
                  <a:extLst>
                    <a:ext uri="{9D8B030D-6E8A-4147-A177-3AD203B41FA5}">
                      <a16:colId xmlns="" xmlns:a16="http://schemas.microsoft.com/office/drawing/2014/main" val="1274404078"/>
                    </a:ext>
                  </a:extLst>
                </a:gridCol>
                <a:gridCol w="1769163">
                  <a:extLst>
                    <a:ext uri="{9D8B030D-6E8A-4147-A177-3AD203B41FA5}">
                      <a16:colId xmlns="" xmlns:a16="http://schemas.microsoft.com/office/drawing/2014/main" val="2951302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BCL  </a:t>
                      </a:r>
                      <a:r>
                        <a:rPr lang="zh-CN" altLang="en-US" dirty="0"/>
                        <a:t>名称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86574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System.String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24698634"/>
                  </a:ext>
                </a:extLst>
              </a:tr>
            </a:tbl>
          </a:graphicData>
        </a:graphic>
      </p:graphicFrame>
      <p:sp>
        <p:nvSpPr>
          <p:cNvPr id="17" name="文本框 4">
            <a:extLst>
              <a:ext uri="{FF2B5EF4-FFF2-40B4-BE49-F238E27FC236}">
                <a16:creationId xmlns="" xmlns:a16="http://schemas.microsoft.com/office/drawing/2014/main" id="{2E5858D8-024E-41EE-BF46-B1038232E82B}"/>
              </a:ext>
            </a:extLst>
          </p:cNvPr>
          <p:cNvSpPr txBox="1"/>
          <p:nvPr/>
        </p:nvSpPr>
        <p:spPr>
          <a:xfrm>
            <a:off x="619760" y="2846451"/>
            <a:ext cx="5188938" cy="2308324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using  System;</a:t>
            </a:r>
          </a:p>
          <a:p>
            <a:r>
              <a:rPr kumimoji="1" lang="en-US" altLang="zh-CN" sz="1600" dirty="0"/>
              <a:t>Class Program</a:t>
            </a:r>
          </a:p>
          <a:p>
            <a:r>
              <a:rPr kumimoji="1" lang="en-US" altLang="zh-CN" sz="1600" dirty="0"/>
              <a:t>{</a:t>
            </a:r>
          </a:p>
          <a:p>
            <a:r>
              <a:rPr kumimoji="1" lang="en-US" altLang="zh-CN" sz="1600" dirty="0"/>
              <a:t>    static void Main()</a:t>
            </a:r>
          </a:p>
          <a:p>
            <a:r>
              <a:rPr kumimoji="1" lang="en-US" altLang="zh-CN" sz="1600" dirty="0"/>
              <a:t>   {</a:t>
            </a:r>
          </a:p>
          <a:p>
            <a:r>
              <a:rPr kumimoji="1" lang="en-US" altLang="zh-CN" sz="1600" dirty="0"/>
              <a:t>       string s1 = “A  string”;</a:t>
            </a:r>
          </a:p>
          <a:p>
            <a:r>
              <a:rPr kumimoji="1" lang="en-US" altLang="zh-CN" sz="1600" dirty="0"/>
              <a:t>       </a:t>
            </a:r>
            <a:r>
              <a:rPr kumimoji="1" lang="en-US" altLang="zh-CN" sz="1600" dirty="0" err="1"/>
              <a:t>Console.WriteLine</a:t>
            </a:r>
            <a:r>
              <a:rPr kumimoji="1" lang="en-US" altLang="zh-CN" sz="1600" dirty="0"/>
              <a:t>(“s1 is” +s1); </a:t>
            </a:r>
          </a:p>
          <a:p>
            <a:r>
              <a:rPr kumimoji="1" lang="en-US" altLang="zh-CN" sz="1600" dirty="0"/>
              <a:t>   }</a:t>
            </a:r>
          </a:p>
          <a:p>
            <a:r>
              <a:rPr kumimoji="1" lang="en-US" altLang="zh-C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575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48" y="20800"/>
            <a:ext cx="12206605" cy="9518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交大-logo-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95" y="-11224"/>
            <a:ext cx="3370580" cy="967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5750" y="179785"/>
            <a:ext cx="5397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字符串字面量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61011" y="871498"/>
            <a:ext cx="1183098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2200" dirty="0">
                <a:sym typeface="+mn-ea"/>
              </a:rPr>
              <a:t>字符串字面量必须放在双引号</a:t>
            </a:r>
            <a:r>
              <a:rPr lang="en-US" altLang="zh-CN" sz="2200" dirty="0">
                <a:sym typeface="+mn-ea"/>
              </a:rPr>
              <a:t>(“)</a:t>
            </a:r>
            <a:r>
              <a:rPr lang="zh-CN" altLang="en-US" sz="2200" dirty="0">
                <a:sym typeface="+mn-ea"/>
              </a:rPr>
              <a:t>中， 可以包含</a:t>
            </a:r>
            <a:r>
              <a:rPr lang="en-US" altLang="zh-CN" sz="2200" dirty="0">
                <a:sym typeface="+mn-ea"/>
              </a:rPr>
              <a:t>Unicode </a:t>
            </a:r>
            <a:r>
              <a:rPr lang="zh-CN" altLang="en-US" sz="2200" dirty="0">
                <a:sym typeface="+mn-ea"/>
              </a:rPr>
              <a:t>和转义字符。例如：</a:t>
            </a:r>
            <a:endParaRPr lang="en-US" altLang="zh-CN" sz="2200" dirty="0">
              <a:sym typeface="+mn-ea"/>
            </a:endParaRPr>
          </a:p>
          <a:p>
            <a:r>
              <a:rPr lang="en-US" altLang="zh-CN" sz="2200" dirty="0">
                <a:sym typeface="+mn-ea"/>
              </a:rPr>
              <a:t>   string filename = “C:\\</a:t>
            </a:r>
            <a:r>
              <a:rPr lang="en-US" altLang="zh-CN" sz="2200" dirty="0" err="1">
                <a:sym typeface="+mn-ea"/>
              </a:rPr>
              <a:t>Prosharp</a:t>
            </a:r>
            <a:r>
              <a:rPr lang="en-US" altLang="zh-CN" sz="2200" dirty="0">
                <a:sym typeface="+mn-ea"/>
              </a:rPr>
              <a:t>\\</a:t>
            </a:r>
            <a:r>
              <a:rPr lang="en-US" altLang="zh-CN" sz="2200" dirty="0" err="1">
                <a:sym typeface="+mn-ea"/>
              </a:rPr>
              <a:t>Helloworld.cs</a:t>
            </a:r>
            <a:r>
              <a:rPr lang="en-US" altLang="zh-CN" sz="2200" dirty="0">
                <a:sym typeface="+mn-ea"/>
              </a:rPr>
              <a:t>”; </a:t>
            </a:r>
          </a:p>
          <a:p>
            <a:pPr marL="285750" indent="-285750">
              <a:buFont typeface="Wingdings" charset="2"/>
              <a:buChar char="n"/>
            </a:pPr>
            <a:r>
              <a:rPr lang="zh-CN" altLang="en-US" sz="2200" dirty="0">
                <a:sym typeface="+mn-ea"/>
              </a:rPr>
              <a:t>在</a:t>
            </a:r>
            <a:r>
              <a:rPr lang="en-US" altLang="zh-CN" sz="2200" dirty="0">
                <a:sym typeface="+mn-ea"/>
              </a:rPr>
              <a:t>C# </a:t>
            </a:r>
            <a:r>
              <a:rPr lang="zh-CN" altLang="en-US" sz="2200" dirty="0">
                <a:sym typeface="+mn-ea"/>
              </a:rPr>
              <a:t>中，可以在字符串前使用</a:t>
            </a:r>
            <a:r>
              <a:rPr lang="en-US" altLang="zh-CN" sz="2200" dirty="0">
                <a:sym typeface="+mn-ea"/>
              </a:rPr>
              <a:t>@ </a:t>
            </a:r>
            <a:r>
              <a:rPr lang="zh-CN" altLang="en-US" sz="2200" dirty="0">
                <a:sym typeface="+mn-ea"/>
              </a:rPr>
              <a:t>符号，指明转义序列不被处理，结果是一个逐字字符串字面量，它不仅能将反斜杠当作普通字符处理， 也能逐字解释所有空白字符。 例如： </a:t>
            </a:r>
            <a:endParaRPr lang="en-US" altLang="zh-CN" sz="2200" dirty="0">
              <a:sym typeface="+mn-ea"/>
            </a:endParaRPr>
          </a:p>
          <a:p>
            <a:r>
              <a:rPr lang="en-US" altLang="zh-CN" sz="2200" dirty="0">
                <a:sym typeface="+mn-ea"/>
              </a:rPr>
              <a:t> </a:t>
            </a:r>
            <a:r>
              <a:rPr lang="zh-CN" altLang="en-US" sz="2200" dirty="0">
                <a:sym typeface="+mn-ea"/>
              </a:rPr>
              <a:t> </a:t>
            </a:r>
            <a:endParaRPr lang="en-US" altLang="zh-CN" sz="2200" dirty="0">
              <a:sym typeface="+mn-ea"/>
            </a:endParaRPr>
          </a:p>
          <a:p>
            <a:r>
              <a:rPr lang="en-US" altLang="zh-CN" sz="2200" dirty="0">
                <a:sym typeface="+mn-ea"/>
              </a:rPr>
              <a:t>     </a:t>
            </a:r>
          </a:p>
          <a:p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r>
              <a:rPr lang="en-US" altLang="zh-CN" sz="2200" dirty="0">
                <a:sym typeface="+mn-ea"/>
              </a:rPr>
              <a:t> </a:t>
            </a: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   </a:t>
            </a:r>
            <a:r>
              <a:rPr lang="zh-CN" altLang="en-US" sz="2000" dirty="0">
                <a:sym typeface="+mn-ea"/>
              </a:rPr>
              <a:t> 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dirty="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795" y="301903"/>
            <a:ext cx="100965" cy="42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8289925" y="646938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饮水思源  爱国荣校</a:t>
            </a:r>
          </a:p>
        </p:txBody>
      </p:sp>
      <p:sp>
        <p:nvSpPr>
          <p:cNvPr id="14" name="矩形 13"/>
          <p:cNvSpPr/>
          <p:nvPr/>
        </p:nvSpPr>
        <p:spPr>
          <a:xfrm>
            <a:off x="9948" y="6631277"/>
            <a:ext cx="8280061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16540" y="6615430"/>
            <a:ext cx="1800013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9A9CCFF-5BEF-417A-9BED-803A5E7F0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109" y="2814996"/>
            <a:ext cx="4814213" cy="335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27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48" y="20800"/>
            <a:ext cx="12206605" cy="9518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交大-logo-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95" y="-11224"/>
            <a:ext cx="3370580" cy="967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5750" y="179785"/>
            <a:ext cx="5397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字符串插值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27481" y="763350"/>
            <a:ext cx="1183098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2200" dirty="0">
                <a:sym typeface="+mn-ea"/>
              </a:rPr>
              <a:t>字符串插值使得字符串可以支持嵌入表达式。字符串插值语法在一个字符串字面量前面加上一个</a:t>
            </a:r>
            <a:r>
              <a:rPr lang="en-US" altLang="zh-CN" sz="2200" dirty="0">
                <a:sym typeface="+mn-ea"/>
              </a:rPr>
              <a:t>$</a:t>
            </a:r>
            <a:r>
              <a:rPr lang="zh-CN" altLang="en-US" sz="2200" dirty="0">
                <a:sym typeface="+mn-ea"/>
              </a:rPr>
              <a:t>符号前缀，然后将表达式嵌入大括号中， 例如： </a:t>
            </a:r>
            <a:endParaRPr lang="en-US" altLang="zh-CN" sz="22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    </a:t>
            </a:r>
            <a:r>
              <a:rPr lang="en-US" altLang="zh-CN" sz="2400" dirty="0" err="1">
                <a:sym typeface="+mn-ea"/>
              </a:rPr>
              <a:t>Console.WriteLine</a:t>
            </a:r>
            <a:r>
              <a:rPr lang="en-US" altLang="zh-CN" sz="2400" dirty="0">
                <a:sym typeface="+mn-ea"/>
              </a:rPr>
              <a:t>($”Your  full name is {</a:t>
            </a:r>
            <a:r>
              <a:rPr lang="en-US" altLang="zh-CN" sz="2400" dirty="0" err="1">
                <a:sym typeface="+mn-ea"/>
              </a:rPr>
              <a:t>firstName</a:t>
            </a:r>
            <a:r>
              <a:rPr lang="en-US" altLang="zh-CN" sz="2400" dirty="0">
                <a:sym typeface="+mn-ea"/>
              </a:rPr>
              <a:t>} {</a:t>
            </a:r>
            <a:r>
              <a:rPr lang="en-US" altLang="zh-CN" sz="2400" dirty="0" err="1">
                <a:sym typeface="+mn-ea"/>
              </a:rPr>
              <a:t>lastName</a:t>
            </a:r>
            <a:r>
              <a:rPr lang="en-US" altLang="zh-CN" sz="2400" dirty="0">
                <a:sym typeface="+mn-ea"/>
              </a:rPr>
              <a:t>}”);</a:t>
            </a: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en-US" altLang="zh-CN" sz="2200" dirty="0">
                <a:sym typeface="+mn-ea"/>
              </a:rPr>
              <a:t>  </a:t>
            </a:r>
            <a:r>
              <a:rPr lang="zh-CN" altLang="en-US" sz="2200" dirty="0">
                <a:sym typeface="+mn-ea"/>
              </a:rPr>
              <a:t>字符串字面量也可以在</a:t>
            </a:r>
            <a:r>
              <a:rPr lang="en-US" altLang="zh-CN" sz="2200" dirty="0">
                <a:sym typeface="+mn-ea"/>
              </a:rPr>
              <a:t>”@”</a:t>
            </a:r>
            <a:r>
              <a:rPr lang="zh-CN" altLang="en-US" sz="2200" dirty="0">
                <a:sym typeface="+mn-ea"/>
              </a:rPr>
              <a:t>符号前面加上</a:t>
            </a:r>
            <a:r>
              <a:rPr lang="en-US" altLang="zh-CN" sz="2200" dirty="0">
                <a:sym typeface="+mn-ea"/>
              </a:rPr>
              <a:t>”$”</a:t>
            </a:r>
            <a:r>
              <a:rPr lang="zh-CN" altLang="en-US" sz="2200" dirty="0">
                <a:sym typeface="+mn-ea"/>
              </a:rPr>
              <a:t>符号的字符串插值而成，例如</a:t>
            </a:r>
            <a:r>
              <a:rPr lang="en-US" altLang="zh-CN" sz="2200" dirty="0">
                <a:sym typeface="+mn-ea"/>
              </a:rPr>
              <a:t>:</a:t>
            </a:r>
          </a:p>
          <a:p>
            <a:endParaRPr lang="en-US" altLang="zh-CN" sz="2200" dirty="0">
              <a:sym typeface="+mn-ea"/>
            </a:endParaRPr>
          </a:p>
          <a:p>
            <a:r>
              <a:rPr lang="en-US" altLang="zh-CN" sz="2200" dirty="0">
                <a:sym typeface="+mn-ea"/>
              </a:rPr>
              <a:t>  </a:t>
            </a:r>
          </a:p>
          <a:p>
            <a:endParaRPr lang="en-US" altLang="zh-CN" sz="2200" dirty="0">
              <a:sym typeface="+mn-ea"/>
            </a:endParaRPr>
          </a:p>
          <a:p>
            <a:r>
              <a:rPr lang="en-US" altLang="zh-CN" sz="2200" dirty="0">
                <a:sym typeface="+mn-ea"/>
              </a:rPr>
              <a:t> </a:t>
            </a: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   </a:t>
            </a:r>
            <a:r>
              <a:rPr lang="zh-CN" altLang="en-US" sz="2000" dirty="0">
                <a:sym typeface="+mn-ea"/>
              </a:rPr>
              <a:t> 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dirty="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795" y="301903"/>
            <a:ext cx="100965" cy="42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8289925" y="646938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饮水思源  爱国荣校</a:t>
            </a:r>
          </a:p>
        </p:txBody>
      </p:sp>
      <p:sp>
        <p:nvSpPr>
          <p:cNvPr id="14" name="矩形 13"/>
          <p:cNvSpPr/>
          <p:nvPr/>
        </p:nvSpPr>
        <p:spPr>
          <a:xfrm>
            <a:off x="9948" y="6631277"/>
            <a:ext cx="8280061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16540" y="6615430"/>
            <a:ext cx="1800013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4">
            <a:extLst>
              <a:ext uri="{FF2B5EF4-FFF2-40B4-BE49-F238E27FC236}">
                <a16:creationId xmlns="" xmlns:a16="http://schemas.microsoft.com/office/drawing/2014/main" id="{2E5858D8-024E-41EE-BF46-B1038232E82B}"/>
              </a:ext>
            </a:extLst>
          </p:cNvPr>
          <p:cNvSpPr txBox="1"/>
          <p:nvPr/>
        </p:nvSpPr>
        <p:spPr>
          <a:xfrm>
            <a:off x="715750" y="3016384"/>
            <a:ext cx="5188938" cy="2554545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using  System;</a:t>
            </a:r>
          </a:p>
          <a:p>
            <a:r>
              <a:rPr kumimoji="1" lang="en-US" altLang="zh-CN" sz="1600" dirty="0"/>
              <a:t>Class Program</a:t>
            </a:r>
          </a:p>
          <a:p>
            <a:r>
              <a:rPr kumimoji="1" lang="en-US" altLang="zh-CN" sz="1600" dirty="0"/>
              <a:t>{</a:t>
            </a:r>
          </a:p>
          <a:p>
            <a:r>
              <a:rPr kumimoji="1" lang="en-US" altLang="zh-CN" sz="1600" dirty="0"/>
              <a:t>    static void Main()</a:t>
            </a:r>
          </a:p>
          <a:p>
            <a:r>
              <a:rPr kumimoji="1" lang="en-US" altLang="zh-CN" sz="1600" dirty="0"/>
              <a:t>   {</a:t>
            </a:r>
          </a:p>
          <a:p>
            <a:r>
              <a:rPr kumimoji="1" lang="en-US" altLang="zh-CN" sz="1600" dirty="0"/>
              <a:t>       string  s1 = “Hello World!”;</a:t>
            </a:r>
          </a:p>
          <a:p>
            <a:r>
              <a:rPr kumimoji="1" lang="en-US" altLang="zh-CN" sz="1600" dirty="0"/>
              <a:t>       </a:t>
            </a:r>
            <a:r>
              <a:rPr kumimoji="1" lang="en-US" altLang="zh-CN" sz="1600" dirty="0" err="1"/>
              <a:t>Console.WriteLine</a:t>
            </a:r>
            <a:r>
              <a:rPr kumimoji="1" lang="en-US" altLang="zh-CN" sz="1600" dirty="0"/>
              <a:t>(@$“The string is: </a:t>
            </a:r>
          </a:p>
          <a:p>
            <a:r>
              <a:rPr kumimoji="1" lang="en-US" altLang="zh-CN" sz="1600" dirty="0"/>
              <a:t>        {s1}”); </a:t>
            </a:r>
          </a:p>
          <a:p>
            <a:r>
              <a:rPr kumimoji="1" lang="en-US" altLang="zh-CN" sz="1600" dirty="0"/>
              <a:t>   }</a:t>
            </a:r>
          </a:p>
          <a:p>
            <a:r>
              <a:rPr kumimoji="1" lang="en-US" altLang="zh-C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549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48" y="20800"/>
            <a:ext cx="12206605" cy="9518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交大-logo-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95" y="-11224"/>
            <a:ext cx="3370580" cy="967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5750" y="179785"/>
            <a:ext cx="5397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内容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15750" y="1510114"/>
            <a:ext cx="1164474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ym typeface="+mn-ea"/>
              </a:rPr>
              <a:t> </a:t>
            </a:r>
            <a:endParaRPr lang="en-US" altLang="zh-CN" sz="2200" dirty="0">
              <a:sym typeface="+mn-ea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sz="2400" dirty="0"/>
              <a:t>Reference book</a:t>
            </a:r>
          </a:p>
          <a:p>
            <a:pPr marL="342900" indent="-342900">
              <a:buFont typeface="Wingdings" charset="2"/>
              <a:buChar char="Ø"/>
            </a:pPr>
            <a:endParaRPr lang="en-US" sz="2400" dirty="0"/>
          </a:p>
          <a:p>
            <a:pPr marL="342900" indent="-342900">
              <a:buFont typeface="Wingdings" charset="2"/>
              <a:buChar char="Ø"/>
            </a:pPr>
            <a:r>
              <a:rPr lang="en-US" sz="2400" dirty="0"/>
              <a:t>C# Introduction</a:t>
            </a:r>
          </a:p>
          <a:p>
            <a:endParaRPr lang="en-US" altLang="zh-CN" sz="2000" dirty="0">
              <a:sym typeface="+mn-ea"/>
            </a:endParaRPr>
          </a:p>
          <a:p>
            <a:pPr marL="342900" indent="-342900">
              <a:buFont typeface="Wingdings" charset="2"/>
              <a:buChar char="Ø"/>
            </a:pPr>
            <a:r>
              <a:rPr lang="zh-CN" altLang="en-US" sz="2200" dirty="0">
                <a:sym typeface="+mn-ea"/>
              </a:rPr>
              <a:t> </a:t>
            </a:r>
            <a:r>
              <a:rPr lang="en-US" altLang="zh-CN" sz="2200" dirty="0">
                <a:sym typeface="+mn-ea"/>
              </a:rPr>
              <a:t>Hello World</a:t>
            </a: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342900" indent="-342900">
              <a:buFont typeface="Wingdings" charset="2"/>
              <a:buChar char="Ø"/>
            </a:pPr>
            <a:r>
              <a:rPr lang="zh-CN" altLang="en-US" sz="2200" dirty="0">
                <a:sym typeface="+mn-ea"/>
              </a:rPr>
              <a:t> </a:t>
            </a:r>
            <a:r>
              <a:rPr lang="en-US" sz="2400" dirty="0"/>
              <a:t>Fundamental type 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dirty="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795" y="301903"/>
            <a:ext cx="100965" cy="42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8289925" y="646938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饮水思源  爱国荣校</a:t>
            </a:r>
          </a:p>
        </p:txBody>
      </p:sp>
      <p:sp>
        <p:nvSpPr>
          <p:cNvPr id="14" name="矩形 13"/>
          <p:cNvSpPr/>
          <p:nvPr/>
        </p:nvSpPr>
        <p:spPr>
          <a:xfrm>
            <a:off x="10160" y="6615430"/>
            <a:ext cx="8280061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16540" y="6615430"/>
            <a:ext cx="1800013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957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48" y="20800"/>
            <a:ext cx="12206605" cy="9518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交大-logo-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95" y="-11224"/>
            <a:ext cx="3370580" cy="967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5750" y="179785"/>
            <a:ext cx="5397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字符串插值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27481" y="763350"/>
            <a:ext cx="1183098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en-US" altLang="zh-CN" sz="2200" dirty="0">
                <a:sym typeface="+mn-ea"/>
              </a:rPr>
              <a:t>string </a:t>
            </a:r>
            <a:r>
              <a:rPr lang="zh-CN" altLang="en-US" sz="2200" dirty="0">
                <a:sym typeface="+mn-ea"/>
              </a:rPr>
              <a:t>类常用静态方法</a:t>
            </a:r>
            <a:endParaRPr lang="en-US" altLang="zh-CN" sz="2200" dirty="0">
              <a:sym typeface="+mn-ea"/>
            </a:endParaRPr>
          </a:p>
          <a:p>
            <a:r>
              <a:rPr lang="en-US" altLang="zh-CN" sz="2200" dirty="0">
                <a:sym typeface="+mn-ea"/>
              </a:rPr>
              <a:t>  </a:t>
            </a:r>
          </a:p>
          <a:p>
            <a:r>
              <a:rPr lang="en-US" altLang="zh-CN" sz="2200" dirty="0">
                <a:sym typeface="+mn-ea"/>
              </a:rPr>
              <a:t>   </a:t>
            </a:r>
          </a:p>
          <a:p>
            <a:r>
              <a:rPr lang="en-US" altLang="zh-CN" sz="2200" dirty="0">
                <a:sym typeface="+mn-ea"/>
              </a:rPr>
              <a:t> </a:t>
            </a: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   </a:t>
            </a:r>
            <a:r>
              <a:rPr lang="zh-CN" altLang="en-US" sz="2000" dirty="0">
                <a:sym typeface="+mn-ea"/>
              </a:rPr>
              <a:t> 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dirty="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795" y="301903"/>
            <a:ext cx="100965" cy="42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8289925" y="646938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饮水思源  爱国荣校</a:t>
            </a:r>
          </a:p>
        </p:txBody>
      </p:sp>
      <p:sp>
        <p:nvSpPr>
          <p:cNvPr id="14" name="矩形 13"/>
          <p:cNvSpPr/>
          <p:nvPr/>
        </p:nvSpPr>
        <p:spPr>
          <a:xfrm>
            <a:off x="9948" y="6631277"/>
            <a:ext cx="8280061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16540" y="6615430"/>
            <a:ext cx="1800013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63886092-AAE2-46BC-B6E3-4793A1033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513331"/>
              </p:ext>
            </p:extLst>
          </p:nvPr>
        </p:nvGraphicFramePr>
        <p:xfrm>
          <a:off x="447153" y="1600850"/>
          <a:ext cx="9969387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882">
                  <a:extLst>
                    <a:ext uri="{9D8B030D-6E8A-4147-A177-3AD203B41FA5}">
                      <a16:colId xmlns="" xmlns:a16="http://schemas.microsoft.com/office/drawing/2014/main" val="88447092"/>
                    </a:ext>
                  </a:extLst>
                </a:gridCol>
                <a:gridCol w="7254505">
                  <a:extLst>
                    <a:ext uri="{9D8B030D-6E8A-4147-A177-3AD203B41FA5}">
                      <a16:colId xmlns="" xmlns:a16="http://schemas.microsoft.com/office/drawing/2014/main" val="4033061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静态方法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例子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0116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static string </a:t>
                      </a:r>
                      <a:r>
                        <a:rPr lang="en-US" altLang="zh-CN" dirty="0" err="1"/>
                        <a:t>string.Format</a:t>
                      </a:r>
                      <a:r>
                        <a:rPr lang="en-US" altLang="zh-CN" dirty="0"/>
                        <a:t>(string format, …)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 text, </a:t>
                      </a:r>
                      <a:r>
                        <a:rPr lang="en-US" dirty="0" err="1"/>
                        <a:t>firstName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las</a:t>
                      </a:r>
                      <a:r>
                        <a:rPr lang="en-US" altLang="zh-CN" dirty="0" err="1"/>
                        <a:t>tName</a:t>
                      </a:r>
                      <a:endParaRPr lang="en-US" altLang="zh-CN" dirty="0"/>
                    </a:p>
                    <a:p>
                      <a:r>
                        <a:rPr lang="en-US" dirty="0"/>
                        <a:t>//…</a:t>
                      </a:r>
                    </a:p>
                    <a:p>
                      <a:r>
                        <a:rPr lang="en-US" altLang="zh-CN" dirty="0"/>
                        <a:t>t</a:t>
                      </a:r>
                      <a:r>
                        <a:rPr lang="en-US" dirty="0"/>
                        <a:t>ext=</a:t>
                      </a:r>
                      <a:r>
                        <a:rPr lang="en-US" dirty="0" err="1"/>
                        <a:t>string.Format</a:t>
                      </a:r>
                      <a:r>
                        <a:rPr lang="en-US" dirty="0"/>
                        <a:t>(“You </a:t>
                      </a:r>
                      <a:r>
                        <a:rPr lang="en-US" altLang="zh-CN" dirty="0"/>
                        <a:t>full name is :{0}, {</a:t>
                      </a:r>
                      <a:r>
                        <a:rPr lang="en-US" altLang="zh-CN"/>
                        <a:t>1</a:t>
                      </a:r>
                      <a:r>
                        <a:rPr lang="en-US" altLang="zh-CN" smtClean="0"/>
                        <a:t>}.”, </a:t>
                      </a:r>
                      <a:r>
                        <a:rPr lang="en-US" altLang="zh-CN" dirty="0" err="1"/>
                        <a:t>firstName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lastName</a:t>
                      </a:r>
                      <a:r>
                        <a:rPr lang="en-US" dirty="0"/>
                        <a:t>);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4809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static string </a:t>
                      </a:r>
                      <a:r>
                        <a:rPr lang="en-US" altLang="zh-CN" dirty="0" err="1"/>
                        <a:t>string.Concat</a:t>
                      </a:r>
                      <a:r>
                        <a:rPr lang="en-US" altLang="zh-CN" dirty="0"/>
                        <a:t>(string str0,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                         string str1)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 text, </a:t>
                      </a:r>
                      <a:r>
                        <a:rPr lang="en-US" dirty="0" err="1"/>
                        <a:t>firstName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las</a:t>
                      </a:r>
                      <a:r>
                        <a:rPr lang="en-US" altLang="zh-CN" dirty="0" err="1"/>
                        <a:t>tName</a:t>
                      </a:r>
                      <a:endParaRPr lang="en-US" altLang="zh-CN" dirty="0"/>
                    </a:p>
                    <a:p>
                      <a:r>
                        <a:rPr lang="en-US" dirty="0"/>
                        <a:t>//…</a:t>
                      </a:r>
                    </a:p>
                    <a:p>
                      <a:r>
                        <a:rPr lang="en-US" altLang="zh-CN" dirty="0"/>
                        <a:t>t</a:t>
                      </a:r>
                      <a:r>
                        <a:rPr lang="en-US" dirty="0"/>
                        <a:t>ext=string.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Concat</a:t>
                      </a:r>
                      <a:r>
                        <a:rPr lang="en-US" dirty="0"/>
                        <a:t>(</a:t>
                      </a:r>
                      <a:r>
                        <a:rPr lang="en-US" altLang="zh-CN" dirty="0" err="1"/>
                        <a:t>firstName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lastName</a:t>
                      </a:r>
                      <a:r>
                        <a:rPr lang="en-US" dirty="0"/>
                        <a:t>);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92958773"/>
                  </a:ext>
                </a:extLst>
              </a:tr>
              <a:tr h="89958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static </a:t>
                      </a:r>
                      <a:r>
                        <a:rPr lang="en-US" altLang="zh-CN" dirty="0" err="1"/>
                        <a:t>int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string.Compare</a:t>
                      </a:r>
                      <a:r>
                        <a:rPr lang="en-US" altLang="zh-CN" dirty="0"/>
                        <a:t>(string </a:t>
                      </a:r>
                      <a:r>
                        <a:rPr lang="en-US" altLang="zh-CN" dirty="0" err="1"/>
                        <a:t>strA</a:t>
                      </a:r>
                      <a:r>
                        <a:rPr lang="en-US" altLang="zh-CN" dirty="0"/>
                        <a:t>,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                            string </a:t>
                      </a:r>
                      <a:r>
                        <a:rPr lang="en-US" altLang="zh-CN" dirty="0" err="1"/>
                        <a:t>strB</a:t>
                      </a:r>
                      <a:r>
                        <a:rPr lang="en-US" altLang="zh-CN" dirty="0"/>
                        <a:t>)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static </a:t>
                      </a:r>
                      <a:r>
                        <a:rPr lang="en-US" altLang="zh-CN" dirty="0" err="1"/>
                        <a:t>int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string.Compare</a:t>
                      </a:r>
                      <a:r>
                        <a:rPr lang="en-US" altLang="zh-CN" dirty="0"/>
                        <a:t>(string </a:t>
                      </a:r>
                      <a:r>
                        <a:rPr lang="en-US" altLang="zh-CN" dirty="0" err="1"/>
                        <a:t>strA</a:t>
                      </a:r>
                      <a:r>
                        <a:rPr lang="en-US" altLang="zh-CN" dirty="0"/>
                        <a:t>,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                            string </a:t>
                      </a:r>
                      <a:r>
                        <a:rPr lang="en-US" altLang="zh-CN" dirty="0" err="1"/>
                        <a:t>strB</a:t>
                      </a:r>
                      <a:r>
                        <a:rPr lang="en-US" altLang="zh-CN" dirty="0"/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             string </a:t>
                      </a:r>
                      <a:r>
                        <a:rPr lang="en-US" altLang="zh-CN" dirty="0" err="1"/>
                        <a:t>ignoreCase</a:t>
                      </a:r>
                      <a:r>
                        <a:rPr lang="en-US" altLang="zh-CN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 option;</a:t>
                      </a:r>
                      <a:endParaRPr lang="en-US" altLang="zh-CN" dirty="0"/>
                    </a:p>
                    <a:p>
                      <a:r>
                        <a:rPr lang="en-US" dirty="0"/>
                        <a:t>//…</a:t>
                      </a:r>
                    </a:p>
                    <a:p>
                      <a:r>
                        <a:rPr lang="en-US" altLang="zh-CN" dirty="0" err="1"/>
                        <a:t>int</a:t>
                      </a:r>
                      <a:r>
                        <a:rPr lang="en-US" altLang="zh-CN" dirty="0"/>
                        <a:t> result</a:t>
                      </a:r>
                      <a:r>
                        <a:rPr lang="en-US" dirty="0"/>
                        <a:t> =string.</a:t>
                      </a:r>
                      <a:r>
                        <a:rPr lang="en-US" altLang="zh-CN" dirty="0"/>
                        <a:t> Compare</a:t>
                      </a:r>
                      <a:r>
                        <a:rPr lang="en-US" dirty="0"/>
                        <a:t>(</a:t>
                      </a:r>
                      <a:r>
                        <a:rPr lang="en-US" altLang="zh-CN" dirty="0"/>
                        <a:t>option, “/help”</a:t>
                      </a:r>
                      <a:r>
                        <a:rPr lang="en-US" dirty="0"/>
                        <a:t>);</a:t>
                      </a:r>
                    </a:p>
                    <a:p>
                      <a:r>
                        <a:rPr lang="en-US" dirty="0"/>
                        <a:t>//  0:  if equal</a:t>
                      </a:r>
                    </a:p>
                    <a:p>
                      <a:r>
                        <a:rPr lang="en-US" dirty="0"/>
                        <a:t>//  negative if option &lt;/help</a:t>
                      </a:r>
                    </a:p>
                    <a:p>
                      <a:r>
                        <a:rPr lang="en-US" dirty="0"/>
                        <a:t>//  positive   if option &gt; /help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972535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 option;</a:t>
                      </a:r>
                      <a:endParaRPr lang="en-US" altLang="zh-CN" dirty="0"/>
                    </a:p>
                    <a:p>
                      <a:r>
                        <a:rPr lang="en-US" dirty="0"/>
                        <a:t>//…</a:t>
                      </a:r>
                    </a:p>
                    <a:p>
                      <a:r>
                        <a:rPr lang="en-US" altLang="zh-CN" dirty="0" err="1"/>
                        <a:t>int</a:t>
                      </a:r>
                      <a:r>
                        <a:rPr lang="en-US" altLang="zh-CN" dirty="0"/>
                        <a:t> result</a:t>
                      </a:r>
                      <a:r>
                        <a:rPr lang="en-US" dirty="0"/>
                        <a:t> =string.</a:t>
                      </a:r>
                      <a:r>
                        <a:rPr lang="en-US" altLang="zh-CN" dirty="0"/>
                        <a:t> Compare</a:t>
                      </a:r>
                      <a:r>
                        <a:rPr lang="en-US" dirty="0"/>
                        <a:t>(</a:t>
                      </a:r>
                      <a:r>
                        <a:rPr lang="en-US" altLang="zh-CN" dirty="0"/>
                        <a:t>option, “/help”</a:t>
                      </a:r>
                      <a:r>
                        <a:rPr lang="en-US" dirty="0"/>
                        <a:t>);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5947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097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48" y="20800"/>
            <a:ext cx="12206605" cy="9518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 descr="交大-logo-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95" y="-11224"/>
            <a:ext cx="3370580" cy="967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5749" y="179785"/>
            <a:ext cx="5948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字符串的不可变性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23435" y="763350"/>
            <a:ext cx="11830989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en-US" altLang="zh-CN" sz="2200" dirty="0">
                <a:sym typeface="+mn-ea"/>
              </a:rPr>
              <a:t> string </a:t>
            </a:r>
            <a:r>
              <a:rPr lang="zh-CN" altLang="en-US" sz="2200" dirty="0">
                <a:sym typeface="+mn-ea"/>
              </a:rPr>
              <a:t>类型的关键特性在于它的不可变性</a:t>
            </a:r>
            <a:r>
              <a:rPr lang="en-US" altLang="zh-CN" sz="2200" dirty="0">
                <a:sym typeface="+mn-ea"/>
              </a:rPr>
              <a:t>(immutable).</a:t>
            </a:r>
            <a:r>
              <a:rPr lang="zh-CN" altLang="en-US" sz="2200" dirty="0">
                <a:sym typeface="+mn-ea"/>
              </a:rPr>
              <a:t>可以为</a:t>
            </a:r>
            <a:r>
              <a:rPr lang="en-US" altLang="zh-CN" sz="2200" dirty="0">
                <a:sym typeface="+mn-ea"/>
              </a:rPr>
              <a:t>string </a:t>
            </a:r>
            <a:r>
              <a:rPr lang="zh-CN" altLang="en-US" sz="2200" dirty="0">
                <a:sym typeface="+mn-ea"/>
              </a:rPr>
              <a:t>变量赋一个全新的值，但出于性能考虑，没有提供修改字符串内容的机制，例如</a:t>
            </a:r>
            <a:endParaRPr lang="en-US" altLang="zh-CN" sz="2200" dirty="0">
              <a:sym typeface="+mn-ea"/>
            </a:endParaRPr>
          </a:p>
          <a:p>
            <a:r>
              <a:rPr lang="en-US" altLang="zh-CN" sz="2200" dirty="0">
                <a:sym typeface="+mn-ea"/>
              </a:rPr>
              <a:t> </a:t>
            </a:r>
          </a:p>
          <a:p>
            <a:r>
              <a:rPr lang="en-US" altLang="zh-CN" sz="2200" dirty="0">
                <a:sym typeface="+mn-ea"/>
              </a:rPr>
              <a:t>  </a:t>
            </a:r>
          </a:p>
          <a:p>
            <a:endParaRPr lang="en-US" altLang="zh-CN" sz="2200" dirty="0">
              <a:sym typeface="+mn-ea"/>
            </a:endParaRPr>
          </a:p>
          <a:p>
            <a:r>
              <a:rPr lang="en-US" altLang="zh-CN" sz="2200" dirty="0">
                <a:sym typeface="+mn-ea"/>
              </a:rPr>
              <a:t>  </a:t>
            </a:r>
          </a:p>
          <a:p>
            <a:endParaRPr lang="en-US" altLang="zh-CN" sz="2200" dirty="0">
              <a:sym typeface="+mn-ea"/>
            </a:endParaRPr>
          </a:p>
          <a:p>
            <a:r>
              <a:rPr lang="en-US" altLang="zh-CN" sz="2200" dirty="0">
                <a:sym typeface="+mn-ea"/>
              </a:rPr>
              <a:t> </a:t>
            </a: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   </a:t>
            </a:r>
            <a:r>
              <a:rPr lang="zh-CN" altLang="en-US" sz="2000" dirty="0">
                <a:sym typeface="+mn-ea"/>
              </a:rPr>
              <a:t> 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dirty="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795" y="301903"/>
            <a:ext cx="100965" cy="42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8289925" y="646938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饮水思源  爱国荣校</a:t>
            </a:r>
          </a:p>
        </p:txBody>
      </p:sp>
      <p:sp>
        <p:nvSpPr>
          <p:cNvPr id="14" name="矩形 13"/>
          <p:cNvSpPr/>
          <p:nvPr/>
        </p:nvSpPr>
        <p:spPr>
          <a:xfrm>
            <a:off x="9948" y="6631277"/>
            <a:ext cx="8280061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16540" y="6615430"/>
            <a:ext cx="1800013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E0539596-6E93-4A53-89E1-E8D46798F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411" y="2093952"/>
            <a:ext cx="4501356" cy="30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28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48" y="20800"/>
            <a:ext cx="12206605" cy="9518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 descr="交大-logo-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95" y="-11224"/>
            <a:ext cx="3370580" cy="967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5749" y="179785"/>
            <a:ext cx="5948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using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using static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指令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9849" y="1184136"/>
            <a:ext cx="11830989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en-US" altLang="zh-CN" sz="2200" dirty="0">
                <a:sym typeface="+mn-ea"/>
              </a:rPr>
              <a:t> using </a:t>
            </a:r>
            <a:r>
              <a:rPr lang="zh-CN" altLang="en-US" sz="2200" dirty="0">
                <a:sym typeface="+mn-ea"/>
              </a:rPr>
              <a:t>指令有以下种用途</a:t>
            </a:r>
            <a:endParaRPr lang="en-US" altLang="zh-CN" sz="2200" dirty="0">
              <a:sym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200" dirty="0">
                <a:sym typeface="+mn-ea"/>
              </a:rPr>
              <a:t> </a:t>
            </a:r>
            <a:r>
              <a:rPr lang="zh-CN" altLang="en-US" sz="2200" dirty="0">
                <a:sym typeface="+mn-ea"/>
              </a:rPr>
              <a:t>允许使用命名空间的类型而不需要指定命名空间的名字</a:t>
            </a:r>
            <a:r>
              <a:rPr lang="en-US" altLang="zh-CN" sz="2200" dirty="0">
                <a:sym typeface="+mn-ea"/>
              </a:rPr>
              <a:t>,</a:t>
            </a:r>
            <a:r>
              <a:rPr lang="zh-CN" altLang="en-US" sz="2200" dirty="0">
                <a:sym typeface="+mn-ea"/>
              </a:rPr>
              <a:t>例如</a:t>
            </a:r>
            <a:endParaRPr lang="en-US" altLang="zh-CN" sz="2200" dirty="0">
              <a:sym typeface="+mn-ea"/>
            </a:endParaRPr>
          </a:p>
          <a:p>
            <a:pPr lvl="1"/>
            <a:r>
              <a:rPr lang="en-US" altLang="zh-CN" sz="2200" dirty="0">
                <a:sym typeface="+mn-ea"/>
              </a:rPr>
              <a:t>                    using </a:t>
            </a:r>
            <a:r>
              <a:rPr lang="en-US" altLang="zh-CN" sz="2200" dirty="0" err="1">
                <a:sym typeface="+mn-ea"/>
              </a:rPr>
              <a:t>System.text</a:t>
            </a:r>
            <a:r>
              <a:rPr lang="en-US" altLang="zh-CN" sz="2200" dirty="0">
                <a:sym typeface="+mn-ea"/>
              </a:rPr>
              <a:t>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200" dirty="0">
                <a:sym typeface="+mn-ea"/>
              </a:rPr>
              <a:t> </a:t>
            </a:r>
            <a:r>
              <a:rPr lang="zh-CN" altLang="en-US" sz="2200" dirty="0">
                <a:sym typeface="+mn-ea"/>
              </a:rPr>
              <a:t>允许创建一个类型或命名空间的别名，例如： </a:t>
            </a:r>
            <a:endParaRPr lang="en-US" altLang="zh-CN" sz="2200" dirty="0">
              <a:sym typeface="+mn-ea"/>
            </a:endParaRPr>
          </a:p>
          <a:p>
            <a:pPr lvl="1"/>
            <a:r>
              <a:rPr lang="en-US" altLang="zh-CN" sz="2200" dirty="0">
                <a:sym typeface="+mn-ea"/>
              </a:rPr>
              <a:t>               using Project = </a:t>
            </a:r>
            <a:r>
              <a:rPr lang="en-US" altLang="zh-CN" sz="2200" dirty="0" err="1">
                <a:sym typeface="+mn-ea"/>
              </a:rPr>
              <a:t>PC.MyCompany.Project</a:t>
            </a:r>
            <a:r>
              <a:rPr lang="en-US" altLang="zh-CN" sz="2200" dirty="0">
                <a:sym typeface="+mn-ea"/>
              </a:rPr>
              <a:t>;</a:t>
            </a: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en-US" altLang="zh-CN" sz="2200" dirty="0">
                <a:sym typeface="+mn-ea"/>
              </a:rPr>
              <a:t>   using static </a:t>
            </a:r>
            <a:r>
              <a:rPr lang="zh-CN" altLang="en-US" sz="2200" dirty="0">
                <a:sym typeface="+mn-ea"/>
              </a:rPr>
              <a:t>指令访问类型的静态成员以及嵌套类型而不需要指定类型名。 例如</a:t>
            </a:r>
            <a:endParaRPr lang="en-US" altLang="zh-CN" sz="2200" dirty="0">
              <a:sym typeface="+mn-ea"/>
            </a:endParaRPr>
          </a:p>
          <a:p>
            <a:r>
              <a:rPr lang="en-US" altLang="zh-CN" sz="2200" dirty="0">
                <a:sym typeface="+mn-ea"/>
              </a:rPr>
              <a:t>       </a:t>
            </a:r>
            <a:r>
              <a:rPr lang="en-US" sz="2000" dirty="0"/>
              <a:t>using static </a:t>
            </a:r>
            <a:r>
              <a:rPr lang="en-US" sz="2000" dirty="0" err="1"/>
              <a:t>System.Math</a:t>
            </a:r>
            <a:r>
              <a:rPr lang="en-US" sz="2000" dirty="0"/>
              <a:t>;</a:t>
            </a:r>
            <a:endParaRPr lang="en-US" altLang="zh-CN" sz="20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   </a:t>
            </a:r>
            <a:r>
              <a:rPr lang="zh-CN" altLang="en-US" sz="2000" dirty="0">
                <a:sym typeface="+mn-ea"/>
              </a:rPr>
              <a:t> 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dirty="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795" y="301903"/>
            <a:ext cx="100965" cy="42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8289925" y="646938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饮水思源  爱国荣校</a:t>
            </a:r>
          </a:p>
        </p:txBody>
      </p:sp>
      <p:sp>
        <p:nvSpPr>
          <p:cNvPr id="14" name="矩形 13"/>
          <p:cNvSpPr/>
          <p:nvPr/>
        </p:nvSpPr>
        <p:spPr>
          <a:xfrm>
            <a:off x="9948" y="6631277"/>
            <a:ext cx="8280061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16540" y="6615430"/>
            <a:ext cx="1800013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156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48" y="20800"/>
            <a:ext cx="12206605" cy="9518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 descr="交大-logo-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95" y="-11224"/>
            <a:ext cx="3370580" cy="967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5749" y="179785"/>
            <a:ext cx="5948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隐式类型的局部变量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4399" y="923545"/>
            <a:ext cx="11830989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en-US" altLang="zh-CN" sz="2200" dirty="0">
                <a:sym typeface="+mn-ea"/>
              </a:rPr>
              <a:t>  </a:t>
            </a:r>
            <a:r>
              <a:rPr lang="en-US" altLang="zh-CN" sz="2200" dirty="0" err="1">
                <a:sym typeface="+mn-ea"/>
              </a:rPr>
              <a:t>var</a:t>
            </a:r>
            <a:r>
              <a:rPr lang="en-US" altLang="zh-CN" sz="2200" dirty="0">
                <a:sym typeface="+mn-ea"/>
              </a:rPr>
              <a:t> </a:t>
            </a:r>
            <a:r>
              <a:rPr lang="zh-CN" altLang="en-US" sz="2200" dirty="0">
                <a:sym typeface="+mn-ea"/>
              </a:rPr>
              <a:t>用来声明隐式类型的局部变量。编译器根据声明时初始化语句推断数据类型</a:t>
            </a: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r>
              <a:rPr lang="en-US" altLang="zh-CN" sz="2200" dirty="0">
                <a:sym typeface="+mn-ea"/>
              </a:rPr>
              <a:t>     </a:t>
            </a:r>
          </a:p>
          <a:p>
            <a:r>
              <a:rPr lang="en-US" altLang="zh-CN" sz="2200" dirty="0">
                <a:sym typeface="+mn-ea"/>
              </a:rPr>
              <a:t> </a:t>
            </a:r>
          </a:p>
          <a:p>
            <a:r>
              <a:rPr lang="en-US" altLang="zh-CN" sz="2200" dirty="0">
                <a:sym typeface="+mn-ea"/>
              </a:rPr>
              <a:t> </a:t>
            </a:r>
          </a:p>
          <a:p>
            <a:r>
              <a:rPr lang="en-US" altLang="zh-CN" sz="2200" dirty="0">
                <a:sym typeface="+mn-ea"/>
              </a:rPr>
              <a:t>  </a:t>
            </a:r>
          </a:p>
          <a:p>
            <a:endParaRPr lang="en-US" altLang="zh-CN" sz="2200" dirty="0">
              <a:sym typeface="+mn-ea"/>
            </a:endParaRPr>
          </a:p>
          <a:p>
            <a:r>
              <a:rPr lang="en-US" altLang="zh-CN" sz="2200" dirty="0">
                <a:sym typeface="+mn-ea"/>
              </a:rPr>
              <a:t>  </a:t>
            </a:r>
          </a:p>
          <a:p>
            <a:endParaRPr lang="en-US" altLang="zh-CN" sz="2200" dirty="0">
              <a:sym typeface="+mn-ea"/>
            </a:endParaRPr>
          </a:p>
          <a:p>
            <a:r>
              <a:rPr lang="en-US" altLang="zh-CN" sz="2200" dirty="0">
                <a:sym typeface="+mn-ea"/>
              </a:rPr>
              <a:t> </a:t>
            </a: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   </a:t>
            </a:r>
            <a:r>
              <a:rPr lang="zh-CN" altLang="en-US" sz="2000" dirty="0">
                <a:sym typeface="+mn-ea"/>
              </a:rPr>
              <a:t> 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dirty="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795" y="301903"/>
            <a:ext cx="100965" cy="42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8289925" y="646938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饮水思源  爱国荣校</a:t>
            </a:r>
          </a:p>
        </p:txBody>
      </p:sp>
      <p:sp>
        <p:nvSpPr>
          <p:cNvPr id="14" name="矩形 13"/>
          <p:cNvSpPr/>
          <p:nvPr/>
        </p:nvSpPr>
        <p:spPr>
          <a:xfrm>
            <a:off x="9948" y="6631277"/>
            <a:ext cx="8280061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16540" y="6615430"/>
            <a:ext cx="1800013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4A483FAE-75D6-4327-A51E-5611AA991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407" y="2078578"/>
            <a:ext cx="5200861" cy="344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997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48" y="20800"/>
            <a:ext cx="12206605" cy="9518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 descr="交大-logo-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95" y="-11224"/>
            <a:ext cx="3370580" cy="967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5749" y="179785"/>
            <a:ext cx="5948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值类型和引用类型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54399" y="923545"/>
            <a:ext cx="11830989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en-US" altLang="zh-CN" sz="2200" dirty="0">
                <a:sym typeface="+mn-ea"/>
              </a:rPr>
              <a:t>C# </a:t>
            </a:r>
            <a:r>
              <a:rPr lang="zh-CN" altLang="en-US" sz="2200" dirty="0">
                <a:sym typeface="+mn-ea"/>
              </a:rPr>
              <a:t>中数据类型分为两类</a:t>
            </a:r>
            <a:endParaRPr lang="en-US" altLang="zh-CN" sz="2200" dirty="0">
              <a:sym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200" dirty="0">
                <a:sym typeface="+mn-ea"/>
              </a:rPr>
              <a:t>   </a:t>
            </a:r>
            <a:r>
              <a:rPr lang="zh-CN" altLang="en-US" sz="2200" dirty="0">
                <a:sym typeface="+mn-ea"/>
              </a:rPr>
              <a:t>值类型</a:t>
            </a:r>
            <a:endParaRPr lang="en-US" altLang="zh-CN" sz="2200" dirty="0">
              <a:sym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200" dirty="0">
                <a:sym typeface="+mn-ea"/>
              </a:rPr>
              <a:t>    </a:t>
            </a:r>
            <a:r>
              <a:rPr lang="zh-CN" altLang="en-US" sz="2200" dirty="0">
                <a:sym typeface="+mn-ea"/>
              </a:rPr>
              <a:t>引用类型</a:t>
            </a:r>
            <a:r>
              <a:rPr lang="en-US" altLang="zh-CN" sz="2200" dirty="0">
                <a:sym typeface="+mn-ea"/>
              </a:rPr>
              <a:t>  </a:t>
            </a:r>
          </a:p>
          <a:p>
            <a:pPr marL="285750" indent="-285750">
              <a:buFont typeface="Wingdings" charset="2"/>
              <a:buChar char="n"/>
            </a:pPr>
            <a:r>
              <a:rPr lang="zh-CN" altLang="en-US" sz="2200" dirty="0">
                <a:sym typeface="+mn-ea"/>
              </a:rPr>
              <a:t>值类型 </a:t>
            </a:r>
            <a:endParaRPr lang="en-US" altLang="zh-CN" sz="2200" dirty="0">
              <a:sym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200" dirty="0">
                <a:sym typeface="+mn-ea"/>
              </a:rPr>
              <a:t> </a:t>
            </a:r>
            <a:r>
              <a:rPr lang="zh-CN" altLang="en-US" sz="2200" dirty="0">
                <a:sym typeface="+mn-ea"/>
              </a:rPr>
              <a:t>值类型存储在堆栈中</a:t>
            </a:r>
            <a:endParaRPr lang="en-US" altLang="zh-CN" sz="2200" dirty="0">
              <a:sym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200" dirty="0">
                <a:sym typeface="+mn-ea"/>
              </a:rPr>
              <a:t>除</a:t>
            </a:r>
            <a:r>
              <a:rPr lang="en-US" altLang="zh-CN" sz="2200" dirty="0">
                <a:sym typeface="+mn-ea"/>
              </a:rPr>
              <a:t>string </a:t>
            </a:r>
            <a:r>
              <a:rPr lang="zh-CN" altLang="en-US" sz="2200" dirty="0">
                <a:sym typeface="+mn-ea"/>
              </a:rPr>
              <a:t>外，基本数据类型都是值类型</a:t>
            </a:r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2200" dirty="0">
                <a:sym typeface="+mn-ea"/>
              </a:rPr>
              <a:t>引用类型</a:t>
            </a:r>
            <a:endParaRPr lang="en-US" altLang="zh-CN" sz="2200" dirty="0">
              <a:sym typeface="+mn-ea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200" dirty="0">
                <a:sym typeface="+mn-ea"/>
              </a:rPr>
              <a:t>引用类型存储在托管堆中</a:t>
            </a:r>
            <a:endParaRPr lang="en-US" altLang="zh-CN" sz="2200" dirty="0">
              <a:sym typeface="+mn-ea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200" dirty="0">
                <a:sym typeface="+mn-ea"/>
              </a:rPr>
              <a:t>引用只复制对数据的引用，所以两个不同变量可引用相同的结构， 例如</a:t>
            </a:r>
            <a:endParaRPr lang="en-US" altLang="zh-CN" sz="2200" dirty="0">
              <a:sym typeface="+mn-ea"/>
            </a:endParaRPr>
          </a:p>
          <a:p>
            <a:pPr lvl="1"/>
            <a:r>
              <a:rPr lang="en-US" altLang="zh-CN" sz="2200" dirty="0">
                <a:sym typeface="+mn-ea"/>
              </a:rPr>
              <a:t>       string s1= “hello world”;</a:t>
            </a:r>
          </a:p>
          <a:p>
            <a:pPr lvl="1"/>
            <a:r>
              <a:rPr lang="en-US" altLang="zh-CN" sz="2200" dirty="0">
                <a:sym typeface="+mn-ea"/>
              </a:rPr>
              <a:t>        string s2 = s1;  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200" dirty="0">
                <a:sym typeface="+mn-ea"/>
              </a:rPr>
              <a:t>大多数复杂的</a:t>
            </a:r>
            <a:r>
              <a:rPr lang="en-US" altLang="zh-CN" sz="2200" dirty="0" err="1">
                <a:sym typeface="+mn-ea"/>
              </a:rPr>
              <a:t>c#</a:t>
            </a:r>
            <a:r>
              <a:rPr lang="zh-CN" altLang="en-US" sz="2200" dirty="0">
                <a:sym typeface="+mn-ea"/>
              </a:rPr>
              <a:t>类，包括用户自定义类型，都是引用类型</a:t>
            </a:r>
            <a:endParaRPr lang="en-US" altLang="zh-CN" sz="2200" dirty="0">
              <a:sym typeface="+mn-ea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200" dirty="0">
                <a:sym typeface="+mn-ea"/>
              </a:rPr>
              <a:t>如果希望用户自定义类型为值类型，需要声明成结构</a:t>
            </a:r>
            <a:endParaRPr lang="en-US" altLang="zh-CN" sz="2200" dirty="0">
              <a:sym typeface="+mn-ea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200" dirty="0">
                <a:sym typeface="+mn-ea"/>
              </a:rPr>
              <a:t>一般引用类型需要使用</a:t>
            </a:r>
            <a:r>
              <a:rPr lang="en-US" altLang="zh-CN" sz="2200" dirty="0">
                <a:sym typeface="+mn-ea"/>
              </a:rPr>
              <a:t>new </a:t>
            </a:r>
            <a:r>
              <a:rPr lang="zh-CN" altLang="en-US" sz="2200" dirty="0">
                <a:sym typeface="+mn-ea"/>
              </a:rPr>
              <a:t>操作符从堆上分配对象</a:t>
            </a:r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r>
              <a:rPr lang="en-US" altLang="zh-CN" sz="2200" dirty="0">
                <a:sym typeface="+mn-ea"/>
              </a:rPr>
              <a:t>  </a:t>
            </a:r>
          </a:p>
          <a:p>
            <a:endParaRPr lang="en-US" altLang="zh-CN" sz="2200" dirty="0">
              <a:sym typeface="+mn-ea"/>
            </a:endParaRPr>
          </a:p>
          <a:p>
            <a:r>
              <a:rPr lang="en-US" altLang="zh-CN" sz="2200" dirty="0">
                <a:sym typeface="+mn-ea"/>
              </a:rPr>
              <a:t> </a:t>
            </a: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   </a:t>
            </a:r>
            <a:r>
              <a:rPr lang="zh-CN" altLang="en-US" sz="2000" dirty="0">
                <a:sym typeface="+mn-ea"/>
              </a:rPr>
              <a:t> 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dirty="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795" y="301903"/>
            <a:ext cx="100965" cy="42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8289925" y="646938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饮水思源  爱国荣校</a:t>
            </a:r>
          </a:p>
        </p:txBody>
      </p:sp>
      <p:sp>
        <p:nvSpPr>
          <p:cNvPr id="14" name="矩形 13"/>
          <p:cNvSpPr/>
          <p:nvPr/>
        </p:nvSpPr>
        <p:spPr>
          <a:xfrm>
            <a:off x="9948" y="6631277"/>
            <a:ext cx="8280061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16540" y="6615430"/>
            <a:ext cx="1800013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472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48" y="20800"/>
            <a:ext cx="12206605" cy="9518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 descr="交大-logo-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95" y="-11224"/>
            <a:ext cx="3370580" cy="967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5749" y="179785"/>
            <a:ext cx="5948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null  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4399" y="923545"/>
            <a:ext cx="1183098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en-US" altLang="zh-CN" sz="2200" dirty="0">
                <a:sym typeface="+mn-ea"/>
              </a:rPr>
              <a:t>  null</a:t>
            </a:r>
            <a:r>
              <a:rPr lang="zh-CN" altLang="en-US" sz="2200" dirty="0">
                <a:sym typeface="+mn-ea"/>
              </a:rPr>
              <a:t>值由关键字</a:t>
            </a:r>
            <a:r>
              <a:rPr lang="en-US" altLang="zh-CN" sz="2200" dirty="0">
                <a:sym typeface="+mn-ea"/>
              </a:rPr>
              <a:t>null </a:t>
            </a:r>
            <a:r>
              <a:rPr lang="zh-CN" altLang="en-US" sz="2200" dirty="0">
                <a:sym typeface="+mn-ea"/>
              </a:rPr>
              <a:t>标识，表明变量不引用任何有效对象，</a:t>
            </a:r>
            <a:r>
              <a:rPr lang="en-US" altLang="zh-CN" sz="2200" dirty="0">
                <a:sym typeface="+mn-ea"/>
              </a:rPr>
              <a:t>null </a:t>
            </a:r>
            <a:r>
              <a:rPr lang="zh-CN" altLang="en-US" sz="2200" dirty="0">
                <a:sym typeface="+mn-ea"/>
              </a:rPr>
              <a:t>值只能赋给引用类型，指针类型，可空值类型。 例如：</a:t>
            </a:r>
            <a:endParaRPr lang="en-US" altLang="zh-CN" sz="2200" dirty="0">
              <a:sym typeface="+mn-ea"/>
            </a:endParaRPr>
          </a:p>
          <a:p>
            <a:r>
              <a:rPr lang="en-US" altLang="zh-CN" sz="2200" dirty="0">
                <a:sym typeface="+mn-ea"/>
              </a:rPr>
              <a:t>                  string </a:t>
            </a:r>
            <a:r>
              <a:rPr lang="en-US" altLang="zh-CN" sz="2200" dirty="0" err="1">
                <a:sym typeface="+mn-ea"/>
              </a:rPr>
              <a:t>faxNumber</a:t>
            </a:r>
            <a:r>
              <a:rPr lang="en-US" altLang="zh-CN" sz="2200" dirty="0">
                <a:sym typeface="+mn-ea"/>
              </a:rPr>
              <a:t> = null;</a:t>
            </a:r>
          </a:p>
          <a:p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2200" dirty="0">
                <a:sym typeface="+mn-ea"/>
              </a:rPr>
              <a:t>  一般不能把 </a:t>
            </a:r>
            <a:r>
              <a:rPr lang="en-US" altLang="zh-CN" sz="2200" dirty="0">
                <a:sym typeface="+mn-ea"/>
              </a:rPr>
              <a:t>null</a:t>
            </a:r>
            <a:r>
              <a:rPr lang="zh-CN" altLang="en-US" sz="2200" dirty="0">
                <a:sym typeface="+mn-ea"/>
              </a:rPr>
              <a:t>赋给 值类型，因为值类型不能包含引用。但是从</a:t>
            </a:r>
            <a:r>
              <a:rPr lang="en-US" altLang="zh-CN" sz="2200" dirty="0">
                <a:sym typeface="+mn-ea"/>
              </a:rPr>
              <a:t>C# 2.0</a:t>
            </a:r>
            <a:r>
              <a:rPr lang="zh-CN" altLang="en-US" sz="2200" dirty="0">
                <a:sym typeface="+mn-ea"/>
              </a:rPr>
              <a:t>开始，允许使用可空修饰符？声明可存储</a:t>
            </a:r>
            <a:r>
              <a:rPr lang="en-US" altLang="zh-CN" sz="2200" dirty="0">
                <a:sym typeface="+mn-ea"/>
              </a:rPr>
              <a:t>null </a:t>
            </a:r>
            <a:r>
              <a:rPr lang="zh-CN" altLang="en-US" sz="2200" dirty="0">
                <a:sym typeface="+mn-ea"/>
              </a:rPr>
              <a:t>的变量， 例如： </a:t>
            </a:r>
            <a:endParaRPr lang="en-US" altLang="zh-CN" sz="2200" dirty="0">
              <a:sym typeface="+mn-ea"/>
            </a:endParaRPr>
          </a:p>
          <a:p>
            <a:r>
              <a:rPr lang="en-US" altLang="zh-CN" sz="2200" dirty="0">
                <a:sym typeface="+mn-ea"/>
              </a:rPr>
              <a:t>         </a:t>
            </a:r>
            <a:r>
              <a:rPr lang="en-US" altLang="zh-CN" sz="2200" dirty="0" err="1">
                <a:sym typeface="+mn-ea"/>
              </a:rPr>
              <a:t>int</a:t>
            </a:r>
            <a:r>
              <a:rPr lang="en-US" altLang="zh-CN" sz="2200" dirty="0">
                <a:sym typeface="+mn-ea"/>
              </a:rPr>
              <a:t> </a:t>
            </a:r>
            <a:r>
              <a:rPr lang="zh-CN" altLang="en-US" sz="2200" dirty="0">
                <a:sym typeface="+mn-ea"/>
              </a:rPr>
              <a:t>？</a:t>
            </a:r>
            <a:r>
              <a:rPr lang="en-US" altLang="zh-CN" sz="2200" dirty="0">
                <a:sym typeface="+mn-ea"/>
              </a:rPr>
              <a:t>count = null; </a:t>
            </a:r>
          </a:p>
          <a:p>
            <a:r>
              <a:rPr lang="en-US" altLang="zh-CN" sz="2200" dirty="0">
                <a:sym typeface="+mn-ea"/>
              </a:rPr>
              <a:t>         // ………….</a:t>
            </a:r>
          </a:p>
          <a:p>
            <a:r>
              <a:rPr lang="en-US" altLang="zh-CN" sz="2200" dirty="0">
                <a:sym typeface="+mn-ea"/>
              </a:rPr>
              <a:t>         if (count == null)</a:t>
            </a:r>
          </a:p>
          <a:p>
            <a:r>
              <a:rPr lang="en-US" altLang="zh-CN" sz="2200" dirty="0">
                <a:sym typeface="+mn-ea"/>
              </a:rPr>
              <a:t>          // …………….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dirty="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795" y="301903"/>
            <a:ext cx="100965" cy="42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8289925" y="646938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饮水思源  爱国荣校</a:t>
            </a:r>
          </a:p>
        </p:txBody>
      </p:sp>
      <p:sp>
        <p:nvSpPr>
          <p:cNvPr id="14" name="矩形 13"/>
          <p:cNvSpPr/>
          <p:nvPr/>
        </p:nvSpPr>
        <p:spPr>
          <a:xfrm>
            <a:off x="9948" y="6631277"/>
            <a:ext cx="8280061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16540" y="6615430"/>
            <a:ext cx="1800013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733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48" y="20800"/>
            <a:ext cx="12206605" cy="9518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 descr="交大-logo-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95" y="-11224"/>
            <a:ext cx="3370580" cy="967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5749" y="179785"/>
            <a:ext cx="5948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显式数据类型转换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7755" y="746300"/>
            <a:ext cx="11830989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en-US" altLang="zh-CN" sz="2200" dirty="0">
                <a:sym typeface="+mn-ea"/>
              </a:rPr>
              <a:t>   C# </a:t>
            </a:r>
            <a:r>
              <a:rPr lang="zh-CN" altLang="en-US" sz="2200" dirty="0">
                <a:sym typeface="+mn-ea"/>
              </a:rPr>
              <a:t>中，可以使用转型操作符执行转型，通过在圆括号中指定希望变量转换成的类型。转换可能丢失精度和数据，例如： </a:t>
            </a:r>
            <a:endParaRPr lang="en-US" altLang="zh-CN" sz="2200" dirty="0">
              <a:sym typeface="+mn-ea"/>
            </a:endParaRPr>
          </a:p>
          <a:p>
            <a:r>
              <a:rPr lang="en-US" altLang="zh-CN" sz="2200" dirty="0">
                <a:sym typeface="+mn-ea"/>
              </a:rPr>
              <a:t>    </a:t>
            </a:r>
            <a:r>
              <a:rPr lang="zh-CN" altLang="en-US" sz="2200" dirty="0">
                <a:sym typeface="+mn-ea"/>
              </a:rPr>
              <a:t>  </a:t>
            </a:r>
            <a:r>
              <a:rPr lang="en-US" altLang="zh-CN" sz="2200" dirty="0">
                <a:sym typeface="+mn-ea"/>
              </a:rPr>
              <a:t>long</a:t>
            </a:r>
            <a:r>
              <a:rPr lang="zh-CN" altLang="en-US" sz="2200" dirty="0">
                <a:sym typeface="+mn-ea"/>
              </a:rPr>
              <a:t> </a:t>
            </a:r>
            <a:r>
              <a:rPr lang="en-US" altLang="zh-CN" sz="2200" dirty="0" err="1">
                <a:sym typeface="+mn-ea"/>
              </a:rPr>
              <a:t>longNumber</a:t>
            </a:r>
            <a:r>
              <a:rPr lang="en-US" altLang="zh-CN" sz="2200" dirty="0">
                <a:sym typeface="+mn-ea"/>
              </a:rPr>
              <a:t> = 50918309109;</a:t>
            </a:r>
          </a:p>
          <a:p>
            <a:r>
              <a:rPr lang="en-US" altLang="zh-CN" sz="2200" dirty="0">
                <a:sym typeface="+mn-ea"/>
              </a:rPr>
              <a:t>      </a:t>
            </a:r>
            <a:r>
              <a:rPr lang="en-US" altLang="zh-CN" sz="2200" dirty="0" err="1">
                <a:sym typeface="+mn-ea"/>
              </a:rPr>
              <a:t>int</a:t>
            </a:r>
            <a:r>
              <a:rPr lang="en-US" altLang="zh-CN" sz="2200" dirty="0">
                <a:sym typeface="+mn-ea"/>
              </a:rPr>
              <a:t>   </a:t>
            </a:r>
            <a:r>
              <a:rPr lang="en-US" altLang="zh-CN" sz="2200" dirty="0" err="1">
                <a:sym typeface="+mn-ea"/>
              </a:rPr>
              <a:t>intNumber</a:t>
            </a:r>
            <a:r>
              <a:rPr lang="en-US" altLang="zh-CN" sz="2200" dirty="0">
                <a:sym typeface="+mn-ea"/>
              </a:rPr>
              <a:t> = (</a:t>
            </a:r>
            <a:r>
              <a:rPr lang="en-US" altLang="zh-CN" sz="2200" dirty="0" err="1">
                <a:sym typeface="+mn-ea"/>
              </a:rPr>
              <a:t>int</a:t>
            </a:r>
            <a:r>
              <a:rPr lang="en-US" altLang="zh-CN" sz="2200" dirty="0">
                <a:sym typeface="+mn-ea"/>
              </a:rPr>
              <a:t>)</a:t>
            </a:r>
            <a:r>
              <a:rPr lang="en-US" altLang="zh-CN" sz="2200" dirty="0" err="1">
                <a:sym typeface="+mn-ea"/>
              </a:rPr>
              <a:t>longNumber</a:t>
            </a:r>
            <a:r>
              <a:rPr lang="en-US" altLang="zh-CN" sz="2200" dirty="0">
                <a:sym typeface="+mn-ea"/>
              </a:rPr>
              <a:t>;</a:t>
            </a:r>
          </a:p>
          <a:p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en-US" altLang="zh-CN" sz="2200" dirty="0">
                <a:sym typeface="+mn-ea"/>
              </a:rPr>
              <a:t>C# </a:t>
            </a:r>
            <a:r>
              <a:rPr lang="zh-CN" altLang="en-US" sz="2200" dirty="0">
                <a:sym typeface="+mn-ea"/>
              </a:rPr>
              <a:t>提供了特殊关键字</a:t>
            </a:r>
            <a:r>
              <a:rPr lang="en-US" altLang="zh-CN" sz="2200" dirty="0">
                <a:sym typeface="+mn-ea"/>
              </a:rPr>
              <a:t>checked/unchecked </a:t>
            </a:r>
            <a:r>
              <a:rPr lang="zh-CN" altLang="en-US" sz="2200" dirty="0">
                <a:sym typeface="+mn-ea"/>
              </a:rPr>
              <a:t>标识代码块，</a:t>
            </a:r>
            <a:r>
              <a:rPr lang="en-US" altLang="zh-CN" sz="2200" dirty="0">
                <a:sym typeface="+mn-ea"/>
              </a:rPr>
              <a:t> </a:t>
            </a:r>
            <a:r>
              <a:rPr lang="zh-CN" altLang="en-US" sz="2200" dirty="0">
                <a:sym typeface="+mn-ea"/>
              </a:rPr>
              <a:t>如果代码块中发生数据溢出，</a:t>
            </a:r>
            <a:r>
              <a:rPr lang="en-US" altLang="zh-CN" sz="2200" dirty="0">
                <a:sym typeface="+mn-ea"/>
              </a:rPr>
              <a:t>checked </a:t>
            </a:r>
            <a:r>
              <a:rPr lang="zh-CN" altLang="en-US" sz="2200" dirty="0">
                <a:sym typeface="+mn-ea"/>
              </a:rPr>
              <a:t>将使得程序抛出异常，如：</a:t>
            </a: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2200" dirty="0">
                <a:sym typeface="+mn-ea"/>
              </a:rPr>
              <a:t>不存在从数值类型到</a:t>
            </a:r>
            <a:r>
              <a:rPr lang="en-US" altLang="zh-CN" sz="2200" dirty="0">
                <a:sym typeface="+mn-ea"/>
              </a:rPr>
              <a:t>bool</a:t>
            </a:r>
            <a:r>
              <a:rPr lang="zh-CN" altLang="en-US" sz="2200" dirty="0">
                <a:sym typeface="+mn-ea"/>
              </a:rPr>
              <a:t>的有效转换</a:t>
            </a: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dirty="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795" y="301903"/>
            <a:ext cx="100965" cy="42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8289925" y="646938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饮水思源  爱国荣校</a:t>
            </a:r>
          </a:p>
        </p:txBody>
      </p:sp>
      <p:sp>
        <p:nvSpPr>
          <p:cNvPr id="14" name="矩形 13"/>
          <p:cNvSpPr/>
          <p:nvPr/>
        </p:nvSpPr>
        <p:spPr>
          <a:xfrm>
            <a:off x="9948" y="6631277"/>
            <a:ext cx="8280061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16540" y="6615430"/>
            <a:ext cx="1800013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F68AA2A5-92C5-4A82-AC9C-7A104BE84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999" y="3334525"/>
            <a:ext cx="3929733" cy="262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76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48" y="20800"/>
            <a:ext cx="12206605" cy="9518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 descr="交大-logo-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95" y="-11224"/>
            <a:ext cx="3370580" cy="967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5749" y="179785"/>
            <a:ext cx="5948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不使用转型操作符的转换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50353" y="1045663"/>
            <a:ext cx="1183098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zh-CN" altLang="en-US" sz="2200" dirty="0">
                <a:sym typeface="+mn-ea"/>
              </a:rPr>
              <a:t>每个数据类型都包含一个</a:t>
            </a:r>
            <a:r>
              <a:rPr lang="en-US" altLang="zh-CN" sz="2200" dirty="0">
                <a:sym typeface="+mn-ea"/>
              </a:rPr>
              <a:t>Parse() </a:t>
            </a:r>
            <a:r>
              <a:rPr lang="zh-CN" altLang="en-US" sz="2200" dirty="0">
                <a:sym typeface="+mn-ea"/>
              </a:rPr>
              <a:t>方法，它允许将字符串转换成对应的数值类型，例如：</a:t>
            </a:r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en-US" altLang="zh-CN" sz="2200" dirty="0">
                <a:sym typeface="+mn-ea"/>
              </a:rPr>
              <a:t>  </a:t>
            </a:r>
            <a:r>
              <a:rPr lang="en-US" altLang="zh-CN" sz="2200" dirty="0" err="1">
                <a:sym typeface="+mn-ea"/>
              </a:rPr>
              <a:t>System.Convert</a:t>
            </a:r>
            <a:r>
              <a:rPr lang="en-US" altLang="zh-CN" sz="2200" dirty="0">
                <a:sym typeface="+mn-ea"/>
              </a:rPr>
              <a:t> </a:t>
            </a:r>
            <a:r>
              <a:rPr lang="zh-CN" altLang="en-US" sz="2200" dirty="0">
                <a:sym typeface="+mn-ea"/>
              </a:rPr>
              <a:t>也能将一种类型转换为另一中类型，但是它只支持小的数据类型，而且是不可扩展的。它允许从</a:t>
            </a:r>
            <a:r>
              <a:rPr lang="en-US" altLang="zh-CN" sz="2200" dirty="0">
                <a:sym typeface="+mn-ea"/>
              </a:rPr>
              <a:t>bool,</a:t>
            </a:r>
            <a:r>
              <a:rPr lang="zh-CN" altLang="en-US" sz="2200" dirty="0">
                <a:sym typeface="+mn-ea"/>
              </a:rPr>
              <a:t> </a:t>
            </a:r>
            <a:r>
              <a:rPr lang="en-US" altLang="zh-CN" sz="2200" dirty="0">
                <a:sym typeface="+mn-ea"/>
              </a:rPr>
              <a:t>char, </a:t>
            </a:r>
            <a:r>
              <a:rPr lang="en-US" altLang="zh-CN" sz="2200" dirty="0" err="1">
                <a:sym typeface="+mn-ea"/>
              </a:rPr>
              <a:t>sbyte</a:t>
            </a:r>
            <a:r>
              <a:rPr lang="en-US" altLang="zh-CN" sz="2200" dirty="0">
                <a:sym typeface="+mn-ea"/>
              </a:rPr>
              <a:t>, short, </a:t>
            </a:r>
            <a:r>
              <a:rPr lang="en-US" altLang="zh-CN" sz="2200" dirty="0" err="1">
                <a:sym typeface="+mn-ea"/>
              </a:rPr>
              <a:t>int</a:t>
            </a:r>
            <a:r>
              <a:rPr lang="en-US" altLang="zh-CN" sz="2200" dirty="0">
                <a:sym typeface="+mn-ea"/>
              </a:rPr>
              <a:t>, long, </a:t>
            </a:r>
            <a:r>
              <a:rPr lang="en-US" altLang="zh-CN" sz="2200" dirty="0" err="1">
                <a:sym typeface="+mn-ea"/>
              </a:rPr>
              <a:t>ushort</a:t>
            </a:r>
            <a:r>
              <a:rPr lang="en-US" altLang="zh-CN" sz="2200" dirty="0">
                <a:sym typeface="+mn-ea"/>
              </a:rPr>
              <a:t>, </a:t>
            </a:r>
            <a:r>
              <a:rPr lang="en-US" altLang="zh-CN" sz="2200" dirty="0" err="1">
                <a:sym typeface="+mn-ea"/>
              </a:rPr>
              <a:t>uint</a:t>
            </a:r>
            <a:r>
              <a:rPr lang="en-US" altLang="zh-CN" sz="2200" dirty="0">
                <a:sym typeface="+mn-ea"/>
              </a:rPr>
              <a:t>, </a:t>
            </a:r>
            <a:r>
              <a:rPr lang="en-US" altLang="zh-CN" sz="2200" dirty="0" err="1">
                <a:sym typeface="+mn-ea"/>
              </a:rPr>
              <a:t>ulong</a:t>
            </a:r>
            <a:r>
              <a:rPr lang="en-US" altLang="zh-CN" sz="2200" dirty="0">
                <a:sym typeface="+mn-ea"/>
              </a:rPr>
              <a:t>, float, double, decimal, </a:t>
            </a:r>
            <a:r>
              <a:rPr lang="en-US" altLang="zh-CN" sz="2200" dirty="0" err="1">
                <a:sym typeface="+mn-ea"/>
              </a:rPr>
              <a:t>DateTime</a:t>
            </a:r>
            <a:r>
              <a:rPr lang="en-US" altLang="zh-CN" sz="2200" dirty="0">
                <a:sym typeface="+mn-ea"/>
              </a:rPr>
              <a:t> </a:t>
            </a:r>
            <a:r>
              <a:rPr lang="zh-CN" altLang="en-US" sz="2200" dirty="0">
                <a:sym typeface="+mn-ea"/>
              </a:rPr>
              <a:t>和</a:t>
            </a:r>
            <a:r>
              <a:rPr lang="en-US" altLang="zh-CN" sz="2200" dirty="0">
                <a:sym typeface="+mn-ea"/>
              </a:rPr>
              <a:t>string </a:t>
            </a:r>
            <a:r>
              <a:rPr lang="zh-CN" altLang="en-US" sz="2200" dirty="0">
                <a:sym typeface="+mn-ea"/>
              </a:rPr>
              <a:t>类型中的一种转换到另一种类型</a:t>
            </a:r>
            <a:endParaRPr lang="en-US" altLang="zh-CN" sz="2200" dirty="0">
              <a:sym typeface="+mn-ea"/>
            </a:endParaRPr>
          </a:p>
          <a:p>
            <a:r>
              <a:rPr lang="en-US" altLang="zh-CN" sz="2200" dirty="0">
                <a:sym typeface="+mn-ea"/>
              </a:rPr>
              <a:t>         </a:t>
            </a:r>
          </a:p>
          <a:p>
            <a:endParaRPr lang="en-US" altLang="zh-CN" sz="2200" dirty="0">
              <a:sym typeface="+mn-ea"/>
            </a:endParaRPr>
          </a:p>
          <a:p>
            <a:r>
              <a:rPr lang="en-US" altLang="zh-CN" sz="2200" dirty="0">
                <a:sym typeface="+mn-ea"/>
              </a:rPr>
              <a:t>  </a:t>
            </a:r>
          </a:p>
          <a:p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en-US" altLang="zh-CN" sz="2200" dirty="0">
                <a:sym typeface="+mn-ea"/>
              </a:rPr>
              <a:t>  </a:t>
            </a:r>
            <a:r>
              <a:rPr lang="zh-CN" altLang="en-US" sz="2200" dirty="0">
                <a:sym typeface="+mn-ea"/>
              </a:rPr>
              <a:t>所有类型都支持</a:t>
            </a:r>
            <a:r>
              <a:rPr lang="en-US" altLang="zh-CN" sz="2200" dirty="0" err="1">
                <a:sym typeface="+mn-ea"/>
              </a:rPr>
              <a:t>ToString</a:t>
            </a:r>
            <a:r>
              <a:rPr lang="zh-CN" altLang="en-US" sz="2200" dirty="0">
                <a:sym typeface="+mn-ea"/>
              </a:rPr>
              <a:t> 方法 输出一个类型的字符串表示，例如： </a:t>
            </a:r>
            <a:endParaRPr lang="en-US" altLang="zh-CN" sz="2200" dirty="0">
              <a:sym typeface="+mn-ea"/>
            </a:endParaRPr>
          </a:p>
          <a:p>
            <a:r>
              <a:rPr lang="en-US" altLang="zh-CN" sz="2200" dirty="0">
                <a:sym typeface="+mn-ea"/>
              </a:rPr>
              <a:t> </a:t>
            </a: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795" y="301903"/>
            <a:ext cx="100965" cy="42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8289925" y="646938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饮水思源  爱国荣校</a:t>
            </a:r>
          </a:p>
        </p:txBody>
      </p:sp>
      <p:sp>
        <p:nvSpPr>
          <p:cNvPr id="14" name="矩形 13"/>
          <p:cNvSpPr/>
          <p:nvPr/>
        </p:nvSpPr>
        <p:spPr>
          <a:xfrm>
            <a:off x="9948" y="6631277"/>
            <a:ext cx="8280061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16540" y="6615430"/>
            <a:ext cx="1800013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4">
            <a:extLst>
              <a:ext uri="{FF2B5EF4-FFF2-40B4-BE49-F238E27FC236}">
                <a16:creationId xmlns="" xmlns:a16="http://schemas.microsoft.com/office/drawing/2014/main" id="{32D6D2C8-C577-45D9-8B05-51004EE35C46}"/>
              </a:ext>
            </a:extLst>
          </p:cNvPr>
          <p:cNvSpPr txBox="1"/>
          <p:nvPr/>
        </p:nvSpPr>
        <p:spPr>
          <a:xfrm>
            <a:off x="624525" y="3618244"/>
            <a:ext cx="5188938" cy="830997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ym typeface="+mn-ea"/>
              </a:rPr>
              <a:t>string </a:t>
            </a:r>
            <a:r>
              <a:rPr lang="en-US" altLang="zh-CN" sz="1600" dirty="0" err="1">
                <a:sym typeface="+mn-ea"/>
              </a:rPr>
              <a:t>middleText</a:t>
            </a:r>
            <a:r>
              <a:rPr lang="en-US" altLang="zh-CN" sz="1600" dirty="0">
                <a:sym typeface="+mn-ea"/>
              </a:rPr>
              <a:t> = “261.626”;</a:t>
            </a:r>
          </a:p>
          <a:p>
            <a:r>
              <a:rPr lang="en-US" altLang="zh-CN" sz="1600" dirty="0">
                <a:sym typeface="+mn-ea"/>
              </a:rPr>
              <a:t>double middle = </a:t>
            </a:r>
            <a:r>
              <a:rPr lang="en-US" altLang="zh-CN" sz="1600" dirty="0" err="1">
                <a:sym typeface="+mn-ea"/>
              </a:rPr>
              <a:t>System.Convert.ToDouble</a:t>
            </a:r>
            <a:r>
              <a:rPr lang="en-US" altLang="zh-CN" sz="1600" dirty="0">
                <a:sym typeface="+mn-ea"/>
              </a:rPr>
              <a:t>(</a:t>
            </a:r>
            <a:r>
              <a:rPr lang="en-US" altLang="zh-CN" sz="1600" dirty="0" err="1">
                <a:sym typeface="+mn-ea"/>
              </a:rPr>
              <a:t>middleText</a:t>
            </a:r>
            <a:r>
              <a:rPr lang="en-US" altLang="zh-CN" sz="1600" dirty="0">
                <a:sym typeface="+mn-ea"/>
              </a:rPr>
              <a:t>);</a:t>
            </a:r>
          </a:p>
          <a:p>
            <a:r>
              <a:rPr lang="en-US" altLang="zh-CN" sz="1600" dirty="0">
                <a:sym typeface="+mn-ea"/>
              </a:rPr>
              <a:t>bool    </a:t>
            </a:r>
            <a:r>
              <a:rPr lang="en-US" altLang="zh-CN" sz="1600" dirty="0" err="1">
                <a:sym typeface="+mn-ea"/>
              </a:rPr>
              <a:t>isMiddle</a:t>
            </a:r>
            <a:r>
              <a:rPr lang="en-US" altLang="zh-CN" sz="1600" dirty="0">
                <a:sym typeface="+mn-ea"/>
              </a:rPr>
              <a:t>= </a:t>
            </a:r>
            <a:r>
              <a:rPr lang="en-US" altLang="zh-CN" sz="1600" dirty="0" err="1">
                <a:sym typeface="+mn-ea"/>
              </a:rPr>
              <a:t>System.Convert.ToBoolean</a:t>
            </a:r>
            <a:r>
              <a:rPr lang="en-US" altLang="zh-CN" sz="1600" dirty="0">
                <a:sym typeface="+mn-ea"/>
              </a:rPr>
              <a:t>(</a:t>
            </a:r>
            <a:r>
              <a:rPr lang="en-US" altLang="zh-CN" sz="1600" dirty="0" err="1">
                <a:sym typeface="+mn-ea"/>
              </a:rPr>
              <a:t>middleText</a:t>
            </a:r>
            <a:r>
              <a:rPr lang="en-US" altLang="zh-CN" sz="1600" dirty="0">
                <a:sym typeface="+mn-ea"/>
              </a:rPr>
              <a:t>);  </a:t>
            </a:r>
          </a:p>
        </p:txBody>
      </p:sp>
      <p:sp>
        <p:nvSpPr>
          <p:cNvPr id="13" name="文本框 4">
            <a:extLst>
              <a:ext uri="{FF2B5EF4-FFF2-40B4-BE49-F238E27FC236}">
                <a16:creationId xmlns="" xmlns:a16="http://schemas.microsoft.com/office/drawing/2014/main" id="{01429163-9B31-4C8C-9C87-2902E02A147F}"/>
              </a:ext>
            </a:extLst>
          </p:cNvPr>
          <p:cNvSpPr txBox="1"/>
          <p:nvPr/>
        </p:nvSpPr>
        <p:spPr>
          <a:xfrm>
            <a:off x="619760" y="5260396"/>
            <a:ext cx="5188938" cy="584775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ym typeface="+mn-ea"/>
              </a:rPr>
              <a:t>bool </a:t>
            </a:r>
            <a:r>
              <a:rPr lang="en-US" altLang="zh-CN" sz="1600" dirty="0" err="1">
                <a:sym typeface="+mn-ea"/>
              </a:rPr>
              <a:t>isMiddle</a:t>
            </a:r>
            <a:r>
              <a:rPr lang="en-US" altLang="zh-CN" sz="1600" dirty="0">
                <a:sym typeface="+mn-ea"/>
              </a:rPr>
              <a:t>= true;</a:t>
            </a:r>
          </a:p>
          <a:p>
            <a:r>
              <a:rPr lang="en-US" altLang="zh-CN" sz="1600" dirty="0">
                <a:sym typeface="+mn-ea"/>
              </a:rPr>
              <a:t>string text=  </a:t>
            </a:r>
            <a:r>
              <a:rPr lang="en-US" altLang="zh-CN" sz="1600" dirty="0" err="1">
                <a:sym typeface="+mn-ea"/>
              </a:rPr>
              <a:t>isMiddle.ToString</a:t>
            </a:r>
            <a:r>
              <a:rPr lang="en-US" altLang="zh-CN" sz="1600" dirty="0">
                <a:sym typeface="+mn-ea"/>
              </a:rPr>
              <a:t>(); // text = True;</a:t>
            </a:r>
          </a:p>
        </p:txBody>
      </p:sp>
      <p:sp>
        <p:nvSpPr>
          <p:cNvPr id="17" name="文本框 4">
            <a:extLst>
              <a:ext uri="{FF2B5EF4-FFF2-40B4-BE49-F238E27FC236}">
                <a16:creationId xmlns="" xmlns:a16="http://schemas.microsoft.com/office/drawing/2014/main" id="{4C74321B-DA7B-4E1B-9885-BD1F3CB6EB0A}"/>
              </a:ext>
            </a:extLst>
          </p:cNvPr>
          <p:cNvSpPr txBox="1"/>
          <p:nvPr/>
        </p:nvSpPr>
        <p:spPr>
          <a:xfrm>
            <a:off x="715749" y="1712254"/>
            <a:ext cx="5188938" cy="584775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ym typeface="+mn-ea"/>
              </a:rPr>
              <a:t> string text = “9.11E-31”;</a:t>
            </a:r>
          </a:p>
          <a:p>
            <a:r>
              <a:rPr lang="en-US" altLang="zh-CN" sz="1600" dirty="0">
                <a:sym typeface="+mn-ea"/>
              </a:rPr>
              <a:t> float </a:t>
            </a:r>
            <a:r>
              <a:rPr lang="en-US" altLang="zh-CN" sz="1600" dirty="0" err="1">
                <a:sym typeface="+mn-ea"/>
              </a:rPr>
              <a:t>kgElectronmass</a:t>
            </a:r>
            <a:r>
              <a:rPr lang="en-US" altLang="zh-CN" sz="1600" dirty="0">
                <a:sym typeface="+mn-ea"/>
              </a:rPr>
              <a:t> = </a:t>
            </a:r>
            <a:r>
              <a:rPr lang="en-US" altLang="zh-CN" sz="1600" dirty="0" err="1">
                <a:sym typeface="+mn-ea"/>
              </a:rPr>
              <a:t>float.Parse</a:t>
            </a:r>
            <a:r>
              <a:rPr lang="en-US" altLang="zh-CN" sz="1600" dirty="0">
                <a:sym typeface="+mn-ea"/>
              </a:rPr>
              <a:t>(text); </a:t>
            </a:r>
          </a:p>
        </p:txBody>
      </p:sp>
    </p:spTree>
    <p:extLst>
      <p:ext uri="{BB962C8B-B14F-4D97-AF65-F5344CB8AC3E}">
        <p14:creationId xmlns:p14="http://schemas.microsoft.com/office/powerpoint/2010/main" val="1341866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48" y="20800"/>
            <a:ext cx="12206605" cy="9518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交大-logo-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95" y="-11224"/>
            <a:ext cx="3370580" cy="967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5750" y="179785"/>
            <a:ext cx="5397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Reference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Book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795" y="301903"/>
            <a:ext cx="100965" cy="42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8289925" y="646938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饮水思源  爱国荣校</a:t>
            </a:r>
          </a:p>
        </p:txBody>
      </p:sp>
      <p:sp>
        <p:nvSpPr>
          <p:cNvPr id="14" name="矩形 13"/>
          <p:cNvSpPr/>
          <p:nvPr/>
        </p:nvSpPr>
        <p:spPr>
          <a:xfrm>
            <a:off x="10160" y="6615430"/>
            <a:ext cx="8280061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16540" y="6615430"/>
            <a:ext cx="1800013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https://images-cn.ssl-images-amazon.com/images/I/51VKTe%2BayoL._SX353_BO1,204,203,200_.jpg">
            <a:extLst>
              <a:ext uri="{FF2B5EF4-FFF2-40B4-BE49-F238E27FC236}">
                <a16:creationId xmlns="" xmlns:a16="http://schemas.microsoft.com/office/drawing/2014/main" id="{A4DCD626-BD8D-4E50-8FC3-45E7EE6BD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218" y="1295274"/>
            <a:ext cx="338137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539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48" y="20800"/>
            <a:ext cx="12206605" cy="9518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交大-logo-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95" y="-11224"/>
            <a:ext cx="3370580" cy="967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5750" y="180863"/>
            <a:ext cx="5397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C# Introduction 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0880" y="694650"/>
            <a:ext cx="1164474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2200" dirty="0">
                <a:sym typeface="+mn-ea"/>
              </a:rPr>
              <a:t>托管代码</a:t>
            </a:r>
            <a:r>
              <a:rPr lang="en-US" altLang="zh-CN" sz="2200" dirty="0">
                <a:sym typeface="+mn-ea"/>
              </a:rPr>
              <a:t>(Manage Code ) </a:t>
            </a:r>
            <a:r>
              <a:rPr lang="zh-CN" altLang="en-US" sz="2200" dirty="0">
                <a:sym typeface="+mn-ea"/>
              </a:rPr>
              <a:t>：</a:t>
            </a:r>
            <a:endParaRPr lang="en-US" altLang="zh-CN" sz="2200" dirty="0">
              <a:sym typeface="+mn-ea"/>
            </a:endParaRPr>
          </a:p>
          <a:p>
            <a:pPr lvl="1"/>
            <a:r>
              <a:rPr lang="zh-CN" altLang="en-US" sz="2000" dirty="0">
                <a:sym typeface="+mn-ea"/>
              </a:rPr>
              <a:t>依赖于</a:t>
            </a:r>
            <a:r>
              <a:rPr lang="en-US" altLang="zh-CN" sz="2000" dirty="0">
                <a:sym typeface="+mn-ea"/>
              </a:rPr>
              <a:t>.NET </a:t>
            </a:r>
            <a:r>
              <a:rPr lang="zh-CN" altLang="en-US" sz="2000" dirty="0">
                <a:sym typeface="+mn-ea"/>
              </a:rPr>
              <a:t>框架，在</a:t>
            </a:r>
            <a:r>
              <a:rPr lang="en-US" altLang="zh-CN" sz="2000" dirty="0">
                <a:sym typeface="+mn-ea"/>
              </a:rPr>
              <a:t>CLR </a:t>
            </a:r>
            <a:r>
              <a:rPr lang="zh-CN" altLang="en-US" sz="2000" dirty="0">
                <a:sym typeface="+mn-ea"/>
              </a:rPr>
              <a:t>管理下运行的代码</a:t>
            </a:r>
            <a:endParaRPr lang="en-US" altLang="zh-CN" sz="2000" dirty="0">
              <a:sym typeface="+mn-ea"/>
            </a:endParaRPr>
          </a:p>
          <a:p>
            <a:pPr lvl="1"/>
            <a:endParaRPr lang="en-US" altLang="zh-CN" sz="20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en-US" altLang="zh-CN" sz="2200" dirty="0">
                <a:sym typeface="+mn-ea"/>
              </a:rPr>
              <a:t> </a:t>
            </a:r>
            <a:r>
              <a:rPr lang="zh-CN" altLang="en-US" sz="2200" dirty="0">
                <a:sym typeface="+mn-ea"/>
              </a:rPr>
              <a:t>基础类型库 </a:t>
            </a:r>
            <a:r>
              <a:rPr lang="en-US" altLang="zh-CN" sz="2200" dirty="0">
                <a:sym typeface="+mn-ea"/>
              </a:rPr>
              <a:t>(Base Class Library):</a:t>
            </a:r>
          </a:p>
          <a:p>
            <a:r>
              <a:rPr lang="en-US" altLang="zh-CN" sz="2000" dirty="0">
                <a:sym typeface="+mn-ea"/>
              </a:rPr>
              <a:t>       BCL </a:t>
            </a:r>
            <a:r>
              <a:rPr lang="zh-CN" altLang="en-US" sz="2000" dirty="0">
                <a:sym typeface="+mn-ea"/>
              </a:rPr>
              <a:t>是公共语言基础标准库</a:t>
            </a:r>
            <a:r>
              <a:rPr lang="en-US" sz="2000" dirty="0"/>
              <a:t>Common Language Infrastructure (CLI)</a:t>
            </a:r>
            <a:r>
              <a:rPr lang="zh-CN" altLang="en-US" sz="2000" dirty="0">
                <a:sym typeface="+mn-ea"/>
              </a:rPr>
              <a:t>之一，它提供了 内建的数据类型表示、基本文件访问，自定义属性，格式化、安全属性、</a:t>
            </a:r>
            <a:r>
              <a:rPr lang="en-US" sz="2000" dirty="0"/>
              <a:t> I/O</a:t>
            </a:r>
            <a:r>
              <a:rPr lang="zh-CN" altLang="en-US" sz="2000" dirty="0">
                <a:sym typeface="+mn-ea"/>
              </a:rPr>
              <a:t> 流、字符串操纵等功能， 例如：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     System.Int32 , </a:t>
            </a:r>
            <a:r>
              <a:rPr lang="en-US" altLang="zh-CN" sz="2000" dirty="0" err="1">
                <a:sym typeface="+mn-ea"/>
              </a:rPr>
              <a:t>System.String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   </a:t>
            </a:r>
            <a:r>
              <a:rPr lang="en-US" sz="2000" dirty="0"/>
              <a:t> 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 </a:t>
            </a:r>
            <a:endParaRPr lang="en-US" altLang="zh-CN" sz="2200" dirty="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795" y="301903"/>
            <a:ext cx="100965" cy="42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8289925" y="646938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饮水思源  爱国荣校</a:t>
            </a:r>
          </a:p>
        </p:txBody>
      </p:sp>
      <p:sp>
        <p:nvSpPr>
          <p:cNvPr id="14" name="矩形 13"/>
          <p:cNvSpPr/>
          <p:nvPr/>
        </p:nvSpPr>
        <p:spPr>
          <a:xfrm>
            <a:off x="10160" y="6615430"/>
            <a:ext cx="8280061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16540" y="6615430"/>
            <a:ext cx="1800013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62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48" y="20800"/>
            <a:ext cx="12206605" cy="9518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交大-logo-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95" y="-11224"/>
            <a:ext cx="3370580" cy="967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5750" y="180863"/>
            <a:ext cx="5397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C# Introduction 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0880" y="694650"/>
            <a:ext cx="1164474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2200" dirty="0">
                <a:sym typeface="+mn-ea"/>
              </a:rPr>
              <a:t>程序集</a:t>
            </a:r>
            <a:r>
              <a:rPr lang="en-US" altLang="zh-CN" sz="2200" dirty="0">
                <a:sym typeface="+mn-ea"/>
              </a:rPr>
              <a:t>(Assembly) </a:t>
            </a:r>
            <a:r>
              <a:rPr lang="zh-CN" altLang="en-US" sz="2200" dirty="0">
                <a:sym typeface="+mn-ea"/>
              </a:rPr>
              <a:t>：</a:t>
            </a:r>
            <a:endParaRPr lang="en-US" altLang="zh-CN" sz="2200" dirty="0">
              <a:sym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ym typeface="+mn-ea"/>
              </a:rPr>
              <a:t> .NET </a:t>
            </a:r>
            <a:r>
              <a:rPr lang="zh-CN" altLang="en-US" sz="2000" dirty="0">
                <a:sym typeface="+mn-ea"/>
              </a:rPr>
              <a:t>库和可执行文件称为程序集，程序集是编译好的，面向</a:t>
            </a:r>
            <a:r>
              <a:rPr lang="en-US" altLang="zh-CN" sz="2000" dirty="0">
                <a:sym typeface="+mn-ea"/>
              </a:rPr>
              <a:t>.NETFRAME </a:t>
            </a:r>
            <a:r>
              <a:rPr lang="zh-CN" altLang="en-US" sz="2000" dirty="0">
                <a:sym typeface="+mn-ea"/>
              </a:rPr>
              <a:t>的代码的逻辑单元</a:t>
            </a:r>
            <a:endParaRPr lang="en-US" altLang="zh-CN" sz="2000" dirty="0">
              <a:sym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ym typeface="+mn-ea"/>
              </a:rPr>
              <a:t>程序集中包含的元数据描述了对应代码中定义的类型和方法。程序集也包含描述自身的程序集元数据，这种元数据包含在一个称为“清单”</a:t>
            </a:r>
            <a:r>
              <a:rPr lang="en-US" altLang="zh-CN" sz="2000" dirty="0">
                <a:sym typeface="+mn-ea"/>
              </a:rPr>
              <a:t>(manifest)</a:t>
            </a:r>
            <a:r>
              <a:rPr lang="zh-CN" altLang="en-US" sz="2000" dirty="0">
                <a:sym typeface="+mn-ea"/>
              </a:rPr>
              <a:t> 的区域中。</a:t>
            </a:r>
            <a:endParaRPr lang="en-US" altLang="zh-CN" sz="20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en-US" altLang="zh-CN" sz="2200" dirty="0">
                <a:sym typeface="+mn-ea"/>
              </a:rPr>
              <a:t> .NET </a:t>
            </a:r>
            <a:r>
              <a:rPr lang="zh-CN" altLang="en-US" sz="2200" dirty="0">
                <a:sym typeface="+mn-ea"/>
              </a:rPr>
              <a:t>框架</a:t>
            </a:r>
            <a:r>
              <a:rPr lang="en-US" altLang="zh-CN" sz="2200" dirty="0">
                <a:sym typeface="+mn-ea"/>
              </a:rPr>
              <a:t>:</a:t>
            </a:r>
          </a:p>
          <a:p>
            <a:r>
              <a:rPr lang="en-US" altLang="zh-CN" sz="2000" dirty="0">
                <a:sym typeface="+mn-ea"/>
              </a:rPr>
              <a:t>    .NET </a:t>
            </a:r>
            <a:r>
              <a:rPr lang="zh-CN" altLang="en-US" sz="2000" dirty="0">
                <a:sym typeface="+mn-ea"/>
              </a:rPr>
              <a:t>所有程序集的集合</a:t>
            </a:r>
            <a:endParaRPr lang="en-US" altLang="zh-CN" sz="20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en-US" altLang="zh-CN" sz="2200" dirty="0">
                <a:sym typeface="+mn-ea"/>
              </a:rPr>
              <a:t> </a:t>
            </a:r>
            <a:r>
              <a:rPr lang="zh-CN" altLang="en-US" sz="2200" dirty="0">
                <a:sym typeface="+mn-ea"/>
              </a:rPr>
              <a:t>公共中间语言</a:t>
            </a:r>
            <a:r>
              <a:rPr lang="en-US" altLang="zh-CN" sz="2200" dirty="0">
                <a:sym typeface="+mn-ea"/>
              </a:rPr>
              <a:t>(Common Intermediate Language), </a:t>
            </a:r>
            <a:r>
              <a:rPr lang="zh-CN" altLang="en-US" sz="2200" dirty="0">
                <a:sym typeface="+mn-ea"/>
              </a:rPr>
              <a:t>简称 </a:t>
            </a:r>
            <a:r>
              <a:rPr lang="en-US" altLang="zh-CN" sz="2200" dirty="0">
                <a:sym typeface="+mn-ea"/>
              </a:rPr>
              <a:t>IL </a:t>
            </a:r>
          </a:p>
          <a:p>
            <a:r>
              <a:rPr lang="en-US" altLang="zh-CN" sz="2000" dirty="0">
                <a:sym typeface="+mn-ea"/>
              </a:rPr>
              <a:t>      C#</a:t>
            </a:r>
            <a:r>
              <a:rPr lang="zh-CN" altLang="en-US" sz="2000" dirty="0">
                <a:sym typeface="+mn-ea"/>
              </a:rPr>
              <a:t>编译器将源代码编译成</a:t>
            </a:r>
            <a:r>
              <a:rPr lang="en-US" altLang="zh-CN" sz="2000" dirty="0">
                <a:sym typeface="+mn-ea"/>
              </a:rPr>
              <a:t>CIL</a:t>
            </a:r>
            <a:r>
              <a:rPr lang="zh-CN" altLang="en-US" sz="2000" dirty="0">
                <a:sym typeface="+mn-ea"/>
              </a:rPr>
              <a:t>，从而生成程序集</a:t>
            </a:r>
            <a:endParaRPr lang="en-US" altLang="zh-CN" sz="20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en-US" altLang="zh-CN" sz="2200" dirty="0">
                <a:sym typeface="+mn-ea"/>
              </a:rPr>
              <a:t> </a:t>
            </a:r>
            <a:r>
              <a:rPr lang="zh-CN" altLang="en-US" sz="2200" dirty="0">
                <a:sym typeface="+mn-ea"/>
              </a:rPr>
              <a:t>公共语言运行库 </a:t>
            </a:r>
            <a:r>
              <a:rPr lang="en-US" altLang="zh-CN" sz="2200" dirty="0">
                <a:sym typeface="+mn-ea"/>
              </a:rPr>
              <a:t>(Common Language Runtime ),</a:t>
            </a:r>
            <a:r>
              <a:rPr lang="zh-CN" altLang="en-US" sz="2200" dirty="0">
                <a:sym typeface="+mn-ea"/>
              </a:rPr>
              <a:t>简称 </a:t>
            </a:r>
            <a:r>
              <a:rPr lang="en-US" altLang="zh-CN" sz="2200" dirty="0">
                <a:sym typeface="+mn-ea"/>
              </a:rPr>
              <a:t>CLR</a:t>
            </a:r>
          </a:p>
          <a:p>
            <a:r>
              <a:rPr lang="en-US" altLang="zh-CN" sz="2200" dirty="0">
                <a:sym typeface="+mn-ea"/>
              </a:rPr>
              <a:t>     </a:t>
            </a:r>
            <a:r>
              <a:rPr lang="zh-CN" altLang="en-US" sz="2200" dirty="0">
                <a:sym typeface="+mn-ea"/>
              </a:rPr>
              <a:t>所有依赖</a:t>
            </a:r>
            <a:r>
              <a:rPr lang="en-US" altLang="zh-CN" sz="2200" dirty="0">
                <a:sym typeface="+mn-ea"/>
              </a:rPr>
              <a:t>.NET </a:t>
            </a:r>
            <a:r>
              <a:rPr lang="zh-CN" altLang="en-US" sz="2200" dirty="0">
                <a:sym typeface="+mn-ea"/>
              </a:rPr>
              <a:t>框架的应用程序都需要</a:t>
            </a:r>
            <a:r>
              <a:rPr lang="en-US" altLang="zh-CN" sz="2200" dirty="0">
                <a:sym typeface="+mn-ea"/>
              </a:rPr>
              <a:t>CLR</a:t>
            </a:r>
            <a:r>
              <a:rPr lang="zh-CN" altLang="en-US" sz="2200" dirty="0">
                <a:sym typeface="+mn-ea"/>
              </a:rPr>
              <a:t>，</a:t>
            </a:r>
            <a:r>
              <a:rPr lang="en-US" altLang="zh-CN" sz="2200" dirty="0">
                <a:sym typeface="+mn-ea"/>
              </a:rPr>
              <a:t>CLR </a:t>
            </a:r>
            <a:r>
              <a:rPr lang="zh-CN" altLang="en-US" sz="2200" dirty="0">
                <a:sym typeface="+mn-ea"/>
              </a:rPr>
              <a:t>实现如下功能：　</a:t>
            </a:r>
            <a:endParaRPr lang="en-US" altLang="zh-CN" sz="2200" dirty="0">
              <a:sym typeface="+mn-ea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000" dirty="0">
                <a:sym typeface="+mn-ea"/>
              </a:rPr>
              <a:t>CLR </a:t>
            </a:r>
            <a:r>
              <a:rPr lang="zh-CN" altLang="en-US" sz="2000" dirty="0">
                <a:sym typeface="+mn-ea"/>
              </a:rPr>
              <a:t>在程序运行时将</a:t>
            </a:r>
            <a:r>
              <a:rPr lang="en-US" altLang="zh-CN" sz="2000" dirty="0">
                <a:sym typeface="+mn-ea"/>
              </a:rPr>
              <a:t>IL </a:t>
            </a:r>
            <a:r>
              <a:rPr lang="zh-CN" altLang="en-US" sz="2000" dirty="0">
                <a:sym typeface="+mn-ea"/>
              </a:rPr>
              <a:t>编译成 本地代码。 这个过程称为即时编译</a:t>
            </a:r>
            <a:r>
              <a:rPr lang="en-US" altLang="zh-CN" sz="2000" dirty="0">
                <a:sym typeface="+mn-ea"/>
              </a:rPr>
              <a:t>(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JIT)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000" dirty="0">
                <a:sym typeface="+mn-ea"/>
              </a:rPr>
              <a:t>带有类型加载器的类型系统，类型加载器负责从程序集中加载类型，类型系统负责验证是否允许使用某些类型</a:t>
            </a:r>
            <a:endParaRPr lang="en-US" altLang="zh-CN" sz="2000" dirty="0">
              <a:sym typeface="+mn-ea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000" dirty="0">
                <a:sym typeface="+mn-ea"/>
              </a:rPr>
              <a:t>垃圾回收器 </a:t>
            </a:r>
            <a:endParaRPr lang="en-US" altLang="zh-CN" sz="2000" dirty="0">
              <a:sym typeface="+mn-ea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000" dirty="0">
                <a:sym typeface="+mn-ea"/>
              </a:rPr>
              <a:t>线程处理 </a:t>
            </a:r>
            <a:r>
              <a:rPr lang="zh-CN" altLang="en-US" sz="2200" dirty="0">
                <a:sym typeface="+mn-ea"/>
              </a:rPr>
              <a:t>　</a:t>
            </a:r>
            <a:endParaRPr lang="en-US" altLang="zh-CN" sz="2200" dirty="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795" y="301903"/>
            <a:ext cx="100965" cy="42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8289925" y="646938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饮水思源  爱国荣校</a:t>
            </a:r>
          </a:p>
        </p:txBody>
      </p:sp>
      <p:sp>
        <p:nvSpPr>
          <p:cNvPr id="14" name="矩形 13"/>
          <p:cNvSpPr/>
          <p:nvPr/>
        </p:nvSpPr>
        <p:spPr>
          <a:xfrm>
            <a:off x="10160" y="6615430"/>
            <a:ext cx="8280061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16540" y="6615430"/>
            <a:ext cx="1800013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95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48" y="20800"/>
            <a:ext cx="12206605" cy="9518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交大-logo-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95" y="-11224"/>
            <a:ext cx="3370580" cy="967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5750" y="180863"/>
            <a:ext cx="5397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C# Introduction 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0880" y="764428"/>
            <a:ext cx="116447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en-US" altLang="zh-CN" sz="2200" dirty="0">
                <a:sym typeface="+mn-ea"/>
              </a:rPr>
              <a:t>.NET </a:t>
            </a:r>
            <a:r>
              <a:rPr lang="zh-CN" altLang="en-US" sz="2200" dirty="0">
                <a:sym typeface="+mn-ea"/>
              </a:rPr>
              <a:t>框架：</a:t>
            </a: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795" y="301903"/>
            <a:ext cx="100965" cy="42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8289925" y="646938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饮水思源  爱国荣校</a:t>
            </a:r>
          </a:p>
        </p:txBody>
      </p:sp>
      <p:sp>
        <p:nvSpPr>
          <p:cNvPr id="14" name="矩形 13"/>
          <p:cNvSpPr/>
          <p:nvPr/>
        </p:nvSpPr>
        <p:spPr>
          <a:xfrm>
            <a:off x="10160" y="6615430"/>
            <a:ext cx="8280061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16540" y="6615430"/>
            <a:ext cx="1800013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FF86D5F3-04D3-4C97-B2EA-700C5CF19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765" y="1753044"/>
            <a:ext cx="7299921" cy="360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5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48" y="20800"/>
            <a:ext cx="12206605" cy="9518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交大-logo-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95" y="-11224"/>
            <a:ext cx="3370580" cy="967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5750" y="180863"/>
            <a:ext cx="5397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C# Introduction 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0880" y="764428"/>
            <a:ext cx="1164474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r>
              <a:rPr lang="en-US" altLang="zh-CN" sz="2200" dirty="0">
                <a:sym typeface="+mn-ea"/>
              </a:rPr>
              <a:t>.NET FRAMEWORK 4.6</a:t>
            </a:r>
            <a:r>
              <a:rPr lang="zh-CN" altLang="en-US" sz="2200" dirty="0">
                <a:sym typeface="+mn-ea"/>
              </a:rPr>
              <a:t>：</a:t>
            </a:r>
            <a:endParaRPr lang="en-US" altLang="zh-CN" sz="2200" dirty="0">
              <a:sym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在目录 </a:t>
            </a:r>
            <a:r>
              <a:rPr lang="en-US" altLang="zh-CN" sz="2000" dirty="0">
                <a:sym typeface="+mn-ea"/>
              </a:rPr>
              <a:t>%windows%\Microsoft.NET\Framework\v4.0.30319</a:t>
            </a:r>
            <a:r>
              <a:rPr lang="zh-CN" altLang="en-US" sz="2000" dirty="0">
                <a:sym typeface="+mn-ea"/>
              </a:rPr>
              <a:t>下可以找到框架的库及</a:t>
            </a:r>
            <a:r>
              <a:rPr lang="en-US" altLang="zh-CN" sz="2000" dirty="0">
                <a:sym typeface="+mn-ea"/>
              </a:rPr>
              <a:t>CLR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可用于</a:t>
            </a:r>
            <a:r>
              <a:rPr lang="en-US" altLang="zh-CN" sz="2000" dirty="0">
                <a:sym typeface="+mn-ea"/>
              </a:rPr>
              <a:t>.NET Framework</a:t>
            </a:r>
            <a:r>
              <a:rPr lang="zh-CN" altLang="en-US" sz="2000" dirty="0">
                <a:sym typeface="+mn-ea"/>
              </a:rPr>
              <a:t>的类组织在</a:t>
            </a:r>
            <a:r>
              <a:rPr lang="en-US" altLang="zh-CN" sz="2000" dirty="0">
                <a:sym typeface="+mn-ea"/>
              </a:rPr>
              <a:t>System </a:t>
            </a:r>
            <a:r>
              <a:rPr lang="zh-CN" altLang="en-US" sz="2000" dirty="0">
                <a:sym typeface="+mn-ea"/>
              </a:rPr>
              <a:t>名字空间中</a:t>
            </a:r>
            <a:endParaRPr lang="en-US" altLang="zh-CN" sz="2000" dirty="0">
              <a:sym typeface="+mn-ea"/>
            </a:endParaRPr>
          </a:p>
          <a:p>
            <a:pPr lvl="1"/>
            <a:endParaRPr lang="en-US" altLang="zh-CN" sz="2200" dirty="0">
              <a:sym typeface="+mn-ea"/>
            </a:endParaRPr>
          </a:p>
          <a:p>
            <a:r>
              <a:rPr lang="en-US" altLang="zh-CN" sz="2200" dirty="0">
                <a:sym typeface="+mn-ea"/>
              </a:rPr>
              <a:t>   </a:t>
            </a: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2200" dirty="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795" y="301903"/>
            <a:ext cx="100965" cy="42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8289925" y="646938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饮水思源  爱国荣校</a:t>
            </a:r>
          </a:p>
        </p:txBody>
      </p:sp>
      <p:sp>
        <p:nvSpPr>
          <p:cNvPr id="14" name="矩形 13"/>
          <p:cNvSpPr/>
          <p:nvPr/>
        </p:nvSpPr>
        <p:spPr>
          <a:xfrm>
            <a:off x="10160" y="6615430"/>
            <a:ext cx="8280061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16540" y="6615430"/>
            <a:ext cx="1800013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6A91B20-6F5C-4EF5-B36D-45E7CD75E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33" y="2489627"/>
            <a:ext cx="10348994" cy="314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5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4605" y="14342"/>
            <a:ext cx="12206605" cy="9518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交大-logo-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890" y="-13970"/>
            <a:ext cx="3370580" cy="9677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7545" y="2865320"/>
            <a:ext cx="10636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/>
              <a:t>HELLO WORLD</a:t>
            </a:r>
            <a:endParaRPr lang="zh-CN" altLang="en-US" sz="4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8289925" y="646938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饮水思源  爱国荣校</a:t>
            </a:r>
          </a:p>
        </p:txBody>
      </p:sp>
      <p:sp>
        <p:nvSpPr>
          <p:cNvPr id="14" name="矩形 13"/>
          <p:cNvSpPr/>
          <p:nvPr/>
        </p:nvSpPr>
        <p:spPr>
          <a:xfrm>
            <a:off x="10160" y="6615430"/>
            <a:ext cx="8280061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16540" y="6615430"/>
            <a:ext cx="1800013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06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48" y="20800"/>
            <a:ext cx="12206605" cy="9518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交大-logo-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95" y="-11224"/>
            <a:ext cx="3370580" cy="967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5750" y="179785"/>
            <a:ext cx="5397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Hello World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2459" y="1115501"/>
            <a:ext cx="545449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200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18795" y="301903"/>
            <a:ext cx="100965" cy="42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8289925" y="6469380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饮水思源  爱国荣校</a:t>
            </a:r>
          </a:p>
        </p:txBody>
      </p:sp>
      <p:sp>
        <p:nvSpPr>
          <p:cNvPr id="14" name="矩形 13"/>
          <p:cNvSpPr/>
          <p:nvPr/>
        </p:nvSpPr>
        <p:spPr>
          <a:xfrm>
            <a:off x="10160" y="6615430"/>
            <a:ext cx="8280061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16540" y="6615430"/>
            <a:ext cx="1800013" cy="76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4621EE13-1CDC-4BB4-B622-7D1A3E052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86" y="1197651"/>
            <a:ext cx="5311388" cy="22351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AA96AC8-EBBC-4780-8FC9-273126DAD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865" y="1087144"/>
            <a:ext cx="2043289" cy="31561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83FF936-277A-4B0A-9652-0E8683121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3788" y="1102566"/>
            <a:ext cx="4423416" cy="27957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D7C56A3-6AF4-4CAA-A5A0-4A847597058E}"/>
              </a:ext>
            </a:extLst>
          </p:cNvPr>
          <p:cNvSpPr txBox="1"/>
          <p:nvPr/>
        </p:nvSpPr>
        <p:spPr>
          <a:xfrm>
            <a:off x="292997" y="4688318"/>
            <a:ext cx="6243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ILDASM </a:t>
            </a:r>
          </a:p>
          <a:p>
            <a:r>
              <a:rPr lang="en-US" dirty="0"/>
              <a:t>      </a:t>
            </a:r>
            <a:r>
              <a:rPr lang="zh-CN" altLang="en-US" dirty="0"/>
              <a:t>对程序集执行反汇编，显示</a:t>
            </a:r>
            <a:r>
              <a:rPr lang="en-US" altLang="zh-CN" dirty="0"/>
              <a:t>C# </a:t>
            </a:r>
            <a:r>
              <a:rPr lang="zh-CN" altLang="en-US" dirty="0"/>
              <a:t>编译器生成的</a:t>
            </a:r>
            <a:r>
              <a:rPr lang="en-US" altLang="zh-CN" dirty="0"/>
              <a:t>CIL </a:t>
            </a:r>
            <a:r>
              <a:rPr lang="zh-CN" altLang="en-US" dirty="0"/>
              <a:t>代码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06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5107</TotalTime>
  <Words>1972</Words>
  <Application>Microsoft Office PowerPoint</Application>
  <PresentationFormat>自定义</PresentationFormat>
  <Paragraphs>508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138</cp:revision>
  <dcterms:created xsi:type="dcterms:W3CDTF">2017-10-12T05:14:24Z</dcterms:created>
  <dcterms:modified xsi:type="dcterms:W3CDTF">2017-10-28T06:59:25Z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2052-10.1.0.6750</vt:lpwstr>
  </property>
</Properties>
</file>