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4" r:id="rId2"/>
    <p:sldId id="286" r:id="rId3"/>
    <p:sldId id="317" r:id="rId4"/>
    <p:sldId id="334" r:id="rId5"/>
    <p:sldId id="266" r:id="rId6"/>
    <p:sldId id="335" r:id="rId7"/>
    <p:sldId id="336" r:id="rId8"/>
    <p:sldId id="337" r:id="rId9"/>
    <p:sldId id="338" r:id="rId10"/>
    <p:sldId id="339" r:id="rId11"/>
    <p:sldId id="340" r:id="rId12"/>
    <p:sldId id="285" r:id="rId13"/>
    <p:sldId id="318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58" r:id="rId22"/>
    <p:sldId id="348" r:id="rId23"/>
    <p:sldId id="349" r:id="rId24"/>
    <p:sldId id="355" r:id="rId25"/>
    <p:sldId id="356" r:id="rId26"/>
    <p:sldId id="357" r:id="rId27"/>
    <p:sldId id="350" r:id="rId28"/>
    <p:sldId id="351" r:id="rId29"/>
    <p:sldId id="353" r:id="rId30"/>
    <p:sldId id="354" r:id="rId31"/>
    <p:sldId id="360" r:id="rId32"/>
    <p:sldId id="359" r:id="rId3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2B4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85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b6133a7bb9de881" providerId="LiveId" clId="{87BD921C-5EF8-428F-9E04-976EA892A914}"/>
    <pc:docChg chg="undo redo custSel addSld delSld modSld sldOrd">
      <pc:chgData name="" userId="9b6133a7bb9de881" providerId="LiveId" clId="{87BD921C-5EF8-428F-9E04-976EA892A914}" dt="2017-11-02T08:50:21.483" v="7829" actId="1076"/>
      <pc:docMkLst>
        <pc:docMk/>
      </pc:docMkLst>
      <pc:sldChg chg="modSp">
        <pc:chgData name="" userId="9b6133a7bb9de881" providerId="LiveId" clId="{87BD921C-5EF8-428F-9E04-976EA892A914}" dt="2017-11-02T01:35:48.560" v="439" actId="20577"/>
        <pc:sldMkLst>
          <pc:docMk/>
          <pc:sldMk cId="691958301" sldId="347"/>
        </pc:sldMkLst>
        <pc:spChg chg="mod">
          <ac:chgData name="" userId="9b6133a7bb9de881" providerId="LiveId" clId="{87BD921C-5EF8-428F-9E04-976EA892A914}" dt="2017-11-02T01:35:48.560" v="439" actId="20577"/>
          <ac:spMkLst>
            <pc:docMk/>
            <pc:sldMk cId="691958301" sldId="347"/>
            <ac:spMk id="9" creationId="{00000000-0000-0000-0000-000000000000}"/>
          </ac:spMkLst>
        </pc:spChg>
        <pc:spChg chg="mod">
          <ac:chgData name="" userId="9b6133a7bb9de881" providerId="LiveId" clId="{87BD921C-5EF8-428F-9E04-976EA892A914}" dt="2017-11-02T01:35:40.337" v="435" actId="1076"/>
          <ac:spMkLst>
            <pc:docMk/>
            <pc:sldMk cId="691958301" sldId="347"/>
            <ac:spMk id="13" creationId="{4C32A927-145B-4EF1-AAF7-416BEE0ABAE6}"/>
          </ac:spMkLst>
        </pc:spChg>
      </pc:sldChg>
      <pc:sldChg chg="modSp add del">
        <pc:chgData name="" userId="9b6133a7bb9de881" providerId="LiveId" clId="{87BD921C-5EF8-428F-9E04-976EA892A914}" dt="2017-11-02T01:36:39.481" v="474" actId="2696"/>
        <pc:sldMkLst>
          <pc:docMk/>
          <pc:sldMk cId="680357568" sldId="348"/>
        </pc:sldMkLst>
        <pc:spChg chg="mod">
          <ac:chgData name="" userId="9b6133a7bb9de881" providerId="LiveId" clId="{87BD921C-5EF8-428F-9E04-976EA892A914}" dt="2017-11-02T01:34:17.774" v="398"/>
          <ac:spMkLst>
            <pc:docMk/>
            <pc:sldMk cId="680357568" sldId="348"/>
            <ac:spMk id="9" creationId="{00000000-0000-0000-0000-000000000000}"/>
          </ac:spMkLst>
        </pc:spChg>
        <pc:spChg chg="mod">
          <ac:chgData name="" userId="9b6133a7bb9de881" providerId="LiveId" clId="{87BD921C-5EF8-428F-9E04-976EA892A914}" dt="2017-11-02T01:36:30.318" v="473"/>
          <ac:spMkLst>
            <pc:docMk/>
            <pc:sldMk cId="680357568" sldId="348"/>
            <ac:spMk id="10" creationId="{00000000-0000-0000-0000-000000000000}"/>
          </ac:spMkLst>
        </pc:spChg>
      </pc:sldChg>
      <pc:sldChg chg="addSp delSp modSp add ord">
        <pc:chgData name="" userId="9b6133a7bb9de881" providerId="LiveId" clId="{87BD921C-5EF8-428F-9E04-976EA892A914}" dt="2017-11-02T01:51:46.582" v="911"/>
        <pc:sldMkLst>
          <pc:docMk/>
          <pc:sldMk cId="2161504580" sldId="348"/>
        </pc:sldMkLst>
        <pc:spChg chg="mod">
          <ac:chgData name="" userId="9b6133a7bb9de881" providerId="LiveId" clId="{87BD921C-5EF8-428F-9E04-976EA892A914}" dt="2017-11-02T01:51:25.145" v="904" actId="1076"/>
          <ac:spMkLst>
            <pc:docMk/>
            <pc:sldMk cId="2161504580" sldId="348"/>
            <ac:spMk id="9" creationId="{00000000-0000-0000-0000-000000000000}"/>
          </ac:spMkLst>
        </pc:spChg>
        <pc:spChg chg="mod">
          <ac:chgData name="" userId="9b6133a7bb9de881" providerId="LiveId" clId="{87BD921C-5EF8-428F-9E04-976EA892A914}" dt="2017-11-02T01:51:46.582" v="911"/>
          <ac:spMkLst>
            <pc:docMk/>
            <pc:sldMk cId="2161504580" sldId="348"/>
            <ac:spMk id="10" creationId="{00000000-0000-0000-0000-000000000000}"/>
          </ac:spMkLst>
        </pc:spChg>
        <pc:spChg chg="add mod">
          <ac:chgData name="" userId="9b6133a7bb9de881" providerId="LiveId" clId="{87BD921C-5EF8-428F-9E04-976EA892A914}" dt="2017-11-02T01:51:27.778" v="905" actId="1076"/>
          <ac:spMkLst>
            <pc:docMk/>
            <pc:sldMk cId="2161504580" sldId="348"/>
            <ac:spMk id="12" creationId="{7F68AA62-C836-4661-B6B4-CABE780B25E8}"/>
          </ac:spMkLst>
        </pc:spChg>
        <pc:spChg chg="del mod">
          <ac:chgData name="" userId="9b6133a7bb9de881" providerId="LiveId" clId="{87BD921C-5EF8-428F-9E04-976EA892A914}" dt="2017-11-02T01:43:37.964" v="648" actId="478"/>
          <ac:spMkLst>
            <pc:docMk/>
            <pc:sldMk cId="2161504580" sldId="348"/>
            <ac:spMk id="13" creationId="{4C32A927-145B-4EF1-AAF7-416BEE0ABAE6}"/>
          </ac:spMkLst>
        </pc:spChg>
        <pc:spChg chg="add del">
          <ac:chgData name="" userId="9b6133a7bb9de881" providerId="LiveId" clId="{87BD921C-5EF8-428F-9E04-976EA892A914}" dt="2017-11-02T01:50:17.625" v="863" actId="478"/>
          <ac:spMkLst>
            <pc:docMk/>
            <pc:sldMk cId="2161504580" sldId="348"/>
            <ac:spMk id="17" creationId="{97D2E92A-29DC-4D5E-A510-8B05E50F6AD4}"/>
          </ac:spMkLst>
        </pc:spChg>
        <pc:spChg chg="add del">
          <ac:chgData name="" userId="9b6133a7bb9de881" providerId="LiveId" clId="{87BD921C-5EF8-428F-9E04-976EA892A914}" dt="2017-11-02T01:50:22.169" v="866"/>
          <ac:spMkLst>
            <pc:docMk/>
            <pc:sldMk cId="2161504580" sldId="348"/>
            <ac:spMk id="18" creationId="{991D27FA-A852-4E5B-A82A-D1E95525D43A}"/>
          </ac:spMkLst>
        </pc:spChg>
        <pc:graphicFrameChg chg="add mod modGraphic">
          <ac:chgData name="" userId="9b6133a7bb9de881" providerId="LiveId" clId="{87BD921C-5EF8-428F-9E04-976EA892A914}" dt="2017-11-02T01:50:53.601" v="871" actId="1076"/>
          <ac:graphicFrameMkLst>
            <pc:docMk/>
            <pc:sldMk cId="2161504580" sldId="348"/>
            <ac:graphicFrameMk id="2" creationId="{F0F234BB-5A18-4019-9D16-706975EF7B35}"/>
          </ac:graphicFrameMkLst>
        </pc:graphicFrameChg>
      </pc:sldChg>
      <pc:sldChg chg="delSp modSp add">
        <pc:chgData name="" userId="9b6133a7bb9de881" providerId="LiveId" clId="{87BD921C-5EF8-428F-9E04-976EA892A914}" dt="2017-11-02T06:34:37.472" v="2065" actId="20577"/>
        <pc:sldMkLst>
          <pc:docMk/>
          <pc:sldMk cId="3023685236" sldId="349"/>
        </pc:sldMkLst>
        <pc:spChg chg="mod">
          <ac:chgData name="" userId="9b6133a7bb9de881" providerId="LiveId" clId="{87BD921C-5EF8-428F-9E04-976EA892A914}" dt="2017-11-02T06:34:37.472" v="2065" actId="20577"/>
          <ac:spMkLst>
            <pc:docMk/>
            <pc:sldMk cId="3023685236" sldId="349"/>
            <ac:spMk id="9" creationId="{00000000-0000-0000-0000-000000000000}"/>
          </ac:spMkLst>
        </pc:spChg>
        <pc:spChg chg="mod">
          <ac:chgData name="" userId="9b6133a7bb9de881" providerId="LiveId" clId="{87BD921C-5EF8-428F-9E04-976EA892A914}" dt="2017-11-02T01:52:28.847" v="944"/>
          <ac:spMkLst>
            <pc:docMk/>
            <pc:sldMk cId="3023685236" sldId="349"/>
            <ac:spMk id="10" creationId="{00000000-0000-0000-0000-000000000000}"/>
          </ac:spMkLst>
        </pc:spChg>
        <pc:spChg chg="del">
          <ac:chgData name="" userId="9b6133a7bb9de881" providerId="LiveId" clId="{87BD921C-5EF8-428F-9E04-976EA892A914}" dt="2017-11-02T06:30:45.026" v="1709" actId="478"/>
          <ac:spMkLst>
            <pc:docMk/>
            <pc:sldMk cId="3023685236" sldId="349"/>
            <ac:spMk id="12" creationId="{7F68AA62-C836-4661-B6B4-CABE780B25E8}"/>
          </ac:spMkLst>
        </pc:spChg>
        <pc:graphicFrameChg chg="del">
          <ac:chgData name="" userId="9b6133a7bb9de881" providerId="LiveId" clId="{87BD921C-5EF8-428F-9E04-976EA892A914}" dt="2017-11-02T01:52:35.161" v="945" actId="478"/>
          <ac:graphicFrameMkLst>
            <pc:docMk/>
            <pc:sldMk cId="3023685236" sldId="349"/>
            <ac:graphicFrameMk id="2" creationId="{F0F234BB-5A18-4019-9D16-706975EF7B35}"/>
          </ac:graphicFrameMkLst>
        </pc:graphicFrameChg>
      </pc:sldChg>
      <pc:sldChg chg="modSp add">
        <pc:chgData name="" userId="9b6133a7bb9de881" providerId="LiveId" clId="{87BD921C-5EF8-428F-9E04-976EA892A914}" dt="2017-11-02T07:45:37.297" v="4969" actId="20577"/>
        <pc:sldMkLst>
          <pc:docMk/>
          <pc:sldMk cId="4134838084" sldId="350"/>
        </pc:sldMkLst>
        <pc:spChg chg="mod">
          <ac:chgData name="" userId="9b6133a7bb9de881" providerId="LiveId" clId="{87BD921C-5EF8-428F-9E04-976EA892A914}" dt="2017-11-02T07:45:37.297" v="4969" actId="20577"/>
          <ac:spMkLst>
            <pc:docMk/>
            <pc:sldMk cId="4134838084" sldId="350"/>
            <ac:spMk id="9" creationId="{00000000-0000-0000-0000-000000000000}"/>
          </ac:spMkLst>
        </pc:spChg>
        <pc:spChg chg="mod">
          <ac:chgData name="" userId="9b6133a7bb9de881" providerId="LiveId" clId="{87BD921C-5EF8-428F-9E04-976EA892A914}" dt="2017-11-02T01:52:50.104" v="953"/>
          <ac:spMkLst>
            <pc:docMk/>
            <pc:sldMk cId="4134838084" sldId="350"/>
            <ac:spMk id="10" creationId="{00000000-0000-0000-0000-000000000000}"/>
          </ac:spMkLst>
        </pc:spChg>
        <pc:spChg chg="mod">
          <ac:chgData name="" userId="9b6133a7bb9de881" providerId="LiveId" clId="{87BD921C-5EF8-428F-9E04-976EA892A914}" dt="2017-11-02T07:45:25.591" v="4951" actId="1076"/>
          <ac:spMkLst>
            <pc:docMk/>
            <pc:sldMk cId="4134838084" sldId="350"/>
            <ac:spMk id="12" creationId="{7F68AA62-C836-4661-B6B4-CABE780B25E8}"/>
          </ac:spMkLst>
        </pc:spChg>
      </pc:sldChg>
      <pc:sldChg chg="delSp modSp add">
        <pc:chgData name="" userId="9b6133a7bb9de881" providerId="LiveId" clId="{87BD921C-5EF8-428F-9E04-976EA892A914}" dt="2017-11-02T07:50:27.280" v="5414" actId="20577"/>
        <pc:sldMkLst>
          <pc:docMk/>
          <pc:sldMk cId="82934456" sldId="351"/>
        </pc:sldMkLst>
        <pc:spChg chg="mod">
          <ac:chgData name="" userId="9b6133a7bb9de881" providerId="LiveId" clId="{87BD921C-5EF8-428F-9E04-976EA892A914}" dt="2017-11-02T07:50:27.280" v="5414" actId="20577"/>
          <ac:spMkLst>
            <pc:docMk/>
            <pc:sldMk cId="82934456" sldId="351"/>
            <ac:spMk id="9" creationId="{00000000-0000-0000-0000-000000000000}"/>
          </ac:spMkLst>
        </pc:spChg>
        <pc:spChg chg="mod">
          <ac:chgData name="" userId="9b6133a7bb9de881" providerId="LiveId" clId="{87BD921C-5EF8-428F-9E04-976EA892A914}" dt="2017-11-02T07:47:12.953" v="5049" actId="20577"/>
          <ac:spMkLst>
            <pc:docMk/>
            <pc:sldMk cId="82934456" sldId="351"/>
            <ac:spMk id="10" creationId="{00000000-0000-0000-0000-000000000000}"/>
          </ac:spMkLst>
        </pc:spChg>
        <pc:spChg chg="del">
          <ac:chgData name="" userId="9b6133a7bb9de881" providerId="LiveId" clId="{87BD921C-5EF8-428F-9E04-976EA892A914}" dt="2017-11-02T07:49:14.699" v="5244" actId="478"/>
          <ac:spMkLst>
            <pc:docMk/>
            <pc:sldMk cId="82934456" sldId="351"/>
            <ac:spMk id="12" creationId="{7F68AA62-C836-4661-B6B4-CABE780B25E8}"/>
          </ac:spMkLst>
        </pc:spChg>
      </pc:sldChg>
      <pc:sldChg chg="modSp add del">
        <pc:chgData name="" userId="9b6133a7bb9de881" providerId="LiveId" clId="{87BD921C-5EF8-428F-9E04-976EA892A914}" dt="2017-11-02T07:47:43.294" v="5089" actId="2696"/>
        <pc:sldMkLst>
          <pc:docMk/>
          <pc:sldMk cId="897599012" sldId="352"/>
        </pc:sldMkLst>
        <pc:spChg chg="mod">
          <ac:chgData name="" userId="9b6133a7bb9de881" providerId="LiveId" clId="{87BD921C-5EF8-428F-9E04-976EA892A914}" dt="2017-11-02T01:53:50.728" v="1032" actId="20577"/>
          <ac:spMkLst>
            <pc:docMk/>
            <pc:sldMk cId="897599012" sldId="352"/>
            <ac:spMk id="10" creationId="{00000000-0000-0000-0000-000000000000}"/>
          </ac:spMkLst>
        </pc:spChg>
      </pc:sldChg>
      <pc:sldChg chg="addSp delSp modSp add">
        <pc:chgData name="" userId="9b6133a7bb9de881" providerId="LiveId" clId="{87BD921C-5EF8-428F-9E04-976EA892A914}" dt="2017-11-02T08:01:34.797" v="6288" actId="6549"/>
        <pc:sldMkLst>
          <pc:docMk/>
          <pc:sldMk cId="2109667920" sldId="353"/>
        </pc:sldMkLst>
        <pc:spChg chg="mod">
          <ac:chgData name="" userId="9b6133a7bb9de881" providerId="LiveId" clId="{87BD921C-5EF8-428F-9E04-976EA892A914}" dt="2017-11-02T07:59:33.852" v="6233" actId="12"/>
          <ac:spMkLst>
            <pc:docMk/>
            <pc:sldMk cId="2109667920" sldId="353"/>
            <ac:spMk id="9" creationId="{00000000-0000-0000-0000-000000000000}"/>
          </ac:spMkLst>
        </pc:spChg>
        <pc:spChg chg="mod">
          <ac:chgData name="" userId="9b6133a7bb9de881" providerId="LiveId" clId="{87BD921C-5EF8-428F-9E04-976EA892A914}" dt="2017-11-02T01:53:58.598" v="1037" actId="20577"/>
          <ac:spMkLst>
            <pc:docMk/>
            <pc:sldMk cId="2109667920" sldId="353"/>
            <ac:spMk id="10" creationId="{00000000-0000-0000-0000-000000000000}"/>
          </ac:spMkLst>
        </pc:spChg>
        <pc:spChg chg="del">
          <ac:chgData name="" userId="9b6133a7bb9de881" providerId="LiveId" clId="{87BD921C-5EF8-428F-9E04-976EA892A914}" dt="2017-11-02T07:55:05.977" v="5693" actId="478"/>
          <ac:spMkLst>
            <pc:docMk/>
            <pc:sldMk cId="2109667920" sldId="353"/>
            <ac:spMk id="12" creationId="{7F68AA62-C836-4661-B6B4-CABE780B25E8}"/>
          </ac:spMkLst>
        </pc:spChg>
        <pc:spChg chg="add mod">
          <ac:chgData name="" userId="9b6133a7bb9de881" providerId="LiveId" clId="{87BD921C-5EF8-428F-9E04-976EA892A914}" dt="2017-11-02T08:01:34.797" v="6288" actId="6549"/>
          <ac:spMkLst>
            <pc:docMk/>
            <pc:sldMk cId="2109667920" sldId="353"/>
            <ac:spMk id="13" creationId="{61D1CB8B-EBB4-4A3E-93D0-C693B89E6CE4}"/>
          </ac:spMkLst>
        </pc:spChg>
      </pc:sldChg>
      <pc:sldChg chg="addSp delSp modSp add">
        <pc:chgData name="" userId="9b6133a7bb9de881" providerId="LiveId" clId="{87BD921C-5EF8-428F-9E04-976EA892A914}" dt="2017-11-02T08:28:44.322" v="6942" actId="1076"/>
        <pc:sldMkLst>
          <pc:docMk/>
          <pc:sldMk cId="2976526066" sldId="354"/>
        </pc:sldMkLst>
        <pc:spChg chg="add del mod">
          <ac:chgData name="" userId="9b6133a7bb9de881" providerId="LiveId" clId="{87BD921C-5EF8-428F-9E04-976EA892A914}" dt="2017-11-02T08:19:23.521" v="6924" actId="478"/>
          <ac:spMkLst>
            <pc:docMk/>
            <pc:sldMk cId="2976526066" sldId="354"/>
            <ac:spMk id="2" creationId="{3BBD7E8A-C81F-4446-8F57-8563DE75FDD8}"/>
          </ac:spMkLst>
        </pc:spChg>
        <pc:spChg chg="del mod">
          <ac:chgData name="" userId="9b6133a7bb9de881" providerId="LiveId" clId="{87BD921C-5EF8-428F-9E04-976EA892A914}" dt="2017-11-02T08:19:23.521" v="6924" actId="478"/>
          <ac:spMkLst>
            <pc:docMk/>
            <pc:sldMk cId="2976526066" sldId="354"/>
            <ac:spMk id="9" creationId="{00000000-0000-0000-0000-000000000000}"/>
          </ac:spMkLst>
        </pc:spChg>
        <pc:spChg chg="mod">
          <ac:chgData name="" userId="9b6133a7bb9de881" providerId="LiveId" clId="{87BD921C-5EF8-428F-9E04-976EA892A914}" dt="2017-11-02T01:54:30.473" v="1066"/>
          <ac:spMkLst>
            <pc:docMk/>
            <pc:sldMk cId="2976526066" sldId="354"/>
            <ac:spMk id="10" creationId="{00000000-0000-0000-0000-000000000000}"/>
          </ac:spMkLst>
        </pc:spChg>
        <pc:spChg chg="del">
          <ac:chgData name="" userId="9b6133a7bb9de881" providerId="LiveId" clId="{87BD921C-5EF8-428F-9E04-976EA892A914}" dt="2017-11-02T08:12:22.421" v="6917" actId="478"/>
          <ac:spMkLst>
            <pc:docMk/>
            <pc:sldMk cId="2976526066" sldId="354"/>
            <ac:spMk id="12" creationId="{7F68AA62-C836-4661-B6B4-CABE780B25E8}"/>
          </ac:spMkLst>
        </pc:spChg>
        <pc:picChg chg="add del mod">
          <ac:chgData name="" userId="9b6133a7bb9de881" providerId="LiveId" clId="{87BD921C-5EF8-428F-9E04-976EA892A914}" dt="2017-11-02T08:23:59.856" v="6933" actId="478"/>
          <ac:picMkLst>
            <pc:docMk/>
            <pc:sldMk cId="2976526066" sldId="354"/>
            <ac:picMk id="3" creationId="{E0DBA557-BF99-4924-849E-2E6BD71CEE6C}"/>
          </ac:picMkLst>
        </pc:picChg>
        <pc:picChg chg="add del mod">
          <ac:chgData name="" userId="9b6133a7bb9de881" providerId="LiveId" clId="{87BD921C-5EF8-428F-9E04-976EA892A914}" dt="2017-11-02T08:28:23.550" v="6940" actId="478"/>
          <ac:picMkLst>
            <pc:docMk/>
            <pc:sldMk cId="2976526066" sldId="354"/>
            <ac:picMk id="5" creationId="{AB9DA049-9143-49E7-91C6-D9740C583605}"/>
          </ac:picMkLst>
        </pc:picChg>
        <pc:picChg chg="add del mod">
          <ac:chgData name="" userId="9b6133a7bb9de881" providerId="LiveId" clId="{87BD921C-5EF8-428F-9E04-976EA892A914}" dt="2017-11-02T08:23:24.930" v="6928" actId="478"/>
          <ac:picMkLst>
            <pc:docMk/>
            <pc:sldMk cId="2976526066" sldId="354"/>
            <ac:picMk id="1028" creationId="{156C2191-376B-4C05-B93A-B26E5724FA15}"/>
          </ac:picMkLst>
        </pc:picChg>
        <pc:picChg chg="add mod">
          <ac:chgData name="" userId="9b6133a7bb9de881" providerId="LiveId" clId="{87BD921C-5EF8-428F-9E04-976EA892A914}" dt="2017-11-02T08:28:44.322" v="6942" actId="1076"/>
          <ac:picMkLst>
            <pc:docMk/>
            <pc:sldMk cId="2976526066" sldId="354"/>
            <ac:picMk id="1030" creationId="{CAC6F5AC-B5B2-42F1-B468-E8BCD756CBCB}"/>
          </ac:picMkLst>
        </pc:picChg>
      </pc:sldChg>
      <pc:sldChg chg="modSp add">
        <pc:chgData name="" userId="9b6133a7bb9de881" providerId="LiveId" clId="{87BD921C-5EF8-428F-9E04-976EA892A914}" dt="2017-11-02T06:47:26.316" v="3117" actId="20577"/>
        <pc:sldMkLst>
          <pc:docMk/>
          <pc:sldMk cId="428704335" sldId="355"/>
        </pc:sldMkLst>
        <pc:spChg chg="mod">
          <ac:chgData name="" userId="9b6133a7bb9de881" providerId="LiveId" clId="{87BD921C-5EF8-428F-9E04-976EA892A914}" dt="2017-11-02T06:47:26.316" v="3117" actId="20577"/>
          <ac:spMkLst>
            <pc:docMk/>
            <pc:sldMk cId="428704335" sldId="355"/>
            <ac:spMk id="9" creationId="{00000000-0000-0000-0000-000000000000}"/>
          </ac:spMkLst>
        </pc:spChg>
        <pc:spChg chg="mod">
          <ac:chgData name="" userId="9b6133a7bb9de881" providerId="LiveId" clId="{87BD921C-5EF8-428F-9E04-976EA892A914}" dt="2017-11-02T06:43:09.609" v="2554"/>
          <ac:spMkLst>
            <pc:docMk/>
            <pc:sldMk cId="428704335" sldId="355"/>
            <ac:spMk id="10" creationId="{00000000-0000-0000-0000-000000000000}"/>
          </ac:spMkLst>
        </pc:spChg>
      </pc:sldChg>
      <pc:sldChg chg="addSp modSp add">
        <pc:chgData name="" userId="9b6133a7bb9de881" providerId="LiveId" clId="{87BD921C-5EF8-428F-9E04-976EA892A914}" dt="2017-11-02T07:15:40.118" v="4313" actId="20577"/>
        <pc:sldMkLst>
          <pc:docMk/>
          <pc:sldMk cId="4131643457" sldId="356"/>
        </pc:sldMkLst>
        <pc:spChg chg="mod">
          <ac:chgData name="" userId="9b6133a7bb9de881" providerId="LiveId" clId="{87BD921C-5EF8-428F-9E04-976EA892A914}" dt="2017-11-02T07:15:40.118" v="4313" actId="20577"/>
          <ac:spMkLst>
            <pc:docMk/>
            <pc:sldMk cId="4131643457" sldId="356"/>
            <ac:spMk id="9" creationId="{00000000-0000-0000-0000-000000000000}"/>
          </ac:spMkLst>
        </pc:spChg>
        <pc:spChg chg="mod">
          <ac:chgData name="" userId="9b6133a7bb9de881" providerId="LiveId" clId="{87BD921C-5EF8-428F-9E04-976EA892A914}" dt="2017-11-02T06:57:22.673" v="3543" actId="20577"/>
          <ac:spMkLst>
            <pc:docMk/>
            <pc:sldMk cId="4131643457" sldId="356"/>
            <ac:spMk id="10" creationId="{00000000-0000-0000-0000-000000000000}"/>
          </ac:spMkLst>
        </pc:spChg>
        <pc:spChg chg="add mod">
          <ac:chgData name="" userId="9b6133a7bb9de881" providerId="LiveId" clId="{87BD921C-5EF8-428F-9E04-976EA892A914}" dt="2017-11-02T07:12:58.512" v="4019" actId="1076"/>
          <ac:spMkLst>
            <pc:docMk/>
            <pc:sldMk cId="4131643457" sldId="356"/>
            <ac:spMk id="12" creationId="{9302633D-58CE-4B3F-B8E3-07839BFDF60C}"/>
          </ac:spMkLst>
        </pc:spChg>
      </pc:sldChg>
      <pc:sldChg chg="modSp add">
        <pc:chgData name="" userId="9b6133a7bb9de881" providerId="LiveId" clId="{87BD921C-5EF8-428F-9E04-976EA892A914}" dt="2017-11-02T07:19:13.092" v="4493" actId="20577"/>
        <pc:sldMkLst>
          <pc:docMk/>
          <pc:sldMk cId="353413810" sldId="357"/>
        </pc:sldMkLst>
        <pc:spChg chg="mod">
          <ac:chgData name="" userId="9b6133a7bb9de881" providerId="LiveId" clId="{87BD921C-5EF8-428F-9E04-976EA892A914}" dt="2017-11-02T07:18:02.101" v="4458" actId="5793"/>
          <ac:spMkLst>
            <pc:docMk/>
            <pc:sldMk cId="353413810" sldId="357"/>
            <ac:spMk id="9" creationId="{00000000-0000-0000-0000-000000000000}"/>
          </ac:spMkLst>
        </pc:spChg>
        <pc:spChg chg="mod">
          <ac:chgData name="" userId="9b6133a7bb9de881" providerId="LiveId" clId="{87BD921C-5EF8-428F-9E04-976EA892A914}" dt="2017-11-02T07:19:13.092" v="4493" actId="20577"/>
          <ac:spMkLst>
            <pc:docMk/>
            <pc:sldMk cId="353413810" sldId="357"/>
            <ac:spMk id="12" creationId="{9302633D-58CE-4B3F-B8E3-07839BFDF60C}"/>
          </ac:spMkLst>
        </pc:spChg>
      </pc:sldChg>
      <pc:sldChg chg="delSp modSp add">
        <pc:chgData name="" userId="9b6133a7bb9de881" providerId="LiveId" clId="{87BD921C-5EF8-428F-9E04-976EA892A914}" dt="2017-11-02T08:09:12.277" v="6916" actId="1076"/>
        <pc:sldMkLst>
          <pc:docMk/>
          <pc:sldMk cId="3775935877" sldId="358"/>
        </pc:sldMkLst>
        <pc:spChg chg="mod">
          <ac:chgData name="" userId="9b6133a7bb9de881" providerId="LiveId" clId="{87BD921C-5EF8-428F-9E04-976EA892A914}" dt="2017-11-02T08:09:12.277" v="6916" actId="1076"/>
          <ac:spMkLst>
            <pc:docMk/>
            <pc:sldMk cId="3775935877" sldId="358"/>
            <ac:spMk id="9" creationId="{00000000-0000-0000-0000-000000000000}"/>
          </ac:spMkLst>
        </pc:spChg>
        <pc:spChg chg="mod">
          <ac:chgData name="" userId="9b6133a7bb9de881" providerId="LiveId" clId="{87BD921C-5EF8-428F-9E04-976EA892A914}" dt="2017-11-02T08:03:46.118" v="6302" actId="20577"/>
          <ac:spMkLst>
            <pc:docMk/>
            <pc:sldMk cId="3775935877" sldId="358"/>
            <ac:spMk id="10" creationId="{00000000-0000-0000-0000-000000000000}"/>
          </ac:spMkLst>
        </pc:spChg>
        <pc:spChg chg="del">
          <ac:chgData name="" userId="9b6133a7bb9de881" providerId="LiveId" clId="{87BD921C-5EF8-428F-9E04-976EA892A914}" dt="2017-11-02T08:04:12.456" v="6325" actId="478"/>
          <ac:spMkLst>
            <pc:docMk/>
            <pc:sldMk cId="3775935877" sldId="358"/>
            <ac:spMk id="13" creationId="{4C32A927-145B-4EF1-AAF7-416BEE0ABAE6}"/>
          </ac:spMkLst>
        </pc:spChg>
      </pc:sldChg>
      <pc:sldChg chg="delSp modSp add ord">
        <pc:chgData name="" userId="9b6133a7bb9de881" providerId="LiveId" clId="{87BD921C-5EF8-428F-9E04-976EA892A914}" dt="2017-11-02T08:39:01.169" v="7280" actId="108"/>
        <pc:sldMkLst>
          <pc:docMk/>
          <pc:sldMk cId="656327657" sldId="359"/>
        </pc:sldMkLst>
        <pc:spChg chg="mod">
          <ac:chgData name="" userId="9b6133a7bb9de881" providerId="LiveId" clId="{87BD921C-5EF8-428F-9E04-976EA892A914}" dt="2017-11-02T08:39:01.169" v="7280" actId="108"/>
          <ac:spMkLst>
            <pc:docMk/>
            <pc:sldMk cId="656327657" sldId="359"/>
            <ac:spMk id="9" creationId="{00000000-0000-0000-0000-000000000000}"/>
          </ac:spMkLst>
        </pc:spChg>
        <pc:spChg chg="mod">
          <ac:chgData name="" userId="9b6133a7bb9de881" providerId="LiveId" clId="{87BD921C-5EF8-428F-9E04-976EA892A914}" dt="2017-11-02T08:29:09.681" v="6955" actId="20577"/>
          <ac:spMkLst>
            <pc:docMk/>
            <pc:sldMk cId="656327657" sldId="359"/>
            <ac:spMk id="10" creationId="{00000000-0000-0000-0000-000000000000}"/>
          </ac:spMkLst>
        </pc:spChg>
        <pc:spChg chg="del mod">
          <ac:chgData name="" userId="9b6133a7bb9de881" providerId="LiveId" clId="{87BD921C-5EF8-428F-9E04-976EA892A914}" dt="2017-11-02T08:38:48.175" v="7276" actId="478"/>
          <ac:spMkLst>
            <pc:docMk/>
            <pc:sldMk cId="656327657" sldId="359"/>
            <ac:spMk id="13" creationId="{61D1CB8B-EBB4-4A3E-93D0-C693B89E6CE4}"/>
          </ac:spMkLst>
        </pc:spChg>
      </pc:sldChg>
      <pc:sldChg chg="addSp delSp modSp add ord">
        <pc:chgData name="" userId="9b6133a7bb9de881" providerId="LiveId" clId="{87BD921C-5EF8-428F-9E04-976EA892A914}" dt="2017-11-02T08:50:21.483" v="7829" actId="1076"/>
        <pc:sldMkLst>
          <pc:docMk/>
          <pc:sldMk cId="4165948478" sldId="360"/>
        </pc:sldMkLst>
        <pc:spChg chg="mod">
          <ac:chgData name="" userId="9b6133a7bb9de881" providerId="LiveId" clId="{87BD921C-5EF8-428F-9E04-976EA892A914}" dt="2017-11-02T08:50:19.537" v="7828" actId="1076"/>
          <ac:spMkLst>
            <pc:docMk/>
            <pc:sldMk cId="4165948478" sldId="360"/>
            <ac:spMk id="9" creationId="{00000000-0000-0000-0000-000000000000}"/>
          </ac:spMkLst>
        </pc:spChg>
        <pc:spChg chg="mod">
          <ac:chgData name="" userId="9b6133a7bb9de881" providerId="LiveId" clId="{87BD921C-5EF8-428F-9E04-976EA892A914}" dt="2017-11-02T08:44:42.651" v="7509" actId="20577"/>
          <ac:spMkLst>
            <pc:docMk/>
            <pc:sldMk cId="4165948478" sldId="360"/>
            <ac:spMk id="10" creationId="{00000000-0000-0000-0000-000000000000}"/>
          </ac:spMkLst>
        </pc:spChg>
        <pc:spChg chg="add mod">
          <ac:chgData name="" userId="9b6133a7bb9de881" providerId="LiveId" clId="{87BD921C-5EF8-428F-9E04-976EA892A914}" dt="2017-11-02T08:50:21.483" v="7829" actId="1076"/>
          <ac:spMkLst>
            <pc:docMk/>
            <pc:sldMk cId="4165948478" sldId="360"/>
            <ac:spMk id="12" creationId="{1D3C8AA7-16B7-4879-ACCB-C6C17231546E}"/>
          </ac:spMkLst>
        </pc:spChg>
        <pc:spChg chg="add del">
          <ac:chgData name="" userId="9b6133a7bb9de881" providerId="LiveId" clId="{87BD921C-5EF8-428F-9E04-976EA892A914}" dt="2017-11-02T08:44:06.267" v="7487"/>
          <ac:spMkLst>
            <pc:docMk/>
            <pc:sldMk cId="4165948478" sldId="360"/>
            <ac:spMk id="13" creationId="{B1536A7A-BC32-4F3A-AE3E-40D188811745}"/>
          </ac:spMkLst>
        </pc:spChg>
      </pc:sldChg>
    </pc:docChg>
  </pc:docChgLst>
  <pc:docChgLst>
    <pc:chgData userId="9b6133a7bb9de881" providerId="LiveId" clId="{51459329-172E-4D95-80A6-4180B87DF912}"/>
    <pc:docChg chg="undo custSel addSld delSld modSld sldOrd">
      <pc:chgData name="" userId="9b6133a7bb9de881" providerId="LiveId" clId="{51459329-172E-4D95-80A6-4180B87DF912}" dt="2017-10-27T07:24:21.556" v="18689" actId="5793"/>
      <pc:docMkLst>
        <pc:docMk/>
      </pc:docMkLst>
      <pc:sldChg chg="del">
        <pc:chgData name="" userId="9b6133a7bb9de881" providerId="LiveId" clId="{51459329-172E-4D95-80A6-4180B87DF912}" dt="2017-10-24T01:40:32.179" v="93" actId="2696"/>
        <pc:sldMkLst>
          <pc:docMk/>
          <pc:sldMk cId="0" sldId="261"/>
        </pc:sldMkLst>
      </pc:sldChg>
      <pc:sldChg chg="modSp">
        <pc:chgData name="" userId="9b6133a7bb9de881" providerId="LiveId" clId="{51459329-172E-4D95-80A6-4180B87DF912}" dt="2017-10-24T01:17:01.395" v="1" actId="20577"/>
        <pc:sldMkLst>
          <pc:docMk/>
          <pc:sldMk cId="0" sldId="264"/>
        </pc:sldMkLst>
        <pc:spChg chg="mod">
          <ac:chgData name="" userId="9b6133a7bb9de881" providerId="LiveId" clId="{51459329-172E-4D95-80A6-4180B87DF912}" dt="2017-10-24T01:17:01.395" v="1" actId="20577"/>
          <ac:spMkLst>
            <pc:docMk/>
            <pc:sldMk cId="0" sldId="264"/>
            <ac:spMk id="10" creationId="{00000000-0000-0000-0000-000000000000}"/>
          </ac:spMkLst>
        </pc:spChg>
      </pc:sldChg>
      <pc:sldChg chg="delSp modSp">
        <pc:chgData name="" userId="9b6133a7bb9de881" providerId="LiveId" clId="{51459329-172E-4D95-80A6-4180B87DF912}" dt="2017-10-24T07:54:17.886" v="4340" actId="20577"/>
        <pc:sldMkLst>
          <pc:docMk/>
          <pc:sldMk cId="1252629877" sldId="266"/>
        </pc:sldMkLst>
        <pc:spChg chg="mod">
          <ac:chgData name="" userId="9b6133a7bb9de881" providerId="LiveId" clId="{51459329-172E-4D95-80A6-4180B87DF912}" dt="2017-10-24T07:54:17.886" v="4340" actId="20577"/>
          <ac:spMkLst>
            <pc:docMk/>
            <pc:sldMk cId="1252629877" sldId="266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4T01:40:59.530" v="119" actId="20577"/>
          <ac:spMkLst>
            <pc:docMk/>
            <pc:sldMk cId="1252629877" sldId="266"/>
            <ac:spMk id="10" creationId="{00000000-0000-0000-0000-000000000000}"/>
          </ac:spMkLst>
        </pc:spChg>
        <pc:spChg chg="del">
          <ac:chgData name="" userId="9b6133a7bb9de881" providerId="LiveId" clId="{51459329-172E-4D95-80A6-4180B87DF912}" dt="2017-10-24T01:41:09.003" v="121" actId="478"/>
          <ac:spMkLst>
            <pc:docMk/>
            <pc:sldMk cId="1252629877" sldId="266"/>
            <ac:spMk id="17" creationId="{C6EED65C-74CE-4D97-B142-CC82CEF63B29}"/>
          </ac:spMkLst>
        </pc:spChg>
      </pc:sldChg>
      <pc:sldChg chg="addSp delSp modSp ord">
        <pc:chgData name="" userId="9b6133a7bb9de881" providerId="LiveId" clId="{51459329-172E-4D95-80A6-4180B87DF912}" dt="2017-10-24T01:31:55.593" v="63" actId="1076"/>
        <pc:sldMkLst>
          <pc:docMk/>
          <pc:sldMk cId="1653539014" sldId="268"/>
        </pc:sldMkLst>
        <pc:spChg chg="del mod">
          <ac:chgData name="" userId="9b6133a7bb9de881" providerId="LiveId" clId="{51459329-172E-4D95-80A6-4180B87DF912}" dt="2017-10-24T01:31:48.755" v="61" actId="1076"/>
          <ac:spMkLst>
            <pc:docMk/>
            <pc:sldMk cId="1653539014" sldId="268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4T01:18:45.501" v="56" actId="20577"/>
          <ac:spMkLst>
            <pc:docMk/>
            <pc:sldMk cId="1653539014" sldId="268"/>
            <ac:spMk id="10" creationId="{00000000-0000-0000-0000-000000000000}"/>
          </ac:spMkLst>
        </pc:spChg>
        <pc:spChg chg="del mod">
          <ac:chgData name="" userId="9b6133a7bb9de881" providerId="LiveId" clId="{51459329-172E-4D95-80A6-4180B87DF912}" dt="2017-10-24T01:31:48.752" v="59" actId="478"/>
          <ac:spMkLst>
            <pc:docMk/>
            <pc:sldMk cId="1653539014" sldId="268"/>
            <ac:spMk id="17" creationId="{C6EED65C-74CE-4D97-B142-CC82CEF63B29}"/>
          </ac:spMkLst>
        </pc:spChg>
        <pc:picChg chg="add mod">
          <ac:chgData name="" userId="9b6133a7bb9de881" providerId="LiveId" clId="{51459329-172E-4D95-80A6-4180B87DF912}" dt="2017-10-24T01:31:55.593" v="63" actId="1076"/>
          <ac:picMkLst>
            <pc:docMk/>
            <pc:sldMk cId="1653539014" sldId="268"/>
            <ac:picMk id="1026" creationId="{A4DCD626-BD8D-4E50-8FC3-45E7EE6BD60E}"/>
          </ac:picMkLst>
        </pc:picChg>
      </pc:sldChg>
      <pc:sldChg chg="addSp delSp modSp">
        <pc:chgData name="" userId="9b6133a7bb9de881" providerId="LiveId" clId="{51459329-172E-4D95-80A6-4180B87DF912}" dt="2017-10-24T07:24:00.467" v="3532" actId="20577"/>
        <pc:sldMkLst>
          <pc:docMk/>
          <pc:sldMk cId="640706165" sldId="269"/>
        </pc:sldMkLst>
        <pc:spChg chg="add mod">
          <ac:chgData name="" userId="9b6133a7bb9de881" providerId="LiveId" clId="{51459329-172E-4D95-80A6-4180B87DF912}" dt="2017-10-24T07:24:00.467" v="3532" actId="20577"/>
          <ac:spMkLst>
            <pc:docMk/>
            <pc:sldMk cId="640706165" sldId="269"/>
            <ac:spMk id="8" creationId="{0D7C56A3-6AF4-4CAA-A5A0-4A847597058E}"/>
          </ac:spMkLst>
        </pc:spChg>
        <pc:spChg chg="mod">
          <ac:chgData name="" userId="9b6133a7bb9de881" providerId="LiveId" clId="{51459329-172E-4D95-80A6-4180B87DF912}" dt="2017-10-24T07:17:57.987" v="3326" actId="14100"/>
          <ac:spMkLst>
            <pc:docMk/>
            <pc:sldMk cId="640706165" sldId="269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4T06:51:50.178" v="3313" actId="20577"/>
          <ac:spMkLst>
            <pc:docMk/>
            <pc:sldMk cId="640706165" sldId="269"/>
            <ac:spMk id="10" creationId="{00000000-0000-0000-0000-000000000000}"/>
          </ac:spMkLst>
        </pc:spChg>
        <pc:picChg chg="add mod">
          <ac:chgData name="" userId="9b6133a7bb9de881" providerId="LiveId" clId="{51459329-172E-4D95-80A6-4180B87DF912}" dt="2017-10-24T07:21:15.360" v="3341" actId="14100"/>
          <ac:picMkLst>
            <pc:docMk/>
            <pc:sldMk cId="640706165" sldId="269"/>
            <ac:picMk id="2" creationId="{4621EE13-1CDC-4BB4-B622-7D1A3E052D8A}"/>
          </ac:picMkLst>
        </pc:picChg>
        <pc:picChg chg="add del mod">
          <ac:chgData name="" userId="9b6133a7bb9de881" providerId="LiveId" clId="{51459329-172E-4D95-80A6-4180B87DF912}" dt="2017-10-24T07:19:18.879" v="3333" actId="20577"/>
          <ac:picMkLst>
            <pc:docMk/>
            <pc:sldMk cId="640706165" sldId="269"/>
            <ac:picMk id="3" creationId="{27DE836D-E21C-49F8-A37C-652A7DC387D9}"/>
          </ac:picMkLst>
        </pc:picChg>
        <pc:picChg chg="add mod">
          <ac:chgData name="" userId="9b6133a7bb9de881" providerId="LiveId" clId="{51459329-172E-4D95-80A6-4180B87DF912}" dt="2017-10-24T07:21:16.913" v="3342" actId="1076"/>
          <ac:picMkLst>
            <pc:docMk/>
            <pc:sldMk cId="640706165" sldId="269"/>
            <ac:picMk id="5" creationId="{EAA96AC8-EBBC-4780-8FC9-273126DAD0D2}"/>
          </ac:picMkLst>
        </pc:picChg>
        <pc:picChg chg="add mod">
          <ac:chgData name="" userId="9b6133a7bb9de881" providerId="LiveId" clId="{51459329-172E-4D95-80A6-4180B87DF912}" dt="2017-10-24T07:21:20.993" v="3343" actId="1076"/>
          <ac:picMkLst>
            <pc:docMk/>
            <pc:sldMk cId="640706165" sldId="269"/>
            <ac:picMk id="6" creationId="{783FF936-277A-4B0A-9652-0E86831215C2}"/>
          </ac:picMkLst>
        </pc:picChg>
      </pc:sldChg>
      <pc:sldChg chg="addSp delSp modSp">
        <pc:chgData name="" userId="9b6133a7bb9de881" providerId="LiveId" clId="{51459329-172E-4D95-80A6-4180B87DF912}" dt="2017-10-26T05:45:17.383" v="9139" actId="20577"/>
        <pc:sldMkLst>
          <pc:docMk/>
          <pc:sldMk cId="865509097" sldId="270"/>
        </pc:sldMkLst>
        <pc:spChg chg="mod">
          <ac:chgData name="" userId="9b6133a7bb9de881" providerId="LiveId" clId="{51459329-172E-4D95-80A6-4180B87DF912}" dt="2017-10-26T05:45:03.010" v="9122" actId="20577"/>
          <ac:spMkLst>
            <pc:docMk/>
            <pc:sldMk cId="865509097" sldId="270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6T05:45:17.383" v="9139" actId="20577"/>
          <ac:spMkLst>
            <pc:docMk/>
            <pc:sldMk cId="865509097" sldId="270"/>
            <ac:spMk id="10" creationId="{00000000-0000-0000-0000-000000000000}"/>
          </ac:spMkLst>
        </pc:spChg>
        <pc:spChg chg="del">
          <ac:chgData name="" userId="9b6133a7bb9de881" providerId="LiveId" clId="{51459329-172E-4D95-80A6-4180B87DF912}" dt="2017-10-26T01:23:54.878" v="4375" actId="478"/>
          <ac:spMkLst>
            <pc:docMk/>
            <pc:sldMk cId="865509097" sldId="270"/>
            <ac:spMk id="12" creationId="{C6EED65C-74CE-4D97-B142-CC82CEF63B29}"/>
          </ac:spMkLst>
        </pc:spChg>
        <pc:spChg chg="add del">
          <ac:chgData name="" userId="9b6133a7bb9de881" providerId="LiveId" clId="{51459329-172E-4D95-80A6-4180B87DF912}" dt="2017-10-26T01:24:33.471" v="4397" actId="478"/>
          <ac:spMkLst>
            <pc:docMk/>
            <pc:sldMk cId="865509097" sldId="270"/>
            <ac:spMk id="17" creationId="{C6EED65C-74CE-4D97-B142-CC82CEF63B29}"/>
          </ac:spMkLst>
        </pc:spChg>
        <pc:graphicFrameChg chg="add mod modGraphic">
          <ac:chgData name="" userId="9b6133a7bb9de881" providerId="LiveId" clId="{51459329-172E-4D95-80A6-4180B87DF912}" dt="2017-10-26T03:26:20.940" v="4915" actId="20577"/>
          <ac:graphicFrameMkLst>
            <pc:docMk/>
            <pc:sldMk cId="865509097" sldId="270"/>
            <ac:graphicFrameMk id="2" creationId="{6EF55EF7-4FB3-4707-9A8F-DF3341F4FB6D}"/>
          </ac:graphicFrameMkLst>
        </pc:graphicFrameChg>
      </pc:sldChg>
      <pc:sldChg chg="addSp delSp modSp">
        <pc:chgData name="" userId="9b6133a7bb9de881" providerId="LiveId" clId="{51459329-172E-4D95-80A6-4180B87DF912}" dt="2017-10-26T05:45:26.045" v="9152" actId="20577"/>
        <pc:sldMkLst>
          <pc:docMk/>
          <pc:sldMk cId="1704652148" sldId="271"/>
        </pc:sldMkLst>
        <pc:spChg chg="mod">
          <ac:chgData name="" userId="9b6133a7bb9de881" providerId="LiveId" clId="{51459329-172E-4D95-80A6-4180B87DF912}" dt="2017-10-26T03:59:50.888" v="5809" actId="20577"/>
          <ac:spMkLst>
            <pc:docMk/>
            <pc:sldMk cId="1704652148" sldId="271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6T05:45:26.045" v="9152" actId="20577"/>
          <ac:spMkLst>
            <pc:docMk/>
            <pc:sldMk cId="1704652148" sldId="271"/>
            <ac:spMk id="10" creationId="{00000000-0000-0000-0000-000000000000}"/>
          </ac:spMkLst>
        </pc:spChg>
        <pc:spChg chg="del">
          <ac:chgData name="" userId="9b6133a7bb9de881" providerId="LiveId" clId="{51459329-172E-4D95-80A6-4180B87DF912}" dt="2017-10-26T03:28:57.681" v="5049" actId="478"/>
          <ac:spMkLst>
            <pc:docMk/>
            <pc:sldMk cId="1704652148" sldId="271"/>
            <ac:spMk id="12" creationId="{C6EED65C-74CE-4D97-B142-CC82CEF63B29}"/>
          </ac:spMkLst>
        </pc:spChg>
        <pc:spChg chg="add del mod">
          <ac:chgData name="" userId="9b6133a7bb9de881" providerId="LiveId" clId="{51459329-172E-4D95-80A6-4180B87DF912}" dt="2017-10-26T03:58:12.790" v="5646" actId="478"/>
          <ac:spMkLst>
            <pc:docMk/>
            <pc:sldMk cId="1704652148" sldId="271"/>
            <ac:spMk id="13" creationId="{46684853-BAD3-4E9D-A89A-DFF2D4F1111F}"/>
          </ac:spMkLst>
        </pc:spChg>
        <pc:spChg chg="del">
          <ac:chgData name="" userId="9b6133a7bb9de881" providerId="LiveId" clId="{51459329-172E-4D95-80A6-4180B87DF912}" dt="2017-10-26T03:29:25.596" v="5051" actId="478"/>
          <ac:spMkLst>
            <pc:docMk/>
            <pc:sldMk cId="1704652148" sldId="271"/>
            <ac:spMk id="17" creationId="{C6EED65C-74CE-4D97-B142-CC82CEF63B29}"/>
          </ac:spMkLst>
        </pc:spChg>
        <pc:graphicFrameChg chg="add mod modGraphic">
          <ac:chgData name="" userId="9b6133a7bb9de881" providerId="LiveId" clId="{51459329-172E-4D95-80A6-4180B87DF912}" dt="2017-10-26T03:48:07.878" v="5492" actId="20577"/>
          <ac:graphicFrameMkLst>
            <pc:docMk/>
            <pc:sldMk cId="1704652148" sldId="271"/>
            <ac:graphicFrameMk id="2" creationId="{E1FD8090-EBBB-407A-B6E1-3036E9AA858E}"/>
          </ac:graphicFrameMkLst>
        </pc:graphicFrameChg>
      </pc:sldChg>
      <pc:sldChg chg="del">
        <pc:chgData name="" userId="9b6133a7bb9de881" providerId="LiveId" clId="{51459329-172E-4D95-80A6-4180B87DF912}" dt="2017-10-26T05:42:53.208" v="9038" actId="2696"/>
        <pc:sldMkLst>
          <pc:docMk/>
          <pc:sldMk cId="509316809" sldId="272"/>
        </pc:sldMkLst>
      </pc:sldChg>
      <pc:sldChg chg="del">
        <pc:chgData name="" userId="9b6133a7bb9de881" providerId="LiveId" clId="{51459329-172E-4D95-80A6-4180B87DF912}" dt="2017-10-26T05:42:53.220" v="9039" actId="2696"/>
        <pc:sldMkLst>
          <pc:docMk/>
          <pc:sldMk cId="1628040252" sldId="273"/>
        </pc:sldMkLst>
      </pc:sldChg>
      <pc:sldChg chg="del">
        <pc:chgData name="" userId="9b6133a7bb9de881" providerId="LiveId" clId="{51459329-172E-4D95-80A6-4180B87DF912}" dt="2017-10-26T05:42:48.678" v="9033" actId="2696"/>
        <pc:sldMkLst>
          <pc:docMk/>
          <pc:sldMk cId="1383368937" sldId="274"/>
        </pc:sldMkLst>
      </pc:sldChg>
      <pc:sldChg chg="del">
        <pc:chgData name="" userId="9b6133a7bb9de881" providerId="LiveId" clId="{51459329-172E-4D95-80A6-4180B87DF912}" dt="2017-10-26T05:42:48.718" v="9036" actId="2696"/>
        <pc:sldMkLst>
          <pc:docMk/>
          <pc:sldMk cId="1623761737" sldId="275"/>
        </pc:sldMkLst>
      </pc:sldChg>
      <pc:sldChg chg="del">
        <pc:chgData name="" userId="9b6133a7bb9de881" providerId="LiveId" clId="{51459329-172E-4D95-80A6-4180B87DF912}" dt="2017-10-26T05:42:48.739" v="9037" actId="2696"/>
        <pc:sldMkLst>
          <pc:docMk/>
          <pc:sldMk cId="341327683" sldId="276"/>
        </pc:sldMkLst>
      </pc:sldChg>
      <pc:sldChg chg="del">
        <pc:chgData name="" userId="9b6133a7bb9de881" providerId="LiveId" clId="{51459329-172E-4D95-80A6-4180B87DF912}" dt="2017-10-26T04:43:59.850" v="7753" actId="2696"/>
        <pc:sldMkLst>
          <pc:docMk/>
          <pc:sldMk cId="765547044" sldId="277"/>
        </pc:sldMkLst>
      </pc:sldChg>
      <pc:sldChg chg="del">
        <pc:chgData name="" userId="9b6133a7bb9de881" providerId="LiveId" clId="{51459329-172E-4D95-80A6-4180B87DF912}" dt="2017-10-26T04:43:59.935" v="7755" actId="2696"/>
        <pc:sldMkLst>
          <pc:docMk/>
          <pc:sldMk cId="974639331" sldId="278"/>
        </pc:sldMkLst>
      </pc:sldChg>
      <pc:sldChg chg="del">
        <pc:chgData name="" userId="9b6133a7bb9de881" providerId="LiveId" clId="{51459329-172E-4D95-80A6-4180B87DF912}" dt="2017-10-26T04:43:56.247" v="7749" actId="2696"/>
        <pc:sldMkLst>
          <pc:docMk/>
          <pc:sldMk cId="1905460448" sldId="279"/>
        </pc:sldMkLst>
      </pc:sldChg>
      <pc:sldChg chg="del">
        <pc:chgData name="" userId="9b6133a7bb9de881" providerId="LiveId" clId="{51459329-172E-4D95-80A6-4180B87DF912}" dt="2017-10-26T04:43:56.281" v="7750" actId="2696"/>
        <pc:sldMkLst>
          <pc:docMk/>
          <pc:sldMk cId="1797605472" sldId="280"/>
        </pc:sldMkLst>
      </pc:sldChg>
      <pc:sldChg chg="del">
        <pc:chgData name="" userId="9b6133a7bb9de881" providerId="LiveId" clId="{51459329-172E-4D95-80A6-4180B87DF912}" dt="2017-10-26T04:43:52.407" v="7743" actId="2696"/>
        <pc:sldMkLst>
          <pc:docMk/>
          <pc:sldMk cId="1555221908" sldId="281"/>
        </pc:sldMkLst>
      </pc:sldChg>
      <pc:sldChg chg="del">
        <pc:chgData name="" userId="9b6133a7bb9de881" providerId="LiveId" clId="{51459329-172E-4D95-80A6-4180B87DF912}" dt="2017-10-26T04:43:52.428" v="7744" actId="2696"/>
        <pc:sldMkLst>
          <pc:docMk/>
          <pc:sldMk cId="1591140119" sldId="282"/>
        </pc:sldMkLst>
      </pc:sldChg>
      <pc:sldChg chg="del">
        <pc:chgData name="" userId="9b6133a7bb9de881" providerId="LiveId" clId="{51459329-172E-4D95-80A6-4180B87DF912}" dt="2017-10-26T04:43:52.513" v="7746" actId="2696"/>
        <pc:sldMkLst>
          <pc:docMk/>
          <pc:sldMk cId="1825607589" sldId="283"/>
        </pc:sldMkLst>
      </pc:sldChg>
      <pc:sldChg chg="del">
        <pc:chgData name="" userId="9b6133a7bb9de881" providerId="LiveId" clId="{51459329-172E-4D95-80A6-4180B87DF912}" dt="2017-10-26T04:43:48.562" v="7739" actId="2696"/>
        <pc:sldMkLst>
          <pc:docMk/>
          <pc:sldMk cId="1887883634" sldId="284"/>
        </pc:sldMkLst>
      </pc:sldChg>
      <pc:sldChg chg="modSp ord">
        <pc:chgData name="" userId="9b6133a7bb9de881" providerId="LiveId" clId="{51459329-172E-4D95-80A6-4180B87DF912}" dt="2017-10-24T06:51:17.681" v="3259" actId="20577"/>
        <pc:sldMkLst>
          <pc:docMk/>
          <pc:sldMk cId="1048063927" sldId="285"/>
        </pc:sldMkLst>
        <pc:spChg chg="mod">
          <ac:chgData name="" userId="9b6133a7bb9de881" providerId="LiveId" clId="{51459329-172E-4D95-80A6-4180B87DF912}" dt="2017-10-24T06:51:17.681" v="3259" actId="20577"/>
          <ac:spMkLst>
            <pc:docMk/>
            <pc:sldMk cId="1048063927" sldId="285"/>
            <ac:spMk id="9" creationId="{00000000-0000-0000-0000-000000000000}"/>
          </ac:spMkLst>
        </pc:spChg>
      </pc:sldChg>
      <pc:sldChg chg="modSp">
        <pc:chgData name="" userId="9b6133a7bb9de881" providerId="LiveId" clId="{51459329-172E-4D95-80A6-4180B87DF912}" dt="2017-10-24T01:40:21.663" v="92" actId="20577"/>
        <pc:sldMkLst>
          <pc:docMk/>
          <pc:sldMk cId="1725957397" sldId="286"/>
        </pc:sldMkLst>
        <pc:spChg chg="mod">
          <ac:chgData name="" userId="9b6133a7bb9de881" providerId="LiveId" clId="{51459329-172E-4D95-80A6-4180B87DF912}" dt="2017-10-24T01:40:21.663" v="92" actId="20577"/>
          <ac:spMkLst>
            <pc:docMk/>
            <pc:sldMk cId="1725957397" sldId="286"/>
            <ac:spMk id="9" creationId="{00000000-0000-0000-0000-000000000000}"/>
          </ac:spMkLst>
        </pc:spChg>
      </pc:sldChg>
      <pc:sldChg chg="del">
        <pc:chgData name="" userId="9b6133a7bb9de881" providerId="LiveId" clId="{51459329-172E-4D95-80A6-4180B87DF912}" dt="2017-10-26T05:42:48.699" v="9035" actId="2696"/>
        <pc:sldMkLst>
          <pc:docMk/>
          <pc:sldMk cId="1378467390" sldId="287"/>
        </pc:sldMkLst>
      </pc:sldChg>
      <pc:sldChg chg="del">
        <pc:chgData name="" userId="9b6133a7bb9de881" providerId="LiveId" clId="{51459329-172E-4D95-80A6-4180B87DF912}" dt="2017-10-26T05:42:48.686" v="9034" actId="2696"/>
        <pc:sldMkLst>
          <pc:docMk/>
          <pc:sldMk cId="1164908020" sldId="288"/>
        </pc:sldMkLst>
      </pc:sldChg>
      <pc:sldChg chg="del">
        <pc:chgData name="" userId="9b6133a7bb9de881" providerId="LiveId" clId="{51459329-172E-4D95-80A6-4180B87DF912}" dt="2017-10-26T04:43:48.646" v="7742" actId="2696"/>
        <pc:sldMkLst>
          <pc:docMk/>
          <pc:sldMk cId="1931630638" sldId="289"/>
        </pc:sldMkLst>
      </pc:sldChg>
      <pc:sldChg chg="del">
        <pc:chgData name="" userId="9b6133a7bb9de881" providerId="LiveId" clId="{51459329-172E-4D95-80A6-4180B87DF912}" dt="2017-10-26T04:43:59.811" v="7752" actId="2696"/>
        <pc:sldMkLst>
          <pc:docMk/>
          <pc:sldMk cId="334785896" sldId="290"/>
        </pc:sldMkLst>
      </pc:sldChg>
      <pc:sldChg chg="del">
        <pc:chgData name="" userId="9b6133a7bb9de881" providerId="LiveId" clId="{51459329-172E-4D95-80A6-4180B87DF912}" dt="2017-10-26T04:43:45.511" v="7734" actId="2696"/>
        <pc:sldMkLst>
          <pc:docMk/>
          <pc:sldMk cId="1346198279" sldId="291"/>
        </pc:sldMkLst>
      </pc:sldChg>
      <pc:sldChg chg="del">
        <pc:chgData name="" userId="9b6133a7bb9de881" providerId="LiveId" clId="{51459329-172E-4D95-80A6-4180B87DF912}" dt="2017-10-26T04:43:45.545" v="7735" actId="2696"/>
        <pc:sldMkLst>
          <pc:docMk/>
          <pc:sldMk cId="1952209162" sldId="292"/>
        </pc:sldMkLst>
      </pc:sldChg>
      <pc:sldChg chg="del">
        <pc:chgData name="" userId="9b6133a7bb9de881" providerId="LiveId" clId="{51459329-172E-4D95-80A6-4180B87DF912}" dt="2017-10-26T04:43:45.589" v="7737" actId="2696"/>
        <pc:sldMkLst>
          <pc:docMk/>
          <pc:sldMk cId="1524226868" sldId="293"/>
        </pc:sldMkLst>
      </pc:sldChg>
      <pc:sldChg chg="del">
        <pc:chgData name="" userId="9b6133a7bb9de881" providerId="LiveId" clId="{51459329-172E-4D95-80A6-4180B87DF912}" dt="2017-10-26T04:43:41.778" v="7729" actId="2696"/>
        <pc:sldMkLst>
          <pc:docMk/>
          <pc:sldMk cId="605055671" sldId="294"/>
        </pc:sldMkLst>
      </pc:sldChg>
      <pc:sldChg chg="del">
        <pc:chgData name="" userId="9b6133a7bb9de881" providerId="LiveId" clId="{51459329-172E-4D95-80A6-4180B87DF912}" dt="2017-10-26T04:43:45.651" v="7738" actId="2696"/>
        <pc:sldMkLst>
          <pc:docMk/>
          <pc:sldMk cId="648045971" sldId="295"/>
        </pc:sldMkLst>
      </pc:sldChg>
      <pc:sldChg chg="del">
        <pc:chgData name="" userId="9b6133a7bb9de881" providerId="LiveId" clId="{51459329-172E-4D95-80A6-4180B87DF912}" dt="2017-10-26T04:43:41.882" v="7733" actId="2696"/>
        <pc:sldMkLst>
          <pc:docMk/>
          <pc:sldMk cId="1819060660" sldId="296"/>
        </pc:sldMkLst>
      </pc:sldChg>
      <pc:sldChg chg="del">
        <pc:chgData name="" userId="9b6133a7bb9de881" providerId="LiveId" clId="{51459329-172E-4D95-80A6-4180B87DF912}" dt="2017-10-26T04:43:41.844" v="7732" actId="2696"/>
        <pc:sldMkLst>
          <pc:docMk/>
          <pc:sldMk cId="1810265430" sldId="297"/>
        </pc:sldMkLst>
      </pc:sldChg>
      <pc:sldChg chg="del">
        <pc:chgData name="" userId="9b6133a7bb9de881" providerId="LiveId" clId="{51459329-172E-4D95-80A6-4180B87DF912}" dt="2017-10-26T04:43:59.878" v="7754" actId="2696"/>
        <pc:sldMkLst>
          <pc:docMk/>
          <pc:sldMk cId="2097476177" sldId="299"/>
        </pc:sldMkLst>
      </pc:sldChg>
      <pc:sldChg chg="del">
        <pc:chgData name="" userId="9b6133a7bb9de881" providerId="LiveId" clId="{51459329-172E-4D95-80A6-4180B87DF912}" dt="2017-10-26T04:43:56.178" v="7747" actId="2696"/>
        <pc:sldMkLst>
          <pc:docMk/>
          <pc:sldMk cId="356954677" sldId="300"/>
        </pc:sldMkLst>
      </pc:sldChg>
      <pc:sldChg chg="del">
        <pc:chgData name="" userId="9b6133a7bb9de881" providerId="LiveId" clId="{51459329-172E-4D95-80A6-4180B87DF912}" dt="2017-10-26T04:43:56.213" v="7748" actId="2696"/>
        <pc:sldMkLst>
          <pc:docMk/>
          <pc:sldMk cId="2456522348" sldId="301"/>
        </pc:sldMkLst>
      </pc:sldChg>
      <pc:sldChg chg="del">
        <pc:chgData name="" userId="9b6133a7bb9de881" providerId="LiveId" clId="{51459329-172E-4D95-80A6-4180B87DF912}" dt="2017-10-26T04:43:56.332" v="7751" actId="2696"/>
        <pc:sldMkLst>
          <pc:docMk/>
          <pc:sldMk cId="226904077" sldId="304"/>
        </pc:sldMkLst>
      </pc:sldChg>
      <pc:sldChg chg="del">
        <pc:chgData name="" userId="9b6133a7bb9de881" providerId="LiveId" clId="{51459329-172E-4D95-80A6-4180B87DF912}" dt="2017-10-26T04:43:52.453" v="7745" actId="2696"/>
        <pc:sldMkLst>
          <pc:docMk/>
          <pc:sldMk cId="2613845013" sldId="305"/>
        </pc:sldMkLst>
      </pc:sldChg>
      <pc:sldChg chg="del">
        <pc:chgData name="" userId="9b6133a7bb9de881" providerId="LiveId" clId="{51459329-172E-4D95-80A6-4180B87DF912}" dt="2017-10-26T04:43:48.582" v="7740" actId="2696"/>
        <pc:sldMkLst>
          <pc:docMk/>
          <pc:sldMk cId="1672123435" sldId="306"/>
        </pc:sldMkLst>
      </pc:sldChg>
      <pc:sldChg chg="del">
        <pc:chgData name="" userId="9b6133a7bb9de881" providerId="LiveId" clId="{51459329-172E-4D95-80A6-4180B87DF912}" dt="2017-10-26T04:43:48.608" v="7741" actId="2696"/>
        <pc:sldMkLst>
          <pc:docMk/>
          <pc:sldMk cId="3417931000" sldId="307"/>
        </pc:sldMkLst>
      </pc:sldChg>
      <pc:sldChg chg="del">
        <pc:chgData name="" userId="9b6133a7bb9de881" providerId="LiveId" clId="{51459329-172E-4D95-80A6-4180B87DF912}" dt="2017-10-26T04:43:41.808" v="7730" actId="2696"/>
        <pc:sldMkLst>
          <pc:docMk/>
          <pc:sldMk cId="2994157582" sldId="308"/>
        </pc:sldMkLst>
      </pc:sldChg>
      <pc:sldChg chg="del">
        <pc:chgData name="" userId="9b6133a7bb9de881" providerId="LiveId" clId="{51459329-172E-4D95-80A6-4180B87DF912}" dt="2017-10-26T04:43:45.570" v="7736" actId="2696"/>
        <pc:sldMkLst>
          <pc:docMk/>
          <pc:sldMk cId="1739093371" sldId="309"/>
        </pc:sldMkLst>
      </pc:sldChg>
      <pc:sldChg chg="del">
        <pc:chgData name="" userId="9b6133a7bb9de881" providerId="LiveId" clId="{51459329-172E-4D95-80A6-4180B87DF912}" dt="2017-10-26T04:43:41.839" v="7731" actId="2696"/>
        <pc:sldMkLst>
          <pc:docMk/>
          <pc:sldMk cId="5986454" sldId="310"/>
        </pc:sldMkLst>
      </pc:sldChg>
      <pc:sldChg chg="del">
        <pc:chgData name="" userId="9b6133a7bb9de881" providerId="LiveId" clId="{51459329-172E-4D95-80A6-4180B87DF912}" dt="2017-10-26T04:43:36.176" v="7726" actId="2696"/>
        <pc:sldMkLst>
          <pc:docMk/>
          <pc:sldMk cId="1369326722" sldId="311"/>
        </pc:sldMkLst>
      </pc:sldChg>
      <pc:sldChg chg="del">
        <pc:chgData name="" userId="9b6133a7bb9de881" providerId="LiveId" clId="{51459329-172E-4D95-80A6-4180B87DF912}" dt="2017-10-26T04:43:36.206" v="7727" actId="2696"/>
        <pc:sldMkLst>
          <pc:docMk/>
          <pc:sldMk cId="283701203" sldId="312"/>
        </pc:sldMkLst>
      </pc:sldChg>
      <pc:sldChg chg="del">
        <pc:chgData name="" userId="9b6133a7bb9de881" providerId="LiveId" clId="{51459329-172E-4D95-80A6-4180B87DF912}" dt="2017-10-26T04:43:36.233" v="7728" actId="2696"/>
        <pc:sldMkLst>
          <pc:docMk/>
          <pc:sldMk cId="2088743751" sldId="313"/>
        </pc:sldMkLst>
      </pc:sldChg>
      <pc:sldChg chg="addSp modSp add">
        <pc:chgData name="" userId="9b6133a7bb9de881" providerId="LiveId" clId="{51459329-172E-4D95-80A6-4180B87DF912}" dt="2017-10-24T06:26:05.248" v="2883" actId="1076"/>
        <pc:sldMkLst>
          <pc:docMk/>
          <pc:sldMk cId="3984254854" sldId="314"/>
        </pc:sldMkLst>
        <pc:spChg chg="mod">
          <ac:chgData name="" userId="9b6133a7bb9de881" providerId="LiveId" clId="{51459329-172E-4D95-80A6-4180B87DF912}" dt="2017-10-24T06:26:05.248" v="2883" actId="1076"/>
          <ac:spMkLst>
            <pc:docMk/>
            <pc:sldMk cId="3984254854" sldId="314"/>
            <ac:spMk id="9" creationId="{00000000-0000-0000-0000-000000000000}"/>
          </ac:spMkLst>
        </pc:spChg>
        <pc:picChg chg="add mod">
          <ac:chgData name="" userId="9b6133a7bb9de881" providerId="LiveId" clId="{51459329-172E-4D95-80A6-4180B87DF912}" dt="2017-10-24T06:25:24.768" v="2844" actId="1076"/>
          <ac:picMkLst>
            <pc:docMk/>
            <pc:sldMk cId="3984254854" sldId="314"/>
            <ac:picMk id="2" creationId="{FF86D5F3-04D3-4C97-B2EA-700C5CF19D68}"/>
          </ac:picMkLst>
        </pc:picChg>
      </pc:sldChg>
      <pc:sldChg chg="addSp delSp modSp add">
        <pc:chgData name="" userId="9b6133a7bb9de881" providerId="LiveId" clId="{51459329-172E-4D95-80A6-4180B87DF912}" dt="2017-10-24T06:36:12.152" v="3241" actId="20577"/>
        <pc:sldMkLst>
          <pc:docMk/>
          <pc:sldMk cId="3872450206" sldId="315"/>
        </pc:sldMkLst>
        <pc:spChg chg="mod">
          <ac:chgData name="" userId="9b6133a7bb9de881" providerId="LiveId" clId="{51459329-172E-4D95-80A6-4180B87DF912}" dt="2017-10-24T06:36:12.152" v="3241" actId="20577"/>
          <ac:spMkLst>
            <pc:docMk/>
            <pc:sldMk cId="3872450206" sldId="315"/>
            <ac:spMk id="9" creationId="{00000000-0000-0000-0000-000000000000}"/>
          </ac:spMkLst>
        </pc:spChg>
        <pc:picChg chg="del">
          <ac:chgData name="" userId="9b6133a7bb9de881" providerId="LiveId" clId="{51459329-172E-4D95-80A6-4180B87DF912}" dt="2017-10-24T06:27:50.272" v="2885" actId="478"/>
          <ac:picMkLst>
            <pc:docMk/>
            <pc:sldMk cId="3872450206" sldId="315"/>
            <ac:picMk id="2" creationId="{FF86D5F3-04D3-4C97-B2EA-700C5CF19D68}"/>
          </ac:picMkLst>
        </pc:picChg>
        <pc:picChg chg="add mod">
          <ac:chgData name="" userId="9b6133a7bb9de881" providerId="LiveId" clId="{51459329-172E-4D95-80A6-4180B87DF912}" dt="2017-10-24T06:35:45.419" v="3233" actId="1076"/>
          <ac:picMkLst>
            <pc:docMk/>
            <pc:sldMk cId="3872450206" sldId="315"/>
            <ac:picMk id="3" creationId="{C6A91B20-6F5C-4EF5-B36D-45E7CD75ED9B}"/>
          </ac:picMkLst>
        </pc:picChg>
      </pc:sldChg>
      <pc:sldChg chg="add del">
        <pc:chgData name="" userId="9b6133a7bb9de881" providerId="LiveId" clId="{51459329-172E-4D95-80A6-4180B87DF912}" dt="2017-10-26T05:42:38.299" v="9032" actId="2696"/>
        <pc:sldMkLst>
          <pc:docMk/>
          <pc:sldMk cId="159710166" sldId="316"/>
        </pc:sldMkLst>
      </pc:sldChg>
      <pc:sldChg chg="add del">
        <pc:chgData name="" userId="9b6133a7bb9de881" providerId="LiveId" clId="{51459329-172E-4D95-80A6-4180B87DF912}" dt="2017-10-24T06:51:02.081" v="3244" actId="2696"/>
        <pc:sldMkLst>
          <pc:docMk/>
          <pc:sldMk cId="2006594654" sldId="316"/>
        </pc:sldMkLst>
      </pc:sldChg>
      <pc:sldChg chg="modSp add ord">
        <pc:chgData name="" userId="9b6133a7bb9de881" providerId="LiveId" clId="{51459329-172E-4D95-80A6-4180B87DF912}" dt="2017-10-24T07:38:10.305" v="3558" actId="20577"/>
        <pc:sldMkLst>
          <pc:docMk/>
          <pc:sldMk cId="3039605716" sldId="317"/>
        </pc:sldMkLst>
        <pc:spChg chg="mod">
          <ac:chgData name="" userId="9b6133a7bb9de881" providerId="LiveId" clId="{51459329-172E-4D95-80A6-4180B87DF912}" dt="2017-10-24T07:38:10.305" v="3558" actId="20577"/>
          <ac:spMkLst>
            <pc:docMk/>
            <pc:sldMk cId="3039605716" sldId="317"/>
            <ac:spMk id="9" creationId="{00000000-0000-0000-0000-000000000000}"/>
          </ac:spMkLst>
        </pc:spChg>
      </pc:sldChg>
      <pc:sldChg chg="add">
        <pc:chgData name="" userId="9b6133a7bb9de881" providerId="LiveId" clId="{51459329-172E-4D95-80A6-4180B87DF912}" dt="2017-10-24T07:40:46.768" v="3559" actId="20577"/>
        <pc:sldMkLst>
          <pc:docMk/>
          <pc:sldMk cId="4288950471" sldId="318"/>
        </pc:sldMkLst>
      </pc:sldChg>
      <pc:sldChg chg="addSp delSp modSp add">
        <pc:chgData name="" userId="9b6133a7bb9de881" providerId="LiveId" clId="{51459329-172E-4D95-80A6-4180B87DF912}" dt="2017-10-26T05:45:36.562" v="9168" actId="20577"/>
        <pc:sldMkLst>
          <pc:docMk/>
          <pc:sldMk cId="4171344953" sldId="319"/>
        </pc:sldMkLst>
        <pc:spChg chg="mod">
          <ac:chgData name="" userId="9b6133a7bb9de881" providerId="LiveId" clId="{51459329-172E-4D95-80A6-4180B87DF912}" dt="2017-10-26T04:30:09.784" v="7324" actId="20577"/>
          <ac:spMkLst>
            <pc:docMk/>
            <pc:sldMk cId="4171344953" sldId="319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6T05:45:36.562" v="9168" actId="20577"/>
          <ac:spMkLst>
            <pc:docMk/>
            <pc:sldMk cId="4171344953" sldId="319"/>
            <ac:spMk id="10" creationId="{00000000-0000-0000-0000-000000000000}"/>
          </ac:spMkLst>
        </pc:spChg>
        <pc:spChg chg="add mod">
          <ac:chgData name="" userId="9b6133a7bb9de881" providerId="LiveId" clId="{51459329-172E-4D95-80A6-4180B87DF912}" dt="2017-10-26T04:30:00.483" v="7311" actId="1076"/>
          <ac:spMkLst>
            <pc:docMk/>
            <pc:sldMk cId="4171344953" sldId="319"/>
            <ac:spMk id="12" creationId="{4C32A927-145B-4EF1-AAF7-416BEE0ABAE6}"/>
          </ac:spMkLst>
        </pc:spChg>
        <pc:graphicFrameChg chg="del">
          <ac:chgData name="" userId="9b6133a7bb9de881" providerId="LiveId" clId="{51459329-172E-4D95-80A6-4180B87DF912}" dt="2017-10-26T04:01:46.115" v="5829" actId="478"/>
          <ac:graphicFrameMkLst>
            <pc:docMk/>
            <pc:sldMk cId="4171344953" sldId="319"/>
            <ac:graphicFrameMk id="2" creationId="{E1FD8090-EBBB-407A-B6E1-3036E9AA858E}"/>
          </ac:graphicFrameMkLst>
        </pc:graphicFrameChg>
      </pc:sldChg>
      <pc:sldChg chg="addSp delSp modSp add">
        <pc:chgData name="" userId="9b6133a7bb9de881" providerId="LiveId" clId="{51459329-172E-4D95-80A6-4180B87DF912}" dt="2017-10-26T05:45:50.589" v="9178" actId="20577"/>
        <pc:sldMkLst>
          <pc:docMk/>
          <pc:sldMk cId="1865064281" sldId="320"/>
        </pc:sldMkLst>
        <pc:spChg chg="mod">
          <ac:chgData name="" userId="9b6133a7bb9de881" providerId="LiveId" clId="{51459329-172E-4D95-80A6-4180B87DF912}" dt="2017-10-26T04:33:12.006" v="7682" actId="20577"/>
          <ac:spMkLst>
            <pc:docMk/>
            <pc:sldMk cId="1865064281" sldId="320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6T05:45:50.589" v="9178" actId="20577"/>
          <ac:spMkLst>
            <pc:docMk/>
            <pc:sldMk cId="1865064281" sldId="320"/>
            <ac:spMk id="10" creationId="{00000000-0000-0000-0000-000000000000}"/>
          </ac:spMkLst>
        </pc:spChg>
        <pc:spChg chg="del">
          <ac:chgData name="" userId="9b6133a7bb9de881" providerId="LiveId" clId="{51459329-172E-4D95-80A6-4180B87DF912}" dt="2017-10-26T04:30:25.212" v="7330" actId="478"/>
          <ac:spMkLst>
            <pc:docMk/>
            <pc:sldMk cId="1865064281" sldId="320"/>
            <ac:spMk id="12" creationId="{4C32A927-145B-4EF1-AAF7-416BEE0ABAE6}"/>
          </ac:spMkLst>
        </pc:spChg>
        <pc:spChg chg="add mod">
          <ac:chgData name="" userId="9b6133a7bb9de881" providerId="LiveId" clId="{51459329-172E-4D95-80A6-4180B87DF912}" dt="2017-10-26T04:34:13.145" v="7724" actId="20577"/>
          <ac:spMkLst>
            <pc:docMk/>
            <pc:sldMk cId="1865064281" sldId="320"/>
            <ac:spMk id="13" creationId="{4AF88FA7-B5D5-4FDC-980A-5D680ECA025A}"/>
          </ac:spMkLst>
        </pc:spChg>
      </pc:sldChg>
      <pc:sldChg chg="addSp delSp modSp add">
        <pc:chgData name="" userId="9b6133a7bb9de881" providerId="LiveId" clId="{51459329-172E-4D95-80A6-4180B87DF912}" dt="2017-10-26T05:46:02.918" v="9204" actId="20577"/>
        <pc:sldMkLst>
          <pc:docMk/>
          <pc:sldMk cId="342653027" sldId="321"/>
        </pc:sldMkLst>
        <pc:spChg chg="mod">
          <ac:chgData name="" userId="9b6133a7bb9de881" providerId="LiveId" clId="{51459329-172E-4D95-80A6-4180B87DF912}" dt="2017-10-26T05:28:59.024" v="8866" actId="12"/>
          <ac:spMkLst>
            <pc:docMk/>
            <pc:sldMk cId="342653027" sldId="321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6T05:46:02.918" v="9204" actId="20577"/>
          <ac:spMkLst>
            <pc:docMk/>
            <pc:sldMk cId="342653027" sldId="321"/>
            <ac:spMk id="10" creationId="{00000000-0000-0000-0000-000000000000}"/>
          </ac:spMkLst>
        </pc:spChg>
        <pc:spChg chg="del">
          <ac:chgData name="" userId="9b6133a7bb9de881" providerId="LiveId" clId="{51459329-172E-4D95-80A6-4180B87DF912}" dt="2017-10-26T04:48:35.142" v="7922" actId="478"/>
          <ac:spMkLst>
            <pc:docMk/>
            <pc:sldMk cId="342653027" sldId="321"/>
            <ac:spMk id="13" creationId="{4AF88FA7-B5D5-4FDC-980A-5D680ECA025A}"/>
          </ac:spMkLst>
        </pc:spChg>
        <pc:graphicFrameChg chg="add mod modGraphic">
          <ac:chgData name="" userId="9b6133a7bb9de881" providerId="LiveId" clId="{51459329-172E-4D95-80A6-4180B87DF912}" dt="2017-10-26T04:47:58.160" v="7921" actId="14734"/>
          <ac:graphicFrameMkLst>
            <pc:docMk/>
            <pc:sldMk cId="342653027" sldId="321"/>
            <ac:graphicFrameMk id="2" creationId="{780DEFD1-D3A9-467A-8A77-D12888009E83}"/>
          </ac:graphicFrameMkLst>
        </pc:graphicFrameChg>
        <pc:graphicFrameChg chg="add mod modGraphic">
          <ac:chgData name="" userId="9b6133a7bb9de881" providerId="LiveId" clId="{51459329-172E-4D95-80A6-4180B87DF912}" dt="2017-10-26T05:23:58.350" v="8338" actId="20577"/>
          <ac:graphicFrameMkLst>
            <pc:docMk/>
            <pc:sldMk cId="342653027" sldId="321"/>
            <ac:graphicFrameMk id="3" creationId="{8CBCB1CE-C93D-4B1A-9C02-88641B08CAFF}"/>
          </ac:graphicFrameMkLst>
        </pc:graphicFrameChg>
      </pc:sldChg>
      <pc:sldChg chg="addSp delSp modSp add">
        <pc:chgData name="" userId="9b6133a7bb9de881" providerId="LiveId" clId="{51459329-172E-4D95-80A6-4180B87DF912}" dt="2017-10-26T05:46:10.537" v="9218" actId="20577"/>
        <pc:sldMkLst>
          <pc:docMk/>
          <pc:sldMk cId="2838611450" sldId="322"/>
        </pc:sldMkLst>
        <pc:spChg chg="mod">
          <ac:chgData name="" userId="9b6133a7bb9de881" providerId="LiveId" clId="{51459329-172E-4D95-80A6-4180B87DF912}" dt="2017-10-26T05:33:00.102" v="9031" actId="255"/>
          <ac:spMkLst>
            <pc:docMk/>
            <pc:sldMk cId="2838611450" sldId="322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6T05:46:10.537" v="9218" actId="20577"/>
          <ac:spMkLst>
            <pc:docMk/>
            <pc:sldMk cId="2838611450" sldId="322"/>
            <ac:spMk id="10" creationId="{00000000-0000-0000-0000-000000000000}"/>
          </ac:spMkLst>
        </pc:spChg>
        <pc:graphicFrameChg chg="del modGraphic">
          <ac:chgData name="" userId="9b6133a7bb9de881" providerId="LiveId" clId="{51459329-172E-4D95-80A6-4180B87DF912}" dt="2017-10-26T05:30:25.018" v="8872" actId="478"/>
          <ac:graphicFrameMkLst>
            <pc:docMk/>
            <pc:sldMk cId="2838611450" sldId="322"/>
            <ac:graphicFrameMk id="2" creationId="{780DEFD1-D3A9-467A-8A77-D12888009E83}"/>
          </ac:graphicFrameMkLst>
        </pc:graphicFrameChg>
        <pc:graphicFrameChg chg="del modGraphic">
          <ac:chgData name="" userId="9b6133a7bb9de881" providerId="LiveId" clId="{51459329-172E-4D95-80A6-4180B87DF912}" dt="2017-10-26T05:30:21.354" v="8870" actId="478"/>
          <ac:graphicFrameMkLst>
            <pc:docMk/>
            <pc:sldMk cId="2838611450" sldId="322"/>
            <ac:graphicFrameMk id="3" creationId="{8CBCB1CE-C93D-4B1A-9C02-88641B08CAFF}"/>
          </ac:graphicFrameMkLst>
        </pc:graphicFrameChg>
        <pc:picChg chg="add mod">
          <ac:chgData name="" userId="9b6133a7bb9de881" providerId="LiveId" clId="{51459329-172E-4D95-80A6-4180B87DF912}" dt="2017-10-26T05:32:53.883" v="9030" actId="1076"/>
          <ac:picMkLst>
            <pc:docMk/>
            <pc:sldMk cId="2838611450" sldId="322"/>
            <ac:picMk id="5" creationId="{FC13616B-B042-43BC-A605-816FD68555F4}"/>
          </ac:picMkLst>
        </pc:picChg>
      </pc:sldChg>
      <pc:sldChg chg="addSp delSp modSp add ord">
        <pc:chgData name="" userId="9b6133a7bb9de881" providerId="LiveId" clId="{51459329-172E-4D95-80A6-4180B87DF912}" dt="2017-10-26T05:58:27.056" v="9565" actId="1076"/>
        <pc:sldMkLst>
          <pc:docMk/>
          <pc:sldMk cId="342575758" sldId="323"/>
        </pc:sldMkLst>
        <pc:spChg chg="mod">
          <ac:chgData name="" userId="9b6133a7bb9de881" providerId="LiveId" clId="{51459329-172E-4D95-80A6-4180B87DF912}" dt="2017-10-26T05:58:23.343" v="9564" actId="1076"/>
          <ac:spMkLst>
            <pc:docMk/>
            <pc:sldMk cId="342575758" sldId="323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6T05:46:22.449" v="9226" actId="1076"/>
          <ac:spMkLst>
            <pc:docMk/>
            <pc:sldMk cId="342575758" sldId="323"/>
            <ac:spMk id="10" creationId="{00000000-0000-0000-0000-000000000000}"/>
          </ac:spMkLst>
        </pc:spChg>
        <pc:spChg chg="add mod">
          <ac:chgData name="" userId="9b6133a7bb9de881" providerId="LiveId" clId="{51459329-172E-4D95-80A6-4180B87DF912}" dt="2017-10-26T05:58:27.056" v="9565" actId="1076"/>
          <ac:spMkLst>
            <pc:docMk/>
            <pc:sldMk cId="342575758" sldId="323"/>
            <ac:spMk id="17" creationId="{2E5858D8-024E-41EE-BF46-B1038232E82B}"/>
          </ac:spMkLst>
        </pc:spChg>
        <pc:graphicFrameChg chg="mod modGraphic">
          <ac:chgData name="" userId="9b6133a7bb9de881" providerId="LiveId" clId="{51459329-172E-4D95-80A6-4180B87DF912}" dt="2017-10-26T05:44:31.350" v="9076" actId="1076"/>
          <ac:graphicFrameMkLst>
            <pc:docMk/>
            <pc:sldMk cId="342575758" sldId="323"/>
            <ac:graphicFrameMk id="2" creationId="{780DEFD1-D3A9-467A-8A77-D12888009E83}"/>
          </ac:graphicFrameMkLst>
        </pc:graphicFrameChg>
        <pc:graphicFrameChg chg="del modGraphic">
          <ac:chgData name="" userId="9b6133a7bb9de881" providerId="LiveId" clId="{51459329-172E-4D95-80A6-4180B87DF912}" dt="2017-10-26T05:44:18.150" v="9072" actId="478"/>
          <ac:graphicFrameMkLst>
            <pc:docMk/>
            <pc:sldMk cId="342575758" sldId="323"/>
            <ac:graphicFrameMk id="3" creationId="{8CBCB1CE-C93D-4B1A-9C02-88641B08CAFF}"/>
          </ac:graphicFrameMkLst>
        </pc:graphicFrameChg>
        <pc:picChg chg="add del mod">
          <ac:chgData name="" userId="9b6133a7bb9de881" providerId="LiveId" clId="{51459329-172E-4D95-80A6-4180B87DF912}" dt="2017-10-26T05:48:27.092" v="9240" actId="1076"/>
          <ac:picMkLst>
            <pc:docMk/>
            <pc:sldMk cId="342575758" sldId="323"/>
            <ac:picMk id="5" creationId="{E5800B27-9FBC-4545-AD8C-9C4F6C7D47BB}"/>
          </ac:picMkLst>
        </pc:picChg>
        <pc:picChg chg="add del mod">
          <ac:chgData name="" userId="9b6133a7bb9de881" providerId="LiveId" clId="{51459329-172E-4D95-80A6-4180B87DF912}" dt="2017-10-26T05:58:18.912" v="9563" actId="478"/>
          <ac:picMkLst>
            <pc:docMk/>
            <pc:sldMk cId="342575758" sldId="323"/>
            <ac:picMk id="6" creationId="{180315D0-91D7-4A4D-A2FE-A544EDE03AEB}"/>
          </ac:picMkLst>
        </pc:picChg>
      </pc:sldChg>
      <pc:sldChg chg="addSp delSp modSp add">
        <pc:chgData name="" userId="9b6133a7bb9de881" providerId="LiveId" clId="{51459329-172E-4D95-80A6-4180B87DF912}" dt="2017-10-26T07:36:24.811" v="10547" actId="14100"/>
        <pc:sldMkLst>
          <pc:docMk/>
          <pc:sldMk cId="1907427692" sldId="324"/>
        </pc:sldMkLst>
        <pc:spChg chg="mod">
          <ac:chgData name="" userId="9b6133a7bb9de881" providerId="LiveId" clId="{51459329-172E-4D95-80A6-4180B87DF912}" dt="2017-10-26T07:30:59.787" v="10374" actId="12"/>
          <ac:spMkLst>
            <pc:docMk/>
            <pc:sldMk cId="1907427692" sldId="324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6T06:39:03.565" v="9587" actId="14100"/>
          <ac:spMkLst>
            <pc:docMk/>
            <pc:sldMk cId="1907427692" sldId="324"/>
            <ac:spMk id="10" creationId="{00000000-0000-0000-0000-000000000000}"/>
          </ac:spMkLst>
        </pc:spChg>
        <pc:spChg chg="add del mod">
          <ac:chgData name="" userId="9b6133a7bb9de881" providerId="LiveId" clId="{51459329-172E-4D95-80A6-4180B87DF912}" dt="2017-10-26T07:36:11.606" v="10542" actId="478"/>
          <ac:spMkLst>
            <pc:docMk/>
            <pc:sldMk cId="1907427692" sldId="324"/>
            <ac:spMk id="12" creationId="{0F3E1E55-E4C1-4B2A-8FE5-BDDA8152D069}"/>
          </ac:spMkLst>
        </pc:spChg>
        <pc:spChg chg="del mod">
          <ac:chgData name="" userId="9b6133a7bb9de881" providerId="LiveId" clId="{51459329-172E-4D95-80A6-4180B87DF912}" dt="2017-10-26T06:39:30.440" v="9592" actId="478"/>
          <ac:spMkLst>
            <pc:docMk/>
            <pc:sldMk cId="1907427692" sldId="324"/>
            <ac:spMk id="17" creationId="{2E5858D8-024E-41EE-BF46-B1038232E82B}"/>
          </ac:spMkLst>
        </pc:spChg>
        <pc:graphicFrameChg chg="del modGraphic">
          <ac:chgData name="" userId="9b6133a7bb9de881" providerId="LiveId" clId="{51459329-172E-4D95-80A6-4180B87DF912}" dt="2017-10-26T06:39:26.072" v="9590" actId="478"/>
          <ac:graphicFrameMkLst>
            <pc:docMk/>
            <pc:sldMk cId="1907427692" sldId="324"/>
            <ac:graphicFrameMk id="2" creationId="{780DEFD1-D3A9-467A-8A77-D12888009E83}"/>
          </ac:graphicFrameMkLst>
        </pc:graphicFrameChg>
        <pc:graphicFrameChg chg="add del">
          <ac:chgData name="" userId="9b6133a7bb9de881" providerId="LiveId" clId="{51459329-172E-4D95-80A6-4180B87DF912}" dt="2017-10-26T07:35:12.532" v="10535" actId="14100"/>
          <ac:graphicFrameMkLst>
            <pc:docMk/>
            <pc:sldMk cId="1907427692" sldId="324"/>
            <ac:graphicFrameMk id="3" creationId="{79A01EDF-8EAE-4478-9FE7-EF05FCA789AB}"/>
          </ac:graphicFrameMkLst>
        </pc:graphicFrameChg>
        <pc:picChg chg="add mod">
          <ac:chgData name="" userId="9b6133a7bb9de881" providerId="LiveId" clId="{51459329-172E-4D95-80A6-4180B87DF912}" dt="2017-10-26T07:36:24.811" v="10547" actId="14100"/>
          <ac:picMkLst>
            <pc:docMk/>
            <pc:sldMk cId="1907427692" sldId="324"/>
            <ac:picMk id="5" creationId="{B9A9CCFF-5BEF-417A-9BED-803A5E7F03A3}"/>
          </ac:picMkLst>
        </pc:picChg>
      </pc:sldChg>
      <pc:sldChg chg="delSp modSp add">
        <pc:chgData name="" userId="9b6133a7bb9de881" providerId="LiveId" clId="{51459329-172E-4D95-80A6-4180B87DF912}" dt="2017-10-26T08:13:16.580" v="11464" actId="20577"/>
        <pc:sldMkLst>
          <pc:docMk/>
          <pc:sldMk cId="925499131" sldId="325"/>
        </pc:sldMkLst>
        <pc:spChg chg="mod">
          <ac:chgData name="" userId="9b6133a7bb9de881" providerId="LiveId" clId="{51459329-172E-4D95-80A6-4180B87DF912}" dt="2017-10-26T08:10:42.259" v="11156" actId="20577"/>
          <ac:spMkLst>
            <pc:docMk/>
            <pc:sldMk cId="925499131" sldId="325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6T07:25:44.669" v="9885" actId="20577"/>
          <ac:spMkLst>
            <pc:docMk/>
            <pc:sldMk cId="925499131" sldId="325"/>
            <ac:spMk id="10" creationId="{00000000-0000-0000-0000-000000000000}"/>
          </ac:spMkLst>
        </pc:spChg>
        <pc:spChg chg="mod">
          <ac:chgData name="" userId="9b6133a7bb9de881" providerId="LiveId" clId="{51459329-172E-4D95-80A6-4180B87DF912}" dt="2017-10-26T08:13:16.580" v="11464" actId="20577"/>
          <ac:spMkLst>
            <pc:docMk/>
            <pc:sldMk cId="925499131" sldId="325"/>
            <ac:spMk id="17" creationId="{2E5858D8-024E-41EE-BF46-B1038232E82B}"/>
          </ac:spMkLst>
        </pc:spChg>
        <pc:graphicFrameChg chg="del modGraphic">
          <ac:chgData name="" userId="9b6133a7bb9de881" providerId="LiveId" clId="{51459329-172E-4D95-80A6-4180B87DF912}" dt="2017-10-26T08:01:01.413" v="10549" actId="478"/>
          <ac:graphicFrameMkLst>
            <pc:docMk/>
            <pc:sldMk cId="925499131" sldId="325"/>
            <ac:graphicFrameMk id="2" creationId="{780DEFD1-D3A9-467A-8A77-D12888009E83}"/>
          </ac:graphicFrameMkLst>
        </pc:graphicFrameChg>
      </pc:sldChg>
      <pc:sldChg chg="addSp delSp modSp add">
        <pc:chgData name="" userId="9b6133a7bb9de881" providerId="LiveId" clId="{51459329-172E-4D95-80A6-4180B87DF912}" dt="2017-10-26T08:41:20.438" v="12243" actId="20577"/>
        <pc:sldMkLst>
          <pc:docMk/>
          <pc:sldMk cId="2918097869" sldId="326"/>
        </pc:sldMkLst>
        <pc:spChg chg="mod">
          <ac:chgData name="" userId="9b6133a7bb9de881" providerId="LiveId" clId="{51459329-172E-4D95-80A6-4180B87DF912}" dt="2017-10-26T08:41:20.438" v="12243" actId="20577"/>
          <ac:spMkLst>
            <pc:docMk/>
            <pc:sldMk cId="2918097869" sldId="326"/>
            <ac:spMk id="9" creationId="{00000000-0000-0000-0000-000000000000}"/>
          </ac:spMkLst>
        </pc:spChg>
        <pc:spChg chg="del">
          <ac:chgData name="" userId="9b6133a7bb9de881" providerId="LiveId" clId="{51459329-172E-4D95-80A6-4180B87DF912}" dt="2017-10-26T08:23:33.940" v="11466" actId="478"/>
          <ac:spMkLst>
            <pc:docMk/>
            <pc:sldMk cId="2918097869" sldId="326"/>
            <ac:spMk id="17" creationId="{2E5858D8-024E-41EE-BF46-B1038232E82B}"/>
          </ac:spMkLst>
        </pc:spChg>
        <pc:graphicFrameChg chg="add mod modGraphic">
          <ac:chgData name="" userId="9b6133a7bb9de881" providerId="LiveId" clId="{51459329-172E-4D95-80A6-4180B87DF912}" dt="2017-10-26T08:40:49.062" v="12162" actId="20577"/>
          <ac:graphicFrameMkLst>
            <pc:docMk/>
            <pc:sldMk cId="2918097869" sldId="326"/>
            <ac:graphicFrameMk id="2" creationId="{63886092-AAE2-46BC-B6E3-4793A1033763}"/>
          </ac:graphicFrameMkLst>
        </pc:graphicFrameChg>
      </pc:sldChg>
      <pc:sldChg chg="addSp delSp modSp add ord">
        <pc:chgData name="" userId="9b6133a7bb9de881" providerId="LiveId" clId="{51459329-172E-4D95-80A6-4180B87DF912}" dt="2017-10-27T06:04:51.942" v="13952" actId="5793"/>
        <pc:sldMkLst>
          <pc:docMk/>
          <pc:sldMk cId="1147156410" sldId="327"/>
        </pc:sldMkLst>
        <pc:spChg chg="mod">
          <ac:chgData name="" userId="9b6133a7bb9de881" providerId="LiveId" clId="{51459329-172E-4D95-80A6-4180B87DF912}" dt="2017-10-27T05:20:03.032" v="12281" actId="20577"/>
          <ac:spMkLst>
            <pc:docMk/>
            <pc:sldMk cId="1147156410" sldId="327"/>
            <ac:spMk id="4" creationId="{00000000-0000-0000-0000-000000000000}"/>
          </ac:spMkLst>
        </pc:spChg>
        <pc:spChg chg="mod">
          <ac:chgData name="" userId="9b6133a7bb9de881" providerId="LiveId" clId="{51459329-172E-4D95-80A6-4180B87DF912}" dt="2017-10-27T05:30:22.741" v="13056" actId="1076"/>
          <ac:spMkLst>
            <pc:docMk/>
            <pc:sldMk cId="1147156410" sldId="327"/>
            <ac:spMk id="9" creationId="{00000000-0000-0000-0000-000000000000}"/>
          </ac:spMkLst>
        </pc:spChg>
        <pc:spChg chg="add del mod">
          <ac:chgData name="" userId="9b6133a7bb9de881" providerId="LiveId" clId="{51459329-172E-4D95-80A6-4180B87DF912}" dt="2017-10-27T05:20:37.696" v="12357" actId="14100"/>
          <ac:spMkLst>
            <pc:docMk/>
            <pc:sldMk cId="1147156410" sldId="327"/>
            <ac:spMk id="10" creationId="{00000000-0000-0000-0000-000000000000}"/>
          </ac:spMkLst>
        </pc:spChg>
        <pc:spChg chg="del">
          <ac:chgData name="" userId="9b6133a7bb9de881" providerId="LiveId" clId="{51459329-172E-4D95-80A6-4180B87DF912}" dt="2017-10-27T05:20:40.714" v="12358" actId="478"/>
          <ac:spMkLst>
            <pc:docMk/>
            <pc:sldMk cId="1147156410" sldId="327"/>
            <ac:spMk id="17" creationId="{2E5858D8-024E-41EE-BF46-B1038232E82B}"/>
          </ac:spMkLst>
        </pc:spChg>
      </pc:sldChg>
      <pc:sldChg chg="addSp modSp add">
        <pc:chgData name="" userId="9b6133a7bb9de881" providerId="LiveId" clId="{51459329-172E-4D95-80A6-4180B87DF912}" dt="2017-10-27T05:37:56.394" v="13470" actId="1076"/>
        <pc:sldMkLst>
          <pc:docMk/>
          <pc:sldMk cId="3817928500" sldId="328"/>
        </pc:sldMkLst>
        <pc:spChg chg="mod">
          <ac:chgData name="" userId="9b6133a7bb9de881" providerId="LiveId" clId="{51459329-172E-4D95-80A6-4180B87DF912}" dt="2017-10-27T05:37:50.978" v="13467" actId="12"/>
          <ac:spMkLst>
            <pc:docMk/>
            <pc:sldMk cId="3817928500" sldId="328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7T05:30:56.102" v="13104" actId="20577"/>
          <ac:spMkLst>
            <pc:docMk/>
            <pc:sldMk cId="3817928500" sldId="328"/>
            <ac:spMk id="10" creationId="{00000000-0000-0000-0000-000000000000}"/>
          </ac:spMkLst>
        </pc:spChg>
        <pc:picChg chg="add mod">
          <ac:chgData name="" userId="9b6133a7bb9de881" providerId="LiveId" clId="{51459329-172E-4D95-80A6-4180B87DF912}" dt="2017-10-27T05:37:56.394" v="13470" actId="1076"/>
          <ac:picMkLst>
            <pc:docMk/>
            <pc:sldMk cId="3817928500" sldId="328"/>
            <ac:picMk id="2" creationId="{E0539596-6E93-4A53-89E1-E8D46798FD99}"/>
          </ac:picMkLst>
        </pc:picChg>
      </pc:sldChg>
      <pc:sldChg chg="addSp delSp modSp add ord">
        <pc:chgData name="" userId="9b6133a7bb9de881" providerId="LiveId" clId="{51459329-172E-4D95-80A6-4180B87DF912}" dt="2017-10-27T06:37:28.734" v="16266" actId="20577"/>
        <pc:sldMkLst>
          <pc:docMk/>
          <pc:sldMk cId="2980733402" sldId="329"/>
        </pc:sldMkLst>
        <pc:spChg chg="mod">
          <ac:chgData name="" userId="9b6133a7bb9de881" providerId="LiveId" clId="{51459329-172E-4D95-80A6-4180B87DF912}" dt="2017-10-27T06:37:28.734" v="16266" actId="20577"/>
          <ac:spMkLst>
            <pc:docMk/>
            <pc:sldMk cId="2980733402" sldId="329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7T05:59:40.758" v="13939" actId="20577"/>
          <ac:spMkLst>
            <pc:docMk/>
            <pc:sldMk cId="2980733402" sldId="329"/>
            <ac:spMk id="10" creationId="{00000000-0000-0000-0000-000000000000}"/>
          </ac:spMkLst>
        </pc:spChg>
        <pc:picChg chg="del">
          <ac:chgData name="" userId="9b6133a7bb9de881" providerId="LiveId" clId="{51459329-172E-4D95-80A6-4180B87DF912}" dt="2017-10-27T05:42:51.252" v="13519" actId="478"/>
          <ac:picMkLst>
            <pc:docMk/>
            <pc:sldMk cId="2980733402" sldId="329"/>
            <ac:picMk id="2" creationId="{E0539596-6E93-4A53-89E1-E8D46798FD99}"/>
          </ac:picMkLst>
        </pc:picChg>
        <pc:picChg chg="add del mod">
          <ac:chgData name="" userId="9b6133a7bb9de881" providerId="LiveId" clId="{51459329-172E-4D95-80A6-4180B87DF912}" dt="2017-10-27T06:36:25.154" v="16030" actId="478"/>
          <ac:picMkLst>
            <pc:docMk/>
            <pc:sldMk cId="2980733402" sldId="329"/>
            <ac:picMk id="3" creationId="{974D4DF6-6CA7-4DEE-88EE-B0B14FE4BDAB}"/>
          </ac:picMkLst>
        </pc:picChg>
      </pc:sldChg>
      <pc:sldChg chg="add del">
        <pc:chgData name="" userId="9b6133a7bb9de881" providerId="LiveId" clId="{51459329-172E-4D95-80A6-4180B87DF912}" dt="2017-10-27T05:20:53.867" v="12362" actId="2696"/>
        <pc:sldMkLst>
          <pc:docMk/>
          <pc:sldMk cId="4113637251" sldId="329"/>
        </pc:sldMkLst>
      </pc:sldChg>
      <pc:sldChg chg="add del">
        <pc:chgData name="" userId="9b6133a7bb9de881" providerId="LiveId" clId="{51459329-172E-4D95-80A6-4180B87DF912}" dt="2017-10-27T06:04:29.458" v="13951" actId="2696"/>
        <pc:sldMkLst>
          <pc:docMk/>
          <pc:sldMk cId="3784514437" sldId="330"/>
        </pc:sldMkLst>
      </pc:sldChg>
      <pc:sldChg chg="addSp delSp modSp add">
        <pc:chgData name="" userId="9b6133a7bb9de881" providerId="LiveId" clId="{51459329-172E-4D95-80A6-4180B87DF912}" dt="2017-10-27T06:11:16.476" v="14250" actId="1076"/>
        <pc:sldMkLst>
          <pc:docMk/>
          <pc:sldMk cId="3802997834" sldId="330"/>
        </pc:sldMkLst>
        <pc:spChg chg="mod">
          <ac:chgData name="" userId="9b6133a7bb9de881" providerId="LiveId" clId="{51459329-172E-4D95-80A6-4180B87DF912}" dt="2017-10-27T06:08:59.557" v="14245" actId="20577"/>
          <ac:spMkLst>
            <pc:docMk/>
            <pc:sldMk cId="3802997834" sldId="330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7T06:05:50.342" v="14028" actId="1076"/>
          <ac:spMkLst>
            <pc:docMk/>
            <pc:sldMk cId="3802997834" sldId="330"/>
            <ac:spMk id="10" creationId="{00000000-0000-0000-0000-000000000000}"/>
          </ac:spMkLst>
        </pc:spChg>
        <pc:picChg chg="add mod">
          <ac:chgData name="" userId="9b6133a7bb9de881" providerId="LiveId" clId="{51459329-172E-4D95-80A6-4180B87DF912}" dt="2017-10-27T06:11:16.476" v="14250" actId="1076"/>
          <ac:picMkLst>
            <pc:docMk/>
            <pc:sldMk cId="3802997834" sldId="330"/>
            <ac:picMk id="2" creationId="{4A483FAE-75D6-4327-A51E-5611AA9914BA}"/>
          </ac:picMkLst>
        </pc:picChg>
        <pc:picChg chg="del">
          <ac:chgData name="" userId="9b6133a7bb9de881" providerId="LiveId" clId="{51459329-172E-4D95-80A6-4180B87DF912}" dt="2017-10-27T06:06:46.347" v="14029" actId="478"/>
          <ac:picMkLst>
            <pc:docMk/>
            <pc:sldMk cId="3802997834" sldId="330"/>
            <ac:picMk id="3" creationId="{974D4DF6-6CA7-4DEE-88EE-B0B14FE4BDAB}"/>
          </ac:picMkLst>
        </pc:picChg>
      </pc:sldChg>
      <pc:sldChg chg="delSp modSp add">
        <pc:chgData name="" userId="9b6133a7bb9de881" providerId="LiveId" clId="{51459329-172E-4D95-80A6-4180B87DF912}" dt="2017-10-27T06:35:44.169" v="16004" actId="20577"/>
        <pc:sldMkLst>
          <pc:docMk/>
          <pc:sldMk cId="1689472042" sldId="331"/>
        </pc:sldMkLst>
        <pc:spChg chg="mod">
          <ac:chgData name="" userId="9b6133a7bb9de881" providerId="LiveId" clId="{51459329-172E-4D95-80A6-4180B87DF912}" dt="2017-10-27T06:35:44.169" v="16004" actId="20577"/>
          <ac:spMkLst>
            <pc:docMk/>
            <pc:sldMk cId="1689472042" sldId="331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7T06:19:00.145" v="14287" actId="20577"/>
          <ac:spMkLst>
            <pc:docMk/>
            <pc:sldMk cId="1689472042" sldId="331"/>
            <ac:spMk id="10" creationId="{00000000-0000-0000-0000-000000000000}"/>
          </ac:spMkLst>
        </pc:spChg>
        <pc:picChg chg="del mod">
          <ac:chgData name="" userId="9b6133a7bb9de881" providerId="LiveId" clId="{51459329-172E-4D95-80A6-4180B87DF912}" dt="2017-10-27T06:19:05.146" v="14289" actId="478"/>
          <ac:picMkLst>
            <pc:docMk/>
            <pc:sldMk cId="1689472042" sldId="331"/>
            <ac:picMk id="2" creationId="{4A483FAE-75D6-4327-A51E-5611AA9914BA}"/>
          </ac:picMkLst>
        </pc:picChg>
      </pc:sldChg>
      <pc:sldChg chg="addSp modSp add">
        <pc:chgData name="" userId="9b6133a7bb9de881" providerId="LiveId" clId="{51459329-172E-4D95-80A6-4180B87DF912}" dt="2017-10-27T06:51:07.416" v="17126" actId="5793"/>
        <pc:sldMkLst>
          <pc:docMk/>
          <pc:sldMk cId="984976521" sldId="332"/>
        </pc:sldMkLst>
        <pc:spChg chg="mod">
          <ac:chgData name="" userId="9b6133a7bb9de881" providerId="LiveId" clId="{51459329-172E-4D95-80A6-4180B87DF912}" dt="2017-10-27T06:51:07.416" v="17126" actId="5793"/>
          <ac:spMkLst>
            <pc:docMk/>
            <pc:sldMk cId="984976521" sldId="332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7T06:43:31.533" v="16313" actId="5793"/>
          <ac:spMkLst>
            <pc:docMk/>
            <pc:sldMk cId="984976521" sldId="332"/>
            <ac:spMk id="10" creationId="{00000000-0000-0000-0000-000000000000}"/>
          </ac:spMkLst>
        </pc:spChg>
        <pc:picChg chg="add mod">
          <ac:chgData name="" userId="9b6133a7bb9de881" providerId="LiveId" clId="{51459329-172E-4D95-80A6-4180B87DF912}" dt="2017-10-27T06:50:44.444" v="17046" actId="14100"/>
          <ac:picMkLst>
            <pc:docMk/>
            <pc:sldMk cId="984976521" sldId="332"/>
            <ac:picMk id="2" creationId="{F68AA2A5-92C5-4A82-AC9C-7A104BE84353}"/>
          </ac:picMkLst>
        </pc:picChg>
      </pc:sldChg>
      <pc:sldChg chg="addSp delSp modSp add">
        <pc:chgData name="" userId="9b6133a7bb9de881" providerId="LiveId" clId="{51459329-172E-4D95-80A6-4180B87DF912}" dt="2017-10-27T07:24:21.556" v="18689" actId="5793"/>
        <pc:sldMkLst>
          <pc:docMk/>
          <pc:sldMk cId="1341866323" sldId="333"/>
        </pc:sldMkLst>
        <pc:spChg chg="mod">
          <ac:chgData name="" userId="9b6133a7bb9de881" providerId="LiveId" clId="{51459329-172E-4D95-80A6-4180B87DF912}" dt="2017-10-27T07:24:21.556" v="18689" actId="5793"/>
          <ac:spMkLst>
            <pc:docMk/>
            <pc:sldMk cId="1341866323" sldId="333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7T06:53:29.427" v="17193" actId="5793"/>
          <ac:spMkLst>
            <pc:docMk/>
            <pc:sldMk cId="1341866323" sldId="333"/>
            <ac:spMk id="10" creationId="{00000000-0000-0000-0000-000000000000}"/>
          </ac:spMkLst>
        </pc:spChg>
        <pc:spChg chg="add mod">
          <ac:chgData name="" userId="9b6133a7bb9de881" providerId="LiveId" clId="{51459329-172E-4D95-80A6-4180B87DF912}" dt="2017-10-27T07:11:45.927" v="18681" actId="1076"/>
          <ac:spMkLst>
            <pc:docMk/>
            <pc:sldMk cId="1341866323" sldId="333"/>
            <ac:spMk id="12" creationId="{32D6D2C8-C577-45D9-8B05-51004EE35C46}"/>
          </ac:spMkLst>
        </pc:spChg>
        <pc:spChg chg="add mod">
          <ac:chgData name="" userId="9b6133a7bb9de881" providerId="LiveId" clId="{51459329-172E-4D95-80A6-4180B87DF912}" dt="2017-10-27T07:11:50.223" v="18682" actId="1076"/>
          <ac:spMkLst>
            <pc:docMk/>
            <pc:sldMk cId="1341866323" sldId="333"/>
            <ac:spMk id="13" creationId="{01429163-9B31-4C8C-9C87-2902E02A147F}"/>
          </ac:spMkLst>
        </pc:spChg>
        <pc:spChg chg="add mod">
          <ac:chgData name="" userId="9b6133a7bb9de881" providerId="LiveId" clId="{51459329-172E-4D95-80A6-4180B87DF912}" dt="2017-10-27T07:11:41.487" v="18680" actId="1076"/>
          <ac:spMkLst>
            <pc:docMk/>
            <pc:sldMk cId="1341866323" sldId="333"/>
            <ac:spMk id="17" creationId="{4C74321B-DA7B-4E1B-9885-BD1F3CB6EB0A}"/>
          </ac:spMkLst>
        </pc:spChg>
        <pc:picChg chg="del">
          <ac:chgData name="" userId="9b6133a7bb9de881" providerId="LiveId" clId="{51459329-172E-4D95-80A6-4180B87DF912}" dt="2017-10-27T06:53:32.894" v="17194" actId="478"/>
          <ac:picMkLst>
            <pc:docMk/>
            <pc:sldMk cId="1341866323" sldId="333"/>
            <ac:picMk id="2" creationId="{F68AA2A5-92C5-4A82-AC9C-7A104BE84353}"/>
          </ac:picMkLst>
        </pc:picChg>
      </pc:sldChg>
    </pc:docChg>
  </pc:docChgLst>
  <pc:docChgLst>
    <pc:chgData userId="9b6133a7bb9de881" providerId="LiveId" clId="{211D72FB-1123-45FF-A50E-112BC8C42107}"/>
    <pc:docChg chg="undo custSel addSld delSld modSld sldOrd">
      <pc:chgData name="" userId="9b6133a7bb9de881" providerId="LiveId" clId="{211D72FB-1123-45FF-A50E-112BC8C42107}" dt="2017-10-20T09:44:26.159" v="22705"/>
      <pc:docMkLst>
        <pc:docMk/>
      </pc:docMkLst>
      <pc:sldChg chg="addSp modSp">
        <pc:chgData name="" userId="9b6133a7bb9de881" providerId="LiveId" clId="{211D72FB-1123-45FF-A50E-112BC8C42107}" dt="2017-10-16T08:27:39.605" v="1473" actId="5793"/>
        <pc:sldMkLst>
          <pc:docMk/>
          <pc:sldMk cId="1628040252" sldId="273"/>
        </pc:sldMkLst>
        <pc:spChg chg="mod">
          <ac:chgData name="" userId="9b6133a7bb9de881" providerId="LiveId" clId="{211D72FB-1123-45FF-A50E-112BC8C42107}" dt="2017-10-16T08:25:33.452" v="1011" actId="5793"/>
          <ac:spMkLst>
            <pc:docMk/>
            <pc:sldMk cId="1628040252" sldId="273"/>
            <ac:spMk id="9" creationId="{00000000-0000-0000-0000-000000000000}"/>
          </ac:spMkLst>
        </pc:spChg>
        <pc:spChg chg="add mod">
          <ac:chgData name="" userId="9b6133a7bb9de881" providerId="LiveId" clId="{211D72FB-1123-45FF-A50E-112BC8C42107}" dt="2017-10-16T08:23:23.797" v="675" actId="20577"/>
          <ac:spMkLst>
            <pc:docMk/>
            <pc:sldMk cId="1628040252" sldId="273"/>
            <ac:spMk id="12" creationId="{C08169B2-9666-4622-AADF-3CDEDB90F66D}"/>
          </ac:spMkLst>
        </pc:spChg>
        <pc:spChg chg="mod">
          <ac:chgData name="" userId="9b6133a7bb9de881" providerId="LiveId" clId="{211D72FB-1123-45FF-A50E-112BC8C42107}" dt="2017-10-16T08:27:39.605" v="1473" actId="5793"/>
          <ac:spMkLst>
            <pc:docMk/>
            <pc:sldMk cId="1628040252" sldId="273"/>
            <ac:spMk id="17" creationId="{C6EED65C-74CE-4D97-B142-CC82CEF63B29}"/>
          </ac:spMkLst>
        </pc:spChg>
      </pc:sldChg>
      <pc:sldChg chg="modSp">
        <pc:chgData name="" userId="9b6133a7bb9de881" providerId="LiveId" clId="{211D72FB-1123-45FF-A50E-112BC8C42107}" dt="2017-10-16T08:58:16.534" v="2198" actId="20577"/>
        <pc:sldMkLst>
          <pc:docMk/>
          <pc:sldMk cId="1383368937" sldId="274"/>
        </pc:sldMkLst>
        <pc:spChg chg="mod">
          <ac:chgData name="" userId="9b6133a7bb9de881" providerId="LiveId" clId="{211D72FB-1123-45FF-A50E-112BC8C42107}" dt="2017-10-16T08:35:40.424" v="1873" actId="20577"/>
          <ac:spMkLst>
            <pc:docMk/>
            <pc:sldMk cId="1383368937" sldId="274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16T08:58:16.534" v="2198" actId="20577"/>
          <ac:spMkLst>
            <pc:docMk/>
            <pc:sldMk cId="1383368937" sldId="274"/>
            <ac:spMk id="17" creationId="{C6EED65C-74CE-4D97-B142-CC82CEF63B29}"/>
          </ac:spMkLst>
        </pc:spChg>
      </pc:sldChg>
      <pc:sldChg chg="modSp">
        <pc:chgData name="" userId="9b6133a7bb9de881" providerId="LiveId" clId="{211D72FB-1123-45FF-A50E-112BC8C42107}" dt="2017-10-18T04:31:47.602" v="5761" actId="20577"/>
        <pc:sldMkLst>
          <pc:docMk/>
          <pc:sldMk cId="1905460448" sldId="279"/>
        </pc:sldMkLst>
        <pc:spChg chg="mod">
          <ac:chgData name="" userId="9b6133a7bb9de881" providerId="LiveId" clId="{211D72FB-1123-45FF-A50E-112BC8C42107}" dt="2017-10-18T04:31:47.602" v="5761" actId="20577"/>
          <ac:spMkLst>
            <pc:docMk/>
            <pc:sldMk cId="1905460448" sldId="279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18T03:48:17.678" v="4294" actId="20577"/>
          <ac:spMkLst>
            <pc:docMk/>
            <pc:sldMk cId="1905460448" sldId="279"/>
            <ac:spMk id="10" creationId="{00000000-0000-0000-0000-000000000000}"/>
          </ac:spMkLst>
        </pc:spChg>
        <pc:spChg chg="mod">
          <ac:chgData name="" userId="9b6133a7bb9de881" providerId="LiveId" clId="{211D72FB-1123-45FF-A50E-112BC8C42107}" dt="2017-10-18T04:23:12.463" v="4770" actId="20577"/>
          <ac:spMkLst>
            <pc:docMk/>
            <pc:sldMk cId="1905460448" sldId="279"/>
            <ac:spMk id="17" creationId="{C6EED65C-74CE-4D97-B142-CC82CEF63B29}"/>
          </ac:spMkLst>
        </pc:spChg>
      </pc:sldChg>
      <pc:sldChg chg="modSp">
        <pc:chgData name="" userId="9b6133a7bb9de881" providerId="LiveId" clId="{211D72FB-1123-45FF-A50E-112BC8C42107}" dt="2017-10-18T05:24:09.981" v="6959" actId="20577"/>
        <pc:sldMkLst>
          <pc:docMk/>
          <pc:sldMk cId="1797605472" sldId="280"/>
        </pc:sldMkLst>
        <pc:spChg chg="mod">
          <ac:chgData name="" userId="9b6133a7bb9de881" providerId="LiveId" clId="{211D72FB-1123-45FF-A50E-112BC8C42107}" dt="2017-10-18T04:46:10.032" v="6428" actId="20577"/>
          <ac:spMkLst>
            <pc:docMk/>
            <pc:sldMk cId="1797605472" sldId="280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18T05:24:09.981" v="6959" actId="20577"/>
          <ac:spMkLst>
            <pc:docMk/>
            <pc:sldMk cId="1797605472" sldId="280"/>
            <ac:spMk id="17" creationId="{C6EED65C-74CE-4D97-B142-CC82CEF63B29}"/>
          </ac:spMkLst>
        </pc:spChg>
      </pc:sldChg>
      <pc:sldChg chg="modSp">
        <pc:chgData name="" userId="9b6133a7bb9de881" providerId="LiveId" clId="{211D72FB-1123-45FF-A50E-112BC8C42107}" dt="2017-10-18T08:03:46.843" v="8735" actId="20577"/>
        <pc:sldMkLst>
          <pc:docMk/>
          <pc:sldMk cId="1555221908" sldId="281"/>
        </pc:sldMkLst>
        <pc:spChg chg="mod">
          <ac:chgData name="" userId="9b6133a7bb9de881" providerId="LiveId" clId="{211D72FB-1123-45FF-A50E-112BC8C42107}" dt="2017-10-18T08:03:46.843" v="8735" actId="20577"/>
          <ac:spMkLst>
            <pc:docMk/>
            <pc:sldMk cId="1555221908" sldId="281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18T08:01:21.614" v="8483" actId="20577"/>
          <ac:spMkLst>
            <pc:docMk/>
            <pc:sldMk cId="1555221908" sldId="281"/>
            <ac:spMk id="17" creationId="{C6EED65C-74CE-4D97-B142-CC82CEF63B29}"/>
          </ac:spMkLst>
        </pc:spChg>
      </pc:sldChg>
      <pc:sldChg chg="modSp">
        <pc:chgData name="" userId="9b6133a7bb9de881" providerId="LiveId" clId="{211D72FB-1123-45FF-A50E-112BC8C42107}" dt="2017-10-18T09:01:07.700" v="9907" actId="20577"/>
        <pc:sldMkLst>
          <pc:docMk/>
          <pc:sldMk cId="1591140119" sldId="282"/>
        </pc:sldMkLst>
        <pc:spChg chg="mod">
          <ac:chgData name="" userId="9b6133a7bb9de881" providerId="LiveId" clId="{211D72FB-1123-45FF-A50E-112BC8C42107}" dt="2017-10-18T08:57:45.475" v="9607" actId="20577"/>
          <ac:spMkLst>
            <pc:docMk/>
            <pc:sldMk cId="1591140119" sldId="282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18T09:01:07.700" v="9907" actId="20577"/>
          <ac:spMkLst>
            <pc:docMk/>
            <pc:sldMk cId="1591140119" sldId="282"/>
            <ac:spMk id="17" creationId="{C6EED65C-74CE-4D97-B142-CC82CEF63B29}"/>
          </ac:spMkLst>
        </pc:spChg>
      </pc:sldChg>
      <pc:sldChg chg="modSp">
        <pc:chgData name="" userId="9b6133a7bb9de881" providerId="LiveId" clId="{211D72FB-1123-45FF-A50E-112BC8C42107}" dt="2017-10-19T02:04:53.095" v="12236" actId="1076"/>
        <pc:sldMkLst>
          <pc:docMk/>
          <pc:sldMk cId="1825607589" sldId="283"/>
        </pc:sldMkLst>
        <pc:spChg chg="mod">
          <ac:chgData name="" userId="9b6133a7bb9de881" providerId="LiveId" clId="{211D72FB-1123-45FF-A50E-112BC8C42107}" dt="2017-10-19T02:04:40.379" v="12233" actId="20577"/>
          <ac:spMkLst>
            <pc:docMk/>
            <pc:sldMk cId="1825607589" sldId="283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19T02:04:53.095" v="12236" actId="1076"/>
          <ac:spMkLst>
            <pc:docMk/>
            <pc:sldMk cId="1825607589" sldId="283"/>
            <ac:spMk id="17" creationId="{C6EED65C-74CE-4D97-B142-CC82CEF63B29}"/>
          </ac:spMkLst>
        </pc:spChg>
      </pc:sldChg>
      <pc:sldChg chg="modSp">
        <pc:chgData name="" userId="9b6133a7bb9de881" providerId="LiveId" clId="{211D72FB-1123-45FF-A50E-112BC8C42107}" dt="2017-10-20T04:21:56.787" v="13322" actId="20577"/>
        <pc:sldMkLst>
          <pc:docMk/>
          <pc:sldMk cId="1887883634" sldId="284"/>
        </pc:sldMkLst>
        <pc:spChg chg="mod">
          <ac:chgData name="" userId="9b6133a7bb9de881" providerId="LiveId" clId="{211D72FB-1123-45FF-A50E-112BC8C42107}" dt="2017-10-20T04:21:56.787" v="13322" actId="20577"/>
          <ac:spMkLst>
            <pc:docMk/>
            <pc:sldMk cId="1887883634" sldId="284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20T04:20:16.243" v="13085" actId="1076"/>
          <ac:spMkLst>
            <pc:docMk/>
            <pc:sldMk cId="1887883634" sldId="284"/>
            <ac:spMk id="17" creationId="{C6EED65C-74CE-4D97-B142-CC82CEF63B29}"/>
          </ac:spMkLst>
        </pc:spChg>
      </pc:sldChg>
      <pc:sldChg chg="addSp modSp">
        <pc:chgData name="" userId="9b6133a7bb9de881" providerId="LiveId" clId="{211D72FB-1123-45FF-A50E-112BC8C42107}" dt="2017-10-20T05:45:23.602" v="17292" actId="14100"/>
        <pc:sldMkLst>
          <pc:docMk/>
          <pc:sldMk cId="1931630638" sldId="289"/>
        </pc:sldMkLst>
        <pc:spChg chg="mod">
          <ac:chgData name="" userId="9b6133a7bb9de881" providerId="LiveId" clId="{211D72FB-1123-45FF-A50E-112BC8C42107}" dt="2017-10-20T05:45:23.602" v="17292" actId="14100"/>
          <ac:spMkLst>
            <pc:docMk/>
            <pc:sldMk cId="1931630638" sldId="289"/>
            <ac:spMk id="4" creationId="{00000000-0000-0000-0000-000000000000}"/>
          </ac:spMkLst>
        </pc:spChg>
        <pc:spChg chg="mod">
          <ac:chgData name="" userId="9b6133a7bb9de881" providerId="LiveId" clId="{211D72FB-1123-45FF-A50E-112BC8C42107}" dt="2017-10-20T05:43:18.567" v="17151" actId="20577"/>
          <ac:spMkLst>
            <pc:docMk/>
            <pc:sldMk cId="1931630638" sldId="289"/>
            <ac:spMk id="9" creationId="{00000000-0000-0000-0000-000000000000}"/>
          </ac:spMkLst>
        </pc:spChg>
        <pc:spChg chg="add mod">
          <ac:chgData name="" userId="9b6133a7bb9de881" providerId="LiveId" clId="{211D72FB-1123-45FF-A50E-112BC8C42107}" dt="2017-10-20T05:45:08.705" v="17291" actId="20577"/>
          <ac:spMkLst>
            <pc:docMk/>
            <pc:sldMk cId="1931630638" sldId="289"/>
            <ac:spMk id="12" creationId="{36DE309E-A047-444E-A418-08817658A60B}"/>
          </ac:spMkLst>
        </pc:spChg>
        <pc:spChg chg="mod">
          <ac:chgData name="" userId="9b6133a7bb9de881" providerId="LiveId" clId="{211D72FB-1123-45FF-A50E-112BC8C42107}" dt="2017-10-20T05:38:50.198" v="16769" actId="20577"/>
          <ac:spMkLst>
            <pc:docMk/>
            <pc:sldMk cId="1931630638" sldId="289"/>
            <ac:spMk id="17" creationId="{C6EED65C-74CE-4D97-B142-CC82CEF63B29}"/>
          </ac:spMkLst>
        </pc:spChg>
      </pc:sldChg>
      <pc:sldChg chg="modSp">
        <pc:chgData name="" userId="9b6133a7bb9de881" providerId="LiveId" clId="{211D72FB-1123-45FF-A50E-112BC8C42107}" dt="2017-10-20T06:08:51.965" v="18421" actId="20577"/>
        <pc:sldMkLst>
          <pc:docMk/>
          <pc:sldMk cId="1346198279" sldId="291"/>
        </pc:sldMkLst>
        <pc:spChg chg="mod">
          <ac:chgData name="" userId="9b6133a7bb9de881" providerId="LiveId" clId="{211D72FB-1123-45FF-A50E-112BC8C42107}" dt="2017-10-20T05:58:56.863" v="17930" actId="20577"/>
          <ac:spMkLst>
            <pc:docMk/>
            <pc:sldMk cId="1346198279" sldId="291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20T06:08:51.965" v="18421" actId="20577"/>
          <ac:spMkLst>
            <pc:docMk/>
            <pc:sldMk cId="1346198279" sldId="291"/>
            <ac:spMk id="17" creationId="{C6EED65C-74CE-4D97-B142-CC82CEF63B29}"/>
          </ac:spMkLst>
        </pc:spChg>
      </pc:sldChg>
      <pc:sldChg chg="modSp">
        <pc:chgData name="" userId="9b6133a7bb9de881" providerId="LiveId" clId="{211D72FB-1123-45FF-A50E-112BC8C42107}" dt="2017-10-20T08:21:01.304" v="19391" actId="20577"/>
        <pc:sldMkLst>
          <pc:docMk/>
          <pc:sldMk cId="1952209162" sldId="292"/>
        </pc:sldMkLst>
        <pc:spChg chg="mod">
          <ac:chgData name="" userId="9b6133a7bb9de881" providerId="LiveId" clId="{211D72FB-1123-45FF-A50E-112BC8C42107}" dt="2017-10-20T07:45:45.777" v="19106" actId="20577"/>
          <ac:spMkLst>
            <pc:docMk/>
            <pc:sldMk cId="1952209162" sldId="292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20T08:21:01.304" v="19391" actId="20577"/>
          <ac:spMkLst>
            <pc:docMk/>
            <pc:sldMk cId="1952209162" sldId="292"/>
            <ac:spMk id="17" creationId="{C6EED65C-74CE-4D97-B142-CC82CEF63B29}"/>
          </ac:spMkLst>
        </pc:spChg>
      </pc:sldChg>
      <pc:sldChg chg="addSp modSp">
        <pc:chgData name="" userId="9b6133a7bb9de881" providerId="LiveId" clId="{211D72FB-1123-45FF-A50E-112BC8C42107}" dt="2017-10-20T09:13:57.059" v="21101" actId="1076"/>
        <pc:sldMkLst>
          <pc:docMk/>
          <pc:sldMk cId="1524226868" sldId="293"/>
        </pc:sldMkLst>
        <pc:spChg chg="mod">
          <ac:chgData name="" userId="9b6133a7bb9de881" providerId="LiveId" clId="{211D72FB-1123-45FF-A50E-112BC8C42107}" dt="2017-10-20T09:13:46.412" v="21099" actId="20577"/>
          <ac:spMkLst>
            <pc:docMk/>
            <pc:sldMk cId="1524226868" sldId="293"/>
            <ac:spMk id="9" creationId="{00000000-0000-0000-0000-000000000000}"/>
          </ac:spMkLst>
        </pc:spChg>
        <pc:spChg chg="add mod">
          <ac:chgData name="" userId="9b6133a7bb9de881" providerId="LiveId" clId="{211D72FB-1123-45FF-A50E-112BC8C42107}" dt="2017-10-20T09:13:57.059" v="21101" actId="1076"/>
          <ac:spMkLst>
            <pc:docMk/>
            <pc:sldMk cId="1524226868" sldId="293"/>
            <ac:spMk id="12" creationId="{0EFF1512-46FB-4259-B5EF-59CDBED69F84}"/>
          </ac:spMkLst>
        </pc:spChg>
        <pc:spChg chg="mod">
          <ac:chgData name="" userId="9b6133a7bb9de881" providerId="LiveId" clId="{211D72FB-1123-45FF-A50E-112BC8C42107}" dt="2017-10-20T09:13:52.764" v="21100" actId="1076"/>
          <ac:spMkLst>
            <pc:docMk/>
            <pc:sldMk cId="1524226868" sldId="293"/>
            <ac:spMk id="17" creationId="{C6EED65C-74CE-4D97-B142-CC82CEF63B29}"/>
          </ac:spMkLst>
        </pc:spChg>
      </pc:sldChg>
      <pc:sldChg chg="modSp">
        <pc:chgData name="" userId="9b6133a7bb9de881" providerId="LiveId" clId="{211D72FB-1123-45FF-A50E-112BC8C42107}" dt="2017-10-20T09:44:26.159" v="22705"/>
        <pc:sldMkLst>
          <pc:docMk/>
          <pc:sldMk cId="605055671" sldId="294"/>
        </pc:sldMkLst>
        <pc:spChg chg="mod">
          <ac:chgData name="" userId="9b6133a7bb9de881" providerId="LiveId" clId="{211D72FB-1123-45FF-A50E-112BC8C42107}" dt="2017-10-20T09:44:26.159" v="22705"/>
          <ac:spMkLst>
            <pc:docMk/>
            <pc:sldMk cId="605055671" sldId="294"/>
            <ac:spMk id="9" creationId="{00000000-0000-0000-0000-000000000000}"/>
          </ac:spMkLst>
        </pc:spChg>
      </pc:sldChg>
      <pc:sldChg chg="modSp ord">
        <pc:chgData name="" userId="9b6133a7bb9de881" providerId="LiveId" clId="{211D72FB-1123-45FF-A50E-112BC8C42107}" dt="2017-10-20T09:33:08.564" v="21766"/>
        <pc:sldMkLst>
          <pc:docMk/>
          <pc:sldMk cId="648045971" sldId="295"/>
        </pc:sldMkLst>
        <pc:spChg chg="mod">
          <ac:chgData name="" userId="9b6133a7bb9de881" providerId="LiveId" clId="{211D72FB-1123-45FF-A50E-112BC8C42107}" dt="2017-10-20T09:22:24.527" v="21617"/>
          <ac:spMkLst>
            <pc:docMk/>
            <pc:sldMk cId="648045971" sldId="295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20T09:32:08.389" v="21765" actId="20577"/>
          <ac:spMkLst>
            <pc:docMk/>
            <pc:sldMk cId="648045971" sldId="295"/>
            <ac:spMk id="17" creationId="{C6EED65C-74CE-4D97-B142-CC82CEF63B29}"/>
          </ac:spMkLst>
        </pc:spChg>
      </pc:sldChg>
      <pc:sldChg chg="modSp">
        <pc:chgData name="" userId="9b6133a7bb9de881" providerId="LiveId" clId="{211D72FB-1123-45FF-A50E-112BC8C42107}" dt="2017-10-18T03:33:37.239" v="3047" actId="1076"/>
        <pc:sldMkLst>
          <pc:docMk/>
          <pc:sldMk cId="356954677" sldId="300"/>
        </pc:sldMkLst>
        <pc:spChg chg="mod">
          <ac:chgData name="" userId="9b6133a7bb9de881" providerId="LiveId" clId="{211D72FB-1123-45FF-A50E-112BC8C42107}" dt="2017-10-18T03:29:45.080" v="3045" actId="20577"/>
          <ac:spMkLst>
            <pc:docMk/>
            <pc:sldMk cId="356954677" sldId="300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18T03:33:37.239" v="3047" actId="1076"/>
          <ac:spMkLst>
            <pc:docMk/>
            <pc:sldMk cId="356954677" sldId="300"/>
            <ac:spMk id="12" creationId="{C6EED65C-74CE-4D97-B142-CC82CEF63B29}"/>
          </ac:spMkLst>
        </pc:spChg>
        <pc:spChg chg="mod">
          <ac:chgData name="" userId="9b6133a7bb9de881" providerId="LiveId" clId="{211D72FB-1123-45FF-A50E-112BC8C42107}" dt="2017-10-18T03:22:59.955" v="2804" actId="20577"/>
          <ac:spMkLst>
            <pc:docMk/>
            <pc:sldMk cId="356954677" sldId="300"/>
            <ac:spMk id="17" creationId="{C6EED65C-74CE-4D97-B142-CC82CEF63B29}"/>
          </ac:spMkLst>
        </pc:spChg>
      </pc:sldChg>
      <pc:sldChg chg="delSp modSp add">
        <pc:chgData name="" userId="9b6133a7bb9de881" providerId="LiveId" clId="{211D72FB-1123-45FF-A50E-112BC8C42107}" dt="2017-10-18T03:47:43.044" v="4292" actId="1076"/>
        <pc:sldMkLst>
          <pc:docMk/>
          <pc:sldMk cId="2456522348" sldId="301"/>
        </pc:sldMkLst>
        <pc:spChg chg="mod">
          <ac:chgData name="" userId="9b6133a7bb9de881" providerId="LiveId" clId="{211D72FB-1123-45FF-A50E-112BC8C42107}" dt="2017-10-18T03:47:26.397" v="4287" actId="120"/>
          <ac:spMkLst>
            <pc:docMk/>
            <pc:sldMk cId="2456522348" sldId="301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18T03:47:43.044" v="4292" actId="1076"/>
          <ac:spMkLst>
            <pc:docMk/>
            <pc:sldMk cId="2456522348" sldId="301"/>
            <ac:spMk id="12" creationId="{C6EED65C-74CE-4D97-B142-CC82CEF63B29}"/>
          </ac:spMkLst>
        </pc:spChg>
        <pc:spChg chg="del mod">
          <ac:chgData name="" userId="9b6133a7bb9de881" providerId="LiveId" clId="{211D72FB-1123-45FF-A50E-112BC8C42107}" dt="2017-10-18T03:38:28.083" v="3521" actId="478"/>
          <ac:spMkLst>
            <pc:docMk/>
            <pc:sldMk cId="2456522348" sldId="301"/>
            <ac:spMk id="17" creationId="{C6EED65C-74CE-4D97-B142-CC82CEF63B29}"/>
          </ac:spMkLst>
        </pc:spChg>
      </pc:sldChg>
      <pc:sldChg chg="addSp delSp modSp add del">
        <pc:chgData name="" userId="9b6133a7bb9de881" providerId="LiveId" clId="{211D72FB-1123-45FF-A50E-112BC8C42107}" dt="2017-10-18T07:01:24.891" v="7219" actId="2696"/>
        <pc:sldMkLst>
          <pc:docMk/>
          <pc:sldMk cId="503573181" sldId="302"/>
        </pc:sldMkLst>
        <pc:spChg chg="add del">
          <ac:chgData name="" userId="9b6133a7bb9de881" providerId="LiveId" clId="{211D72FB-1123-45FF-A50E-112BC8C42107}" dt="2017-10-18T05:47:46.735" v="6964" actId="2696"/>
          <ac:spMkLst>
            <pc:docMk/>
            <pc:sldMk cId="503573181" sldId="302"/>
            <ac:spMk id="2" creationId="{5B7E5A18-1B21-41F5-B4E3-1C889EE6344D}"/>
          </ac:spMkLst>
        </pc:spChg>
        <pc:spChg chg="add del">
          <ac:chgData name="" userId="9b6133a7bb9de881" providerId="LiveId" clId="{211D72FB-1123-45FF-A50E-112BC8C42107}" dt="2017-10-18T05:47:45.969" v="6963" actId="2696"/>
          <ac:spMkLst>
            <pc:docMk/>
            <pc:sldMk cId="503573181" sldId="302"/>
            <ac:spMk id="3" creationId="{17930D68-036B-448A-A74D-147AEEA00A41}"/>
          </ac:spMkLst>
        </pc:spChg>
        <pc:spChg chg="mod">
          <ac:chgData name="" userId="9b6133a7bb9de881" providerId="LiveId" clId="{211D72FB-1123-45FF-A50E-112BC8C42107}" dt="2017-10-18T06:59:28.198" v="7165" actId="20577"/>
          <ac:spMkLst>
            <pc:docMk/>
            <pc:sldMk cId="503573181" sldId="302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18T05:54:43.392" v="7022" actId="1076"/>
          <ac:spMkLst>
            <pc:docMk/>
            <pc:sldMk cId="503573181" sldId="302"/>
            <ac:spMk id="17" creationId="{C6EED65C-74CE-4D97-B142-CC82CEF63B29}"/>
          </ac:spMkLst>
        </pc:spChg>
      </pc:sldChg>
      <pc:sldChg chg="modSp add del">
        <pc:chgData name="" userId="9b6133a7bb9de881" providerId="LiveId" clId="{211D72FB-1123-45FF-A50E-112BC8C42107}" dt="2017-10-18T07:12:24.364" v="7703" actId="2696"/>
        <pc:sldMkLst>
          <pc:docMk/>
          <pc:sldMk cId="1814256294" sldId="303"/>
        </pc:sldMkLst>
        <pc:spChg chg="mod">
          <ac:chgData name="" userId="9b6133a7bb9de881" providerId="LiveId" clId="{211D72FB-1123-45FF-A50E-112BC8C42107}" dt="2017-10-18T07:00:43.384" v="7207" actId="12"/>
          <ac:spMkLst>
            <pc:docMk/>
            <pc:sldMk cId="1814256294" sldId="303"/>
            <ac:spMk id="9" creationId="{00000000-0000-0000-0000-000000000000}"/>
          </ac:spMkLst>
        </pc:spChg>
      </pc:sldChg>
      <pc:sldChg chg="modSp add">
        <pc:chgData name="" userId="9b6133a7bb9de881" providerId="LiveId" clId="{211D72FB-1123-45FF-A50E-112BC8C42107}" dt="2017-10-18T07:12:07.495" v="7702" actId="20577"/>
        <pc:sldMkLst>
          <pc:docMk/>
          <pc:sldMk cId="226904077" sldId="304"/>
        </pc:sldMkLst>
        <pc:spChg chg="mod">
          <ac:chgData name="" userId="9b6133a7bb9de881" providerId="LiveId" clId="{211D72FB-1123-45FF-A50E-112BC8C42107}" dt="2017-10-18T07:11:30.376" v="7646" actId="255"/>
          <ac:spMkLst>
            <pc:docMk/>
            <pc:sldMk cId="226904077" sldId="304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18T07:12:07.495" v="7702" actId="20577"/>
          <ac:spMkLst>
            <pc:docMk/>
            <pc:sldMk cId="226904077" sldId="304"/>
            <ac:spMk id="17" creationId="{C6EED65C-74CE-4D97-B142-CC82CEF63B29}"/>
          </ac:spMkLst>
        </pc:spChg>
      </pc:sldChg>
      <pc:sldChg chg="add del">
        <pc:chgData name="" userId="9b6133a7bb9de881" providerId="LiveId" clId="{211D72FB-1123-45FF-A50E-112BC8C42107}" dt="2017-10-18T07:01:04.491" v="7209" actId="20577"/>
        <pc:sldMkLst>
          <pc:docMk/>
          <pc:sldMk cId="1819798031" sldId="304"/>
        </pc:sldMkLst>
      </pc:sldChg>
      <pc:sldChg chg="modSp add">
        <pc:chgData name="" userId="9b6133a7bb9de881" providerId="LiveId" clId="{211D72FB-1123-45FF-A50E-112BC8C42107}" dt="2017-10-18T09:13:35.504" v="10581" actId="20577"/>
        <pc:sldMkLst>
          <pc:docMk/>
          <pc:sldMk cId="2613845013" sldId="305"/>
        </pc:sldMkLst>
        <pc:spChg chg="mod">
          <ac:chgData name="" userId="9b6133a7bb9de881" providerId="LiveId" clId="{211D72FB-1123-45FF-A50E-112BC8C42107}" dt="2017-10-18T09:12:16.562" v="10437" actId="20577"/>
          <ac:spMkLst>
            <pc:docMk/>
            <pc:sldMk cId="2613845013" sldId="305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18T09:13:35.504" v="10581" actId="20577"/>
          <ac:spMkLst>
            <pc:docMk/>
            <pc:sldMk cId="2613845013" sldId="305"/>
            <ac:spMk id="17" creationId="{C6EED65C-74CE-4D97-B142-CC82CEF63B29}"/>
          </ac:spMkLst>
        </pc:spChg>
      </pc:sldChg>
      <pc:sldChg chg="addSp modSp add">
        <pc:chgData name="" userId="9b6133a7bb9de881" providerId="LiveId" clId="{211D72FB-1123-45FF-A50E-112BC8C42107}" dt="2017-10-20T05:24:46.046" v="15351" actId="1076"/>
        <pc:sldMkLst>
          <pc:docMk/>
          <pc:sldMk cId="1672123435" sldId="306"/>
        </pc:sldMkLst>
        <pc:spChg chg="mod">
          <ac:chgData name="" userId="9b6133a7bb9de881" providerId="LiveId" clId="{211D72FB-1123-45FF-A50E-112BC8C42107}" dt="2017-10-20T05:23:48.667" v="15222" actId="1076"/>
          <ac:spMkLst>
            <pc:docMk/>
            <pc:sldMk cId="1672123435" sldId="306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20T05:24:46.046" v="15351" actId="1076"/>
          <ac:spMkLst>
            <pc:docMk/>
            <pc:sldMk cId="1672123435" sldId="306"/>
            <ac:spMk id="10" creationId="{00000000-0000-0000-0000-000000000000}"/>
          </ac:spMkLst>
        </pc:spChg>
        <pc:spChg chg="add mod">
          <ac:chgData name="" userId="9b6133a7bb9de881" providerId="LiveId" clId="{211D72FB-1123-45FF-A50E-112BC8C42107}" dt="2017-10-20T05:24:36.578" v="15350" actId="20577"/>
          <ac:spMkLst>
            <pc:docMk/>
            <pc:sldMk cId="1672123435" sldId="306"/>
            <ac:spMk id="12" creationId="{F5D0F785-B111-4D5C-B723-06E2891D6238}"/>
          </ac:spMkLst>
        </pc:spChg>
        <pc:spChg chg="mod">
          <ac:chgData name="" userId="9b6133a7bb9de881" providerId="LiveId" clId="{211D72FB-1123-45FF-A50E-112BC8C42107}" dt="2017-10-20T05:23:53.402" v="15223" actId="1076"/>
          <ac:spMkLst>
            <pc:docMk/>
            <pc:sldMk cId="1672123435" sldId="306"/>
            <ac:spMk id="17" creationId="{C6EED65C-74CE-4D97-B142-CC82CEF63B29}"/>
          </ac:spMkLst>
        </pc:spChg>
      </pc:sldChg>
      <pc:sldChg chg="delSp modSp add">
        <pc:chgData name="" userId="9b6133a7bb9de881" providerId="LiveId" clId="{211D72FB-1123-45FF-A50E-112BC8C42107}" dt="2017-10-20T05:29:59.821" v="16052" actId="20577"/>
        <pc:sldMkLst>
          <pc:docMk/>
          <pc:sldMk cId="3417931000" sldId="307"/>
        </pc:sldMkLst>
        <pc:spChg chg="mod">
          <ac:chgData name="" userId="9b6133a7bb9de881" providerId="LiveId" clId="{211D72FB-1123-45FF-A50E-112BC8C42107}" dt="2017-10-20T05:29:59.821" v="16052" actId="20577"/>
          <ac:spMkLst>
            <pc:docMk/>
            <pc:sldMk cId="3417931000" sldId="307"/>
            <ac:spMk id="9" creationId="{00000000-0000-0000-0000-000000000000}"/>
          </ac:spMkLst>
        </pc:spChg>
        <pc:spChg chg="del">
          <ac:chgData name="" userId="9b6133a7bb9de881" providerId="LiveId" clId="{211D72FB-1123-45FF-A50E-112BC8C42107}" dt="2017-10-20T05:26:24.211" v="15353" actId="478"/>
          <ac:spMkLst>
            <pc:docMk/>
            <pc:sldMk cId="3417931000" sldId="307"/>
            <ac:spMk id="17" creationId="{C6EED65C-74CE-4D97-B142-CC82CEF63B29}"/>
          </ac:spMkLst>
        </pc:spChg>
      </pc:sldChg>
      <pc:sldChg chg="add">
        <pc:chgData name="" userId="9b6133a7bb9de881" providerId="LiveId" clId="{211D72FB-1123-45FF-A50E-112BC8C42107}" dt="2017-10-20T08:26:27.119" v="19392"/>
        <pc:sldMkLst>
          <pc:docMk/>
          <pc:sldMk cId="2994157582" sldId="308"/>
        </pc:sldMkLst>
      </pc:sldChg>
      <pc:sldChg chg="modSp add">
        <pc:chgData name="" userId="9b6133a7bb9de881" providerId="LiveId" clId="{211D72FB-1123-45FF-A50E-112BC8C42107}" dt="2017-10-20T08:46:33.085" v="19975" actId="1076"/>
        <pc:sldMkLst>
          <pc:docMk/>
          <pc:sldMk cId="1739093371" sldId="309"/>
        </pc:sldMkLst>
        <pc:spChg chg="mod">
          <ac:chgData name="" userId="9b6133a7bb9de881" providerId="LiveId" clId="{211D72FB-1123-45FF-A50E-112BC8C42107}" dt="2017-10-20T08:46:28.639" v="19974" actId="20577"/>
          <ac:spMkLst>
            <pc:docMk/>
            <pc:sldMk cId="1739093371" sldId="309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20T08:46:33.085" v="19975" actId="1076"/>
          <ac:spMkLst>
            <pc:docMk/>
            <pc:sldMk cId="1739093371" sldId="309"/>
            <ac:spMk id="17" creationId="{C6EED65C-74CE-4D97-B142-CC82CEF63B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53927-08C3-6A44-969B-BDD69BC0A228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08938-6688-244C-8AE1-008406C97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352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交大"/>
          <p:cNvPicPr>
            <a:picLocks noChangeAspect="1"/>
          </p:cNvPicPr>
          <p:nvPr/>
        </p:nvPicPr>
        <p:blipFill>
          <a:blip r:embed="rId2"/>
          <a:srcRect l="1193" t="6565" r="12647" b="1098"/>
          <a:stretch>
            <a:fillRect/>
          </a:stretch>
        </p:blipFill>
        <p:spPr>
          <a:xfrm>
            <a:off x="-7620" y="-361315"/>
            <a:ext cx="12308840" cy="72339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29143"/>
            <a:ext cx="9144000" cy="238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4473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1795" y="1097830"/>
            <a:ext cx="3960029" cy="396002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-7620" y="1049655"/>
            <a:ext cx="12701905" cy="4025265"/>
            <a:chOff x="-12" y="1065"/>
            <a:chExt cx="20003" cy="6339"/>
          </a:xfrm>
        </p:grpSpPr>
        <p:sp>
          <p:nvSpPr>
            <p:cNvPr id="6" name="矩形 5"/>
            <p:cNvSpPr/>
            <p:nvPr/>
          </p:nvSpPr>
          <p:spPr>
            <a:xfrm>
              <a:off x="-12" y="2608"/>
              <a:ext cx="19384" cy="387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982" y="3186"/>
              <a:ext cx="12232" cy="2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C# Programming</a:t>
              </a:r>
            </a:p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 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Lecture 2</a:t>
              </a:r>
              <a:endParaRPr 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759" y="5522"/>
              <a:ext cx="1223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By Xudong Jiang</a:t>
              </a:r>
              <a:endPara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2" name="图片 11" descr="交大-logo-大白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" y="1065"/>
              <a:ext cx="6311" cy="63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数组方法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880" y="1132728"/>
            <a:ext cx="1164474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数组提供了更多的方法来操纵数组中的元素，例如 </a:t>
            </a:r>
            <a:r>
              <a:rPr lang="en-US" altLang="zh-CN" sz="2200" dirty="0">
                <a:sym typeface="+mn-ea"/>
              </a:rPr>
              <a:t>Sort, </a:t>
            </a:r>
            <a:r>
              <a:rPr lang="en-US" altLang="zh-CN" sz="2200" dirty="0" err="1">
                <a:sym typeface="+mn-ea"/>
              </a:rPr>
              <a:t>BinarySearch</a:t>
            </a:r>
            <a:r>
              <a:rPr lang="zh-CN" altLang="en-US" sz="2200" dirty="0">
                <a:sym typeface="+mn-ea"/>
              </a:rPr>
              <a:t> 等： </a:t>
            </a:r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  </a:t>
            </a:r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 </a:t>
            </a:r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</a:t>
            </a: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4C32A927-145B-4EF1-AAF7-416BEE0ABAE6}"/>
              </a:ext>
            </a:extLst>
          </p:cNvPr>
          <p:cNvSpPr txBox="1"/>
          <p:nvPr/>
        </p:nvSpPr>
        <p:spPr>
          <a:xfrm>
            <a:off x="715750" y="1794447"/>
            <a:ext cx="10990828" cy="452431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mr-IN" altLang="zh-CN" sz="1600" dirty="0"/>
              <a:t>public </a:t>
            </a:r>
            <a:r>
              <a:rPr kumimoji="1" lang="mr-IN" altLang="zh-CN" sz="1600" dirty="0" err="1"/>
              <a:t>static</a:t>
            </a:r>
            <a:r>
              <a:rPr kumimoji="1" lang="en-US" altLang="zh-CN" sz="1600" dirty="0"/>
              <a:t> void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Main</a:t>
            </a:r>
            <a:r>
              <a:rPr kumimoji="1" lang="mr-IN" altLang="zh-CN" sz="1600" dirty="0"/>
              <a:t>()        </a:t>
            </a:r>
            <a:endParaRPr kumimoji="1" lang="en-US" altLang="zh-CN" sz="1600" dirty="0"/>
          </a:p>
          <a:p>
            <a:r>
              <a:rPr kumimoji="1" lang="mr-IN" altLang="zh-CN" sz="1600" dirty="0"/>
              <a:t>{    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</a:t>
            </a:r>
            <a:r>
              <a:rPr kumimoji="1" lang="mr-IN" altLang="zh-CN" sz="1600" dirty="0" err="1"/>
              <a:t>string</a:t>
            </a:r>
            <a:r>
              <a:rPr kumimoji="1" lang="mr-IN" altLang="zh-CN" sz="1600" dirty="0"/>
              <a:t>[] </a:t>
            </a:r>
            <a:r>
              <a:rPr kumimoji="1" lang="mr-IN" altLang="zh-CN" sz="1600" dirty="0" err="1"/>
              <a:t>languages</a:t>
            </a:r>
            <a:r>
              <a:rPr kumimoji="1" lang="mr-IN" altLang="zh-CN" sz="1600" dirty="0"/>
              <a:t> = </a:t>
            </a:r>
            <a:r>
              <a:rPr kumimoji="1" lang="mr-IN" altLang="zh-CN" sz="1600" dirty="0" err="1"/>
              <a:t>new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string</a:t>
            </a:r>
            <a:r>
              <a:rPr kumimoji="1" lang="mr-IN" altLang="zh-CN" sz="1600" dirty="0"/>
              <a:t>[]{"C#", "COBOL", "</a:t>
            </a:r>
            <a:r>
              <a:rPr kumimoji="1" lang="mr-IN" altLang="zh-CN" sz="1600" dirty="0" err="1"/>
              <a:t>Java</a:t>
            </a:r>
            <a:r>
              <a:rPr kumimoji="1" lang="mr-IN" altLang="zh-CN" sz="1600" dirty="0"/>
              <a:t>", "C++", "Visual Basic", "</a:t>
            </a:r>
            <a:r>
              <a:rPr kumimoji="1" lang="mr-IN" altLang="zh-CN" sz="1600" dirty="0" err="1"/>
              <a:t>Pascal</a:t>
            </a:r>
            <a:r>
              <a:rPr kumimoji="1" lang="mr-IN" altLang="zh-CN" sz="1600" dirty="0"/>
              <a:t>", "</a:t>
            </a:r>
            <a:r>
              <a:rPr kumimoji="1" lang="mr-IN" altLang="zh-CN" sz="1600" dirty="0" err="1"/>
              <a:t>Fortran</a:t>
            </a:r>
            <a:r>
              <a:rPr kumimoji="1" lang="mr-IN" altLang="zh-CN" sz="1600" dirty="0"/>
              <a:t>", "</a:t>
            </a:r>
            <a:r>
              <a:rPr kumimoji="1" lang="mr-IN" altLang="zh-CN" sz="1600" dirty="0" err="1"/>
              <a:t>Lisp</a:t>
            </a:r>
            <a:r>
              <a:rPr kumimoji="1" lang="mr-IN" altLang="zh-CN" sz="1600" dirty="0"/>
              <a:t>", "</a:t>
            </a:r>
            <a:r>
              <a:rPr kumimoji="1" lang="mr-IN" altLang="zh-CN" sz="1600" dirty="0" err="1"/>
              <a:t>J</a:t>
            </a:r>
            <a:r>
              <a:rPr kumimoji="1" lang="mr-IN" altLang="zh-CN" sz="1600" dirty="0"/>
              <a:t>#"};    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</a:t>
            </a:r>
            <a:r>
              <a:rPr kumimoji="1" lang="mr-IN" altLang="zh-CN" sz="1600" dirty="0" err="1"/>
              <a:t>System.Array.Sort</a:t>
            </a:r>
            <a:r>
              <a:rPr kumimoji="1" lang="mr-IN" altLang="zh-CN" sz="1600" dirty="0"/>
              <a:t>(</a:t>
            </a:r>
            <a:r>
              <a:rPr kumimoji="1" lang="mr-IN" altLang="zh-CN" sz="1600" dirty="0" err="1"/>
              <a:t>languages</a:t>
            </a:r>
            <a:r>
              <a:rPr kumimoji="1" lang="mr-IN" altLang="zh-CN" sz="1600" dirty="0"/>
              <a:t>);    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</a:t>
            </a:r>
            <a:r>
              <a:rPr kumimoji="1" lang="mr-IN" altLang="zh-CN" sz="1600" dirty="0" err="1"/>
              <a:t>string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searchString</a:t>
            </a:r>
            <a:r>
              <a:rPr kumimoji="1" lang="mr-IN" altLang="zh-CN" sz="1600" dirty="0"/>
              <a:t> = "COBOL";    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</a:t>
            </a:r>
            <a:r>
              <a:rPr kumimoji="1" lang="mr-IN" altLang="zh-CN" sz="1600" dirty="0" err="1"/>
              <a:t>int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index</a:t>
            </a:r>
            <a:r>
              <a:rPr kumimoji="1" lang="mr-IN" altLang="zh-CN" sz="1600" dirty="0"/>
              <a:t> = </a:t>
            </a:r>
            <a:r>
              <a:rPr kumimoji="1" lang="mr-IN" altLang="zh-CN" sz="1600" dirty="0" err="1"/>
              <a:t>System.Array.BinarySearch</a:t>
            </a:r>
            <a:r>
              <a:rPr kumimoji="1" lang="mr-IN" altLang="zh-CN" sz="1600" dirty="0"/>
              <a:t>(</a:t>
            </a:r>
            <a:r>
              <a:rPr kumimoji="1" lang="mr-IN" altLang="zh-CN" sz="1600" dirty="0" err="1"/>
              <a:t>languages</a:t>
            </a:r>
            <a:r>
              <a:rPr kumimoji="1" lang="mr-IN" altLang="zh-CN" sz="1600" dirty="0"/>
              <a:t>, </a:t>
            </a:r>
            <a:r>
              <a:rPr kumimoji="1" lang="mr-IN" altLang="zh-CN" sz="1600" dirty="0" err="1"/>
              <a:t>searchString</a:t>
            </a:r>
            <a:r>
              <a:rPr kumimoji="1" lang="mr-IN" altLang="zh-CN" sz="1600" dirty="0"/>
              <a:t>);  </a:t>
            </a:r>
            <a:endParaRPr kumimoji="1" lang="en-US" altLang="zh-CN" sz="1600" dirty="0"/>
          </a:p>
          <a:p>
            <a:r>
              <a:rPr kumimoji="1" lang="zh-CN" altLang="en-US" sz="1600" dirty="0"/>
              <a:t>      </a:t>
            </a:r>
            <a:r>
              <a:rPr kumimoji="1" lang="mr-IN" altLang="zh-CN" sz="1600" dirty="0" err="1"/>
              <a:t>System.Console.WriteLine</a:t>
            </a:r>
            <a:r>
              <a:rPr kumimoji="1" lang="mr-IN" altLang="zh-CN" sz="1600" dirty="0"/>
              <a:t>(“The </a:t>
            </a:r>
            <a:r>
              <a:rPr kumimoji="1" lang="mr-IN" altLang="zh-CN" sz="1600" dirty="0" err="1"/>
              <a:t>wave</a:t>
            </a:r>
            <a:r>
              <a:rPr kumimoji="1" lang="mr-IN" altLang="zh-CN" sz="1600" dirty="0"/>
              <a:t> of the </a:t>
            </a:r>
            <a:r>
              <a:rPr kumimoji="1" lang="mr-IN" altLang="zh-CN" sz="1600" dirty="0" err="1"/>
              <a:t>future</a:t>
            </a:r>
            <a:r>
              <a:rPr kumimoji="1" lang="mr-IN" altLang="zh-CN" sz="1600" dirty="0"/>
              <a:t>, ” + $“{ </a:t>
            </a:r>
            <a:r>
              <a:rPr kumimoji="1" lang="mr-IN" altLang="zh-CN" sz="1600" dirty="0" err="1"/>
              <a:t>searchString</a:t>
            </a:r>
            <a:r>
              <a:rPr kumimoji="1" lang="mr-IN" altLang="zh-CN" sz="1600" dirty="0"/>
              <a:t> }, </a:t>
            </a:r>
            <a:r>
              <a:rPr kumimoji="1" lang="mr-IN" altLang="zh-CN" sz="1600" dirty="0" err="1"/>
              <a:t>is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at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index</a:t>
            </a:r>
            <a:r>
              <a:rPr kumimoji="1" lang="mr-IN" altLang="zh-CN" sz="1600" dirty="0"/>
              <a:t> { </a:t>
            </a:r>
            <a:r>
              <a:rPr kumimoji="1" lang="mr-IN" altLang="zh-CN" sz="1600" dirty="0" err="1"/>
              <a:t>index</a:t>
            </a:r>
            <a:r>
              <a:rPr kumimoji="1" lang="mr-IN" altLang="zh-CN" sz="1600" dirty="0"/>
              <a:t> }.”);            </a:t>
            </a:r>
            <a:r>
              <a:rPr kumimoji="1" lang="zh-CN" altLang="en-US" sz="1600" dirty="0"/>
              <a:t>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</a:t>
            </a:r>
            <a:r>
              <a:rPr kumimoji="1" lang="mr-IN" altLang="zh-CN" sz="1600" dirty="0" err="1"/>
              <a:t>System.Console.WriteLine</a:t>
            </a:r>
            <a:r>
              <a:rPr kumimoji="1" lang="mr-IN" altLang="zh-CN" sz="1600" dirty="0"/>
              <a:t>();   </a:t>
            </a:r>
            <a:endParaRPr kumimoji="1" lang="en-US" altLang="zh-CN" sz="1600" dirty="0"/>
          </a:p>
          <a:p>
            <a:r>
              <a:rPr kumimoji="1" lang="zh-CN" altLang="en-US" sz="1600" dirty="0"/>
              <a:t>     </a:t>
            </a:r>
            <a:r>
              <a:rPr kumimoji="1" lang="en-US" altLang="zh-CN" sz="1600" dirty="0"/>
              <a:t> </a:t>
            </a:r>
            <a:r>
              <a:rPr kumimoji="1" lang="mr-IN" altLang="zh-CN" sz="1600" dirty="0" err="1"/>
              <a:t>System.Console.WriteLine</a:t>
            </a:r>
            <a:r>
              <a:rPr kumimoji="1" lang="mr-IN" altLang="zh-CN" sz="1600" dirty="0"/>
              <a:t>($“{ ”</a:t>
            </a:r>
            <a:r>
              <a:rPr kumimoji="1" lang="mr-IN" altLang="zh-CN" sz="1600" dirty="0" err="1"/>
              <a:t>First</a:t>
            </a:r>
            <a:r>
              <a:rPr kumimoji="1" lang="mr-IN" altLang="zh-CN" sz="1600" dirty="0"/>
              <a:t> Element“,-20 }\</a:t>
            </a:r>
            <a:r>
              <a:rPr kumimoji="1" lang="mr-IN" altLang="zh-CN" sz="1600" dirty="0" err="1"/>
              <a:t>t</a:t>
            </a:r>
            <a:r>
              <a:rPr kumimoji="1" lang="mr-IN" altLang="zh-CN" sz="1600" dirty="0"/>
              <a:t>{ ”</a:t>
            </a:r>
            <a:r>
              <a:rPr kumimoji="1" lang="mr-IN" altLang="zh-CN" sz="1600" dirty="0" err="1"/>
              <a:t>Last</a:t>
            </a:r>
            <a:r>
              <a:rPr kumimoji="1" lang="mr-IN" altLang="zh-CN" sz="1600" dirty="0"/>
              <a:t> Element“,-20 }”);            </a:t>
            </a:r>
            <a:r>
              <a:rPr kumimoji="1" lang="zh-CN" altLang="en-US" sz="1600" dirty="0"/>
              <a:t>   </a:t>
            </a:r>
            <a:endParaRPr kumimoji="1" lang="en-US" altLang="zh-CN" sz="1600" dirty="0"/>
          </a:p>
          <a:p>
            <a:r>
              <a:rPr kumimoji="1" lang="zh-CN" altLang="en-US" sz="1600" dirty="0"/>
              <a:t>     </a:t>
            </a:r>
            <a:r>
              <a:rPr kumimoji="1" lang="en-US" altLang="zh-CN" sz="1600" dirty="0"/>
              <a:t> </a:t>
            </a:r>
            <a:r>
              <a:rPr kumimoji="1" lang="mr-IN" altLang="zh-CN" sz="1600" dirty="0" err="1"/>
              <a:t>System.Console.WriteLine</a:t>
            </a:r>
            <a:r>
              <a:rPr kumimoji="1" lang="mr-IN" altLang="zh-CN" sz="1600" dirty="0"/>
              <a:t>($“{ ”-------------“,-20 }\</a:t>
            </a:r>
            <a:r>
              <a:rPr kumimoji="1" lang="mr-IN" altLang="zh-CN" sz="1600" dirty="0" err="1"/>
              <a:t>t</a:t>
            </a:r>
            <a:r>
              <a:rPr kumimoji="1" lang="mr-IN" altLang="zh-CN" sz="1600" dirty="0"/>
              <a:t>{ ”------------“,-20 }”);            </a:t>
            </a:r>
            <a:r>
              <a:rPr kumimoji="1" lang="zh-CN" altLang="en-US" sz="1600" dirty="0"/>
              <a:t>  </a:t>
            </a:r>
            <a:endParaRPr kumimoji="1" lang="en-US" altLang="zh-CN" sz="1600" dirty="0"/>
          </a:p>
          <a:p>
            <a:r>
              <a:rPr kumimoji="1" lang="zh-CN" altLang="en-US" sz="1600" dirty="0"/>
              <a:t>    </a:t>
            </a:r>
            <a:r>
              <a:rPr kumimoji="1" lang="en-US" altLang="zh-CN" sz="1600" dirty="0"/>
              <a:t>  </a:t>
            </a:r>
            <a:r>
              <a:rPr kumimoji="1" lang="mr-IN" altLang="zh-CN" sz="1600" dirty="0" err="1"/>
              <a:t>System.Console.WriteLine</a:t>
            </a:r>
            <a:r>
              <a:rPr kumimoji="1" lang="mr-IN" altLang="zh-CN" sz="1600" dirty="0"/>
              <a:t>($“{ </a:t>
            </a:r>
            <a:r>
              <a:rPr kumimoji="1" lang="mr-IN" altLang="zh-CN" sz="1600" dirty="0" err="1"/>
              <a:t>languages</a:t>
            </a:r>
            <a:r>
              <a:rPr kumimoji="1" lang="mr-IN" altLang="zh-CN" sz="1600" dirty="0"/>
              <a:t>[0],-20 }\</a:t>
            </a:r>
            <a:r>
              <a:rPr kumimoji="1" lang="mr-IN" altLang="zh-CN" sz="1600" dirty="0" err="1"/>
              <a:t>t</a:t>
            </a:r>
            <a:r>
              <a:rPr kumimoji="1" lang="mr-IN" altLang="zh-CN" sz="1600" dirty="0"/>
              <a:t>{ </a:t>
            </a:r>
            <a:r>
              <a:rPr kumimoji="1" lang="mr-IN" altLang="zh-CN" sz="1600" dirty="0" err="1"/>
              <a:t>languages</a:t>
            </a:r>
            <a:r>
              <a:rPr kumimoji="1" lang="mr-IN" altLang="zh-CN" sz="1600" dirty="0"/>
              <a:t>[</a:t>
            </a:r>
            <a:r>
              <a:rPr kumimoji="1" lang="mr-IN" altLang="zh-CN" sz="1600" dirty="0" err="1"/>
              <a:t>languages.Length</a:t>
            </a:r>
            <a:r>
              <a:rPr kumimoji="1" lang="mr-IN" altLang="zh-CN" sz="1600" dirty="0"/>
              <a:t> - 1],-20 }”);            </a:t>
            </a:r>
            <a:r>
              <a:rPr kumimoji="1" lang="zh-CN" altLang="en-US" sz="1600" dirty="0"/>
              <a:t>   </a:t>
            </a:r>
            <a:endParaRPr kumimoji="1" lang="en-US" altLang="zh-CN" sz="1600" dirty="0"/>
          </a:p>
          <a:p>
            <a:r>
              <a:rPr kumimoji="1" lang="zh-CN" altLang="en-US" sz="1600" dirty="0"/>
              <a:t>    </a:t>
            </a:r>
            <a:r>
              <a:rPr kumimoji="1" lang="en-US" altLang="zh-CN" sz="1600" dirty="0"/>
              <a:t>  </a:t>
            </a:r>
            <a:r>
              <a:rPr kumimoji="1" lang="mr-IN" altLang="zh-CN" sz="1600" dirty="0" err="1"/>
              <a:t>System.Array.Reverse</a:t>
            </a:r>
            <a:r>
              <a:rPr kumimoji="1" lang="mr-IN" altLang="zh-CN" sz="1600" dirty="0"/>
              <a:t>(</a:t>
            </a:r>
            <a:r>
              <a:rPr kumimoji="1" lang="mr-IN" altLang="zh-CN" sz="1600" dirty="0" err="1"/>
              <a:t>languages</a:t>
            </a:r>
            <a:r>
              <a:rPr kumimoji="1" lang="mr-IN" altLang="zh-CN" sz="1600" dirty="0"/>
              <a:t>); </a:t>
            </a:r>
            <a:endParaRPr kumimoji="1" lang="en-US" altLang="zh-CN" sz="1600" dirty="0"/>
          </a:p>
          <a:p>
            <a:r>
              <a:rPr kumimoji="1" lang="zh-CN" altLang="en-US" sz="1600" dirty="0"/>
              <a:t>     </a:t>
            </a:r>
            <a:r>
              <a:rPr kumimoji="1" lang="en-US" altLang="zh-CN" sz="1600" dirty="0"/>
              <a:t> </a:t>
            </a:r>
            <a:r>
              <a:rPr kumimoji="1" lang="mr-IN" altLang="zh-CN" sz="1600" dirty="0" err="1"/>
              <a:t>System.Console.WriteLine</a:t>
            </a:r>
            <a:r>
              <a:rPr kumimoji="1" lang="mr-IN" altLang="zh-CN" sz="1600" dirty="0"/>
              <a:t>($"{ </a:t>
            </a:r>
            <a:r>
              <a:rPr kumimoji="1" lang="mr-IN" altLang="zh-CN" sz="1600" dirty="0" err="1"/>
              <a:t>languages</a:t>
            </a:r>
            <a:r>
              <a:rPr kumimoji="1" lang="mr-IN" altLang="zh-CN" sz="1600" dirty="0"/>
              <a:t>[0],-20 }\</a:t>
            </a:r>
            <a:r>
              <a:rPr kumimoji="1" lang="mr-IN" altLang="zh-CN" sz="1600" dirty="0" err="1"/>
              <a:t>t</a:t>
            </a:r>
            <a:r>
              <a:rPr kumimoji="1" lang="mr-IN" altLang="zh-CN" sz="1600" dirty="0"/>
              <a:t>{ </a:t>
            </a:r>
            <a:r>
              <a:rPr kumimoji="1" lang="mr-IN" altLang="zh-CN" sz="1600" dirty="0" err="1"/>
              <a:t>languages</a:t>
            </a:r>
            <a:r>
              <a:rPr kumimoji="1" lang="mr-IN" altLang="zh-CN" sz="1600" dirty="0"/>
              <a:t>[</a:t>
            </a:r>
            <a:r>
              <a:rPr kumimoji="1" lang="mr-IN" altLang="zh-CN" sz="1600" dirty="0" err="1"/>
              <a:t>languages.Length</a:t>
            </a:r>
            <a:r>
              <a:rPr kumimoji="1" lang="mr-IN" altLang="zh-CN" sz="1600" dirty="0"/>
              <a:t> - 1],-20 }");  </a:t>
            </a:r>
            <a:endParaRPr kumimoji="1" lang="en-US" altLang="zh-CN" sz="1600" dirty="0"/>
          </a:p>
          <a:p>
            <a:r>
              <a:rPr kumimoji="1" lang="en-US" altLang="zh-CN" sz="1600" dirty="0"/>
              <a:t>      </a:t>
            </a:r>
            <a:r>
              <a:rPr kumimoji="1" lang="mr-IN" altLang="zh-CN" sz="1600" dirty="0"/>
              <a:t>// </a:t>
            </a:r>
            <a:r>
              <a:rPr kumimoji="1" lang="mr-IN" altLang="zh-CN" sz="1600" dirty="0" err="1"/>
              <a:t>Note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this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does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not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remove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all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items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from</a:t>
            </a:r>
            <a:r>
              <a:rPr kumimoji="1" lang="mr-IN" altLang="zh-CN" sz="1600" dirty="0"/>
              <a:t> the </a:t>
            </a:r>
            <a:r>
              <a:rPr kumimoji="1" lang="mr-IN" altLang="zh-CN" sz="1600" dirty="0" err="1"/>
              <a:t>array</a:t>
            </a:r>
            <a:r>
              <a:rPr kumimoji="1" lang="mr-IN" altLang="zh-CN" sz="1600" dirty="0"/>
              <a:t>. </a:t>
            </a:r>
            <a:r>
              <a:rPr kumimoji="1" lang="mr-IN" altLang="zh-CN" sz="1600" dirty="0" err="1"/>
              <a:t>Rather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it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sets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each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item</a:t>
            </a:r>
            <a:r>
              <a:rPr kumimoji="1" lang="mr-IN" altLang="zh-CN" sz="1600" dirty="0"/>
              <a:t> to the </a:t>
            </a:r>
            <a:r>
              <a:rPr kumimoji="1" lang="mr-IN" altLang="zh-CN" sz="1600" dirty="0" err="1"/>
              <a:t>type</a:t>
            </a:r>
            <a:r>
              <a:rPr kumimoji="1" lang="en-US" altLang="zh-CN" sz="1600" dirty="0"/>
              <a:t>’</a:t>
            </a:r>
            <a:r>
              <a:rPr kumimoji="1" lang="mr-IN" altLang="zh-CN" sz="1600" dirty="0" err="1"/>
              <a:t>s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default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value</a:t>
            </a:r>
            <a:r>
              <a:rPr kumimoji="1" lang="mr-IN" altLang="zh-CN" sz="1600" dirty="0"/>
              <a:t>.            </a:t>
            </a:r>
            <a:r>
              <a:rPr kumimoji="1" lang="en-US" altLang="zh-CN" sz="1600" dirty="0"/>
              <a:t>     </a:t>
            </a:r>
          </a:p>
          <a:p>
            <a:r>
              <a:rPr kumimoji="1" lang="en-US" altLang="zh-CN" sz="1600" dirty="0"/>
              <a:t>      </a:t>
            </a:r>
            <a:r>
              <a:rPr kumimoji="1" lang="mr-IN" altLang="zh-CN" sz="1600" dirty="0" err="1"/>
              <a:t>System.Array.Clear</a:t>
            </a:r>
            <a:r>
              <a:rPr kumimoji="1" lang="mr-IN" altLang="zh-CN" sz="1600" dirty="0"/>
              <a:t>(</a:t>
            </a:r>
            <a:r>
              <a:rPr kumimoji="1" lang="mr-IN" altLang="zh-CN" sz="1600" dirty="0" err="1"/>
              <a:t>languages</a:t>
            </a:r>
            <a:r>
              <a:rPr kumimoji="1" lang="mr-IN" altLang="zh-CN" sz="1600" dirty="0"/>
              <a:t>, 0, </a:t>
            </a:r>
            <a:r>
              <a:rPr kumimoji="1" lang="mr-IN" altLang="zh-CN" sz="1600" dirty="0" err="1"/>
              <a:t>languages.Length</a:t>
            </a:r>
            <a:r>
              <a:rPr kumimoji="1" lang="mr-IN" altLang="zh-CN" sz="1600" dirty="0"/>
              <a:t>);           </a:t>
            </a:r>
            <a:endParaRPr kumimoji="1" lang="en-US" altLang="zh-CN" sz="1600" dirty="0"/>
          </a:p>
          <a:p>
            <a:r>
              <a:rPr kumimoji="1" lang="mr-IN" altLang="zh-CN" sz="1600" dirty="0"/>
              <a:t> </a:t>
            </a:r>
            <a:r>
              <a:rPr kumimoji="1" lang="en-US" altLang="zh-CN" sz="1600" dirty="0"/>
              <a:t>   </a:t>
            </a:r>
            <a:r>
              <a:rPr kumimoji="1" lang="mr-IN" altLang="zh-CN" sz="1600" dirty="0" err="1"/>
              <a:t>System.Console.WriteLine</a:t>
            </a:r>
            <a:r>
              <a:rPr kumimoji="1" lang="mr-IN" altLang="zh-CN" sz="1600" dirty="0"/>
              <a:t>($"{ </a:t>
            </a:r>
            <a:r>
              <a:rPr kumimoji="1" lang="mr-IN" altLang="zh-CN" sz="1600" dirty="0" err="1"/>
              <a:t>languages</a:t>
            </a:r>
            <a:r>
              <a:rPr kumimoji="1" lang="mr-IN" altLang="zh-CN" sz="1600" dirty="0"/>
              <a:t>[0],-20 }\</a:t>
            </a:r>
            <a:r>
              <a:rPr kumimoji="1" lang="mr-IN" altLang="zh-CN" sz="1600" dirty="0" err="1"/>
              <a:t>t</a:t>
            </a:r>
            <a:r>
              <a:rPr kumimoji="1" lang="mr-IN" altLang="zh-CN" sz="1600" dirty="0"/>
              <a:t>{ </a:t>
            </a:r>
            <a:r>
              <a:rPr kumimoji="1" lang="mr-IN" altLang="zh-CN" sz="1600" dirty="0" err="1"/>
              <a:t>languages</a:t>
            </a:r>
            <a:r>
              <a:rPr kumimoji="1" lang="mr-IN" altLang="zh-CN" sz="1600" dirty="0"/>
              <a:t>[</a:t>
            </a:r>
            <a:r>
              <a:rPr kumimoji="1" lang="mr-IN" altLang="zh-CN" sz="1600" dirty="0" err="1"/>
              <a:t>languages.Length</a:t>
            </a:r>
            <a:r>
              <a:rPr kumimoji="1" lang="mr-IN" altLang="zh-CN" sz="1600" dirty="0"/>
              <a:t> - 1],-20 }");           </a:t>
            </a:r>
            <a:r>
              <a:rPr kumimoji="1" lang="en-US" altLang="zh-CN" sz="1600" dirty="0"/>
              <a:t>     </a:t>
            </a:r>
          </a:p>
          <a:p>
            <a:r>
              <a:rPr kumimoji="1" lang="en-US" altLang="zh-CN" sz="1600" dirty="0"/>
              <a:t>     </a:t>
            </a:r>
            <a:r>
              <a:rPr kumimoji="1" lang="mr-IN" altLang="zh-CN" sz="1600" dirty="0" err="1"/>
              <a:t>System.Console.WriteLine</a:t>
            </a:r>
            <a:r>
              <a:rPr kumimoji="1" lang="mr-IN" altLang="zh-CN" sz="1600" dirty="0"/>
              <a:t>($"</a:t>
            </a:r>
            <a:r>
              <a:rPr kumimoji="1" lang="mr-IN" altLang="zh-CN" sz="1600" dirty="0" err="1"/>
              <a:t>After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clearing</a:t>
            </a:r>
            <a:r>
              <a:rPr kumimoji="1" lang="mr-IN" altLang="zh-CN" sz="1600" dirty="0"/>
              <a:t>, the </a:t>
            </a:r>
            <a:r>
              <a:rPr kumimoji="1" lang="mr-IN" altLang="zh-CN" sz="1600" dirty="0" err="1"/>
              <a:t>array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size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is</a:t>
            </a:r>
            <a:r>
              <a:rPr kumimoji="1" lang="mr-IN" altLang="zh-CN" sz="1600" dirty="0"/>
              <a:t>: { </a:t>
            </a:r>
            <a:r>
              <a:rPr kumimoji="1" lang="mr-IN" altLang="zh-CN" sz="1600" dirty="0" err="1"/>
              <a:t>languages.Length</a:t>
            </a:r>
            <a:r>
              <a:rPr kumimoji="1" lang="mr-IN" altLang="zh-CN" sz="1600" dirty="0"/>
              <a:t> }");      </a:t>
            </a:r>
            <a:endParaRPr kumimoji="1" lang="en-US" altLang="zh-CN" sz="1600" dirty="0"/>
          </a:p>
          <a:p>
            <a:r>
              <a:rPr kumimoji="1" lang="mr-IN" altLang="zh-CN" sz="1600" dirty="0"/>
              <a:t>}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883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字符串作为数组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880" y="1132728"/>
            <a:ext cx="1164474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可以使用下标访问</a:t>
            </a:r>
            <a:r>
              <a:rPr lang="en-US" altLang="zh-CN" sz="2200" dirty="0">
                <a:sym typeface="+mn-ea"/>
              </a:rPr>
              <a:t>string </a:t>
            </a:r>
            <a:r>
              <a:rPr lang="zh-CN" altLang="en-US" sz="2200" dirty="0">
                <a:sym typeface="+mn-ea"/>
              </a:rPr>
              <a:t>类型的某个变量，但是由于字符串时不可变的，因此不能为字符串中特定变量赋值 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 可以利用字符串的</a:t>
            </a:r>
            <a:r>
              <a:rPr lang="en-US" altLang="zh-CN" sz="2200" dirty="0" err="1">
                <a:sym typeface="+mn-ea"/>
              </a:rPr>
              <a:t>ToCharArray</a:t>
            </a:r>
            <a:r>
              <a:rPr lang="zh-CN" altLang="en-US" sz="2200" dirty="0">
                <a:sym typeface="+mn-ea"/>
              </a:rPr>
              <a:t>将整个字符串作为字符数组返回，然后反转数组中元素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  </a:t>
            </a:r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 </a:t>
            </a:r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</a:t>
            </a: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4C32A927-145B-4EF1-AAF7-416BEE0ABAE6}"/>
              </a:ext>
            </a:extLst>
          </p:cNvPr>
          <p:cNvSpPr txBox="1"/>
          <p:nvPr/>
        </p:nvSpPr>
        <p:spPr>
          <a:xfrm>
            <a:off x="540244" y="2276448"/>
            <a:ext cx="10990828" cy="4031873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mr-IN" altLang="zh-CN" sz="1600" dirty="0"/>
              <a:t>public </a:t>
            </a:r>
            <a:r>
              <a:rPr kumimoji="1" lang="mr-IN" altLang="zh-CN" sz="1600" dirty="0" err="1"/>
              <a:t>static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void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Main</a:t>
            </a:r>
            <a:r>
              <a:rPr kumimoji="1" lang="mr-IN" altLang="zh-CN" sz="1600" dirty="0"/>
              <a:t>()        </a:t>
            </a:r>
            <a:endParaRPr kumimoji="1" lang="en-US" altLang="zh-CN" sz="1600" dirty="0"/>
          </a:p>
          <a:p>
            <a:r>
              <a:rPr kumimoji="1" lang="mr-IN" altLang="zh-CN" sz="1600" dirty="0"/>
              <a:t>{    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</a:t>
            </a:r>
            <a:r>
              <a:rPr kumimoji="1" lang="mr-IN" altLang="zh-CN" sz="1600" dirty="0" err="1"/>
              <a:t>string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reverse</a:t>
            </a:r>
            <a:r>
              <a:rPr kumimoji="1" lang="mr-IN" altLang="zh-CN" sz="1600" dirty="0"/>
              <a:t>, </a:t>
            </a:r>
            <a:r>
              <a:rPr kumimoji="1" lang="mr-IN" altLang="zh-CN" sz="1600" dirty="0" err="1"/>
              <a:t>palindrome</a:t>
            </a:r>
            <a:r>
              <a:rPr kumimoji="1" lang="mr-IN" altLang="zh-CN" sz="1600" dirty="0"/>
              <a:t>;       </a:t>
            </a:r>
            <a:endParaRPr kumimoji="1" lang="en-US" altLang="zh-CN" sz="1600" dirty="0"/>
          </a:p>
          <a:p>
            <a:r>
              <a:rPr kumimoji="1" lang="mr-IN" altLang="zh-CN" sz="1600" dirty="0"/>
              <a:t>   </a:t>
            </a:r>
            <a:r>
              <a:rPr kumimoji="1" lang="zh-CN" altLang="en-US" sz="1600" dirty="0"/>
              <a:t> </a:t>
            </a:r>
            <a:r>
              <a:rPr kumimoji="1" lang="mr-IN" altLang="zh-CN" sz="1600" dirty="0" err="1"/>
              <a:t>char</a:t>
            </a:r>
            <a:r>
              <a:rPr kumimoji="1" lang="mr-IN" altLang="zh-CN" sz="1600" dirty="0"/>
              <a:t>[] </a:t>
            </a:r>
            <a:r>
              <a:rPr kumimoji="1" lang="mr-IN" altLang="zh-CN" sz="1600" dirty="0" err="1"/>
              <a:t>temp</a:t>
            </a:r>
            <a:r>
              <a:rPr kumimoji="1" lang="mr-IN" altLang="zh-CN" sz="1600" dirty="0"/>
              <a:t>;    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 </a:t>
            </a:r>
            <a:r>
              <a:rPr kumimoji="1" lang="mr-IN" altLang="zh-CN" sz="1600" dirty="0" err="1"/>
              <a:t>Console.Write</a:t>
            </a:r>
            <a:r>
              <a:rPr kumimoji="1" lang="mr-IN" altLang="zh-CN" sz="1600" dirty="0"/>
              <a:t>("</a:t>
            </a:r>
            <a:r>
              <a:rPr kumimoji="1" lang="mr-IN" altLang="zh-CN" sz="1600" dirty="0" err="1"/>
              <a:t>Enter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a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palindrome</a:t>
            </a:r>
            <a:r>
              <a:rPr kumimoji="1" lang="mr-IN" altLang="zh-CN" sz="1600" dirty="0"/>
              <a:t>: ");   </a:t>
            </a:r>
            <a:endParaRPr kumimoji="1" lang="en-US" altLang="zh-CN" sz="1600" dirty="0"/>
          </a:p>
          <a:p>
            <a:r>
              <a:rPr kumimoji="1" lang="mr-IN" altLang="zh-CN" sz="1600" dirty="0"/>
              <a:t>   </a:t>
            </a:r>
            <a:r>
              <a:rPr kumimoji="1" lang="zh-CN" altLang="en-US" sz="1600" dirty="0"/>
              <a:t>  </a:t>
            </a:r>
            <a:r>
              <a:rPr kumimoji="1" lang="mr-IN" altLang="zh-CN" sz="1600" dirty="0" err="1"/>
              <a:t>palindrome</a:t>
            </a:r>
            <a:r>
              <a:rPr kumimoji="1" lang="mr-IN" altLang="zh-CN" sz="1600" dirty="0"/>
              <a:t> = </a:t>
            </a:r>
            <a:r>
              <a:rPr kumimoji="1" lang="mr-IN" altLang="zh-CN" sz="1600" dirty="0" err="1"/>
              <a:t>System.Console.ReadLine</a:t>
            </a:r>
            <a:r>
              <a:rPr kumimoji="1" lang="mr-IN" altLang="zh-CN" sz="1600" dirty="0"/>
              <a:t>();   </a:t>
            </a:r>
            <a:endParaRPr kumimoji="1" lang="en-US" altLang="zh-CN" sz="1600" dirty="0"/>
          </a:p>
          <a:p>
            <a:r>
              <a:rPr kumimoji="1" lang="mr-IN" altLang="zh-CN" sz="1600" dirty="0"/>
              <a:t>   </a:t>
            </a:r>
            <a:r>
              <a:rPr kumimoji="1" lang="zh-CN" altLang="en-US" sz="1600" dirty="0"/>
              <a:t>  </a:t>
            </a:r>
            <a:r>
              <a:rPr kumimoji="1" lang="mr-IN" altLang="zh-CN" sz="1600" dirty="0"/>
              <a:t>// </a:t>
            </a:r>
            <a:r>
              <a:rPr kumimoji="1" lang="mr-IN" altLang="zh-CN" sz="1600" dirty="0" err="1"/>
              <a:t>Remove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spaces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and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convert</a:t>
            </a:r>
            <a:r>
              <a:rPr kumimoji="1" lang="mr-IN" altLang="zh-CN" sz="1600" dirty="0"/>
              <a:t> to </a:t>
            </a:r>
            <a:r>
              <a:rPr kumimoji="1" lang="mr-IN" altLang="zh-CN" sz="1600" dirty="0" err="1"/>
              <a:t>lowercase</a:t>
            </a:r>
            <a:r>
              <a:rPr kumimoji="1" lang="mr-IN" altLang="zh-CN" sz="1600" dirty="0"/>
              <a:t>    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 </a:t>
            </a:r>
            <a:r>
              <a:rPr kumimoji="1" lang="mr-IN" altLang="zh-CN" sz="1600" dirty="0" err="1"/>
              <a:t>reverse</a:t>
            </a:r>
            <a:r>
              <a:rPr kumimoji="1" lang="mr-IN" altLang="zh-CN" sz="1600" dirty="0"/>
              <a:t> = </a:t>
            </a:r>
            <a:r>
              <a:rPr kumimoji="1" lang="mr-IN" altLang="zh-CN" sz="1600" dirty="0" err="1"/>
              <a:t>palindrome.Replace</a:t>
            </a:r>
            <a:r>
              <a:rPr kumimoji="1" lang="mr-IN" altLang="zh-CN" sz="1600" dirty="0"/>
              <a:t>(" ", "");    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 </a:t>
            </a:r>
            <a:r>
              <a:rPr kumimoji="1" lang="mr-IN" altLang="zh-CN" sz="1600" dirty="0" err="1"/>
              <a:t>reverse</a:t>
            </a:r>
            <a:r>
              <a:rPr kumimoji="1" lang="mr-IN" altLang="zh-CN" sz="1600" dirty="0"/>
              <a:t> = </a:t>
            </a:r>
            <a:r>
              <a:rPr kumimoji="1" lang="mr-IN" altLang="zh-CN" sz="1600" dirty="0" err="1"/>
              <a:t>reverse.ToLower</a:t>
            </a:r>
            <a:r>
              <a:rPr kumimoji="1" lang="mr-IN" altLang="zh-CN" sz="1600" dirty="0"/>
              <a:t>();   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 </a:t>
            </a:r>
            <a:r>
              <a:rPr kumimoji="1" lang="mr-IN" altLang="zh-CN" sz="1600" dirty="0" err="1"/>
              <a:t>temp</a:t>
            </a:r>
            <a:r>
              <a:rPr kumimoji="1" lang="mr-IN" altLang="zh-CN" sz="1600" dirty="0"/>
              <a:t> = </a:t>
            </a:r>
            <a:r>
              <a:rPr kumimoji="1" lang="mr-IN" altLang="zh-CN" sz="1600" dirty="0" err="1"/>
              <a:t>reverse.ToCharArray</a:t>
            </a:r>
            <a:r>
              <a:rPr kumimoji="1" lang="mr-IN" altLang="zh-CN" sz="1600" dirty="0"/>
              <a:t>();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 </a:t>
            </a:r>
            <a:r>
              <a:rPr kumimoji="1" lang="mr-IN" altLang="zh-CN" sz="1600" dirty="0" err="1"/>
              <a:t>Array.Reverse</a:t>
            </a:r>
            <a:r>
              <a:rPr kumimoji="1" lang="mr-IN" altLang="zh-CN" sz="1600" dirty="0"/>
              <a:t>(</a:t>
            </a:r>
            <a:r>
              <a:rPr kumimoji="1" lang="mr-IN" altLang="zh-CN" sz="1600" dirty="0" err="1"/>
              <a:t>temp</a:t>
            </a:r>
            <a:r>
              <a:rPr kumimoji="1" lang="mr-IN" altLang="zh-CN" sz="1600" dirty="0"/>
              <a:t>);  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 </a:t>
            </a:r>
            <a:r>
              <a:rPr kumimoji="1" lang="mr-IN" altLang="zh-CN" sz="1600" dirty="0" err="1"/>
              <a:t>if</a:t>
            </a:r>
            <a:r>
              <a:rPr kumimoji="1" lang="mr-IN" altLang="zh-CN" sz="1600" dirty="0"/>
              <a:t>(</a:t>
            </a:r>
            <a:r>
              <a:rPr kumimoji="1" lang="mr-IN" altLang="zh-CN" sz="1600" dirty="0" err="1"/>
              <a:t>reverse</a:t>
            </a:r>
            <a:r>
              <a:rPr kumimoji="1" lang="mr-IN" altLang="zh-CN" sz="1600" dirty="0"/>
              <a:t> == </a:t>
            </a:r>
            <a:r>
              <a:rPr kumimoji="1" lang="mr-IN" altLang="zh-CN" sz="1600" dirty="0" err="1"/>
              <a:t>new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string</a:t>
            </a:r>
            <a:r>
              <a:rPr kumimoji="1" lang="mr-IN" altLang="zh-CN" sz="1600" dirty="0"/>
              <a:t>(</a:t>
            </a:r>
            <a:r>
              <a:rPr kumimoji="1" lang="mr-IN" altLang="zh-CN" sz="1600" dirty="0" err="1"/>
              <a:t>temp</a:t>
            </a:r>
            <a:r>
              <a:rPr kumimoji="1" lang="mr-IN" altLang="zh-CN" sz="1600" dirty="0"/>
              <a:t>))            </a:t>
            </a:r>
            <a:r>
              <a:rPr kumimoji="1" lang="zh-CN" altLang="en-US" sz="1600" dirty="0"/>
              <a:t>    </a:t>
            </a:r>
            <a:r>
              <a:rPr kumimoji="1" lang="mr-IN" altLang="zh-CN" sz="1600" dirty="0"/>
              <a:t>     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        </a:t>
            </a:r>
            <a:r>
              <a:rPr kumimoji="1" lang="mr-IN" altLang="zh-CN" sz="1600" dirty="0" err="1"/>
              <a:t>Console.WriteLine</a:t>
            </a:r>
            <a:r>
              <a:rPr kumimoji="1" lang="mr-IN" altLang="zh-CN" sz="1600" dirty="0"/>
              <a:t>(</a:t>
            </a:r>
            <a:r>
              <a:rPr kumimoji="1" lang="zh-CN" altLang="en-US" sz="1600" dirty="0"/>
              <a:t> </a:t>
            </a:r>
            <a:r>
              <a:rPr kumimoji="1" lang="mr-IN" altLang="zh-CN" sz="1600" dirty="0"/>
              <a:t>$"\"{</a:t>
            </a:r>
            <a:r>
              <a:rPr kumimoji="1" lang="mr-IN" altLang="zh-CN" sz="1600" dirty="0" err="1"/>
              <a:t>palindrome</a:t>
            </a:r>
            <a:r>
              <a:rPr kumimoji="1" lang="mr-IN" altLang="zh-CN" sz="1600" dirty="0"/>
              <a:t>}\" </a:t>
            </a:r>
            <a:r>
              <a:rPr kumimoji="1" lang="mr-IN" altLang="zh-CN" sz="1600" dirty="0" err="1"/>
              <a:t>is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a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palindrome</a:t>
            </a:r>
            <a:r>
              <a:rPr kumimoji="1" lang="mr-IN" altLang="zh-CN" sz="1600" dirty="0"/>
              <a:t>."); </a:t>
            </a:r>
            <a:endParaRPr kumimoji="1" lang="en-US" altLang="zh-CN" sz="1600" dirty="0"/>
          </a:p>
          <a:p>
            <a:r>
              <a:rPr kumimoji="1" lang="zh-CN" altLang="en-US" sz="1600" dirty="0"/>
              <a:t> </a:t>
            </a:r>
            <a:r>
              <a:rPr kumimoji="1" lang="mr-IN" altLang="zh-CN" sz="1600" dirty="0"/>
              <a:t>   </a:t>
            </a:r>
            <a:r>
              <a:rPr kumimoji="1" lang="zh-CN" altLang="en-US" sz="1600" dirty="0"/>
              <a:t> </a:t>
            </a:r>
            <a:r>
              <a:rPr kumimoji="1" lang="mr-IN" altLang="zh-CN" sz="1600" dirty="0" err="1"/>
              <a:t>else</a:t>
            </a:r>
            <a:endParaRPr kumimoji="1" lang="en-US" altLang="zh-CN" sz="1600" dirty="0"/>
          </a:p>
          <a:p>
            <a:r>
              <a:rPr kumimoji="1" lang="zh-CN" altLang="en-US" sz="1600" dirty="0"/>
              <a:t>              </a:t>
            </a:r>
            <a:r>
              <a:rPr kumimoji="1" lang="mr-IN" altLang="zh-CN" sz="1600" dirty="0" err="1"/>
              <a:t>Console.WriteLine</a:t>
            </a:r>
            <a:r>
              <a:rPr kumimoji="1" lang="mr-IN" altLang="zh-CN" sz="1600" dirty="0"/>
              <a:t>($"\"{</a:t>
            </a:r>
            <a:r>
              <a:rPr kumimoji="1" lang="mr-IN" altLang="zh-CN" sz="1600" dirty="0" err="1"/>
              <a:t>palindrome</a:t>
            </a:r>
            <a:r>
              <a:rPr kumimoji="1" lang="mr-IN" altLang="zh-CN" sz="1600" dirty="0"/>
              <a:t>}\" </a:t>
            </a:r>
            <a:r>
              <a:rPr kumimoji="1" lang="mr-IN" altLang="zh-CN" sz="1600" dirty="0" err="1"/>
              <a:t>is</a:t>
            </a:r>
            <a:r>
              <a:rPr kumimoji="1" lang="mr-IN" altLang="zh-CN" sz="1600" dirty="0"/>
              <a:t> NOT </a:t>
            </a:r>
            <a:r>
              <a:rPr kumimoji="1" lang="mr-IN" altLang="zh-CN" sz="1600" dirty="0" err="1"/>
              <a:t>a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palindrome</a:t>
            </a:r>
            <a:r>
              <a:rPr kumimoji="1" lang="mr-IN" altLang="zh-CN" sz="1600" dirty="0"/>
              <a:t>.");          </a:t>
            </a:r>
            <a:endParaRPr kumimoji="1" lang="en-US" altLang="zh-CN" sz="1600" dirty="0"/>
          </a:p>
          <a:p>
            <a:r>
              <a:rPr kumimoji="1" lang="mr-IN" altLang="zh-CN" sz="1600" dirty="0"/>
              <a:t>  }       </a:t>
            </a:r>
            <a:r>
              <a:rPr kumimoji="1" lang="zh-CN" altLang="en-US" sz="1600" dirty="0"/>
              <a:t> 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9901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4605" y="14342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890" y="-13970"/>
            <a:ext cx="3370580" cy="9677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7545" y="2865320"/>
            <a:ext cx="1063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/>
              <a:t>操作符</a:t>
            </a:r>
            <a:endParaRPr lang="zh-CN" altLang="en-US" sz="4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63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操作符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880" y="694650"/>
            <a:ext cx="116447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 通常操作符分为</a:t>
            </a:r>
            <a:r>
              <a:rPr lang="en-US" altLang="zh-CN" sz="2200" dirty="0">
                <a:sym typeface="+mn-ea"/>
              </a:rPr>
              <a:t>3</a:t>
            </a:r>
            <a:r>
              <a:rPr lang="zh-CN" altLang="en-US" sz="2200" dirty="0">
                <a:sym typeface="+mn-ea"/>
              </a:rPr>
              <a:t>大类：一元操作符、二元操作符、三元操作符</a:t>
            </a:r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 一元操作符正负</a:t>
            </a:r>
            <a:r>
              <a:rPr lang="en-US" altLang="zh-CN" sz="2200" dirty="0">
                <a:sym typeface="+mn-ea"/>
              </a:rPr>
              <a:t>(+/-). </a:t>
            </a:r>
            <a:r>
              <a:rPr lang="zh-CN" altLang="en-US" sz="2200" dirty="0">
                <a:sym typeface="+mn-ea"/>
              </a:rPr>
              <a:t> 例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     </a:t>
            </a:r>
            <a:r>
              <a:rPr lang="en-US" altLang="zh-CN" sz="2200" dirty="0">
                <a:sym typeface="+mn-ea"/>
              </a:rPr>
              <a:t>decimal debt = -18125876697430.99M</a:t>
            </a:r>
            <a:r>
              <a:rPr lang="zh-CN" altLang="en-US" sz="2200" dirty="0">
                <a:sym typeface="+mn-ea"/>
              </a:rPr>
              <a:t> </a:t>
            </a:r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 二元算术操作符</a:t>
            </a:r>
            <a:endParaRPr lang="en-US" altLang="zh-CN" sz="2200" dirty="0">
              <a:sym typeface="+mn-ea"/>
            </a:endParaRPr>
          </a:p>
          <a:p>
            <a:pPr marL="800100" lvl="1" indent="-342900">
              <a:buFont typeface="Wingdings" charset="2"/>
              <a:buChar char="l"/>
            </a:pPr>
            <a:r>
              <a:rPr lang="en-US" altLang="zh-CN" sz="2200" dirty="0">
                <a:sym typeface="+mn-ea"/>
              </a:rPr>
              <a:t>*</a:t>
            </a:r>
            <a:r>
              <a:rPr lang="zh-CN" altLang="en-US" sz="2200" dirty="0">
                <a:sym typeface="+mn-ea"/>
              </a:rPr>
              <a:t>、 ／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和 </a:t>
            </a:r>
            <a:r>
              <a:rPr lang="en-US" altLang="zh-CN" sz="2200" dirty="0">
                <a:sym typeface="+mn-ea"/>
              </a:rPr>
              <a:t>%</a:t>
            </a:r>
            <a:r>
              <a:rPr lang="zh-CN" altLang="en-US" sz="2200" dirty="0">
                <a:sym typeface="+mn-ea"/>
              </a:rPr>
              <a:t> 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具有最高优先级</a:t>
            </a:r>
            <a:endParaRPr lang="en-US" altLang="zh-CN" sz="2200" dirty="0">
              <a:sym typeface="+mn-ea"/>
            </a:endParaRPr>
          </a:p>
          <a:p>
            <a:pPr marL="800100" lvl="1" indent="-342900">
              <a:buFont typeface="Wingdings" charset="2"/>
              <a:buChar char="l"/>
            </a:pPr>
            <a:r>
              <a:rPr lang="zh-CN" altLang="en-US" sz="2200" dirty="0">
                <a:sym typeface="+mn-ea"/>
              </a:rPr>
              <a:t> </a:t>
            </a:r>
            <a:r>
              <a:rPr lang="en-US" altLang="zh-CN" sz="2200" dirty="0">
                <a:sym typeface="+mn-ea"/>
              </a:rPr>
              <a:t>+</a:t>
            </a:r>
            <a:r>
              <a:rPr lang="zh-CN" altLang="en-US" sz="2200" dirty="0">
                <a:sym typeface="+mn-ea"/>
              </a:rPr>
              <a:t> 和 </a:t>
            </a:r>
            <a:r>
              <a:rPr lang="mr-IN" altLang="zh-CN" sz="2200" dirty="0">
                <a:sym typeface="+mn-ea"/>
              </a:rPr>
              <a:t>–</a:t>
            </a:r>
            <a:r>
              <a:rPr lang="zh-CN" altLang="en-US" sz="2200" dirty="0">
                <a:sym typeface="+mn-ea"/>
              </a:rPr>
              <a:t> 具有较低优先级</a:t>
            </a:r>
            <a:endParaRPr lang="en-US" altLang="zh-CN" sz="2200" dirty="0">
              <a:sym typeface="+mn-ea"/>
            </a:endParaRPr>
          </a:p>
          <a:p>
            <a:pPr marL="800100" lvl="1" indent="-342900">
              <a:buFont typeface="Wingdings" charset="2"/>
              <a:buChar char="l"/>
            </a:pPr>
            <a:r>
              <a:rPr lang="zh-CN" altLang="en-US" sz="2200" dirty="0">
                <a:sym typeface="+mn-ea"/>
              </a:rPr>
              <a:t> </a:t>
            </a:r>
            <a:r>
              <a:rPr lang="en-US" altLang="zh-CN" sz="2200" dirty="0">
                <a:sym typeface="+mn-ea"/>
              </a:rPr>
              <a:t>=</a:t>
            </a:r>
            <a:r>
              <a:rPr lang="zh-CN" altLang="en-US" sz="2200" dirty="0">
                <a:sym typeface="+mn-ea"/>
              </a:rPr>
              <a:t> 优先级最低</a:t>
            </a:r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</a:t>
            </a:r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　</a:t>
            </a: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50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操作符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880" y="694650"/>
            <a:ext cx="1164474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 加法操作符用于字符串</a:t>
            </a:r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    加法操作符可用来拼接两个或更多字符</a:t>
            </a:r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</a:t>
            </a:r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 在算术运算中可以直接操作字符， 例如： </a:t>
            </a:r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</a:t>
            </a:r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　</a:t>
            </a: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4C32A927-145B-4EF1-AAF7-416BEE0ABAE6}"/>
              </a:ext>
            </a:extLst>
          </p:cNvPr>
          <p:cNvSpPr txBox="1"/>
          <p:nvPr/>
        </p:nvSpPr>
        <p:spPr>
          <a:xfrm>
            <a:off x="507012" y="1778111"/>
            <a:ext cx="10990828" cy="156966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public static void Main()       </a:t>
            </a:r>
          </a:p>
          <a:p>
            <a:r>
              <a:rPr kumimoji="1" lang="en-US" altLang="zh-CN" sz="1600" dirty="0"/>
              <a:t> {           </a:t>
            </a:r>
          </a:p>
          <a:p>
            <a:r>
              <a:rPr kumimoji="1" lang="zh-CN" altLang="en-US" sz="1600" dirty="0"/>
              <a:t>          </a:t>
            </a:r>
            <a:r>
              <a:rPr kumimoji="1" lang="en-US" altLang="zh-CN" sz="1600" dirty="0"/>
              <a:t> short </a:t>
            </a:r>
            <a:r>
              <a:rPr kumimoji="1" lang="en-US" altLang="zh-CN" sz="1600" dirty="0" err="1"/>
              <a:t>windSpeed</a:t>
            </a:r>
            <a:r>
              <a:rPr kumimoji="1" lang="en-US" altLang="zh-CN" sz="1600" dirty="0"/>
              <a:t> = 42; </a:t>
            </a:r>
          </a:p>
          <a:p>
            <a:r>
              <a:rPr kumimoji="1" lang="zh-CN" altLang="en-US" sz="1600" dirty="0"/>
              <a:t>          </a:t>
            </a:r>
            <a:r>
              <a:rPr kumimoji="1" lang="en-US" altLang="zh-CN" sz="1600" dirty="0" err="1"/>
              <a:t>Console.WriteLine</a:t>
            </a:r>
            <a:r>
              <a:rPr kumimoji="1" lang="en-US" altLang="zh-CN" sz="1600" dirty="0"/>
              <a:t>("The original Tacoma Bridge in Washington\</a:t>
            </a:r>
            <a:r>
              <a:rPr kumimoji="1" lang="en-US" altLang="zh-CN" sz="1600" dirty="0" err="1"/>
              <a:t>nwas</a:t>
            </a:r>
            <a:r>
              <a:rPr kumimoji="1" lang="en-US" altLang="zh-CN" sz="1600" dirty="0"/>
              <a:t> "   + "brought down by a " </a:t>
            </a:r>
          </a:p>
          <a:p>
            <a:r>
              <a:rPr kumimoji="1" lang="zh-CN" altLang="en-US" sz="1600" dirty="0"/>
              <a:t>                                              </a:t>
            </a:r>
            <a:r>
              <a:rPr kumimoji="1" lang="en-US" altLang="zh-CN" sz="1600" dirty="0"/>
              <a:t> + </a:t>
            </a:r>
            <a:r>
              <a:rPr kumimoji="1" lang="en-US" altLang="zh-CN" sz="1600" dirty="0" err="1"/>
              <a:t>windSpeed</a:t>
            </a:r>
            <a:r>
              <a:rPr kumimoji="1" lang="en-US" altLang="zh-CN" sz="1600" dirty="0"/>
              <a:t> + " mile/hour wind.");        </a:t>
            </a:r>
          </a:p>
          <a:p>
            <a:r>
              <a:rPr kumimoji="1" lang="en-US" altLang="zh-CN" sz="1600" dirty="0"/>
              <a:t>}</a:t>
            </a:r>
          </a:p>
        </p:txBody>
      </p:sp>
      <p:sp>
        <p:nvSpPr>
          <p:cNvPr id="13" name="文本框 4">
            <a:extLst>
              <a:ext uri="{FF2B5EF4-FFF2-40B4-BE49-F238E27FC236}">
                <a16:creationId xmlns:a16="http://schemas.microsoft.com/office/drawing/2014/main" id="{4C32A927-145B-4EF1-AAF7-416BEE0ABAE6}"/>
              </a:ext>
            </a:extLst>
          </p:cNvPr>
          <p:cNvSpPr txBox="1"/>
          <p:nvPr/>
        </p:nvSpPr>
        <p:spPr>
          <a:xfrm>
            <a:off x="507012" y="3918517"/>
            <a:ext cx="10990828" cy="156966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mr-IN" altLang="zh-CN" sz="1600" dirty="0"/>
              <a:t>public </a:t>
            </a:r>
            <a:r>
              <a:rPr kumimoji="1" lang="mr-IN" altLang="zh-CN" sz="1600" dirty="0" err="1"/>
              <a:t>static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void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Main</a:t>
            </a:r>
            <a:r>
              <a:rPr kumimoji="1" lang="mr-IN" altLang="zh-CN" sz="1600" dirty="0"/>
              <a:t>()      </a:t>
            </a:r>
            <a:endParaRPr kumimoji="1" lang="en-US" altLang="zh-CN" sz="1600" dirty="0"/>
          </a:p>
          <a:p>
            <a:r>
              <a:rPr kumimoji="1" lang="mr-IN" altLang="zh-CN" sz="1600" dirty="0"/>
              <a:t>{    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</a:t>
            </a:r>
            <a:r>
              <a:rPr kumimoji="1" lang="mr-IN" altLang="zh-CN" sz="1600" dirty="0" err="1"/>
              <a:t>int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n</a:t>
            </a:r>
            <a:r>
              <a:rPr kumimoji="1" lang="mr-IN" altLang="zh-CN" sz="1600" dirty="0"/>
              <a:t> = ‘3’ + ‘4’;   </a:t>
            </a:r>
            <a:endParaRPr kumimoji="1" lang="en-US" altLang="zh-CN" sz="1600" dirty="0"/>
          </a:p>
          <a:p>
            <a:r>
              <a:rPr kumimoji="1" lang="mr-IN" altLang="zh-CN" sz="1600" dirty="0"/>
              <a:t>   </a:t>
            </a:r>
            <a:r>
              <a:rPr kumimoji="1" lang="en-US" altLang="zh-CN" sz="1600" dirty="0"/>
              <a:t> </a:t>
            </a:r>
            <a:r>
              <a:rPr kumimoji="1" lang="mr-IN" altLang="zh-CN" sz="1600" dirty="0" err="1"/>
              <a:t>char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c</a:t>
            </a:r>
            <a:r>
              <a:rPr kumimoji="1" lang="mr-IN" altLang="zh-CN" sz="1600" dirty="0"/>
              <a:t> = (</a:t>
            </a:r>
            <a:r>
              <a:rPr kumimoji="1" lang="mr-IN" altLang="zh-CN" sz="1600" dirty="0" err="1"/>
              <a:t>char</a:t>
            </a:r>
            <a:r>
              <a:rPr kumimoji="1" lang="mr-IN" altLang="zh-CN" sz="1600" dirty="0"/>
              <a:t>)</a:t>
            </a:r>
            <a:r>
              <a:rPr kumimoji="1" lang="mr-IN" altLang="zh-CN" sz="1600" dirty="0" err="1"/>
              <a:t>n</a:t>
            </a:r>
            <a:r>
              <a:rPr kumimoji="1" lang="mr-IN" altLang="zh-CN" sz="1600" dirty="0"/>
              <a:t>;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</a:t>
            </a:r>
            <a:r>
              <a:rPr kumimoji="1" lang="mr-IN" altLang="zh-CN" sz="1600" dirty="0" err="1"/>
              <a:t>System.Console.WriteLine</a:t>
            </a:r>
            <a:r>
              <a:rPr kumimoji="1" lang="mr-IN" altLang="zh-CN" sz="1600" dirty="0"/>
              <a:t>(</a:t>
            </a:r>
            <a:r>
              <a:rPr kumimoji="1" lang="mr-IN" altLang="zh-CN" sz="1600" dirty="0" err="1"/>
              <a:t>c</a:t>
            </a:r>
            <a:r>
              <a:rPr kumimoji="1" lang="mr-IN" altLang="zh-CN" sz="1600" dirty="0"/>
              <a:t>);  // </a:t>
            </a:r>
            <a:r>
              <a:rPr kumimoji="1" lang="mr-IN" altLang="zh-CN" sz="1600" dirty="0" err="1"/>
              <a:t>Writes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out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g</a:t>
            </a:r>
            <a:r>
              <a:rPr kumimoji="1" lang="mr-IN" altLang="zh-CN" sz="1600" dirty="0"/>
              <a:t>.     </a:t>
            </a:r>
            <a:endParaRPr kumimoji="1" lang="en-US" altLang="zh-CN" sz="1600" dirty="0"/>
          </a:p>
          <a:p>
            <a:r>
              <a:rPr kumimoji="1" lang="mr-IN" altLang="zh-CN" sz="1600" dirty="0"/>
              <a:t>}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97575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浮点数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880" y="694650"/>
            <a:ext cx="116447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 比较两个浮点数是否相等时，浮点类型的不准确性可能造成严重的后果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避免将二进制浮点数用于相等性条件式。要么判断两个值之差是否在容差范围内，要么使用 </a:t>
            </a:r>
            <a:r>
              <a:rPr lang="en-US" altLang="zh-CN" sz="2200" dirty="0">
                <a:sym typeface="+mn-ea"/>
              </a:rPr>
              <a:t>decimal </a:t>
            </a:r>
            <a:r>
              <a:rPr lang="zh-CN" altLang="en-US" sz="2200" dirty="0">
                <a:sym typeface="+mn-ea"/>
              </a:rPr>
              <a:t>类型 　</a:t>
            </a: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4C32A927-145B-4EF1-AAF7-416BEE0ABAE6}"/>
              </a:ext>
            </a:extLst>
          </p:cNvPr>
          <p:cNvSpPr txBox="1"/>
          <p:nvPr/>
        </p:nvSpPr>
        <p:spPr>
          <a:xfrm>
            <a:off x="435004" y="1470303"/>
            <a:ext cx="11743076" cy="378565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mr-IN" altLang="zh-CN" sz="1600" dirty="0"/>
              <a:t>public </a:t>
            </a:r>
            <a:r>
              <a:rPr kumimoji="1" lang="mr-IN" altLang="zh-CN" sz="1600" dirty="0" err="1"/>
              <a:t>static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void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Main</a:t>
            </a:r>
            <a:r>
              <a:rPr kumimoji="1" lang="mr-IN" altLang="zh-CN" sz="1600" dirty="0"/>
              <a:t>()        </a:t>
            </a:r>
            <a:endParaRPr kumimoji="1" lang="en-US" altLang="zh-CN" sz="1600" dirty="0"/>
          </a:p>
          <a:p>
            <a:r>
              <a:rPr kumimoji="1" lang="mr-IN" altLang="zh-CN" sz="1600" dirty="0"/>
              <a:t>{    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</a:t>
            </a:r>
            <a:r>
              <a:rPr kumimoji="1" lang="mr-IN" altLang="zh-CN" sz="1600" dirty="0" err="1"/>
              <a:t>decimal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decimalNumber</a:t>
            </a:r>
            <a:r>
              <a:rPr kumimoji="1" lang="mr-IN" altLang="zh-CN" sz="1600" dirty="0"/>
              <a:t> = 4.2M;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</a:t>
            </a:r>
            <a:r>
              <a:rPr kumimoji="1" lang="mr-IN" altLang="zh-CN" sz="1600" dirty="0" err="1"/>
              <a:t>double</a:t>
            </a:r>
            <a:r>
              <a:rPr kumimoji="1" lang="mr-IN" altLang="zh-CN" sz="1600" dirty="0"/>
              <a:t> doubleNumber1 = 0.1F * 42F;   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</a:t>
            </a:r>
            <a:r>
              <a:rPr kumimoji="1" lang="mr-IN" altLang="zh-CN" sz="1600" dirty="0" err="1"/>
              <a:t>double</a:t>
            </a:r>
            <a:r>
              <a:rPr kumimoji="1" lang="mr-IN" altLang="zh-CN" sz="1600" dirty="0"/>
              <a:t> doubleNumber2 = 0.1D * 42D;  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</a:t>
            </a:r>
            <a:r>
              <a:rPr kumimoji="1" lang="mr-IN" altLang="zh-CN" sz="1600" dirty="0" err="1"/>
              <a:t>float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floatNumber</a:t>
            </a:r>
            <a:r>
              <a:rPr kumimoji="1" lang="mr-IN" altLang="zh-CN" sz="1600" dirty="0"/>
              <a:t> = 0.1F * 42F;     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</a:t>
            </a:r>
            <a:r>
              <a:rPr kumimoji="1" lang="mr-IN" altLang="zh-CN" sz="1600" dirty="0" err="1"/>
              <a:t>Console.WriteLine</a:t>
            </a:r>
            <a:r>
              <a:rPr kumimoji="1" lang="mr-IN" altLang="zh-CN" sz="1600" dirty="0"/>
              <a:t>($"{</a:t>
            </a:r>
            <a:r>
              <a:rPr kumimoji="1" lang="mr-IN" altLang="zh-CN" sz="1600" dirty="0" err="1"/>
              <a:t>decimalNumber</a:t>
            </a:r>
            <a:r>
              <a:rPr kumimoji="1" lang="mr-IN" altLang="zh-CN" sz="1600" dirty="0"/>
              <a:t>} != {(</a:t>
            </a:r>
            <a:r>
              <a:rPr kumimoji="1" lang="mr-IN" altLang="zh-CN" sz="1600" dirty="0" err="1"/>
              <a:t>decimal</a:t>
            </a:r>
            <a:r>
              <a:rPr kumimoji="1" lang="mr-IN" altLang="zh-CN" sz="1600" dirty="0"/>
              <a:t>)doubleNumber1}"); // 1. </a:t>
            </a:r>
            <a:r>
              <a:rPr kumimoji="1" lang="mr-IN" altLang="zh-CN" sz="1600" dirty="0" err="1"/>
              <a:t>Displays</a:t>
            </a:r>
            <a:r>
              <a:rPr kumimoji="1" lang="mr-IN" altLang="zh-CN" sz="1600" dirty="0"/>
              <a:t>: 4.2 != 4.4.2000002861023  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</a:t>
            </a:r>
            <a:r>
              <a:rPr kumimoji="1" lang="mr-IN" altLang="zh-CN" sz="1600" dirty="0" err="1"/>
              <a:t>Console.WriteLine</a:t>
            </a:r>
            <a:r>
              <a:rPr kumimoji="1" lang="mr-IN" altLang="zh-CN" sz="1600" dirty="0"/>
              <a:t>($"{(</a:t>
            </a:r>
            <a:r>
              <a:rPr kumimoji="1" lang="mr-IN" altLang="zh-CN" sz="1600" dirty="0" err="1"/>
              <a:t>double</a:t>
            </a:r>
            <a:r>
              <a:rPr kumimoji="1" lang="mr-IN" altLang="zh-CN" sz="1600" dirty="0"/>
              <a:t>)</a:t>
            </a:r>
            <a:r>
              <a:rPr kumimoji="1" lang="mr-IN" altLang="zh-CN" sz="1600" dirty="0" err="1"/>
              <a:t>decimalNumber</a:t>
            </a:r>
            <a:r>
              <a:rPr kumimoji="1" lang="mr-IN" altLang="zh-CN" sz="1600" dirty="0"/>
              <a:t>} != {doubleNumber1}"); // 2. </a:t>
            </a:r>
            <a:r>
              <a:rPr kumimoji="1" lang="mr-IN" altLang="zh-CN" sz="1600" dirty="0" err="1"/>
              <a:t>Displays</a:t>
            </a:r>
            <a:r>
              <a:rPr kumimoji="1" lang="mr-IN" altLang="zh-CN" sz="1600" dirty="0"/>
              <a:t>: 4.2 != 4.20000028610229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</a:t>
            </a:r>
            <a:r>
              <a:rPr kumimoji="1" lang="mr-IN" altLang="zh-CN" sz="1600" dirty="0" err="1"/>
              <a:t>Console.WriteLine</a:t>
            </a:r>
            <a:r>
              <a:rPr kumimoji="1" lang="mr-IN" altLang="zh-CN" sz="1600" dirty="0"/>
              <a:t>($"(</a:t>
            </a:r>
            <a:r>
              <a:rPr kumimoji="1" lang="mr-IN" altLang="zh-CN" sz="1600" dirty="0" err="1"/>
              <a:t>float</a:t>
            </a:r>
            <a:r>
              <a:rPr kumimoji="1" lang="mr-IN" altLang="zh-CN" sz="1600" dirty="0"/>
              <a:t>){(</a:t>
            </a:r>
            <a:r>
              <a:rPr kumimoji="1" lang="mr-IN" altLang="zh-CN" sz="1600" dirty="0" err="1"/>
              <a:t>float</a:t>
            </a:r>
            <a:r>
              <a:rPr kumimoji="1" lang="mr-IN" altLang="zh-CN" sz="1600" dirty="0"/>
              <a:t>)</a:t>
            </a:r>
            <a:r>
              <a:rPr kumimoji="1" lang="mr-IN" altLang="zh-CN" sz="1600" dirty="0" err="1"/>
              <a:t>decimalNumber</a:t>
            </a:r>
            <a:r>
              <a:rPr kumimoji="1" lang="mr-IN" altLang="zh-CN" sz="1600" dirty="0"/>
              <a:t>}M != {</a:t>
            </a:r>
            <a:r>
              <a:rPr kumimoji="1" lang="mr-IN" altLang="zh-CN" sz="1600" dirty="0" err="1"/>
              <a:t>floatNumber</a:t>
            </a:r>
            <a:r>
              <a:rPr kumimoji="1" lang="mr-IN" altLang="zh-CN" sz="1600" dirty="0"/>
              <a:t>}</a:t>
            </a:r>
            <a:r>
              <a:rPr kumimoji="1" lang="mr-IN" altLang="zh-CN" sz="1600" dirty="0" err="1"/>
              <a:t>F</a:t>
            </a:r>
            <a:r>
              <a:rPr kumimoji="1" lang="mr-IN" altLang="zh-CN" sz="1600" dirty="0"/>
              <a:t>"); // 3. </a:t>
            </a:r>
            <a:r>
              <a:rPr kumimoji="1" lang="mr-IN" altLang="zh-CN" sz="1600" dirty="0" err="1"/>
              <a:t>Displays</a:t>
            </a:r>
            <a:r>
              <a:rPr kumimoji="1" lang="mr-IN" altLang="zh-CN" sz="1600" dirty="0"/>
              <a:t>: (</a:t>
            </a:r>
            <a:r>
              <a:rPr kumimoji="1" lang="mr-IN" altLang="zh-CN" sz="1600" dirty="0" err="1"/>
              <a:t>float</a:t>
            </a:r>
            <a:r>
              <a:rPr kumimoji="1" lang="mr-IN" altLang="zh-CN" sz="1600" dirty="0"/>
              <a:t>)4.2M != 4.2F    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</a:t>
            </a:r>
            <a:r>
              <a:rPr kumimoji="1" lang="mr-IN" altLang="zh-CN" sz="1600" dirty="0" err="1"/>
              <a:t>Console.WriteLine</a:t>
            </a:r>
            <a:r>
              <a:rPr kumimoji="1" lang="mr-IN" altLang="zh-CN" sz="1600" dirty="0"/>
              <a:t>($"{doubleNumber1} != {(</a:t>
            </a:r>
            <a:r>
              <a:rPr kumimoji="1" lang="mr-IN" altLang="zh-CN" sz="1600" dirty="0" err="1"/>
              <a:t>double</a:t>
            </a:r>
            <a:r>
              <a:rPr kumimoji="1" lang="mr-IN" altLang="zh-CN" sz="1600" dirty="0"/>
              <a:t>)</a:t>
            </a:r>
            <a:r>
              <a:rPr kumimoji="1" lang="mr-IN" altLang="zh-CN" sz="1600" dirty="0" err="1"/>
              <a:t>floatNumber</a:t>
            </a:r>
            <a:r>
              <a:rPr kumimoji="1" lang="mr-IN" altLang="zh-CN" sz="1600" dirty="0"/>
              <a:t>}"); // 4. </a:t>
            </a:r>
            <a:r>
              <a:rPr kumimoji="1" lang="mr-IN" altLang="zh-CN" sz="1600" dirty="0" err="1"/>
              <a:t>Displays</a:t>
            </a:r>
            <a:r>
              <a:rPr kumimoji="1" lang="mr-IN" altLang="zh-CN" sz="1600" dirty="0"/>
              <a:t>: 4.20000028610229 != 4.20000028610229    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</a:t>
            </a:r>
            <a:r>
              <a:rPr kumimoji="1" lang="mr-IN" altLang="zh-CN" sz="1600" dirty="0" err="1"/>
              <a:t>Console.WriteLine</a:t>
            </a:r>
            <a:r>
              <a:rPr kumimoji="1" lang="mr-IN" altLang="zh-CN" sz="1600" dirty="0"/>
              <a:t>($"{doubleNumber1} != {doubleNumber2}"); // 5. </a:t>
            </a:r>
            <a:r>
              <a:rPr kumimoji="1" lang="mr-IN" altLang="zh-CN" sz="1600" dirty="0" err="1"/>
              <a:t>Displays</a:t>
            </a:r>
            <a:r>
              <a:rPr kumimoji="1" lang="mr-IN" altLang="zh-CN" sz="1600" dirty="0"/>
              <a:t>: 4.20000028610229 != 4.2   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</a:t>
            </a:r>
            <a:r>
              <a:rPr kumimoji="1" lang="mr-IN" altLang="zh-CN" sz="1600" dirty="0" err="1"/>
              <a:t>Console.WriteLine</a:t>
            </a:r>
            <a:r>
              <a:rPr kumimoji="1" lang="mr-IN" altLang="zh-CN" sz="1600" dirty="0"/>
              <a:t>($"{</a:t>
            </a:r>
            <a:r>
              <a:rPr kumimoji="1" lang="mr-IN" altLang="zh-CN" sz="1600" dirty="0" err="1"/>
              <a:t>floatNumber</a:t>
            </a:r>
            <a:r>
              <a:rPr kumimoji="1" lang="mr-IN" altLang="zh-CN" sz="1600" dirty="0"/>
              <a:t>}</a:t>
            </a:r>
            <a:r>
              <a:rPr kumimoji="1" lang="mr-IN" altLang="zh-CN" sz="1600" dirty="0" err="1"/>
              <a:t>F</a:t>
            </a:r>
            <a:r>
              <a:rPr kumimoji="1" lang="mr-IN" altLang="zh-CN" sz="1600" dirty="0"/>
              <a:t> != {doubleNumber2}D"); // 6. </a:t>
            </a:r>
            <a:r>
              <a:rPr kumimoji="1" lang="mr-IN" altLang="zh-CN" sz="1600" dirty="0" err="1"/>
              <a:t>Displays</a:t>
            </a:r>
            <a:r>
              <a:rPr kumimoji="1" lang="mr-IN" altLang="zh-CN" sz="1600" dirty="0"/>
              <a:t>: 4.2F != 4.2D  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</a:t>
            </a:r>
            <a:r>
              <a:rPr kumimoji="1" lang="mr-IN" altLang="zh-CN" sz="1600" dirty="0" err="1"/>
              <a:t>Console.WriteLine</a:t>
            </a:r>
            <a:r>
              <a:rPr kumimoji="1" lang="mr-IN" altLang="zh-CN" sz="1600" dirty="0"/>
              <a:t>($"{(</a:t>
            </a:r>
            <a:r>
              <a:rPr kumimoji="1" lang="mr-IN" altLang="zh-CN" sz="1600" dirty="0" err="1"/>
              <a:t>double</a:t>
            </a:r>
            <a:r>
              <a:rPr kumimoji="1" lang="mr-IN" altLang="zh-CN" sz="1600" dirty="0"/>
              <a:t>)4.2F} != {4.2D}"); // 7. </a:t>
            </a:r>
            <a:r>
              <a:rPr kumimoji="1" lang="mr-IN" altLang="zh-CN" sz="1600" dirty="0" err="1"/>
              <a:t>Displays</a:t>
            </a:r>
            <a:r>
              <a:rPr kumimoji="1" lang="mr-IN" altLang="zh-CN" sz="1600" dirty="0"/>
              <a:t>: 4.19999980926514 != 4.2 </a:t>
            </a:r>
            <a:endParaRPr kumimoji="1" lang="en-US" altLang="zh-CN" sz="1600" dirty="0"/>
          </a:p>
          <a:p>
            <a:r>
              <a:rPr kumimoji="1" lang="zh-CN" altLang="en-US" sz="1600" dirty="0"/>
              <a:t>       </a:t>
            </a:r>
            <a:r>
              <a:rPr kumimoji="1" lang="mr-IN" altLang="zh-CN" sz="1600" dirty="0" err="1"/>
              <a:t>Console.WriteLine</a:t>
            </a:r>
            <a:r>
              <a:rPr kumimoji="1" lang="mr-IN" altLang="zh-CN" sz="1600" dirty="0"/>
              <a:t>($“{4.2F}</a:t>
            </a:r>
            <a:r>
              <a:rPr kumimoji="1" lang="mr-IN" altLang="zh-CN" sz="1600" dirty="0" err="1"/>
              <a:t>F</a:t>
            </a:r>
            <a:r>
              <a:rPr kumimoji="1" lang="mr-IN" altLang="zh-CN" sz="1600" dirty="0"/>
              <a:t> != {4.2D}D”); </a:t>
            </a:r>
            <a:r>
              <a:rPr kumimoji="1" lang="zh-CN" altLang="en-US" sz="1600" dirty="0"/>
              <a:t>    </a:t>
            </a:r>
            <a:r>
              <a:rPr kumimoji="1" lang="mr-IN" altLang="zh-CN" sz="1600" dirty="0"/>
              <a:t>// 8. </a:t>
            </a:r>
            <a:r>
              <a:rPr kumimoji="1" lang="mr-IN" altLang="zh-CN" sz="1600" dirty="0" err="1"/>
              <a:t>Displays</a:t>
            </a:r>
            <a:r>
              <a:rPr kumimoji="1" lang="mr-IN" altLang="zh-CN" sz="1600" dirty="0"/>
              <a:t>: 4.2F != 4.2D             </a:t>
            </a:r>
            <a:endParaRPr kumimoji="1" lang="en-US" altLang="zh-CN" sz="1600" dirty="0"/>
          </a:p>
          <a:p>
            <a:r>
              <a:rPr kumimoji="1" lang="mr-IN" altLang="zh-CN" sz="1600" dirty="0"/>
              <a:t>}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79557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浮点数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1288" y="1045531"/>
            <a:ext cx="116447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 </a:t>
            </a:r>
            <a:r>
              <a:rPr lang="en-US" altLang="zh-CN" sz="2200" dirty="0">
                <a:sym typeface="+mn-ea"/>
              </a:rPr>
              <a:t>C#</a:t>
            </a:r>
            <a:r>
              <a:rPr lang="zh-CN" altLang="en-US" sz="2200" dirty="0">
                <a:sym typeface="+mn-ea"/>
              </a:rPr>
              <a:t>中，浮点数</a:t>
            </a:r>
            <a:r>
              <a:rPr lang="en-US" altLang="zh-CN" sz="2200" dirty="0">
                <a:sym typeface="+mn-ea"/>
              </a:rPr>
              <a:t>0</a:t>
            </a:r>
            <a:r>
              <a:rPr lang="zh-CN" altLang="en-US" sz="2200" dirty="0">
                <a:sym typeface="+mn-ea"/>
              </a:rPr>
              <a:t>除以</a:t>
            </a:r>
            <a:r>
              <a:rPr lang="en-US" altLang="zh-CN" sz="2200" dirty="0">
                <a:sym typeface="+mn-ea"/>
              </a:rPr>
              <a:t>0</a:t>
            </a:r>
            <a:r>
              <a:rPr lang="zh-CN" altLang="en-US" sz="2200" dirty="0">
                <a:sym typeface="+mn-ea"/>
              </a:rPr>
              <a:t>将会得到 “</a:t>
            </a:r>
            <a:r>
              <a:rPr lang="en-US" altLang="zh-CN" sz="2200" dirty="0" err="1">
                <a:sym typeface="+mn-ea"/>
              </a:rPr>
              <a:t>NaN</a:t>
            </a:r>
            <a:r>
              <a:rPr lang="en-US" altLang="zh-CN" sz="2200" dirty="0">
                <a:sym typeface="+mn-ea"/>
              </a:rPr>
              <a:t>”; </a:t>
            </a:r>
            <a:r>
              <a:rPr lang="zh-CN" altLang="en-US" sz="2200" dirty="0">
                <a:sym typeface="+mn-ea"/>
              </a:rPr>
              <a:t>当浮点向上溢出时，将会得到</a:t>
            </a:r>
            <a:r>
              <a:rPr lang="en-US" altLang="zh-CN" sz="2200" dirty="0">
                <a:sym typeface="+mn-ea"/>
              </a:rPr>
              <a:t>Infinity,</a:t>
            </a:r>
            <a:r>
              <a:rPr lang="zh-CN" altLang="en-US" sz="2200" dirty="0">
                <a:sym typeface="+mn-ea"/>
              </a:rPr>
              <a:t>向下溢出将会得到 </a:t>
            </a:r>
            <a:r>
              <a:rPr lang="mr-IN" altLang="zh-CN" sz="2200" dirty="0">
                <a:sym typeface="+mn-ea"/>
              </a:rPr>
              <a:t>–</a:t>
            </a:r>
            <a:r>
              <a:rPr lang="en-US" altLang="zh-CN" sz="2200" dirty="0">
                <a:sym typeface="+mn-ea"/>
              </a:rPr>
              <a:t>Infinity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4C32A927-145B-4EF1-AAF7-416BEE0ABAE6}"/>
              </a:ext>
            </a:extLst>
          </p:cNvPr>
          <p:cNvSpPr txBox="1"/>
          <p:nvPr/>
        </p:nvSpPr>
        <p:spPr>
          <a:xfrm>
            <a:off x="619760" y="2592411"/>
            <a:ext cx="11007796" cy="156966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System.Console.WriteLine</a:t>
            </a:r>
            <a:r>
              <a:rPr kumimoji="1" lang="en-US" altLang="zh-CN" sz="1600" dirty="0"/>
              <a:t>(0 / 0);</a:t>
            </a:r>
          </a:p>
          <a:p>
            <a:r>
              <a:rPr kumimoji="1" lang="en-US" altLang="zh-CN" sz="1600" dirty="0"/>
              <a:t>// Displays: -Infinity           </a:t>
            </a:r>
          </a:p>
          <a:p>
            <a:r>
              <a:rPr kumimoji="1" lang="en-US" altLang="zh-CN" sz="1600" dirty="0"/>
              <a:t> </a:t>
            </a:r>
            <a:r>
              <a:rPr kumimoji="1" lang="en-US" altLang="zh-CN" sz="1600" dirty="0" err="1"/>
              <a:t>System.Console.WriteLine</a:t>
            </a:r>
            <a:r>
              <a:rPr kumimoji="1" lang="en-US" altLang="zh-CN" sz="1600" dirty="0"/>
              <a:t>(-1f / 0);            </a:t>
            </a:r>
          </a:p>
          <a:p>
            <a:r>
              <a:rPr kumimoji="1" lang="en-US" altLang="zh-CN" sz="1600" dirty="0"/>
              <a:t>// Displays: Infinity            </a:t>
            </a:r>
          </a:p>
          <a:p>
            <a:r>
              <a:rPr kumimoji="1" lang="en-US" altLang="zh-CN" sz="1600" dirty="0" err="1"/>
              <a:t>System.Console.WriteLine</a:t>
            </a:r>
            <a:r>
              <a:rPr kumimoji="1" lang="en-US" altLang="zh-CN" sz="1600" dirty="0"/>
              <a:t>(3.402823E+38f * 2f);</a:t>
            </a:r>
          </a:p>
          <a:p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64646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复合赋值操作符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1288" y="1045531"/>
            <a:ext cx="1164474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 </a:t>
            </a:r>
            <a:r>
              <a:rPr lang="en-US" altLang="zh-CN" sz="2200" dirty="0">
                <a:sym typeface="+mn-ea"/>
              </a:rPr>
              <a:t>C#</a:t>
            </a:r>
            <a:r>
              <a:rPr lang="zh-CN" altLang="en-US" sz="2200" dirty="0">
                <a:sym typeface="+mn-ea"/>
              </a:rPr>
              <a:t>中同样支持下列复合赋值操作符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*</a:t>
            </a:r>
            <a:r>
              <a:rPr lang="en-US" altLang="zh-CN" sz="2200" dirty="0">
                <a:sym typeface="+mn-ea"/>
              </a:rPr>
              <a:t>=expr </a:t>
            </a:r>
            <a:r>
              <a:rPr lang="zh-CN" altLang="en-US" sz="2200" dirty="0">
                <a:sym typeface="+mn-ea"/>
              </a:rPr>
              <a:t>  </a:t>
            </a:r>
            <a:r>
              <a:rPr lang="en-US" altLang="zh-CN" sz="2200" dirty="0">
                <a:sym typeface="+mn-ea"/>
              </a:rPr>
              <a:t>/=expr   %=expr   +=expr    -=expr     ++expr  expr ++  --expr  expr-- 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 </a:t>
            </a:r>
            <a:r>
              <a:rPr lang="zh-CN" altLang="en-US" sz="2200" dirty="0">
                <a:sym typeface="+mn-ea"/>
              </a:rPr>
              <a:t>前缀操作符和后缀操作符例子</a:t>
            </a:r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   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4">
            <a:extLst>
              <a:ext uri="{FF2B5EF4-FFF2-40B4-BE49-F238E27FC236}">
                <a16:creationId xmlns:a16="http://schemas.microsoft.com/office/drawing/2014/main" id="{4C32A927-145B-4EF1-AAF7-416BEE0ABAE6}"/>
              </a:ext>
            </a:extLst>
          </p:cNvPr>
          <p:cNvSpPr txBox="1"/>
          <p:nvPr/>
        </p:nvSpPr>
        <p:spPr>
          <a:xfrm>
            <a:off x="619760" y="2592411"/>
            <a:ext cx="11007796" cy="2062103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mr-IN" altLang="zh-CN" sz="1600" dirty="0"/>
              <a:t>public </a:t>
            </a:r>
            <a:r>
              <a:rPr kumimoji="1" lang="mr-IN" altLang="zh-CN" sz="1600" dirty="0" err="1"/>
              <a:t>static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void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Main</a:t>
            </a:r>
            <a:r>
              <a:rPr kumimoji="1" lang="mr-IN" altLang="zh-CN" sz="1600" dirty="0"/>
              <a:t>()       </a:t>
            </a:r>
            <a:endParaRPr kumimoji="1" lang="en-US" altLang="zh-CN" sz="1600" dirty="0"/>
          </a:p>
          <a:p>
            <a:r>
              <a:rPr kumimoji="1" lang="mr-IN" altLang="zh-CN" sz="1600" dirty="0"/>
              <a:t>{          </a:t>
            </a:r>
            <a:endParaRPr kumimoji="1" lang="en-US" altLang="zh-CN" sz="1600" dirty="0"/>
          </a:p>
          <a:p>
            <a:r>
              <a:rPr kumimoji="1" lang="mr-IN" altLang="zh-CN" sz="1600" dirty="0"/>
              <a:t>  </a:t>
            </a:r>
            <a:r>
              <a:rPr kumimoji="1" lang="zh-CN" altLang="en-US" sz="1600" dirty="0"/>
              <a:t>    </a:t>
            </a:r>
            <a:r>
              <a:rPr kumimoji="1" lang="mr-IN" altLang="zh-CN" sz="1600" dirty="0" err="1"/>
              <a:t>int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x</a:t>
            </a:r>
            <a:r>
              <a:rPr kumimoji="1" lang="mr-IN" altLang="zh-CN" sz="1600" dirty="0"/>
              <a:t> = 123; </a:t>
            </a:r>
            <a:r>
              <a:rPr kumimoji="1" lang="zh-CN" altLang="en-US" sz="1600" dirty="0"/>
              <a:t> </a:t>
            </a:r>
            <a:endParaRPr kumimoji="1" lang="en-US" altLang="zh-CN" sz="1600" dirty="0"/>
          </a:p>
          <a:p>
            <a:r>
              <a:rPr kumimoji="1" lang="zh-CN" altLang="en-US" sz="1600" dirty="0"/>
              <a:t>        </a:t>
            </a:r>
            <a:r>
              <a:rPr kumimoji="1" lang="mr-IN" altLang="zh-CN" sz="1600" dirty="0"/>
              <a:t>// </a:t>
            </a:r>
            <a:r>
              <a:rPr kumimoji="1" lang="mr-IN" altLang="zh-CN" sz="1600" dirty="0" err="1"/>
              <a:t>Displays</a:t>
            </a:r>
            <a:r>
              <a:rPr kumimoji="1" lang="mr-IN" altLang="zh-CN" sz="1600" dirty="0"/>
              <a:t> 123, 124, 125.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 </a:t>
            </a:r>
            <a:r>
              <a:rPr kumimoji="1" lang="mr-IN" altLang="zh-CN" sz="1600" dirty="0" err="1"/>
              <a:t>Console.WriteLine</a:t>
            </a:r>
            <a:r>
              <a:rPr kumimoji="1" lang="mr-IN" altLang="zh-CN" sz="1600" dirty="0"/>
              <a:t>($"{</a:t>
            </a:r>
            <a:r>
              <a:rPr kumimoji="1" lang="mr-IN" altLang="zh-CN" sz="1600" dirty="0" err="1"/>
              <a:t>x</a:t>
            </a:r>
            <a:r>
              <a:rPr kumimoji="1" lang="mr-IN" altLang="zh-CN" sz="1600" dirty="0"/>
              <a:t>++}, {</a:t>
            </a:r>
            <a:r>
              <a:rPr kumimoji="1" lang="mr-IN" altLang="zh-CN" sz="1600" dirty="0" err="1"/>
              <a:t>x</a:t>
            </a:r>
            <a:r>
              <a:rPr kumimoji="1" lang="mr-IN" altLang="zh-CN" sz="1600" dirty="0"/>
              <a:t>++}, {</a:t>
            </a:r>
            <a:r>
              <a:rPr kumimoji="1" lang="mr-IN" altLang="zh-CN" sz="1600" dirty="0" err="1"/>
              <a:t>x</a:t>
            </a:r>
            <a:r>
              <a:rPr kumimoji="1" lang="mr-IN" altLang="zh-CN" sz="1600" dirty="0"/>
              <a:t>}"); // </a:t>
            </a:r>
            <a:r>
              <a:rPr kumimoji="1" lang="mr-IN" altLang="zh-CN" sz="1600" dirty="0" err="1"/>
              <a:t>x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now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contains</a:t>
            </a:r>
            <a:r>
              <a:rPr kumimoji="1" lang="mr-IN" altLang="zh-CN" sz="1600" dirty="0"/>
              <a:t> the </a:t>
            </a:r>
            <a:r>
              <a:rPr kumimoji="1" lang="mr-IN" altLang="zh-CN" sz="1600" dirty="0" err="1"/>
              <a:t>value</a:t>
            </a:r>
            <a:r>
              <a:rPr kumimoji="1" lang="mr-IN" altLang="zh-CN" sz="1600" dirty="0"/>
              <a:t> 125.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 </a:t>
            </a:r>
            <a:r>
              <a:rPr kumimoji="1" lang="mr-IN" altLang="zh-CN" sz="1600" dirty="0"/>
              <a:t>// </a:t>
            </a:r>
            <a:r>
              <a:rPr kumimoji="1" lang="mr-IN" altLang="zh-CN" sz="1600" dirty="0" err="1"/>
              <a:t>Displays</a:t>
            </a:r>
            <a:r>
              <a:rPr kumimoji="1" lang="mr-IN" altLang="zh-CN" sz="1600" dirty="0"/>
              <a:t> 126, 127, 128.  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 </a:t>
            </a:r>
            <a:r>
              <a:rPr kumimoji="1" lang="mr-IN" altLang="zh-CN" sz="1600" dirty="0" err="1"/>
              <a:t>Console.WriteLine</a:t>
            </a:r>
            <a:r>
              <a:rPr kumimoji="1" lang="mr-IN" altLang="zh-CN" sz="1600" dirty="0"/>
              <a:t>($"{++</a:t>
            </a:r>
            <a:r>
              <a:rPr kumimoji="1" lang="mr-IN" altLang="zh-CN" sz="1600" dirty="0" err="1"/>
              <a:t>x</a:t>
            </a:r>
            <a:r>
              <a:rPr kumimoji="1" lang="mr-IN" altLang="zh-CN" sz="1600" dirty="0"/>
              <a:t>}, {++</a:t>
            </a:r>
            <a:r>
              <a:rPr kumimoji="1" lang="mr-IN" altLang="zh-CN" sz="1600" dirty="0" err="1"/>
              <a:t>x</a:t>
            </a:r>
            <a:r>
              <a:rPr kumimoji="1" lang="mr-IN" altLang="zh-CN" sz="1600" dirty="0"/>
              <a:t>}, {</a:t>
            </a:r>
            <a:r>
              <a:rPr kumimoji="1" lang="mr-IN" altLang="zh-CN" sz="1600" dirty="0" err="1"/>
              <a:t>x</a:t>
            </a:r>
            <a:r>
              <a:rPr kumimoji="1" lang="mr-IN" altLang="zh-CN" sz="1600" dirty="0"/>
              <a:t>}"); // </a:t>
            </a:r>
            <a:r>
              <a:rPr kumimoji="1" lang="mr-IN" altLang="zh-CN" sz="1600" dirty="0" err="1"/>
              <a:t>x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now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contains</a:t>
            </a:r>
            <a:r>
              <a:rPr kumimoji="1" lang="mr-IN" altLang="zh-CN" sz="1600" dirty="0"/>
              <a:t> the </a:t>
            </a:r>
            <a:r>
              <a:rPr kumimoji="1" lang="mr-IN" altLang="zh-CN" sz="1600" dirty="0" err="1"/>
              <a:t>value</a:t>
            </a:r>
            <a:r>
              <a:rPr kumimoji="1" lang="mr-IN" altLang="zh-CN" sz="1600" dirty="0"/>
              <a:t> 128.     </a:t>
            </a:r>
            <a:endParaRPr kumimoji="1" lang="en-US" altLang="zh-CN" sz="1600" dirty="0"/>
          </a:p>
          <a:p>
            <a:r>
              <a:rPr kumimoji="1" lang="mr-IN" altLang="zh-CN" sz="1600" dirty="0"/>
              <a:t>}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62094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常量表达式和常量符号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1288" y="1045531"/>
            <a:ext cx="116447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 常量表达式是指</a:t>
            </a:r>
            <a:r>
              <a:rPr lang="en-US" altLang="zh-CN" sz="2200" dirty="0">
                <a:sym typeface="+mn-ea"/>
              </a:rPr>
              <a:t>C# </a:t>
            </a:r>
            <a:r>
              <a:rPr lang="zh-CN" altLang="en-US" sz="2200" dirty="0">
                <a:sym typeface="+mn-ea"/>
              </a:rPr>
              <a:t>编译时能求值的表达式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 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 </a:t>
            </a:r>
            <a:r>
              <a:rPr lang="zh-CN" altLang="en-US" sz="2200" dirty="0">
                <a:sym typeface="+mn-ea"/>
              </a:rPr>
              <a:t>值为常量表达式的符号称为常量符号。常量符号的值在生命周期内不能被改变。</a:t>
            </a:r>
            <a:r>
              <a:rPr lang="en-US" altLang="zh-CN" sz="2200" dirty="0">
                <a:sym typeface="+mn-ea"/>
              </a:rPr>
              <a:t>C#</a:t>
            </a:r>
            <a:r>
              <a:rPr lang="zh-CN" altLang="en-US" sz="2200" dirty="0">
                <a:sym typeface="+mn-ea"/>
              </a:rPr>
              <a:t>中使用 </a:t>
            </a:r>
            <a:r>
              <a:rPr lang="en-US" altLang="zh-CN" sz="2200" dirty="0" err="1">
                <a:sym typeface="+mn-ea"/>
              </a:rPr>
              <a:t>const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声明常量符号    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4">
            <a:extLst>
              <a:ext uri="{FF2B5EF4-FFF2-40B4-BE49-F238E27FC236}">
                <a16:creationId xmlns:a16="http://schemas.microsoft.com/office/drawing/2014/main" id="{4C32A927-145B-4EF1-AAF7-416BEE0ABAE6}"/>
              </a:ext>
            </a:extLst>
          </p:cNvPr>
          <p:cNvSpPr txBox="1"/>
          <p:nvPr/>
        </p:nvSpPr>
        <p:spPr>
          <a:xfrm>
            <a:off x="619760" y="2592411"/>
            <a:ext cx="11007796" cy="156966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mr-IN" altLang="zh-CN" sz="1600" dirty="0"/>
              <a:t>public </a:t>
            </a:r>
            <a:r>
              <a:rPr kumimoji="1" lang="mr-IN" altLang="zh-CN" sz="1600" dirty="0" err="1"/>
              <a:t>static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void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Main</a:t>
            </a:r>
            <a:r>
              <a:rPr kumimoji="1" lang="mr-IN" altLang="zh-CN" sz="1600" dirty="0"/>
              <a:t>()     </a:t>
            </a:r>
            <a:endParaRPr kumimoji="1" lang="en-US" altLang="zh-CN" sz="1600" dirty="0"/>
          </a:p>
          <a:p>
            <a:r>
              <a:rPr kumimoji="1" lang="mr-IN" altLang="zh-CN" sz="1600" dirty="0"/>
              <a:t>{   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const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int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secondsPerDay</a:t>
            </a:r>
            <a:r>
              <a:rPr kumimoji="1" lang="mr-IN" altLang="zh-CN" sz="1600" dirty="0"/>
              <a:t> = 60 * 60 * 24;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</a:t>
            </a:r>
            <a:r>
              <a:rPr kumimoji="1" lang="mr-IN" altLang="zh-CN" sz="1600" dirty="0" err="1"/>
              <a:t>const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int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secondsPerWeek</a:t>
            </a:r>
            <a:r>
              <a:rPr kumimoji="1" lang="mr-IN" altLang="zh-CN" sz="1600" dirty="0"/>
              <a:t> = </a:t>
            </a:r>
            <a:r>
              <a:rPr kumimoji="1" lang="mr-IN" altLang="zh-CN" sz="1600" dirty="0" err="1"/>
              <a:t>secondsPerDay</a:t>
            </a:r>
            <a:r>
              <a:rPr kumimoji="1" lang="mr-IN" altLang="zh-CN" sz="1600" dirty="0"/>
              <a:t> * 7;       </a:t>
            </a:r>
            <a:endParaRPr kumimoji="1" lang="en-US" altLang="zh-CN" sz="1600" dirty="0"/>
          </a:p>
          <a:p>
            <a:r>
              <a:rPr kumimoji="1" lang="mr-IN" altLang="zh-CN" sz="1600" dirty="0"/>
              <a:t>   // ...      </a:t>
            </a:r>
            <a:endParaRPr kumimoji="1" lang="en-US" altLang="zh-CN" sz="1600" dirty="0"/>
          </a:p>
          <a:p>
            <a:r>
              <a:rPr kumimoji="1" lang="mr-IN" altLang="zh-CN" sz="1600" dirty="0"/>
              <a:t>}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00769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4605" y="14342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890" y="-13970"/>
            <a:ext cx="3370580" cy="9677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7545" y="2865320"/>
            <a:ext cx="1063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/>
              <a:t>控制流</a:t>
            </a:r>
            <a:endParaRPr lang="zh-CN" altLang="en-US" sz="4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79785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15750" y="1408514"/>
            <a:ext cx="1164474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ym typeface="+mn-ea"/>
              </a:rPr>
              <a:t> </a:t>
            </a:r>
            <a:endParaRPr lang="en-US" altLang="zh-CN" sz="2200" dirty="0">
              <a:sym typeface="+mn-ea"/>
            </a:endParaRPr>
          </a:p>
          <a:p>
            <a:pPr marL="342900" indent="-342900">
              <a:buFont typeface="Wingdings" charset="2"/>
              <a:buChar char="Ø"/>
            </a:pPr>
            <a:r>
              <a:rPr lang="zh-CN" altLang="en-US" sz="2400" dirty="0"/>
              <a:t>数组</a:t>
            </a:r>
            <a:endParaRPr lang="en-US" altLang="zh-CN" sz="2400" dirty="0"/>
          </a:p>
          <a:p>
            <a:r>
              <a:rPr lang="en-US" sz="2400" dirty="0"/>
              <a:t> </a:t>
            </a:r>
          </a:p>
          <a:p>
            <a:pPr marL="342900" indent="-342900">
              <a:buFont typeface="Wingdings" charset="2"/>
              <a:buChar char="Ø"/>
            </a:pPr>
            <a:r>
              <a:rPr lang="zh-CN" altLang="en-US" sz="2000" dirty="0">
                <a:sym typeface="+mn-ea"/>
              </a:rPr>
              <a:t>操作符</a:t>
            </a:r>
            <a:endParaRPr lang="en-US" altLang="zh-CN" sz="2000" dirty="0">
              <a:sym typeface="+mn-ea"/>
            </a:endParaRPr>
          </a:p>
          <a:p>
            <a:pPr marL="342900" indent="-342900">
              <a:buFont typeface="Wingdings" charset="2"/>
              <a:buChar char="Ø"/>
            </a:pPr>
            <a:endParaRPr lang="en-US" altLang="zh-CN" sz="2000" dirty="0">
              <a:sym typeface="+mn-ea"/>
            </a:endParaRPr>
          </a:p>
          <a:p>
            <a:pPr marL="342900" indent="-342900">
              <a:buFont typeface="Wingdings" charset="2"/>
              <a:buChar char="Ø"/>
            </a:pPr>
            <a:r>
              <a:rPr lang="zh-CN" altLang="en-US" sz="2000" dirty="0">
                <a:sym typeface="+mn-ea"/>
              </a:rPr>
              <a:t>控制流</a:t>
            </a:r>
            <a:endParaRPr lang="en-US" altLang="zh-CN" sz="20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57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if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880" y="628344"/>
            <a:ext cx="1164474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语法形式</a:t>
            </a:r>
            <a:endParaRPr lang="en-US" altLang="zh-CN" sz="22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if (</a:t>
            </a:r>
            <a:r>
              <a:rPr lang="en-US" altLang="zh-CN" sz="2000" dirty="0" err="1">
                <a:sym typeface="+mn-ea"/>
              </a:rPr>
              <a:t>contidition</a:t>
            </a:r>
            <a:r>
              <a:rPr lang="en-US" altLang="zh-CN" sz="2000" dirty="0">
                <a:sym typeface="+mn-ea"/>
              </a:rPr>
              <a:t> )</a:t>
            </a:r>
          </a:p>
          <a:p>
            <a:r>
              <a:rPr lang="en-US" altLang="zh-CN" sz="2000" dirty="0">
                <a:sym typeface="+mn-ea"/>
              </a:rPr>
              <a:t>      consequence-statement</a:t>
            </a:r>
          </a:p>
          <a:p>
            <a:r>
              <a:rPr lang="en-US" altLang="zh-CN" sz="2000" dirty="0">
                <a:sym typeface="+mn-ea"/>
              </a:rPr>
              <a:t>   else </a:t>
            </a:r>
          </a:p>
          <a:p>
            <a:r>
              <a:rPr lang="en-US" altLang="zh-CN" sz="2000" dirty="0">
                <a:sym typeface="+mn-ea"/>
              </a:rPr>
              <a:t>      alternative-statement </a:t>
            </a: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 if </a:t>
            </a:r>
            <a:r>
              <a:rPr lang="zh-CN" altLang="en-US" sz="2200" dirty="0">
                <a:sym typeface="+mn-ea"/>
              </a:rPr>
              <a:t>语句中的条件称为布尔表达式，不同于</a:t>
            </a:r>
            <a:r>
              <a:rPr lang="en-US" altLang="zh-CN" sz="2200" dirty="0">
                <a:sym typeface="+mn-ea"/>
              </a:rPr>
              <a:t>C++</a:t>
            </a:r>
            <a:r>
              <a:rPr lang="zh-CN" altLang="en-US" sz="2200" dirty="0">
                <a:sym typeface="+mn-ea"/>
              </a:rPr>
              <a:t>， </a:t>
            </a:r>
            <a:r>
              <a:rPr lang="en-US" altLang="zh-CN" sz="2200" dirty="0">
                <a:sym typeface="+mn-ea"/>
              </a:rPr>
              <a:t>C# </a:t>
            </a:r>
            <a:r>
              <a:rPr lang="zh-CN" altLang="en-US" sz="2200" dirty="0">
                <a:sym typeface="+mn-ea"/>
              </a:rPr>
              <a:t>要求条件必须是布尔类型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 </a:t>
            </a:r>
            <a:r>
              <a:rPr lang="zh-CN" altLang="en-US" sz="2200" dirty="0">
                <a:sym typeface="+mn-ea"/>
              </a:rPr>
              <a:t>嵌套</a:t>
            </a:r>
            <a:r>
              <a:rPr lang="en-US" altLang="zh-CN" sz="2200" dirty="0">
                <a:sym typeface="+mn-ea"/>
              </a:rPr>
              <a:t>if </a:t>
            </a:r>
            <a:r>
              <a:rPr lang="zh-CN" altLang="en-US" sz="2200" dirty="0">
                <a:sym typeface="+mn-ea"/>
              </a:rPr>
              <a:t>语句 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4">
            <a:extLst>
              <a:ext uri="{FF2B5EF4-FFF2-40B4-BE49-F238E27FC236}">
                <a16:creationId xmlns:a16="http://schemas.microsoft.com/office/drawing/2014/main" id="{4C32A927-145B-4EF1-AAF7-416BEE0ABAE6}"/>
              </a:ext>
            </a:extLst>
          </p:cNvPr>
          <p:cNvSpPr txBox="1"/>
          <p:nvPr/>
        </p:nvSpPr>
        <p:spPr>
          <a:xfrm>
            <a:off x="715750" y="3495417"/>
            <a:ext cx="11007796" cy="304698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public static void Main()</a:t>
            </a:r>
          </a:p>
          <a:p>
            <a:r>
              <a:rPr kumimoji="1" lang="en-US" altLang="zh-CN" sz="1600" dirty="0"/>
              <a:t>{</a:t>
            </a:r>
          </a:p>
          <a:p>
            <a:r>
              <a:rPr kumimoji="1" lang="en-US" altLang="zh-CN" sz="1600" dirty="0"/>
              <a:t>            if(input &lt; 0)</a:t>
            </a:r>
          </a:p>
          <a:p>
            <a:r>
              <a:rPr kumimoji="1" lang="en-US" altLang="zh-CN" sz="1600" dirty="0"/>
              <a:t>                </a:t>
            </a:r>
            <a:r>
              <a:rPr kumimoji="1" lang="en-US" altLang="zh-CN" sz="1600" dirty="0" err="1"/>
              <a:t>System.Console.WriteLine</a:t>
            </a:r>
            <a:r>
              <a:rPr kumimoji="1" lang="en-US" altLang="zh-CN" sz="1600" dirty="0"/>
              <a:t>("Exiting...");</a:t>
            </a:r>
          </a:p>
          <a:p>
            <a:r>
              <a:rPr kumimoji="1" lang="en-US" altLang="zh-CN" sz="1600" dirty="0"/>
              <a:t>            else if(input &lt; 9)</a:t>
            </a:r>
          </a:p>
          <a:p>
            <a:r>
              <a:rPr kumimoji="1" lang="en-US" altLang="zh-CN" sz="1600" dirty="0"/>
              <a:t>                </a:t>
            </a:r>
            <a:r>
              <a:rPr kumimoji="1" lang="en-US" altLang="zh-CN" sz="1600" dirty="0" err="1"/>
              <a:t>System.Console.WriteLine</a:t>
            </a:r>
            <a:r>
              <a:rPr kumimoji="1" lang="en-US" altLang="zh-CN" sz="1600" dirty="0"/>
              <a:t>($"Tic-tac-toe has more than {input}" + " maximum turns.");</a:t>
            </a:r>
          </a:p>
          <a:p>
            <a:r>
              <a:rPr kumimoji="1" lang="en-US" altLang="zh-CN" sz="1600" dirty="0"/>
              <a:t>           else if (input &gt; 9)</a:t>
            </a:r>
          </a:p>
          <a:p>
            <a:r>
              <a:rPr kumimoji="1" lang="en-US" altLang="zh-CN" sz="1600" dirty="0"/>
              <a:t>                </a:t>
            </a:r>
            <a:r>
              <a:rPr kumimoji="1" lang="en-US" altLang="zh-CN" sz="1600" dirty="0" err="1"/>
              <a:t>System.Console.WriteLine</a:t>
            </a:r>
            <a:r>
              <a:rPr kumimoji="1" lang="en-US" altLang="zh-CN" sz="1600" dirty="0"/>
              <a:t>($"Tic-tac-toe has less than {input}" +  " maximum turns.");</a:t>
            </a:r>
          </a:p>
          <a:p>
            <a:r>
              <a:rPr kumimoji="1" lang="en-US" altLang="zh-CN" sz="1600" dirty="0"/>
              <a:t>            else</a:t>
            </a:r>
          </a:p>
          <a:p>
            <a:r>
              <a:rPr kumimoji="1" lang="en-US" altLang="zh-CN" sz="1600" dirty="0"/>
              <a:t>                </a:t>
            </a:r>
            <a:r>
              <a:rPr kumimoji="1" lang="en-US" altLang="zh-CN" sz="1600" dirty="0" err="1"/>
              <a:t>System.Console.WriteLine</a:t>
            </a:r>
            <a:r>
              <a:rPr kumimoji="1" lang="en-US" altLang="zh-CN" sz="1600" dirty="0"/>
              <a:t>("Correct, tic-tac-toe has a maximum " + " of 9 turns.");</a:t>
            </a:r>
          </a:p>
          <a:p>
            <a:r>
              <a:rPr kumimoji="1" lang="en-US" altLang="zh-CN" sz="1600" dirty="0"/>
              <a:t>}</a:t>
            </a:r>
          </a:p>
          <a:p>
            <a:r>
              <a:rPr kumimoji="1" lang="en-US" altLang="zh-CN" sz="1600" dirty="0"/>
              <a:t> public static 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input { get; set; }</a:t>
            </a:r>
          </a:p>
        </p:txBody>
      </p:sp>
    </p:spTree>
    <p:extLst>
      <p:ext uri="{BB962C8B-B14F-4D97-AF65-F5344CB8AC3E}">
        <p14:creationId xmlns:p14="http://schemas.microsoft.com/office/powerpoint/2010/main" val="691958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switch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2328" y="924491"/>
            <a:ext cx="116447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语法形式</a:t>
            </a:r>
            <a:endParaRPr lang="en-US" altLang="zh-CN" sz="2200" dirty="0">
              <a:sym typeface="+mn-ea"/>
            </a:endParaRPr>
          </a:p>
          <a:p>
            <a:pPr lvl="3"/>
            <a:r>
              <a:rPr lang="en-US" altLang="zh-CN" sz="2000" dirty="0">
                <a:sym typeface="+mn-ea"/>
              </a:rPr>
              <a:t> switch (expr )</a:t>
            </a:r>
          </a:p>
          <a:p>
            <a:pPr lvl="3"/>
            <a:r>
              <a:rPr lang="en-US" altLang="zh-CN" sz="2000" dirty="0">
                <a:sym typeface="+mn-ea"/>
              </a:rPr>
              <a:t> {</a:t>
            </a:r>
          </a:p>
          <a:p>
            <a:pPr lvl="3"/>
            <a:r>
              <a:rPr lang="en-US" altLang="zh-CN" sz="2000" dirty="0">
                <a:sym typeface="+mn-ea"/>
              </a:rPr>
              <a:t>    case constant: </a:t>
            </a:r>
          </a:p>
          <a:p>
            <a:pPr lvl="3"/>
            <a:r>
              <a:rPr lang="en-US" altLang="zh-CN" sz="2000" dirty="0">
                <a:sym typeface="+mn-ea"/>
              </a:rPr>
              <a:t>          statements </a:t>
            </a:r>
          </a:p>
          <a:p>
            <a:pPr lvl="3"/>
            <a:r>
              <a:rPr lang="en-US" altLang="zh-CN" sz="2000" dirty="0">
                <a:sym typeface="+mn-ea"/>
              </a:rPr>
              <a:t>     default: </a:t>
            </a:r>
          </a:p>
          <a:p>
            <a:pPr lvl="3"/>
            <a:r>
              <a:rPr lang="en-US" altLang="zh-CN" sz="2000" dirty="0">
                <a:sym typeface="+mn-ea"/>
              </a:rPr>
              <a:t>           statements </a:t>
            </a:r>
          </a:p>
          <a:p>
            <a:pPr lvl="3"/>
            <a:r>
              <a:rPr lang="en-US" altLang="zh-CN" sz="2000" dirty="0">
                <a:sym typeface="+mn-ea"/>
              </a:rPr>
              <a:t>  }</a:t>
            </a:r>
          </a:p>
          <a:p>
            <a:endParaRPr lang="en-US" altLang="zh-CN" sz="2000" dirty="0">
              <a:sym typeface="+mn-ea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zh-CN" sz="2200" dirty="0">
                <a:sym typeface="+mn-ea"/>
              </a:rPr>
              <a:t>expr</a:t>
            </a:r>
            <a:r>
              <a:rPr lang="zh-CN" altLang="en-US" sz="2200" dirty="0">
                <a:sym typeface="+mn-ea"/>
              </a:rPr>
              <a:t>的类型决定了</a:t>
            </a:r>
            <a:r>
              <a:rPr lang="en-US" altLang="zh-CN" sz="2200" dirty="0" err="1">
                <a:sym typeface="+mn-ea"/>
              </a:rPr>
              <a:t>swith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的“主导类型”</a:t>
            </a:r>
            <a:r>
              <a:rPr lang="en-US" altLang="zh-CN" sz="2200" dirty="0">
                <a:sym typeface="+mn-ea"/>
              </a:rPr>
              <a:t>(governing type).</a:t>
            </a:r>
            <a:r>
              <a:rPr lang="zh-CN" altLang="en-US" sz="2200" dirty="0">
                <a:sym typeface="+mn-ea"/>
              </a:rPr>
              <a:t>允许的主导类型包括： </a:t>
            </a:r>
            <a:endParaRPr lang="en-US" altLang="zh-CN" sz="2200" dirty="0">
              <a:sym typeface="+mn-ea"/>
            </a:endParaRPr>
          </a:p>
          <a:p>
            <a:pPr lvl="1"/>
            <a:r>
              <a:rPr lang="en-US" altLang="zh-CN" sz="2200" dirty="0">
                <a:sym typeface="+mn-ea"/>
              </a:rPr>
              <a:t>      bool, </a:t>
            </a:r>
            <a:r>
              <a:rPr lang="en-US" altLang="zh-CN" sz="2200" dirty="0" err="1">
                <a:sym typeface="+mn-ea"/>
              </a:rPr>
              <a:t>sbyte</a:t>
            </a:r>
            <a:r>
              <a:rPr lang="en-US" altLang="zh-CN" sz="2200" dirty="0">
                <a:sym typeface="+mn-ea"/>
              </a:rPr>
              <a:t>, byte, short, </a:t>
            </a:r>
            <a:r>
              <a:rPr lang="en-US" altLang="zh-CN" sz="2200" dirty="0" err="1">
                <a:sym typeface="+mn-ea"/>
              </a:rPr>
              <a:t>ushort</a:t>
            </a:r>
            <a:r>
              <a:rPr lang="en-US" altLang="zh-CN" sz="2200" dirty="0">
                <a:sym typeface="+mn-ea"/>
              </a:rPr>
              <a:t>, </a:t>
            </a:r>
            <a:r>
              <a:rPr lang="en-US" altLang="zh-CN" sz="2200" dirty="0" err="1">
                <a:sym typeface="+mn-ea"/>
              </a:rPr>
              <a:t>int</a:t>
            </a:r>
            <a:r>
              <a:rPr lang="en-US" altLang="zh-CN" sz="2200" dirty="0">
                <a:sym typeface="+mn-ea"/>
              </a:rPr>
              <a:t>, </a:t>
            </a:r>
            <a:r>
              <a:rPr lang="en-US" altLang="zh-CN" sz="2200" dirty="0" err="1">
                <a:sym typeface="+mn-ea"/>
              </a:rPr>
              <a:t>uint</a:t>
            </a:r>
            <a:r>
              <a:rPr lang="en-US" altLang="zh-CN" sz="2200" dirty="0">
                <a:sym typeface="+mn-ea"/>
              </a:rPr>
              <a:t>, long, </a:t>
            </a:r>
            <a:r>
              <a:rPr lang="en-US" altLang="zh-CN" sz="2200" dirty="0" err="1">
                <a:sym typeface="+mn-ea"/>
              </a:rPr>
              <a:t>ulong</a:t>
            </a:r>
            <a:r>
              <a:rPr lang="en-US" altLang="zh-CN" sz="2200" dirty="0">
                <a:sym typeface="+mn-ea"/>
              </a:rPr>
              <a:t>, char, </a:t>
            </a:r>
            <a:r>
              <a:rPr lang="en-US" altLang="zh-CN" sz="2200" dirty="0" err="1">
                <a:sym typeface="+mn-ea"/>
              </a:rPr>
              <a:t>enum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类型 以及上述类型的可空   </a:t>
            </a:r>
            <a:endParaRPr lang="en-US" altLang="zh-CN" sz="2200" dirty="0">
              <a:sym typeface="+mn-ea"/>
            </a:endParaRPr>
          </a:p>
          <a:p>
            <a:pPr lvl="1"/>
            <a:r>
              <a:rPr lang="en-US" altLang="zh-CN" sz="2200" dirty="0">
                <a:sym typeface="+mn-ea"/>
              </a:rPr>
              <a:t>     </a:t>
            </a:r>
            <a:r>
              <a:rPr lang="zh-CN" altLang="en-US" sz="2200" dirty="0">
                <a:sym typeface="+mn-ea"/>
              </a:rPr>
              <a:t>类型和</a:t>
            </a:r>
            <a:r>
              <a:rPr lang="en-US" altLang="zh-CN" sz="2200" dirty="0">
                <a:sym typeface="+mn-ea"/>
              </a:rPr>
              <a:t>string 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zh-CN" sz="2200" dirty="0">
                <a:sym typeface="+mn-ea"/>
              </a:rPr>
              <a:t> constant</a:t>
            </a:r>
            <a:r>
              <a:rPr lang="zh-CN" altLang="en-US" sz="2200" dirty="0">
                <a:sym typeface="+mn-ea"/>
              </a:rPr>
              <a:t>： 与主导类型兼容的常量表达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935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关系操作符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5453" y="972665"/>
            <a:ext cx="116447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 关系和相等型操作符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</a:t>
            </a: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 </a:t>
            </a:r>
            <a:r>
              <a:rPr lang="zh-CN" altLang="en-US" sz="2200" dirty="0">
                <a:sym typeface="+mn-ea"/>
              </a:rPr>
              <a:t>使用相等操作符例子</a:t>
            </a:r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   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F234BB-5A18-4019-9D16-706975EF7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77755"/>
              </p:ext>
            </p:extLst>
          </p:nvPr>
        </p:nvGraphicFramePr>
        <p:xfrm>
          <a:off x="577693" y="1417177"/>
          <a:ext cx="811658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6881">
                  <a:extLst>
                    <a:ext uri="{9D8B030D-6E8A-4147-A177-3AD203B41FA5}">
                      <a16:colId xmlns:a16="http://schemas.microsoft.com/office/drawing/2014/main" val="424892202"/>
                    </a:ext>
                  </a:extLst>
                </a:gridCol>
                <a:gridCol w="5049700">
                  <a:extLst>
                    <a:ext uri="{9D8B030D-6E8A-4147-A177-3AD203B41FA5}">
                      <a16:colId xmlns:a16="http://schemas.microsoft.com/office/drawing/2014/main" val="2155591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69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zh-CN" altLang="en-US" dirty="0"/>
                        <a:t>小于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57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小于等于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大于等于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25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等于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1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不等于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74565"/>
                  </a:ext>
                </a:extLst>
              </a:tr>
            </a:tbl>
          </a:graphicData>
        </a:graphic>
      </p:graphicFrame>
      <p:sp>
        <p:nvSpPr>
          <p:cNvPr id="12" name="文本框 4">
            <a:extLst>
              <a:ext uri="{FF2B5EF4-FFF2-40B4-BE49-F238E27FC236}">
                <a16:creationId xmlns:a16="http://schemas.microsoft.com/office/drawing/2014/main" id="{7F68AA62-C836-4661-B6B4-CABE780B25E8}"/>
              </a:ext>
            </a:extLst>
          </p:cNvPr>
          <p:cNvSpPr txBox="1"/>
          <p:nvPr/>
        </p:nvSpPr>
        <p:spPr>
          <a:xfrm>
            <a:off x="577693" y="4407277"/>
            <a:ext cx="11007796" cy="2062103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 public static void Main()</a:t>
            </a:r>
          </a:p>
          <a:p>
            <a:r>
              <a:rPr kumimoji="1" lang="en-US" altLang="zh-CN" sz="1600" dirty="0"/>
              <a:t>        {</a:t>
            </a:r>
          </a:p>
          <a:p>
            <a:r>
              <a:rPr kumimoji="1" lang="en-US" altLang="zh-CN" sz="1600" dirty="0"/>
              <a:t>            if(input == "" || input == "quit")</a:t>
            </a:r>
          </a:p>
          <a:p>
            <a:r>
              <a:rPr kumimoji="1" lang="en-US" altLang="zh-CN" sz="1600" dirty="0"/>
              <a:t>            {</a:t>
            </a:r>
          </a:p>
          <a:p>
            <a:r>
              <a:rPr kumimoji="1" lang="en-US" altLang="zh-CN" sz="1600" dirty="0"/>
              <a:t>                    </a:t>
            </a:r>
            <a:r>
              <a:rPr kumimoji="1" lang="en-US" altLang="zh-CN" sz="1600" dirty="0" err="1"/>
              <a:t>Console.WriteLine</a:t>
            </a:r>
            <a:r>
              <a:rPr kumimoji="1" lang="en-US" altLang="zh-CN" sz="1600" dirty="0"/>
              <a:t>($"Player {</a:t>
            </a:r>
            <a:r>
              <a:rPr kumimoji="1" lang="en-US" altLang="zh-CN" sz="1600" dirty="0" err="1"/>
              <a:t>currentPlayer</a:t>
            </a:r>
            <a:r>
              <a:rPr kumimoji="1" lang="en-US" altLang="zh-CN" sz="1600" dirty="0"/>
              <a:t>} quit!!");</a:t>
            </a:r>
          </a:p>
          <a:p>
            <a:r>
              <a:rPr kumimoji="1" lang="en-US" altLang="zh-CN" sz="1600" dirty="0"/>
              <a:t>            }</a:t>
            </a:r>
          </a:p>
          <a:p>
            <a:r>
              <a:rPr kumimoji="1" lang="en-US" altLang="zh-CN" sz="1600" dirty="0"/>
              <a:t>        }</a:t>
            </a:r>
          </a:p>
          <a:p>
            <a:r>
              <a:rPr kumimoji="1" lang="en-US" altLang="zh-CN" sz="1600" dirty="0"/>
              <a:t>        public static string input { get; set; }</a:t>
            </a:r>
          </a:p>
        </p:txBody>
      </p:sp>
    </p:spTree>
    <p:extLst>
      <p:ext uri="{BB962C8B-B14F-4D97-AF65-F5344CB8AC3E}">
        <p14:creationId xmlns:p14="http://schemas.microsoft.com/office/powerpoint/2010/main" val="2161504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逻辑布尔操作符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880" y="988540"/>
            <a:ext cx="116447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 </a:t>
            </a:r>
            <a:r>
              <a:rPr lang="en-US" altLang="zh-CN" sz="2200" dirty="0">
                <a:sym typeface="+mn-ea"/>
              </a:rPr>
              <a:t>OR </a:t>
            </a:r>
            <a:r>
              <a:rPr lang="zh-CN" altLang="en-US" sz="2200" dirty="0">
                <a:sym typeface="+mn-ea"/>
              </a:rPr>
              <a:t>操作符 </a:t>
            </a:r>
            <a:r>
              <a:rPr lang="en-US" altLang="zh-CN" sz="2200" dirty="0">
                <a:sym typeface="+mn-ea"/>
              </a:rPr>
              <a:t>(||)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zh-CN" sz="2200" dirty="0">
                <a:sym typeface="+mn-ea"/>
              </a:rPr>
              <a:t>      || </a:t>
            </a:r>
            <a:r>
              <a:rPr lang="zh-CN" altLang="en-US" sz="2200" dirty="0">
                <a:sym typeface="+mn-ea"/>
              </a:rPr>
              <a:t>对两个表达式求值， 如果其中任一个为</a:t>
            </a:r>
            <a:r>
              <a:rPr lang="en-US" altLang="zh-CN" sz="2200" dirty="0">
                <a:sym typeface="+mn-ea"/>
              </a:rPr>
              <a:t>true,</a:t>
            </a:r>
            <a:r>
              <a:rPr lang="zh-CN" altLang="en-US" sz="2200" dirty="0">
                <a:sym typeface="+mn-ea"/>
              </a:rPr>
              <a:t> 就返回</a:t>
            </a:r>
            <a:r>
              <a:rPr lang="en-US" altLang="zh-CN" sz="2200" dirty="0">
                <a:sym typeface="+mn-ea"/>
              </a:rPr>
              <a:t>true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zh-CN" sz="2200" dirty="0">
                <a:sym typeface="+mn-ea"/>
              </a:rPr>
              <a:t>      || </a:t>
            </a:r>
            <a:r>
              <a:rPr lang="zh-CN" altLang="en-US" sz="2200" dirty="0">
                <a:sym typeface="+mn-ea"/>
              </a:rPr>
              <a:t>操作符是从左往右求值的，如果左边为</a:t>
            </a:r>
            <a:r>
              <a:rPr lang="en-US" altLang="zh-CN" sz="2200" dirty="0">
                <a:sym typeface="+mn-ea"/>
              </a:rPr>
              <a:t>true</a:t>
            </a:r>
            <a:r>
              <a:rPr lang="zh-CN" altLang="en-US" sz="2200" dirty="0">
                <a:sym typeface="+mn-ea"/>
              </a:rPr>
              <a:t>，则右表达式被忽略</a:t>
            </a:r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AND (&amp;&amp;)</a:t>
            </a:r>
            <a:r>
              <a:rPr lang="zh-CN" altLang="en-US" sz="2200" dirty="0">
                <a:sym typeface="+mn-ea"/>
              </a:rPr>
              <a:t>操作符</a:t>
            </a:r>
            <a:endParaRPr lang="en-US" altLang="zh-CN" sz="2200" dirty="0">
              <a:sym typeface="+mn-ea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zh-CN" altLang="en-US" sz="2200" dirty="0">
                <a:sym typeface="+mn-ea"/>
              </a:rPr>
              <a:t>    </a:t>
            </a:r>
            <a:r>
              <a:rPr lang="en-US" altLang="zh-CN" sz="2200" dirty="0">
                <a:sym typeface="+mn-ea"/>
              </a:rPr>
              <a:t> &amp;&amp; </a:t>
            </a:r>
            <a:r>
              <a:rPr lang="zh-CN" altLang="en-US" sz="2200" dirty="0">
                <a:sym typeface="+mn-ea"/>
              </a:rPr>
              <a:t>在两个表达式都为</a:t>
            </a:r>
            <a:r>
              <a:rPr lang="en-US" altLang="zh-CN" sz="2200" dirty="0">
                <a:sym typeface="+mn-ea"/>
              </a:rPr>
              <a:t>true</a:t>
            </a:r>
            <a:r>
              <a:rPr lang="zh-CN" altLang="en-US" sz="2200" dirty="0">
                <a:sym typeface="+mn-ea"/>
              </a:rPr>
              <a:t>的情况下才返回</a:t>
            </a:r>
            <a:r>
              <a:rPr lang="en-US" altLang="zh-CN" sz="2200" dirty="0">
                <a:sym typeface="+mn-ea"/>
              </a:rPr>
              <a:t>true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zh-CN" sz="2200" dirty="0">
                <a:sym typeface="+mn-ea"/>
              </a:rPr>
              <a:t>   &amp;&amp;</a:t>
            </a:r>
            <a:r>
              <a:rPr lang="zh-CN" altLang="en-US" sz="2200" dirty="0">
                <a:sym typeface="+mn-ea"/>
              </a:rPr>
              <a:t>操作符也是从左往右求值的，如果左边为</a:t>
            </a:r>
            <a:r>
              <a:rPr lang="en-US" altLang="zh-CN" sz="2200" dirty="0">
                <a:sym typeface="+mn-ea"/>
              </a:rPr>
              <a:t>false</a:t>
            </a:r>
            <a:r>
              <a:rPr lang="zh-CN" altLang="en-US" sz="2200" dirty="0">
                <a:sym typeface="+mn-ea"/>
              </a:rPr>
              <a:t>，则右表达式被忽略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XOR (^) </a:t>
            </a:r>
            <a:r>
              <a:rPr lang="zh-CN" altLang="en-US" sz="2200" dirty="0">
                <a:sym typeface="+mn-ea"/>
              </a:rPr>
              <a:t>操作符</a:t>
            </a:r>
            <a:endParaRPr lang="en-US" altLang="zh-CN" sz="2200" dirty="0">
              <a:sym typeface="+mn-ea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zh-CN" sz="2200" dirty="0">
                <a:sym typeface="+mn-ea"/>
              </a:rPr>
              <a:t> ^</a:t>
            </a:r>
            <a:r>
              <a:rPr lang="zh-CN" altLang="en-US" sz="2200" dirty="0">
                <a:sym typeface="+mn-ea"/>
              </a:rPr>
              <a:t>操作符在两个表达式值互异的情况下才返回</a:t>
            </a:r>
            <a:r>
              <a:rPr lang="en-US" altLang="zh-CN" sz="2200" dirty="0">
                <a:sym typeface="+mn-ea"/>
              </a:rPr>
              <a:t>true.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zh-CN" sz="2200" dirty="0">
                <a:sym typeface="+mn-ea"/>
              </a:rPr>
              <a:t> ^</a:t>
            </a:r>
            <a:r>
              <a:rPr lang="zh-CN" altLang="en-US" sz="2200" dirty="0">
                <a:sym typeface="+mn-ea"/>
              </a:rPr>
              <a:t>操作符总是对两个表达式求值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  </a:t>
            </a:r>
            <a:r>
              <a:rPr lang="zh-CN" altLang="en-US" sz="2200" dirty="0">
                <a:sym typeface="+mn-ea"/>
              </a:rPr>
              <a:t>逻辑反</a:t>
            </a:r>
            <a:r>
              <a:rPr lang="en-US" altLang="zh-CN" sz="2200" dirty="0">
                <a:sym typeface="+mn-ea"/>
              </a:rPr>
              <a:t>(!)</a:t>
            </a:r>
            <a:r>
              <a:rPr lang="zh-CN" altLang="en-US" sz="2200" dirty="0">
                <a:sym typeface="+mn-ea"/>
              </a:rPr>
              <a:t>操作符 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    </a:t>
            </a:r>
            <a:r>
              <a:rPr lang="zh-CN" altLang="en-US" sz="2200" dirty="0">
                <a:sym typeface="+mn-ea"/>
              </a:rPr>
              <a:t>用于反转一个布尔类型数值，例如： 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      bool valid = false ;</a:t>
            </a:r>
          </a:p>
          <a:p>
            <a:r>
              <a:rPr lang="en-US" altLang="zh-CN" sz="2200" dirty="0">
                <a:sym typeface="+mn-ea"/>
              </a:rPr>
              <a:t>       bool result = !valid;</a:t>
            </a: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85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条件及空结合操作符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880" y="988540"/>
            <a:ext cx="116447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条件运算符语法：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   condition ? consequence : alternative;</a:t>
            </a: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C# </a:t>
            </a:r>
            <a:r>
              <a:rPr lang="zh-CN" altLang="en-US" sz="2200" dirty="0">
                <a:sym typeface="+mn-ea"/>
              </a:rPr>
              <a:t>要求条件运算符的 </a:t>
            </a:r>
            <a:r>
              <a:rPr lang="en-US" altLang="zh-CN" sz="2200" dirty="0">
                <a:sym typeface="+mn-ea"/>
              </a:rPr>
              <a:t>consequence </a:t>
            </a:r>
            <a:r>
              <a:rPr lang="zh-CN" altLang="en-US" sz="2200" dirty="0">
                <a:sym typeface="+mn-ea"/>
              </a:rPr>
              <a:t>和</a:t>
            </a:r>
            <a:r>
              <a:rPr lang="en-US" altLang="zh-CN" sz="2200" dirty="0">
                <a:sym typeface="+mn-ea"/>
              </a:rPr>
              <a:t>alternative </a:t>
            </a:r>
            <a:r>
              <a:rPr lang="zh-CN" altLang="en-US" sz="2200" dirty="0">
                <a:sym typeface="+mn-ea"/>
              </a:rPr>
              <a:t>类型一致，而且在判定类型时不会检查表达式上下文。 例如： 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    f? “</a:t>
            </a:r>
            <a:r>
              <a:rPr lang="en-US" altLang="zh-CN" sz="2200" dirty="0" err="1">
                <a:sym typeface="+mn-ea"/>
              </a:rPr>
              <a:t>abc</a:t>
            </a:r>
            <a:r>
              <a:rPr lang="en-US" altLang="zh-CN" sz="2200" dirty="0">
                <a:sym typeface="+mn-ea"/>
              </a:rPr>
              <a:t>” : 123 </a:t>
            </a:r>
            <a:r>
              <a:rPr lang="zh-CN" altLang="en-US" sz="2200" dirty="0">
                <a:sym typeface="+mn-ea"/>
              </a:rPr>
              <a:t>； </a:t>
            </a:r>
            <a:r>
              <a:rPr lang="en-US" altLang="zh-CN" sz="2200" dirty="0">
                <a:sym typeface="+mn-ea"/>
              </a:rPr>
              <a:t>// illegal expr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空结合运算符 </a:t>
            </a:r>
            <a:r>
              <a:rPr lang="en-US" altLang="zh-CN" sz="2200" dirty="0">
                <a:sym typeface="+mn-ea"/>
              </a:rPr>
              <a:t>(??) </a:t>
            </a:r>
          </a:p>
          <a:p>
            <a:r>
              <a:rPr lang="en-US" altLang="zh-CN" sz="2200" dirty="0">
                <a:sym typeface="+mn-ea"/>
              </a:rPr>
              <a:t>       expr1  ?? expr2     </a:t>
            </a:r>
          </a:p>
          <a:p>
            <a:r>
              <a:rPr lang="en-US" altLang="zh-CN" sz="2200" dirty="0">
                <a:sym typeface="+mn-ea"/>
              </a:rPr>
              <a:t>    </a:t>
            </a:r>
            <a:r>
              <a:rPr lang="zh-CN" altLang="en-US" sz="2200" dirty="0">
                <a:sym typeface="+mn-ea"/>
              </a:rPr>
              <a:t>表示如果</a:t>
            </a:r>
            <a:r>
              <a:rPr lang="en-US" altLang="zh-CN" sz="2200" dirty="0">
                <a:sym typeface="+mn-ea"/>
              </a:rPr>
              <a:t>expr1 </a:t>
            </a:r>
            <a:r>
              <a:rPr lang="zh-CN" altLang="en-US" sz="2200" dirty="0">
                <a:sym typeface="+mn-ea"/>
              </a:rPr>
              <a:t>不为</a:t>
            </a:r>
            <a:r>
              <a:rPr lang="en-US" altLang="zh-CN" sz="2200" dirty="0">
                <a:sym typeface="+mn-ea"/>
              </a:rPr>
              <a:t>null,</a:t>
            </a:r>
            <a:r>
              <a:rPr lang="zh-CN" altLang="en-US" sz="2200" dirty="0">
                <a:sym typeface="+mn-ea"/>
              </a:rPr>
              <a:t>返回</a:t>
            </a:r>
            <a:r>
              <a:rPr lang="en-US" altLang="zh-CN" sz="2200" dirty="0">
                <a:sym typeface="+mn-ea"/>
              </a:rPr>
              <a:t>expr1</a:t>
            </a:r>
            <a:r>
              <a:rPr lang="zh-CN" altLang="en-US" sz="2200" dirty="0">
                <a:sym typeface="+mn-ea"/>
              </a:rPr>
              <a:t>的值，否则返回</a:t>
            </a:r>
            <a:r>
              <a:rPr lang="en-US" altLang="zh-CN" sz="2200" dirty="0">
                <a:sym typeface="+mn-ea"/>
              </a:rPr>
              <a:t>expr2</a:t>
            </a:r>
            <a:r>
              <a:rPr lang="zh-CN" altLang="en-US" sz="2200" dirty="0">
                <a:sym typeface="+mn-ea"/>
              </a:rPr>
              <a:t>的值。例如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    string </a:t>
            </a:r>
            <a:r>
              <a:rPr lang="en-US" altLang="zh-CN" sz="2200" dirty="0" err="1">
                <a:sym typeface="+mn-ea"/>
              </a:rPr>
              <a:t>file_name</a:t>
            </a:r>
            <a:r>
              <a:rPr lang="en-US" altLang="zh-CN" sz="2200" dirty="0">
                <a:sym typeface="+mn-ea"/>
              </a:rPr>
              <a:t> = </a:t>
            </a:r>
            <a:r>
              <a:rPr lang="en-US" altLang="zh-CN" sz="2200" dirty="0" err="1">
                <a:sym typeface="+mn-ea"/>
              </a:rPr>
              <a:t>file_name</a:t>
            </a:r>
            <a:r>
              <a:rPr lang="en-US" altLang="zh-CN" sz="2200" dirty="0">
                <a:sym typeface="+mn-ea"/>
              </a:rPr>
              <a:t>?? “default.txt”;</a:t>
            </a:r>
          </a:p>
          <a:p>
            <a:r>
              <a:rPr lang="en-US" altLang="zh-CN" sz="2200" dirty="0">
                <a:sym typeface="+mn-ea"/>
              </a:rPr>
              <a:t>       </a:t>
            </a: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 </a:t>
            </a:r>
            <a:r>
              <a:rPr lang="zh-CN" altLang="en-US" sz="2200" dirty="0">
                <a:sym typeface="+mn-ea"/>
              </a:rPr>
              <a:t>空结合运算符 </a:t>
            </a:r>
            <a:r>
              <a:rPr lang="en-US" altLang="zh-CN" sz="2200" dirty="0">
                <a:sym typeface="+mn-ea"/>
              </a:rPr>
              <a:t>(??) </a:t>
            </a:r>
            <a:r>
              <a:rPr lang="zh-CN" altLang="en-US" sz="2200" dirty="0">
                <a:sym typeface="+mn-ea"/>
              </a:rPr>
              <a:t>能组成调用链， 例如： 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  </a:t>
            </a:r>
            <a:r>
              <a:rPr lang="zh-CN" altLang="en-US" sz="2200" dirty="0">
                <a:sym typeface="+mn-ea"/>
              </a:rPr>
              <a:t>    </a:t>
            </a:r>
            <a:r>
              <a:rPr lang="en-US" altLang="zh-CN" sz="2200" dirty="0">
                <a:sym typeface="+mn-ea"/>
              </a:rPr>
              <a:t>x ??</a:t>
            </a:r>
            <a:r>
              <a:rPr lang="zh-CN" altLang="en-US" sz="2200" dirty="0">
                <a:sym typeface="+mn-ea"/>
              </a:rPr>
              <a:t> </a:t>
            </a:r>
            <a:r>
              <a:rPr lang="en-US" altLang="zh-CN" sz="2200" dirty="0">
                <a:sym typeface="+mn-ea"/>
              </a:rPr>
              <a:t> y </a:t>
            </a:r>
            <a:r>
              <a:rPr lang="zh-CN" altLang="en-US" sz="2200" dirty="0">
                <a:sym typeface="+mn-ea"/>
              </a:rPr>
              <a:t> </a:t>
            </a:r>
            <a:r>
              <a:rPr lang="en-US" altLang="zh-CN" sz="2200" dirty="0">
                <a:sym typeface="+mn-ea"/>
              </a:rPr>
              <a:t>??</a:t>
            </a:r>
            <a:r>
              <a:rPr lang="zh-CN" altLang="en-US" sz="2200" dirty="0">
                <a:sym typeface="+mn-ea"/>
              </a:rPr>
              <a:t> </a:t>
            </a:r>
            <a:r>
              <a:rPr lang="en-US" altLang="zh-CN" sz="2200" dirty="0">
                <a:sym typeface="+mn-ea"/>
              </a:rPr>
              <a:t>z;</a:t>
            </a:r>
          </a:p>
          <a:p>
            <a:r>
              <a:rPr lang="en-US" altLang="zh-CN" sz="2200" dirty="0">
                <a:sym typeface="+mn-ea"/>
              </a:rPr>
              <a:t> 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4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null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条件操作符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880" y="988540"/>
            <a:ext cx="11644740" cy="991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在调用值为</a:t>
            </a:r>
            <a:r>
              <a:rPr lang="en-US" altLang="zh-CN" sz="2200" dirty="0">
                <a:sym typeface="+mn-ea"/>
              </a:rPr>
              <a:t>null</a:t>
            </a:r>
            <a:r>
              <a:rPr lang="zh-CN" altLang="en-US" sz="2200" dirty="0">
                <a:sym typeface="+mn-ea"/>
              </a:rPr>
              <a:t>的方法时，程序将抛出</a:t>
            </a:r>
            <a:r>
              <a:rPr lang="en-US" altLang="zh-CN" sz="2200" dirty="0" err="1">
                <a:sym typeface="+mn-ea"/>
              </a:rPr>
              <a:t>System.NullReferenceException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异常</a:t>
            </a:r>
            <a:r>
              <a:rPr lang="en-US" altLang="zh-CN" sz="2200" dirty="0">
                <a:sym typeface="+mn-ea"/>
              </a:rPr>
              <a:t> </a:t>
            </a: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null </a:t>
            </a:r>
            <a:r>
              <a:rPr lang="zh-CN" altLang="en-US" sz="2200" dirty="0">
                <a:sym typeface="+mn-ea"/>
              </a:rPr>
              <a:t>条件运算符</a:t>
            </a:r>
            <a:r>
              <a:rPr lang="en-US" altLang="zh-CN" sz="2200" dirty="0">
                <a:sym typeface="+mn-ea"/>
              </a:rPr>
              <a:t>(C# 6.0) </a:t>
            </a:r>
            <a:r>
              <a:rPr lang="zh-CN" altLang="en-US" sz="2200" dirty="0">
                <a:sym typeface="+mn-ea"/>
              </a:rPr>
              <a:t>在调用方法或属性之前检查操作数是否为</a:t>
            </a:r>
            <a:r>
              <a:rPr lang="en-US" altLang="zh-CN" sz="2200" dirty="0">
                <a:sym typeface="+mn-ea"/>
              </a:rPr>
              <a:t>null,</a:t>
            </a:r>
            <a:r>
              <a:rPr lang="zh-CN" altLang="en-US" sz="2200" dirty="0">
                <a:sym typeface="+mn-ea"/>
              </a:rPr>
              <a:t>如果为</a:t>
            </a:r>
            <a:r>
              <a:rPr lang="en-US" altLang="zh-CN" sz="2200" dirty="0">
                <a:sym typeface="+mn-ea"/>
              </a:rPr>
              <a:t>null </a:t>
            </a:r>
            <a:r>
              <a:rPr lang="zh-CN" altLang="en-US" sz="2200" dirty="0">
                <a:sym typeface="+mn-ea"/>
              </a:rPr>
              <a:t>则忽略调用直接返回</a:t>
            </a:r>
            <a:r>
              <a:rPr lang="en-US" altLang="zh-CN" sz="2200" dirty="0">
                <a:sym typeface="+mn-ea"/>
              </a:rPr>
              <a:t>null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当调用成员返回是一个值类型时，</a:t>
            </a:r>
            <a:r>
              <a:rPr lang="en-US" altLang="zh-CN" sz="2200" dirty="0">
                <a:sym typeface="+mn-ea"/>
              </a:rPr>
              <a:t>null </a:t>
            </a:r>
            <a:r>
              <a:rPr lang="zh-CN" altLang="en-US" sz="2200" dirty="0">
                <a:sym typeface="+mn-ea"/>
              </a:rPr>
              <a:t>条件运算符总是返回该类型可为空版本，例如： 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    </a:t>
            </a:r>
            <a:r>
              <a:rPr lang="en-US" altLang="zh-CN" sz="2200" dirty="0" err="1">
                <a:sym typeface="+mn-ea"/>
              </a:rPr>
              <a:t>args</a:t>
            </a:r>
            <a:r>
              <a:rPr lang="en-US" altLang="zh-CN" sz="2200" dirty="0">
                <a:sym typeface="+mn-ea"/>
              </a:rPr>
              <a:t>?.Length </a:t>
            </a:r>
            <a:r>
              <a:rPr lang="zh-CN" altLang="en-US" sz="2200" dirty="0">
                <a:sym typeface="+mn-ea"/>
              </a:rPr>
              <a:t>返回 </a:t>
            </a:r>
            <a:r>
              <a:rPr lang="en-US" altLang="zh-CN" sz="2200" dirty="0" err="1">
                <a:sym typeface="+mn-ea"/>
              </a:rPr>
              <a:t>int</a:t>
            </a:r>
            <a:r>
              <a:rPr lang="en-US" altLang="zh-CN" sz="2200" dirty="0">
                <a:sym typeface="+mn-ea"/>
              </a:rPr>
              <a:t> ? </a:t>
            </a: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9302633D-58CE-4B3F-B8E3-07839BFDF60C}"/>
              </a:ext>
            </a:extLst>
          </p:cNvPr>
          <p:cNvSpPr txBox="1"/>
          <p:nvPr/>
        </p:nvSpPr>
        <p:spPr>
          <a:xfrm>
            <a:off x="619760" y="2032270"/>
            <a:ext cx="11007796" cy="353943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static void Main(string[] </a:t>
            </a:r>
            <a:r>
              <a:rPr kumimoji="1" lang="en-US" altLang="zh-CN" sz="1600" dirty="0" err="1"/>
              <a:t>args</a:t>
            </a:r>
            <a:r>
              <a:rPr kumimoji="1" lang="en-US" altLang="zh-CN" sz="1600" dirty="0"/>
              <a:t>)</a:t>
            </a:r>
          </a:p>
          <a:p>
            <a:r>
              <a:rPr kumimoji="1" lang="en-US" altLang="zh-CN" sz="1600" dirty="0"/>
              <a:t>{</a:t>
            </a:r>
          </a:p>
          <a:p>
            <a:r>
              <a:rPr kumimoji="1" lang="en-US" altLang="zh-CN" sz="1600" dirty="0"/>
              <a:t>            if (</a:t>
            </a:r>
            <a:r>
              <a:rPr kumimoji="1" lang="en-US" altLang="zh-CN" sz="1600" dirty="0" err="1"/>
              <a:t>args</a:t>
            </a:r>
            <a:r>
              <a:rPr kumimoji="1" lang="en-US" altLang="zh-CN" sz="1600" dirty="0"/>
              <a:t>?.Length == 0)</a:t>
            </a:r>
          </a:p>
          <a:p>
            <a:r>
              <a:rPr kumimoji="1" lang="en-US" altLang="zh-CN" sz="1600" dirty="0"/>
              <a:t>	</a:t>
            </a:r>
            <a:r>
              <a:rPr kumimoji="1" lang="en-US" altLang="zh-CN" sz="1600" dirty="0" err="1"/>
              <a:t>System.Console.WriteLine</a:t>
            </a:r>
            <a:r>
              <a:rPr kumimoji="1" lang="en-US" altLang="zh-CN" sz="1600" dirty="0"/>
              <a:t>("ERROR: File missing. "+ "Use:\n\tfind.exe file:&lt;filename&gt;");</a:t>
            </a:r>
          </a:p>
          <a:p>
            <a:r>
              <a:rPr kumimoji="1" lang="en-US" altLang="zh-CN" sz="1600" dirty="0"/>
              <a:t>            else</a:t>
            </a:r>
          </a:p>
          <a:p>
            <a:r>
              <a:rPr kumimoji="1" lang="en-US" altLang="zh-CN" sz="1600" dirty="0"/>
              <a:t>            {</a:t>
            </a:r>
          </a:p>
          <a:p>
            <a:r>
              <a:rPr kumimoji="1" lang="en-US" altLang="zh-CN" sz="1600" dirty="0"/>
              <a:t>                if (</a:t>
            </a:r>
            <a:r>
              <a:rPr kumimoji="1" lang="en-US" altLang="zh-CN" sz="1600" dirty="0" err="1"/>
              <a:t>args</a:t>
            </a:r>
            <a:r>
              <a:rPr kumimoji="1" lang="en-US" altLang="zh-CN" sz="1600" dirty="0"/>
              <a:t>[0]?.</a:t>
            </a:r>
            <a:r>
              <a:rPr kumimoji="1" lang="en-US" altLang="zh-CN" sz="1600" dirty="0" err="1"/>
              <a:t>ToLower</a:t>
            </a:r>
            <a:r>
              <a:rPr kumimoji="1" lang="en-US" altLang="zh-CN" sz="1600" dirty="0"/>
              <a:t>().</a:t>
            </a:r>
            <a:r>
              <a:rPr kumimoji="1" lang="en-US" altLang="zh-CN" sz="1600" dirty="0" err="1"/>
              <a:t>StartsWith</a:t>
            </a:r>
            <a:r>
              <a:rPr kumimoji="1" lang="en-US" altLang="zh-CN" sz="1600" dirty="0"/>
              <a:t>("file:")??false)</a:t>
            </a:r>
          </a:p>
          <a:p>
            <a:r>
              <a:rPr kumimoji="1" lang="en-US" altLang="zh-CN" sz="1600" dirty="0"/>
              <a:t>                {</a:t>
            </a:r>
          </a:p>
          <a:p>
            <a:r>
              <a:rPr kumimoji="1" lang="en-US" altLang="zh-CN" sz="1600" dirty="0"/>
              <a:t>                    </a:t>
            </a:r>
          </a:p>
          <a:p>
            <a:r>
              <a:rPr kumimoji="1" lang="en-US" altLang="zh-CN" sz="1600" dirty="0"/>
              <a:t>                    string </a:t>
            </a:r>
            <a:r>
              <a:rPr kumimoji="1" lang="en-US" altLang="zh-CN" sz="1600" dirty="0" err="1"/>
              <a:t>fileName</a:t>
            </a:r>
            <a:r>
              <a:rPr kumimoji="1" lang="en-US" altLang="zh-CN" sz="1600" dirty="0"/>
              <a:t> = </a:t>
            </a:r>
            <a:r>
              <a:rPr kumimoji="1" lang="en-US" altLang="zh-CN" sz="1600" dirty="0" err="1"/>
              <a:t>args</a:t>
            </a:r>
            <a:r>
              <a:rPr kumimoji="1" lang="en-US" altLang="zh-CN" sz="1600" dirty="0"/>
              <a:t>[0]?.Remove(0, 5);</a:t>
            </a:r>
          </a:p>
          <a:p>
            <a:r>
              <a:rPr kumimoji="1" lang="en-US" altLang="zh-CN" sz="1600" dirty="0"/>
              <a:t>                    // ...</a:t>
            </a:r>
          </a:p>
          <a:p>
            <a:r>
              <a:rPr kumimoji="1" lang="en-US" altLang="zh-CN" sz="1600" dirty="0"/>
              <a:t>                }</a:t>
            </a:r>
          </a:p>
          <a:p>
            <a:r>
              <a:rPr kumimoji="1" lang="en-US" altLang="zh-CN" sz="1600" dirty="0"/>
              <a:t>            }</a:t>
            </a:r>
          </a:p>
          <a:p>
            <a:r>
              <a:rPr kumimoji="1"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1643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null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条件操作符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880" y="988540"/>
            <a:ext cx="11644740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 </a:t>
            </a:r>
            <a:r>
              <a:rPr lang="en-US" altLang="zh-CN" sz="2200" dirty="0">
                <a:sym typeface="+mn-ea"/>
              </a:rPr>
              <a:t>null</a:t>
            </a:r>
            <a:r>
              <a:rPr lang="zh-CN" altLang="en-US" sz="2200" dirty="0">
                <a:sym typeface="+mn-ea"/>
              </a:rPr>
              <a:t>条件操作符可以组成调用链，例如：</a:t>
            </a:r>
            <a:endParaRPr lang="en-US" altLang="zh-CN" sz="22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</a:t>
            </a:r>
            <a:r>
              <a:rPr kumimoji="1" lang="en-US" altLang="zh-CN" sz="2000" dirty="0" err="1"/>
              <a:t>args</a:t>
            </a:r>
            <a:r>
              <a:rPr kumimoji="1" lang="en-US" altLang="zh-CN" sz="2000" dirty="0"/>
              <a:t>[0]?.</a:t>
            </a:r>
            <a:r>
              <a:rPr kumimoji="1" lang="en-US" altLang="zh-CN" sz="2000" dirty="0" err="1"/>
              <a:t>ToLower</a:t>
            </a:r>
            <a:r>
              <a:rPr kumimoji="1" lang="en-US" altLang="zh-CN" sz="2000" dirty="0"/>
              <a:t>().</a:t>
            </a:r>
            <a:r>
              <a:rPr kumimoji="1" lang="en-US" altLang="zh-CN" sz="2000" dirty="0" err="1"/>
              <a:t>StartsWith</a:t>
            </a:r>
            <a:r>
              <a:rPr kumimoji="1" lang="en-US" altLang="zh-CN" sz="2000" dirty="0"/>
              <a:t>("file:")</a:t>
            </a:r>
          </a:p>
          <a:p>
            <a:endParaRPr lang="en-US" altLang="zh-CN" sz="20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null </a:t>
            </a:r>
            <a:r>
              <a:rPr lang="zh-CN" altLang="en-US" sz="2200" dirty="0">
                <a:sym typeface="+mn-ea"/>
              </a:rPr>
              <a:t>条件运算符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也可以和索引操作符结合使用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9302633D-58CE-4B3F-B8E3-07839BFDF60C}"/>
              </a:ext>
            </a:extLst>
          </p:cNvPr>
          <p:cNvSpPr txBox="1"/>
          <p:nvPr/>
        </p:nvSpPr>
        <p:spPr>
          <a:xfrm>
            <a:off x="569277" y="2473143"/>
            <a:ext cx="11007796" cy="181588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public static void Main(string[] </a:t>
            </a:r>
            <a:r>
              <a:rPr kumimoji="1" lang="en-US" altLang="zh-CN" sz="1600" dirty="0" err="1"/>
              <a:t>args</a:t>
            </a:r>
            <a:r>
              <a:rPr kumimoji="1" lang="en-US" altLang="zh-CN" sz="1600" dirty="0"/>
              <a:t>)</a:t>
            </a:r>
          </a:p>
          <a:p>
            <a:r>
              <a:rPr kumimoji="1" lang="en-US" altLang="zh-CN" sz="1600" dirty="0"/>
              <a:t>{</a:t>
            </a:r>
          </a:p>
          <a:p>
            <a:r>
              <a:rPr kumimoji="1" lang="en-US" altLang="zh-CN" sz="1600" dirty="0"/>
              <a:t>      // CAUTION: </a:t>
            </a:r>
            <a:r>
              <a:rPr kumimoji="1" lang="en-US" altLang="zh-CN" sz="1600" dirty="0" err="1"/>
              <a:t>args</a:t>
            </a:r>
            <a:r>
              <a:rPr kumimoji="1" lang="en-US" altLang="zh-CN" sz="1600" dirty="0"/>
              <a:t>?.Length not verified.</a:t>
            </a:r>
          </a:p>
          <a:p>
            <a:r>
              <a:rPr kumimoji="1" lang="en-US" altLang="zh-CN" sz="1600" dirty="0"/>
              <a:t>     string </a:t>
            </a:r>
            <a:r>
              <a:rPr kumimoji="1" lang="en-US" altLang="zh-CN" sz="1600" dirty="0" err="1"/>
              <a:t>directoryPath</a:t>
            </a:r>
            <a:r>
              <a:rPr kumimoji="1" lang="en-US" altLang="zh-CN" sz="1600" dirty="0"/>
              <a:t> = </a:t>
            </a:r>
            <a:r>
              <a:rPr kumimoji="1" lang="en-US" altLang="zh-CN" sz="1600" dirty="0" err="1"/>
              <a:t>args</a:t>
            </a:r>
            <a:r>
              <a:rPr kumimoji="1" lang="en-US" altLang="zh-CN" sz="1600" dirty="0"/>
              <a:t>?[0];</a:t>
            </a:r>
          </a:p>
          <a:p>
            <a:r>
              <a:rPr kumimoji="1" lang="en-US" altLang="zh-CN" sz="1600" dirty="0"/>
              <a:t>     string </a:t>
            </a:r>
            <a:r>
              <a:rPr kumimoji="1" lang="en-US" altLang="zh-CN" sz="1600" dirty="0" err="1"/>
              <a:t>searchPattern</a:t>
            </a:r>
            <a:r>
              <a:rPr kumimoji="1" lang="en-US" altLang="zh-CN" sz="1600" dirty="0"/>
              <a:t> = </a:t>
            </a:r>
            <a:r>
              <a:rPr kumimoji="1" lang="en-US" altLang="zh-CN" sz="1600" dirty="0" err="1"/>
              <a:t>args</a:t>
            </a:r>
            <a:r>
              <a:rPr kumimoji="1" lang="en-US" altLang="zh-CN" sz="1600" dirty="0"/>
              <a:t>?[1];</a:t>
            </a:r>
          </a:p>
          <a:p>
            <a:r>
              <a:rPr kumimoji="1" lang="en-US" altLang="zh-CN" sz="1600" dirty="0"/>
              <a:t>      // ...</a:t>
            </a:r>
          </a:p>
          <a:p>
            <a:r>
              <a:rPr kumimoji="1"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413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位操作符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5453" y="972665"/>
            <a:ext cx="1164474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 移位操作符 </a:t>
            </a:r>
            <a:endParaRPr lang="en-US" altLang="zh-CN" sz="22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       </a:t>
            </a:r>
            <a:r>
              <a:rPr lang="zh-CN" altLang="en-US" sz="2000" dirty="0">
                <a:sym typeface="+mn-ea"/>
              </a:rPr>
              <a:t>和</a:t>
            </a:r>
            <a:r>
              <a:rPr lang="en-US" altLang="zh-CN" sz="2000" dirty="0">
                <a:sym typeface="+mn-ea"/>
              </a:rPr>
              <a:t>C++ </a:t>
            </a:r>
            <a:r>
              <a:rPr lang="zh-CN" altLang="en-US" sz="2000" dirty="0">
                <a:sym typeface="+mn-ea"/>
              </a:rPr>
              <a:t>一样，</a:t>
            </a:r>
            <a:r>
              <a:rPr lang="en-US" altLang="zh-CN" sz="2000" dirty="0">
                <a:sym typeface="+mn-ea"/>
              </a:rPr>
              <a:t>C#</a:t>
            </a:r>
            <a:r>
              <a:rPr lang="zh-CN" altLang="en-US" sz="2000" dirty="0">
                <a:sym typeface="+mn-ea"/>
              </a:rPr>
              <a:t>支持  </a:t>
            </a:r>
            <a:r>
              <a:rPr lang="en-US" altLang="zh-CN" sz="2000" dirty="0">
                <a:sym typeface="+mn-ea"/>
              </a:rPr>
              <a:t>&lt;&lt;  &gt;&gt;   &lt;&lt;=   &gt;&gt;=  </a:t>
            </a:r>
            <a:r>
              <a:rPr lang="zh-CN" altLang="en-US" sz="2000" dirty="0">
                <a:sym typeface="+mn-ea"/>
              </a:rPr>
              <a:t>操作符，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      </a:t>
            </a:r>
            <a:r>
              <a:rPr lang="zh-CN" altLang="en-US" sz="2000" dirty="0">
                <a:sym typeface="+mn-ea"/>
              </a:rPr>
              <a:t> 例如：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int</a:t>
            </a:r>
            <a:r>
              <a:rPr lang="en-US" altLang="zh-CN" sz="2000" dirty="0">
                <a:sym typeface="+mn-ea"/>
              </a:rPr>
              <a:t> x= -7 &gt;&gt;2;</a:t>
            </a:r>
            <a:r>
              <a:rPr lang="zh-CN" altLang="en-US" sz="2000" dirty="0">
                <a:sym typeface="+mn-ea"/>
              </a:rPr>
              <a:t> 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 </a:t>
            </a:r>
            <a:r>
              <a:rPr lang="zh-CN" altLang="en-US" sz="2200" dirty="0">
                <a:sym typeface="+mn-ea"/>
              </a:rPr>
              <a:t>按位操作符</a:t>
            </a:r>
            <a:endParaRPr lang="en-US" altLang="zh-CN" sz="22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       </a:t>
            </a:r>
            <a:r>
              <a:rPr lang="en-US" altLang="zh-CN" sz="2000" dirty="0">
                <a:sym typeface="+mn-ea"/>
              </a:rPr>
              <a:t>C#</a:t>
            </a:r>
            <a:r>
              <a:rPr lang="zh-CN" altLang="en-US" sz="2000" dirty="0">
                <a:sym typeface="+mn-ea"/>
              </a:rPr>
              <a:t>支持  </a:t>
            </a:r>
            <a:r>
              <a:rPr lang="en-US" altLang="zh-CN" sz="2000" dirty="0">
                <a:sym typeface="+mn-ea"/>
              </a:rPr>
              <a:t>&amp;  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| </a:t>
            </a:r>
            <a:r>
              <a:rPr lang="zh-CN" altLang="en-US" sz="2000" dirty="0">
                <a:sym typeface="+mn-ea"/>
              </a:rPr>
              <a:t>， </a:t>
            </a:r>
            <a:r>
              <a:rPr lang="en-US" altLang="zh-CN" sz="2000" dirty="0">
                <a:sym typeface="+mn-ea"/>
              </a:rPr>
              <a:t>^, </a:t>
            </a:r>
            <a:r>
              <a:rPr lang="zh-CN" altLang="en-US" sz="2000" dirty="0">
                <a:sym typeface="+mn-ea"/>
              </a:rPr>
              <a:t>及  </a:t>
            </a:r>
            <a:r>
              <a:rPr lang="en-US" altLang="zh-CN" sz="2000" dirty="0">
                <a:sym typeface="+mn-ea"/>
              </a:rPr>
              <a:t>&amp;= 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|= </a:t>
            </a:r>
            <a:r>
              <a:rPr lang="zh-CN" altLang="en-US" sz="2000" dirty="0">
                <a:sym typeface="+mn-ea"/>
              </a:rPr>
              <a:t>， </a:t>
            </a:r>
            <a:r>
              <a:rPr lang="en-US" altLang="zh-CN" sz="2000" dirty="0">
                <a:sym typeface="+mn-ea"/>
              </a:rPr>
              <a:t>^= </a:t>
            </a:r>
            <a:r>
              <a:rPr lang="zh-CN" altLang="en-US" sz="2000" dirty="0">
                <a:sym typeface="+mn-ea"/>
              </a:rPr>
              <a:t>操作符</a:t>
            </a:r>
            <a:endParaRPr lang="en-US" altLang="zh-CN" sz="20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7F68AA62-C836-4661-B6B4-CABE780B25E8}"/>
              </a:ext>
            </a:extLst>
          </p:cNvPr>
          <p:cNvSpPr txBox="1"/>
          <p:nvPr/>
        </p:nvSpPr>
        <p:spPr>
          <a:xfrm>
            <a:off x="569996" y="2583557"/>
            <a:ext cx="11007796" cy="4031873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public static void Main()</a:t>
            </a:r>
          </a:p>
          <a:p>
            <a:r>
              <a:rPr kumimoji="1" lang="en-US" altLang="zh-CN" sz="1600" dirty="0"/>
              <a:t>{</a:t>
            </a:r>
          </a:p>
          <a:p>
            <a:r>
              <a:rPr kumimoji="1" lang="en-US" altLang="zh-CN" sz="1600" dirty="0"/>
              <a:t>            </a:t>
            </a:r>
            <a:r>
              <a:rPr kumimoji="1" lang="en-US" altLang="zh-CN" sz="1600" dirty="0" err="1"/>
              <a:t>const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size = 64;</a:t>
            </a:r>
          </a:p>
          <a:p>
            <a:r>
              <a:rPr kumimoji="1" lang="en-US" altLang="zh-CN" sz="1600" dirty="0"/>
              <a:t>            </a:t>
            </a:r>
            <a:r>
              <a:rPr kumimoji="1" lang="en-US" altLang="zh-CN" sz="1600" dirty="0" err="1"/>
              <a:t>ulong</a:t>
            </a:r>
            <a:r>
              <a:rPr kumimoji="1" lang="en-US" altLang="zh-CN" sz="1600" dirty="0"/>
              <a:t> value;</a:t>
            </a:r>
          </a:p>
          <a:p>
            <a:r>
              <a:rPr kumimoji="1" lang="en-US" altLang="zh-CN" sz="1600" dirty="0"/>
              <a:t>            char bit;</a:t>
            </a:r>
          </a:p>
          <a:p>
            <a:r>
              <a:rPr kumimoji="1" lang="en-US" altLang="zh-CN" sz="1600" dirty="0"/>
              <a:t>            </a:t>
            </a:r>
            <a:r>
              <a:rPr kumimoji="1" lang="en-US" altLang="zh-CN" sz="1600" dirty="0" err="1"/>
              <a:t>System.Console.Write</a:t>
            </a:r>
            <a:r>
              <a:rPr kumimoji="1" lang="en-US" altLang="zh-CN" sz="1600" dirty="0"/>
              <a:t>("Enter an integer: ");</a:t>
            </a:r>
          </a:p>
          <a:p>
            <a:r>
              <a:rPr kumimoji="1" lang="en-US" altLang="zh-CN" sz="1600" dirty="0"/>
              <a:t>            value = (</a:t>
            </a:r>
            <a:r>
              <a:rPr kumimoji="1" lang="en-US" altLang="zh-CN" sz="1600" dirty="0" err="1"/>
              <a:t>ulong</a:t>
            </a:r>
            <a:r>
              <a:rPr kumimoji="1" lang="en-US" altLang="zh-CN" sz="1600" dirty="0"/>
              <a:t>)</a:t>
            </a:r>
            <a:r>
              <a:rPr kumimoji="1" lang="en-US" altLang="zh-CN" sz="1600" dirty="0" err="1"/>
              <a:t>long.Parse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System.Console.ReadLine</a:t>
            </a:r>
            <a:r>
              <a:rPr kumimoji="1" lang="en-US" altLang="zh-CN" sz="1600" dirty="0"/>
              <a:t>());// Use </a:t>
            </a:r>
            <a:r>
              <a:rPr kumimoji="1" lang="en-US" altLang="zh-CN" sz="1600" dirty="0" err="1"/>
              <a:t>long.Parse</a:t>
            </a:r>
            <a:r>
              <a:rPr kumimoji="1" lang="en-US" altLang="zh-CN" sz="1600" dirty="0"/>
              <a:t>() to support negative numbers  </a:t>
            </a:r>
          </a:p>
          <a:p>
            <a:r>
              <a:rPr kumimoji="1" lang="en-US" altLang="zh-CN" sz="1600" dirty="0"/>
              <a:t>            </a:t>
            </a:r>
            <a:r>
              <a:rPr kumimoji="1" lang="en-US" altLang="zh-CN" sz="1600" dirty="0" err="1"/>
              <a:t>ulong</a:t>
            </a:r>
            <a:r>
              <a:rPr kumimoji="1" lang="en-US" altLang="zh-CN" sz="1600" dirty="0"/>
              <a:t> mask = 1UL &lt;&lt; size - 1;// Set initial mask to 100....</a:t>
            </a:r>
          </a:p>
          <a:p>
            <a:r>
              <a:rPr kumimoji="1" lang="en-US" altLang="zh-CN" sz="1600" dirty="0"/>
              <a:t>            for(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count = 0; count &lt; size; count++)</a:t>
            </a:r>
          </a:p>
          <a:p>
            <a:r>
              <a:rPr kumimoji="1" lang="en-US" altLang="zh-CN" sz="1600" dirty="0"/>
              <a:t>            {</a:t>
            </a:r>
          </a:p>
          <a:p>
            <a:r>
              <a:rPr kumimoji="1" lang="en-US" altLang="zh-CN" sz="1600" dirty="0"/>
              <a:t>                bit = ((mask &amp; value) != 0) ? '1' : '0';</a:t>
            </a:r>
          </a:p>
          <a:p>
            <a:r>
              <a:rPr kumimoji="1" lang="en-US" altLang="zh-CN" sz="1600" dirty="0"/>
              <a:t>                </a:t>
            </a:r>
            <a:r>
              <a:rPr kumimoji="1" lang="en-US" altLang="zh-CN" sz="1600" dirty="0" err="1"/>
              <a:t>System.Console.Write</a:t>
            </a:r>
            <a:r>
              <a:rPr kumimoji="1" lang="en-US" altLang="zh-CN" sz="1600" dirty="0"/>
              <a:t>(bit);</a:t>
            </a:r>
          </a:p>
          <a:p>
            <a:r>
              <a:rPr kumimoji="1" lang="en-US" altLang="zh-CN" sz="1600" dirty="0"/>
              <a:t>                mask &gt;&gt;= 1;// Shift mask one location over to the right</a:t>
            </a:r>
          </a:p>
          <a:p>
            <a:r>
              <a:rPr kumimoji="1" lang="en-US" altLang="zh-CN" sz="1600" dirty="0"/>
              <a:t>            }</a:t>
            </a:r>
          </a:p>
          <a:p>
            <a:r>
              <a:rPr kumimoji="1" lang="en-US" altLang="zh-CN" sz="1600" dirty="0"/>
              <a:t>            </a:t>
            </a:r>
            <a:r>
              <a:rPr kumimoji="1" lang="en-US" altLang="zh-CN" sz="1600" dirty="0" err="1"/>
              <a:t>System.Console.WriteLine</a:t>
            </a:r>
            <a:r>
              <a:rPr kumimoji="1" lang="en-US" altLang="zh-CN" sz="1600" dirty="0"/>
              <a:t>();</a:t>
            </a:r>
          </a:p>
          <a:p>
            <a:r>
              <a:rPr kumimoji="1"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4838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while ,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do/while, for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循环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5453" y="972665"/>
            <a:ext cx="116447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 </a:t>
            </a:r>
            <a:r>
              <a:rPr lang="en-US" altLang="zh-CN" sz="2200" dirty="0">
                <a:sym typeface="+mn-ea"/>
              </a:rPr>
              <a:t>while</a:t>
            </a:r>
            <a:r>
              <a:rPr lang="zh-CN" altLang="en-US" sz="2200" dirty="0">
                <a:sym typeface="+mn-ea"/>
              </a:rPr>
              <a:t> 语法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   while (condition)</a:t>
            </a:r>
          </a:p>
          <a:p>
            <a:r>
              <a:rPr lang="en-US" altLang="zh-CN" sz="2200" dirty="0">
                <a:sym typeface="+mn-ea"/>
              </a:rPr>
              <a:t>       statement</a:t>
            </a:r>
          </a:p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 do/while </a:t>
            </a:r>
            <a:r>
              <a:rPr lang="zh-CN" altLang="en-US" sz="2200" dirty="0">
                <a:sym typeface="+mn-ea"/>
              </a:rPr>
              <a:t>语法 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     do {</a:t>
            </a:r>
          </a:p>
          <a:p>
            <a:r>
              <a:rPr lang="en-US" altLang="zh-CN" sz="2200" dirty="0">
                <a:sym typeface="+mn-ea"/>
              </a:rPr>
              <a:t>             statement </a:t>
            </a:r>
          </a:p>
          <a:p>
            <a:r>
              <a:rPr lang="en-US" altLang="zh-CN" sz="2200" dirty="0">
                <a:sym typeface="+mn-ea"/>
              </a:rPr>
              <a:t>       }while(condition);</a:t>
            </a:r>
          </a:p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for </a:t>
            </a:r>
            <a:r>
              <a:rPr lang="zh-CN" altLang="en-US" sz="2200" dirty="0">
                <a:sym typeface="+mn-ea"/>
              </a:rPr>
              <a:t>循环</a:t>
            </a:r>
            <a:r>
              <a:rPr lang="en-US" altLang="zh-CN" sz="2200" dirty="0">
                <a:sym typeface="+mn-ea"/>
              </a:rPr>
              <a:t> </a:t>
            </a:r>
          </a:p>
          <a:p>
            <a:r>
              <a:rPr lang="en-US" altLang="zh-CN" sz="2200" dirty="0">
                <a:sym typeface="+mn-ea"/>
              </a:rPr>
              <a:t>      for (initial;</a:t>
            </a:r>
            <a:r>
              <a:rPr lang="zh-CN" altLang="en-US" sz="2200" dirty="0">
                <a:sym typeface="+mn-ea"/>
              </a:rPr>
              <a:t> </a:t>
            </a:r>
            <a:r>
              <a:rPr lang="en-US" altLang="zh-CN" sz="2200" dirty="0">
                <a:sym typeface="+mn-ea"/>
              </a:rPr>
              <a:t>condition; loop)</a:t>
            </a:r>
          </a:p>
          <a:p>
            <a:r>
              <a:rPr lang="en-US" altLang="zh-CN" sz="2200" dirty="0">
                <a:sym typeface="+mn-ea"/>
              </a:rPr>
              <a:t>         statement  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所有循环的条件必须是布尔表达式</a:t>
            </a:r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</a:t>
            </a: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34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foreach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循环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5453" y="972665"/>
            <a:ext cx="1164474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 </a:t>
            </a:r>
            <a:r>
              <a:rPr lang="en-US" altLang="zh-CN" sz="2200" dirty="0" err="1">
                <a:sym typeface="+mn-ea"/>
              </a:rPr>
              <a:t>foreach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遍历数据项集合，设置循环变量来依次表示每一项，语法形式如下： 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  </a:t>
            </a:r>
            <a:r>
              <a:rPr lang="en-US" altLang="zh-CN" sz="2200" dirty="0" err="1">
                <a:sym typeface="+mn-ea"/>
              </a:rPr>
              <a:t>foreach</a:t>
            </a:r>
            <a:r>
              <a:rPr lang="en-US" altLang="zh-CN" sz="2200" dirty="0">
                <a:sym typeface="+mn-ea"/>
              </a:rPr>
              <a:t>(type variable in collection)</a:t>
            </a:r>
          </a:p>
          <a:p>
            <a:r>
              <a:rPr lang="en-US" altLang="zh-CN" sz="2200" dirty="0">
                <a:sym typeface="+mn-ea"/>
              </a:rPr>
              <a:t>          statement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zh-CN" sz="2200" dirty="0">
                <a:sym typeface="+mn-ea"/>
              </a:rPr>
              <a:t>type </a:t>
            </a:r>
            <a:r>
              <a:rPr lang="zh-CN" altLang="en-US" sz="2200" dirty="0">
                <a:sym typeface="+mn-ea"/>
              </a:rPr>
              <a:t>         ：</a:t>
            </a:r>
            <a:r>
              <a:rPr lang="en-US" altLang="zh-CN" sz="2200" dirty="0">
                <a:sym typeface="+mn-ea"/>
              </a:rPr>
              <a:t>collection</a:t>
            </a:r>
            <a:r>
              <a:rPr lang="zh-CN" altLang="en-US" sz="2200" dirty="0">
                <a:sym typeface="+mn-ea"/>
              </a:rPr>
              <a:t>每一项的</a:t>
            </a:r>
            <a:r>
              <a:rPr lang="en-US" altLang="zh-CN" sz="2200" dirty="0">
                <a:sym typeface="+mn-ea"/>
              </a:rPr>
              <a:t>variable </a:t>
            </a:r>
            <a:r>
              <a:rPr lang="zh-CN" altLang="en-US" sz="2200" dirty="0">
                <a:sym typeface="+mn-ea"/>
              </a:rPr>
              <a:t>的数据类型，可将类型设置为</a:t>
            </a:r>
            <a:r>
              <a:rPr lang="en-US" altLang="zh-CN" sz="2200" dirty="0" err="1">
                <a:sym typeface="+mn-ea"/>
              </a:rPr>
              <a:t>var</a:t>
            </a:r>
            <a:endParaRPr lang="en-US" altLang="zh-CN" sz="2200" dirty="0">
              <a:sym typeface="+mn-ea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zh-CN" sz="2200" dirty="0">
                <a:sym typeface="+mn-ea"/>
              </a:rPr>
              <a:t>variable   </a:t>
            </a:r>
            <a:r>
              <a:rPr lang="zh-CN" altLang="en-US" sz="2200" dirty="0">
                <a:sym typeface="+mn-ea"/>
              </a:rPr>
              <a:t> ：只读变量，</a:t>
            </a:r>
            <a:r>
              <a:rPr lang="en-US" altLang="zh-CN" sz="2200" dirty="0" err="1">
                <a:sym typeface="+mn-ea"/>
              </a:rPr>
              <a:t>foreach</a:t>
            </a:r>
            <a:r>
              <a:rPr lang="zh-CN" altLang="en-US" sz="2200" dirty="0">
                <a:sym typeface="+mn-ea"/>
              </a:rPr>
              <a:t>循环自动将</a:t>
            </a:r>
            <a:r>
              <a:rPr lang="en-US" altLang="zh-CN" sz="2200" dirty="0">
                <a:sym typeface="+mn-ea"/>
              </a:rPr>
              <a:t>collection</a:t>
            </a:r>
            <a:r>
              <a:rPr lang="zh-CN" altLang="en-US" sz="2200" dirty="0">
                <a:sym typeface="+mn-ea"/>
              </a:rPr>
              <a:t>中下一项赋给它  </a:t>
            </a:r>
            <a:endParaRPr lang="en-US" altLang="zh-CN" sz="2200" dirty="0">
              <a:sym typeface="+mn-ea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zh-CN" sz="2200" dirty="0">
                <a:sym typeface="+mn-ea"/>
              </a:rPr>
              <a:t>collection </a:t>
            </a:r>
            <a:r>
              <a:rPr lang="zh-CN" altLang="en-US" sz="2200" dirty="0">
                <a:sym typeface="+mn-ea"/>
              </a:rPr>
              <a:t>：多个数据项的表达式，如 数组等</a:t>
            </a:r>
            <a:endParaRPr lang="en-US" altLang="zh-CN" sz="2200" dirty="0">
              <a:sym typeface="+mn-ea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zh-CN" sz="2200" dirty="0">
                <a:sym typeface="+mn-ea"/>
              </a:rPr>
              <a:t>Statement : </a:t>
            </a:r>
            <a:r>
              <a:rPr lang="zh-CN" altLang="en-US" sz="2200" dirty="0">
                <a:sym typeface="+mn-ea"/>
              </a:rPr>
              <a:t>循环体语句集合 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例子： 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4">
            <a:extLst>
              <a:ext uri="{FF2B5EF4-FFF2-40B4-BE49-F238E27FC236}">
                <a16:creationId xmlns:a16="http://schemas.microsoft.com/office/drawing/2014/main" id="{61D1CB8B-EBB4-4A3E-93D0-C693B89E6CE4}"/>
              </a:ext>
            </a:extLst>
          </p:cNvPr>
          <p:cNvSpPr txBox="1"/>
          <p:nvPr/>
        </p:nvSpPr>
        <p:spPr>
          <a:xfrm>
            <a:off x="452266" y="3905688"/>
            <a:ext cx="11007796" cy="255454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public static void Main() // Declares the entry point of the program.</a:t>
            </a:r>
          </a:p>
          <a:p>
            <a:r>
              <a:rPr kumimoji="1" lang="en-US" altLang="zh-CN" sz="1600" dirty="0"/>
              <a:t>{</a:t>
            </a:r>
          </a:p>
          <a:p>
            <a:r>
              <a:rPr kumimoji="1" lang="en-US" altLang="zh-CN" sz="1600" dirty="0"/>
              <a:t>            char[] cells = {'1', '2', '3', '4', '5', '6', '7', '8', '9’};</a:t>
            </a:r>
          </a:p>
          <a:p>
            <a:r>
              <a:rPr kumimoji="1" lang="en-US" altLang="zh-CN" sz="1600" dirty="0"/>
              <a:t>            // Write out the initial available moves</a:t>
            </a:r>
          </a:p>
          <a:p>
            <a:r>
              <a:rPr kumimoji="1" lang="en-US" altLang="zh-CN" sz="1600" dirty="0"/>
              <a:t>            </a:t>
            </a:r>
            <a:r>
              <a:rPr kumimoji="1" lang="en-US" altLang="zh-CN" sz="1600" dirty="0" err="1"/>
              <a:t>foreach</a:t>
            </a:r>
            <a:r>
              <a:rPr kumimoji="1" lang="en-US" altLang="zh-CN" sz="1600" dirty="0"/>
              <a:t>(char cell in cells)</a:t>
            </a:r>
          </a:p>
          <a:p>
            <a:r>
              <a:rPr kumimoji="1" lang="en-US" altLang="zh-CN" sz="1600" dirty="0"/>
              <a:t>            {</a:t>
            </a:r>
          </a:p>
          <a:p>
            <a:r>
              <a:rPr kumimoji="1" lang="en-US" altLang="zh-CN" sz="1600" dirty="0"/>
              <a:t>                if(cell != 'O' &amp;&amp; cell != 'X’)</a:t>
            </a:r>
          </a:p>
          <a:p>
            <a:r>
              <a:rPr kumimoji="1" lang="en-US" altLang="zh-CN" sz="1600" dirty="0"/>
              <a:t>                     </a:t>
            </a:r>
            <a:r>
              <a:rPr kumimoji="1" lang="en-US" altLang="zh-CN" sz="1600" dirty="0" err="1"/>
              <a:t>System.Console.Write</a:t>
            </a:r>
            <a:r>
              <a:rPr kumimoji="1" lang="en-US" altLang="zh-CN" sz="1600" dirty="0"/>
              <a:t>($"{ cell } ");</a:t>
            </a:r>
          </a:p>
          <a:p>
            <a:r>
              <a:rPr kumimoji="1" lang="en-US" altLang="zh-CN" sz="1600" dirty="0"/>
              <a:t>             }</a:t>
            </a:r>
          </a:p>
          <a:p>
            <a:r>
              <a:rPr kumimoji="1"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966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4605" y="14342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890" y="-13970"/>
            <a:ext cx="3370580" cy="9677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7545" y="2865320"/>
            <a:ext cx="1063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数组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605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C#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预处理指令</a:t>
            </a: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0" name="Picture 6" descr="Image result for c# 预处理指令">
            <a:extLst>
              <a:ext uri="{FF2B5EF4-FFF2-40B4-BE49-F238E27FC236}">
                <a16:creationId xmlns:a16="http://schemas.microsoft.com/office/drawing/2014/main" id="{CAC6F5AC-B5B2-42F1-B468-E8BCD756C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352" y="1132728"/>
            <a:ext cx="65817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526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错误和警告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7361" y="1102566"/>
            <a:ext cx="1164474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en-US" altLang="zh-CN" sz="2000" dirty="0">
                <a:sym typeface="+mn-ea"/>
              </a:rPr>
              <a:t> C# </a:t>
            </a:r>
            <a:r>
              <a:rPr lang="zh-CN" altLang="en-US" sz="2000" dirty="0">
                <a:sym typeface="+mn-ea"/>
              </a:rPr>
              <a:t>允许在代码中插入 </a:t>
            </a:r>
            <a:r>
              <a:rPr lang="en-US" altLang="zh-CN" sz="2000" dirty="0">
                <a:sym typeface="+mn-ea"/>
              </a:rPr>
              <a:t>#error </a:t>
            </a:r>
            <a:r>
              <a:rPr lang="zh-CN" altLang="en-US" sz="2000" dirty="0">
                <a:sym typeface="+mn-ea"/>
              </a:rPr>
              <a:t>和 </a:t>
            </a:r>
            <a:r>
              <a:rPr lang="en-US" altLang="zh-CN" sz="2000" dirty="0">
                <a:sym typeface="+mn-ea"/>
              </a:rPr>
              <a:t>#warning </a:t>
            </a:r>
            <a:r>
              <a:rPr lang="zh-CN" altLang="en-US" sz="2000" dirty="0">
                <a:sym typeface="+mn-ea"/>
              </a:rPr>
              <a:t>指令分别来生成错误和警告信息， 例如： 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b="1" dirty="0"/>
              <a:t> 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2000" b="1" dirty="0"/>
          </a:p>
          <a:p>
            <a:pPr marL="285750" indent="-285750">
              <a:buFont typeface="Wingdings" charset="2"/>
              <a:buChar char="n"/>
            </a:pPr>
            <a:endParaRPr lang="en-US" altLang="zh-CN" sz="2000" b="1" dirty="0"/>
          </a:p>
          <a:p>
            <a:pPr marL="285750" indent="-285750">
              <a:buFont typeface="Wingdings" charset="2"/>
              <a:buChar char="n"/>
            </a:pPr>
            <a:endParaRPr lang="en-US" altLang="zh-CN" sz="2000" b="1" dirty="0"/>
          </a:p>
          <a:p>
            <a:r>
              <a:rPr lang="en-US" altLang="zh-CN" sz="2000" b="1" dirty="0"/>
              <a:t> </a:t>
            </a:r>
          </a:p>
          <a:p>
            <a:pPr marL="285750" indent="-285750">
              <a:buFont typeface="Wingdings" charset="2"/>
              <a:buChar char="n"/>
            </a:pPr>
            <a:r>
              <a:rPr lang="en-US" altLang="zh-CN" sz="2000" dirty="0">
                <a:sym typeface="+mn-ea"/>
              </a:rPr>
              <a:t>   C#</a:t>
            </a:r>
            <a:r>
              <a:rPr lang="zh-CN" altLang="en-US" sz="2000" dirty="0">
                <a:sym typeface="+mn-ea"/>
              </a:rPr>
              <a:t>编译器提供了预处理指令</a:t>
            </a:r>
            <a:r>
              <a:rPr lang="en-US" altLang="zh-CN" sz="2000" dirty="0">
                <a:sym typeface="+mn-ea"/>
              </a:rPr>
              <a:t>#pragma </a:t>
            </a:r>
            <a:r>
              <a:rPr lang="zh-CN" altLang="en-US" sz="2000" dirty="0">
                <a:sym typeface="+mn-ea"/>
              </a:rPr>
              <a:t>来关闭或还原警告</a:t>
            </a:r>
            <a:endParaRPr lang="en-US" altLang="zh-CN" sz="2000" dirty="0">
              <a:sym typeface="+mn-ea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zh-CN" altLang="en-US" sz="2000" b="1" dirty="0"/>
              <a:t>   </a:t>
            </a:r>
            <a:r>
              <a:rPr lang="en-US" sz="2000" dirty="0"/>
              <a:t>#pragma warning disable 1030        </a:t>
            </a:r>
            <a:r>
              <a:rPr lang="zh-CN" altLang="en-US" sz="2000" dirty="0"/>
              <a:t>禁用 </a:t>
            </a:r>
            <a:r>
              <a:rPr lang="en-US" altLang="zh-CN" sz="2000" dirty="0"/>
              <a:t>#</a:t>
            </a:r>
            <a:r>
              <a:rPr lang="en-US" sz="2000" dirty="0"/>
              <a:t>warning</a:t>
            </a:r>
            <a:r>
              <a:rPr lang="zh-CN" altLang="en-US" sz="2000" dirty="0"/>
              <a:t>指令</a:t>
            </a:r>
            <a:endParaRPr lang="en-US" altLang="zh-CN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zh-CN" sz="2000" dirty="0">
                <a:sym typeface="+mn-ea"/>
              </a:rPr>
              <a:t> </a:t>
            </a:r>
            <a:r>
              <a:rPr lang="en-US" sz="2000" dirty="0"/>
              <a:t>#pragma warning restore 1030</a:t>
            </a:r>
            <a:r>
              <a:rPr lang="zh-CN" altLang="en-US" sz="2000" dirty="0"/>
              <a:t>      还原 </a:t>
            </a:r>
            <a:r>
              <a:rPr lang="en-US" altLang="zh-CN" sz="2000" dirty="0"/>
              <a:t>#</a:t>
            </a:r>
            <a:r>
              <a:rPr lang="en-US" sz="2000" dirty="0"/>
              <a:t>warning</a:t>
            </a:r>
            <a:r>
              <a:rPr lang="zh-CN" altLang="en-US" sz="2000" dirty="0"/>
              <a:t>指令</a:t>
            </a:r>
            <a:endParaRPr lang="en-US" altLang="zh-CN" sz="20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1D3C8AA7-16B7-4879-ACCB-C6C17231546E}"/>
              </a:ext>
            </a:extLst>
          </p:cNvPr>
          <p:cNvSpPr txBox="1"/>
          <p:nvPr/>
        </p:nvSpPr>
        <p:spPr>
          <a:xfrm>
            <a:off x="747625" y="1530326"/>
            <a:ext cx="11007796" cy="107721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 public static void Main()</a:t>
            </a:r>
          </a:p>
          <a:p>
            <a:r>
              <a:rPr kumimoji="1" lang="en-US" altLang="zh-CN" sz="1600" dirty="0"/>
              <a:t> {</a:t>
            </a:r>
          </a:p>
          <a:p>
            <a:r>
              <a:rPr kumimoji="1" lang="en-US" altLang="zh-CN" sz="1600" dirty="0"/>
              <a:t>          #warning "Same move allowed multiple times."</a:t>
            </a:r>
          </a:p>
          <a:p>
            <a:r>
              <a:rPr kumimoji="1"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5948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#region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453" y="972665"/>
            <a:ext cx="116447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en-US" altLang="zh-CN" sz="2000" dirty="0">
                <a:sym typeface="+mn-ea"/>
              </a:rPr>
              <a:t> C# </a:t>
            </a:r>
            <a:r>
              <a:rPr lang="zh-CN" altLang="en-US" sz="2000" dirty="0">
                <a:sym typeface="+mn-ea"/>
              </a:rPr>
              <a:t>允许使用</a:t>
            </a:r>
            <a:r>
              <a:rPr lang="en-US" altLang="zh-CN" sz="2000" dirty="0">
                <a:sym typeface="+mn-ea"/>
              </a:rPr>
              <a:t>#region</a:t>
            </a:r>
            <a:r>
              <a:rPr lang="zh-CN" altLang="en-US" sz="2000" dirty="0">
                <a:sym typeface="+mn-ea"/>
              </a:rPr>
              <a:t>指令展开或折叠代码区域 </a:t>
            </a:r>
            <a:r>
              <a:rPr lang="en-US" sz="2000" dirty="0"/>
              <a:t>，</a:t>
            </a:r>
            <a:r>
              <a:rPr lang="zh-CN" altLang="en-US" sz="2000" dirty="0"/>
              <a:t>当这组代码被折叠起来的时候，我们可以看到</a:t>
            </a:r>
            <a:r>
              <a:rPr lang="en-US" altLang="zh-CN" sz="2000" dirty="0"/>
              <a:t>#</a:t>
            </a:r>
            <a:r>
              <a:rPr lang="en-US" sz="2000" dirty="0"/>
              <a:t>region</a:t>
            </a:r>
            <a:r>
              <a:rPr lang="zh-CN" altLang="en-US" sz="2000" dirty="0"/>
              <a:t>后面的说明文字</a:t>
            </a:r>
            <a:r>
              <a:rPr lang="zh-CN" altLang="en-US" sz="2000" b="1" dirty="0"/>
              <a:t>。</a:t>
            </a:r>
            <a:endParaRPr lang="en-US" altLang="zh-CN" sz="2000" b="1" dirty="0"/>
          </a:p>
          <a:p>
            <a:pPr marL="285750" indent="-285750">
              <a:buFont typeface="Wingdings" charset="2"/>
              <a:buChar char="n"/>
            </a:pPr>
            <a:endParaRPr lang="en-US" altLang="zh-CN" sz="2000" b="1" dirty="0"/>
          </a:p>
          <a:p>
            <a:pPr marL="285750" indent="-285750">
              <a:buFont typeface="Wingdings" charset="2"/>
              <a:buChar char="n"/>
            </a:pPr>
            <a:r>
              <a:rPr lang="en-US" altLang="zh-CN" sz="2000" b="1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</a:t>
            </a:r>
            <a:r>
              <a:rPr lang="en-US" sz="2000" dirty="0"/>
              <a:t>#region</a:t>
            </a:r>
            <a:r>
              <a:rPr lang="zh-CN" altLang="en-US" sz="2000" dirty="0"/>
              <a:t>和</a:t>
            </a:r>
            <a:r>
              <a:rPr lang="en-US" altLang="zh-CN" sz="2000" dirty="0"/>
              <a:t>#</a:t>
            </a:r>
            <a:r>
              <a:rPr lang="en-US" sz="2000" dirty="0" err="1"/>
              <a:t>endregion</a:t>
            </a:r>
            <a:r>
              <a:rPr lang="en-US" sz="2000" dirty="0"/>
              <a:t> </a:t>
            </a:r>
            <a:r>
              <a:rPr lang="zh-CN" altLang="en-US" sz="2000" dirty="0"/>
              <a:t>必须成对使用，两个指令都可以选择在指令后面跟随一个描述性字符串</a:t>
            </a:r>
            <a:endParaRPr lang="en-US" altLang="zh-CN" sz="2000" dirty="0"/>
          </a:p>
          <a:p>
            <a:pPr marL="285750" indent="-285750">
              <a:buFont typeface="Wingdings" charset="2"/>
              <a:buChar char="n"/>
            </a:pPr>
            <a:endParaRPr lang="en-US" altLang="zh-CN" sz="2000" dirty="0"/>
          </a:p>
          <a:p>
            <a:pPr marL="285750" indent="-285750">
              <a:buFont typeface="Wingdings" charset="2"/>
              <a:buChar char="n"/>
            </a:pPr>
            <a:endParaRPr lang="en-US" altLang="zh-CN" sz="2000" dirty="0"/>
          </a:p>
          <a:p>
            <a:pPr marL="285750" indent="-285750">
              <a:buFont typeface="Wingdings" charset="2"/>
              <a:buChar char="n"/>
            </a:pPr>
            <a:r>
              <a:rPr lang="en-US" altLang="zh-CN" sz="2000" dirty="0">
                <a:sym typeface="+mn-ea"/>
              </a:rPr>
              <a:t> </a:t>
            </a:r>
            <a:r>
              <a:rPr lang="en-US" sz="2000" dirty="0"/>
              <a:t>#region </a:t>
            </a:r>
            <a:r>
              <a:rPr lang="zh-CN" altLang="en-US" sz="2000" dirty="0"/>
              <a:t>块不能与 </a:t>
            </a:r>
            <a:r>
              <a:rPr lang="en-US" altLang="zh-CN" sz="2000" dirty="0"/>
              <a:t>#</a:t>
            </a:r>
            <a:r>
              <a:rPr lang="en-US" sz="2000" dirty="0"/>
              <a:t>if</a:t>
            </a:r>
            <a:r>
              <a:rPr lang="zh-CN" altLang="en-US" sz="2000" dirty="0"/>
              <a:t>块重叠。但是，可以将 </a:t>
            </a:r>
            <a:r>
              <a:rPr lang="en-US" altLang="zh-CN" sz="2000" dirty="0"/>
              <a:t>#</a:t>
            </a:r>
            <a:r>
              <a:rPr lang="en-US" sz="2000" dirty="0"/>
              <a:t>region </a:t>
            </a:r>
            <a:r>
              <a:rPr lang="zh-CN" altLang="en-US" sz="2000" dirty="0"/>
              <a:t>块嵌套在 </a:t>
            </a:r>
            <a:r>
              <a:rPr lang="en-US" altLang="zh-CN" sz="2000" dirty="0"/>
              <a:t>#</a:t>
            </a:r>
            <a:r>
              <a:rPr lang="en-US" sz="2000" dirty="0"/>
              <a:t>if </a:t>
            </a:r>
            <a:r>
              <a:rPr lang="zh-CN" altLang="en-US" sz="2000" dirty="0"/>
              <a:t>块内，或将 </a:t>
            </a:r>
            <a:r>
              <a:rPr lang="en-US" altLang="zh-CN" sz="2000" dirty="0"/>
              <a:t>#</a:t>
            </a:r>
            <a:r>
              <a:rPr lang="en-US" sz="2000" dirty="0"/>
              <a:t>if </a:t>
            </a:r>
            <a:r>
              <a:rPr lang="zh-CN" altLang="en-US" sz="2000" dirty="0"/>
              <a:t>块嵌套在 </a:t>
            </a:r>
            <a:r>
              <a:rPr lang="en-US" altLang="zh-CN" sz="2000" dirty="0"/>
              <a:t>#</a:t>
            </a:r>
            <a:r>
              <a:rPr lang="en-US" sz="2000" dirty="0"/>
              <a:t>region </a:t>
            </a:r>
            <a:r>
              <a:rPr lang="zh-CN" altLang="en-US" sz="2000" dirty="0"/>
              <a:t>块内</a:t>
            </a:r>
            <a:r>
              <a:rPr lang="zh-CN" altLang="en-US" dirty="0"/>
              <a:t>。</a:t>
            </a:r>
            <a:endParaRPr lang="en-US" altLang="zh-CN" sz="20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32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数组的声明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880" y="1132728"/>
            <a:ext cx="1164474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 一维数组声明：  </a:t>
            </a:r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   </a:t>
            </a:r>
            <a:r>
              <a:rPr lang="en-US" altLang="zh-CN" sz="2200" dirty="0"/>
              <a:t>T[] </a:t>
            </a:r>
            <a:r>
              <a:rPr lang="zh-CN" altLang="en-US" sz="2200" dirty="0"/>
              <a:t>表示</a:t>
            </a:r>
            <a:r>
              <a:rPr lang="en-US" altLang="zh-CN" sz="2200" dirty="0"/>
              <a:t>T</a:t>
            </a:r>
            <a:r>
              <a:rPr lang="zh-CN" altLang="en-US" sz="2200" dirty="0"/>
              <a:t>类型元素的数组，元素的索引值范围从</a:t>
            </a:r>
            <a:r>
              <a:rPr lang="en-US" altLang="zh-CN" sz="2200" dirty="0"/>
              <a:t>0 </a:t>
            </a:r>
            <a:r>
              <a:rPr lang="zh-CN" altLang="en-US" sz="2200" dirty="0"/>
              <a:t>到 </a:t>
            </a:r>
            <a:r>
              <a:rPr lang="en-US" altLang="zh-CN" sz="2200" dirty="0"/>
              <a:t>size -1,</a:t>
            </a:r>
            <a:r>
              <a:rPr lang="zh-CN" altLang="en-US" sz="2200" dirty="0"/>
              <a:t>可以使用下标运算符</a:t>
            </a:r>
            <a:r>
              <a:rPr lang="en-US" altLang="zh-CN" sz="2200" dirty="0"/>
              <a:t>[]</a:t>
            </a:r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    访问数组中元素， 例如： </a:t>
            </a:r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      </a:t>
            </a:r>
            <a:r>
              <a:rPr lang="en-US" altLang="zh-CN" sz="2200" dirty="0">
                <a:sym typeface="+mn-ea"/>
              </a:rPr>
              <a:t>string[] languages; </a:t>
            </a:r>
          </a:p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 多维数组声明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    T[, </a:t>
            </a:r>
            <a:r>
              <a:rPr lang="mr-IN" altLang="zh-CN" sz="2200" dirty="0">
                <a:sym typeface="+mn-ea"/>
              </a:rPr>
              <a:t>…</a:t>
            </a:r>
            <a:r>
              <a:rPr lang="en-US" altLang="zh-CN" sz="2200" dirty="0">
                <a:sym typeface="+mn-ea"/>
              </a:rPr>
              <a:t>, ]  </a:t>
            </a:r>
            <a:r>
              <a:rPr lang="zh-CN" altLang="en-US" sz="2200" dirty="0">
                <a:sym typeface="+mn-ea"/>
              </a:rPr>
              <a:t>表示</a:t>
            </a:r>
            <a:r>
              <a:rPr lang="en-US" altLang="zh-CN" sz="2200" dirty="0"/>
              <a:t>T</a:t>
            </a:r>
            <a:r>
              <a:rPr lang="zh-CN" altLang="en-US" sz="2200" dirty="0"/>
              <a:t>类型元素的多维数组，数组的维数等于逗号数加</a:t>
            </a:r>
            <a:r>
              <a:rPr lang="en-US" altLang="zh-CN" sz="2200" dirty="0"/>
              <a:t>1</a:t>
            </a:r>
            <a:r>
              <a:rPr lang="zh-CN" altLang="en-US" sz="2200" dirty="0"/>
              <a:t>， 例如： </a:t>
            </a:r>
            <a:endParaRPr lang="en-US" altLang="zh-CN" sz="2200" dirty="0"/>
          </a:p>
          <a:p>
            <a:r>
              <a:rPr lang="zh-CN" altLang="en-US" sz="2200" dirty="0">
                <a:sym typeface="+mn-ea"/>
              </a:rPr>
              <a:t>       </a:t>
            </a:r>
            <a:r>
              <a:rPr lang="en-US" altLang="zh-CN" sz="2200" dirty="0" err="1">
                <a:sym typeface="+mn-ea"/>
              </a:rPr>
              <a:t>int</a:t>
            </a:r>
            <a:r>
              <a:rPr lang="en-US" altLang="zh-CN" sz="2200" dirty="0">
                <a:sym typeface="+mn-ea"/>
              </a:rPr>
              <a:t>[, ] cells ;</a:t>
            </a:r>
          </a:p>
          <a:p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 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</a:t>
            </a: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34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数组的实例化和赋值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880" y="1132728"/>
            <a:ext cx="116447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 数组在声明时通过在花括号中使用以逗号分隔的数据项对数组赋值， 例如：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如果在声明后赋值，则需要使用</a:t>
            </a:r>
            <a:r>
              <a:rPr lang="en-US" altLang="zh-CN" sz="2200" dirty="0">
                <a:sym typeface="+mn-ea"/>
              </a:rPr>
              <a:t>new </a:t>
            </a:r>
          </a:p>
          <a:p>
            <a:r>
              <a:rPr lang="en-US" altLang="zh-CN" sz="2200" dirty="0">
                <a:sym typeface="+mn-ea"/>
              </a:rPr>
              <a:t> 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  </a:t>
            </a:r>
            <a:r>
              <a:rPr lang="en-US" altLang="zh-CN" sz="2200" dirty="0">
                <a:sym typeface="+mn-ea"/>
              </a:rPr>
              <a:t>C# </a:t>
            </a:r>
            <a:r>
              <a:rPr lang="zh-CN" altLang="en-US" sz="2200" dirty="0">
                <a:sym typeface="+mn-ea"/>
              </a:rPr>
              <a:t>也支持将</a:t>
            </a:r>
            <a:r>
              <a:rPr lang="en-US" altLang="zh-CN" sz="2200" dirty="0">
                <a:sym typeface="+mn-ea"/>
              </a:rPr>
              <a:t>new </a:t>
            </a:r>
            <a:r>
              <a:rPr lang="zh-CN" altLang="en-US" sz="2200" dirty="0">
                <a:sym typeface="+mn-ea"/>
              </a:rPr>
              <a:t>作为声明语句的一部分， 例如： </a:t>
            </a:r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 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 在</a:t>
            </a:r>
            <a:r>
              <a:rPr lang="en-US" altLang="zh-CN" sz="2200" dirty="0">
                <a:sym typeface="+mn-ea"/>
              </a:rPr>
              <a:t>new </a:t>
            </a:r>
            <a:r>
              <a:rPr lang="zh-CN" altLang="en-US" sz="2200" dirty="0">
                <a:sym typeface="+mn-ea"/>
              </a:rPr>
              <a:t>关键字作为数组赋值的一部分，可以同时在括号内指定数组的大小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 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</a:t>
            </a: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4C32A927-145B-4EF1-AAF7-416BEE0ABAE6}"/>
              </a:ext>
            </a:extLst>
          </p:cNvPr>
          <p:cNvSpPr txBox="1"/>
          <p:nvPr/>
        </p:nvSpPr>
        <p:spPr>
          <a:xfrm>
            <a:off x="715750" y="1947188"/>
            <a:ext cx="9735378" cy="338554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string[] languages={ “C#”,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”COBOL”, “JAVA”, ”C++”}; </a:t>
            </a:r>
          </a:p>
        </p:txBody>
      </p:sp>
      <p:sp>
        <p:nvSpPr>
          <p:cNvPr id="13" name="文本框 4">
            <a:extLst>
              <a:ext uri="{FF2B5EF4-FFF2-40B4-BE49-F238E27FC236}">
                <a16:creationId xmlns:a16="http://schemas.microsoft.com/office/drawing/2014/main" id="{4C32A927-145B-4EF1-AAF7-416BEE0ABAE6}"/>
              </a:ext>
            </a:extLst>
          </p:cNvPr>
          <p:cNvSpPr txBox="1"/>
          <p:nvPr/>
        </p:nvSpPr>
        <p:spPr>
          <a:xfrm>
            <a:off x="715750" y="2900736"/>
            <a:ext cx="9735378" cy="58477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string[] languages;</a:t>
            </a:r>
          </a:p>
          <a:p>
            <a:r>
              <a:rPr kumimoji="1" lang="en-US" altLang="zh-CN" sz="1600" dirty="0"/>
              <a:t>languages = new string[]{ “C#”,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”COBOL”, “JAVA”, ”C++”}; </a:t>
            </a:r>
          </a:p>
        </p:txBody>
      </p:sp>
      <p:sp>
        <p:nvSpPr>
          <p:cNvPr id="17" name="文本框 4">
            <a:extLst>
              <a:ext uri="{FF2B5EF4-FFF2-40B4-BE49-F238E27FC236}">
                <a16:creationId xmlns:a16="http://schemas.microsoft.com/office/drawing/2014/main" id="{4C32A927-145B-4EF1-AAF7-416BEE0ABAE6}"/>
              </a:ext>
            </a:extLst>
          </p:cNvPr>
          <p:cNvSpPr txBox="1"/>
          <p:nvPr/>
        </p:nvSpPr>
        <p:spPr>
          <a:xfrm>
            <a:off x="715750" y="4039007"/>
            <a:ext cx="9735378" cy="338554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string[] languages=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new string[]{ “C#”,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”COBOL”, “JAVA”, ”C++”}; </a:t>
            </a:r>
          </a:p>
        </p:txBody>
      </p:sp>
      <p:sp>
        <p:nvSpPr>
          <p:cNvPr id="18" name="文本框 4">
            <a:extLst>
              <a:ext uri="{FF2B5EF4-FFF2-40B4-BE49-F238E27FC236}">
                <a16:creationId xmlns:a16="http://schemas.microsoft.com/office/drawing/2014/main" id="{4C32A927-145B-4EF1-AAF7-416BEE0ABAE6}"/>
              </a:ext>
            </a:extLst>
          </p:cNvPr>
          <p:cNvSpPr txBox="1"/>
          <p:nvPr/>
        </p:nvSpPr>
        <p:spPr>
          <a:xfrm>
            <a:off x="715750" y="5058949"/>
            <a:ext cx="9735378" cy="338554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string[] languages=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new string[4]{ “C#”,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”COBOL”, “JAVA”, ”C++”}; </a:t>
            </a:r>
          </a:p>
        </p:txBody>
      </p:sp>
    </p:spTree>
    <p:extLst>
      <p:ext uri="{BB962C8B-B14F-4D97-AF65-F5344CB8AC3E}">
        <p14:creationId xmlns:p14="http://schemas.microsoft.com/office/powerpoint/2010/main" val="125262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数组的实例化和赋值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880" y="1132728"/>
            <a:ext cx="116447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 在为数组分配空间时可以不指定初始值。 例如：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分配数组但不指定初始值仍会初始化每个元素，每个元素都将初始化成默认值</a:t>
            </a:r>
            <a:endParaRPr lang="en-US" altLang="zh-CN" sz="2200" dirty="0">
              <a:sym typeface="+mn-ea"/>
            </a:endParaRPr>
          </a:p>
          <a:p>
            <a:pPr marL="800100" lvl="1" indent="-342900">
              <a:buFont typeface="Wingdings" charset="2"/>
              <a:buChar char="u"/>
            </a:pPr>
            <a:r>
              <a:rPr lang="zh-CN" altLang="en-US" sz="2200" dirty="0">
                <a:sym typeface="+mn-ea"/>
              </a:rPr>
              <a:t> 引用类型初始化为</a:t>
            </a:r>
            <a:r>
              <a:rPr lang="en-US" altLang="zh-CN" sz="2200" dirty="0">
                <a:sym typeface="+mn-ea"/>
              </a:rPr>
              <a:t>null</a:t>
            </a:r>
          </a:p>
          <a:p>
            <a:pPr marL="800100" lvl="1" indent="-342900">
              <a:buFont typeface="Wingdings" charset="2"/>
              <a:buChar char="u"/>
            </a:pPr>
            <a:r>
              <a:rPr lang="zh-CN" altLang="en-US" sz="2200" dirty="0">
                <a:sym typeface="+mn-ea"/>
              </a:rPr>
              <a:t> 数值类型初始化为</a:t>
            </a:r>
            <a:r>
              <a:rPr lang="en-US" altLang="zh-CN" sz="2200" dirty="0">
                <a:sym typeface="+mn-ea"/>
              </a:rPr>
              <a:t>0</a:t>
            </a:r>
          </a:p>
          <a:p>
            <a:pPr marL="800100" lvl="1" indent="-342900">
              <a:buFont typeface="Wingdings" charset="2"/>
              <a:buChar char="u"/>
            </a:pPr>
            <a:r>
              <a:rPr lang="en-US" altLang="zh-CN" sz="2200" dirty="0">
                <a:sym typeface="+mn-ea"/>
              </a:rPr>
              <a:t>  bool </a:t>
            </a:r>
            <a:r>
              <a:rPr lang="zh-CN" altLang="en-US" sz="2200" dirty="0">
                <a:sym typeface="+mn-ea"/>
              </a:rPr>
              <a:t>初始化为 </a:t>
            </a:r>
            <a:r>
              <a:rPr lang="en-US" altLang="zh-CN" sz="2200" dirty="0">
                <a:sym typeface="+mn-ea"/>
              </a:rPr>
              <a:t>false ;</a:t>
            </a:r>
          </a:p>
          <a:p>
            <a:pPr marL="800100" lvl="1" indent="-342900">
              <a:buFont typeface="Wingdings" charset="2"/>
              <a:buChar char="u"/>
            </a:pPr>
            <a:r>
              <a:rPr lang="en-US" altLang="zh-CN" sz="2200" dirty="0">
                <a:sym typeface="+mn-ea"/>
              </a:rPr>
              <a:t> char </a:t>
            </a:r>
            <a:r>
              <a:rPr lang="zh-CN" altLang="en-US" sz="2200" dirty="0">
                <a:sym typeface="+mn-ea"/>
              </a:rPr>
              <a:t>初始化为 </a:t>
            </a:r>
            <a:r>
              <a:rPr lang="en-US" altLang="zh-CN" sz="2200" dirty="0">
                <a:sym typeface="+mn-ea"/>
              </a:rPr>
              <a:t>\0</a:t>
            </a:r>
          </a:p>
          <a:p>
            <a:pPr marL="800100" lvl="1" indent="-342900">
              <a:buFont typeface="Wingdings" charset="2"/>
              <a:buChar char="u"/>
            </a:pP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非基础值类型以递归方式初始化，每个字段被初始化为默认值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 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</a:t>
            </a: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4C32A927-145B-4EF1-AAF7-416BEE0ABAE6}"/>
              </a:ext>
            </a:extLst>
          </p:cNvPr>
          <p:cNvSpPr txBox="1"/>
          <p:nvPr/>
        </p:nvSpPr>
        <p:spPr>
          <a:xfrm>
            <a:off x="715750" y="1990467"/>
            <a:ext cx="9735378" cy="338554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string[] languages=</a:t>
            </a:r>
            <a:r>
              <a:rPr kumimoji="1" lang="zh-CN" altLang="en-US" sz="1600" dirty="0"/>
              <a:t>  </a:t>
            </a:r>
            <a:r>
              <a:rPr kumimoji="1" lang="en-US" altLang="zh-CN" sz="1600" dirty="0"/>
              <a:t>new string[9]; </a:t>
            </a:r>
          </a:p>
        </p:txBody>
      </p:sp>
    </p:spTree>
    <p:extLst>
      <p:ext uri="{BB962C8B-B14F-4D97-AF65-F5344CB8AC3E}">
        <p14:creationId xmlns:p14="http://schemas.microsoft.com/office/powerpoint/2010/main" val="125909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数组的实例化和赋值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880" y="1132728"/>
            <a:ext cx="1164474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 类似一维数组，多维数组也能声明的时候初始化 或者仅分配空间， 例如：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多维数组每一维的大小必须一致，例如下列声明是错误的</a:t>
            </a:r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  </a:t>
            </a:r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 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  在多维数组中，元素是用每个维上的一个索引来标识的， 例如： </a:t>
            </a:r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 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</a:t>
            </a: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4C32A927-145B-4EF1-AAF7-416BEE0ABAE6}"/>
              </a:ext>
            </a:extLst>
          </p:cNvPr>
          <p:cNvSpPr txBox="1"/>
          <p:nvPr/>
        </p:nvSpPr>
        <p:spPr>
          <a:xfrm>
            <a:off x="715750" y="1990467"/>
            <a:ext cx="9735378" cy="58477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mr-IN" altLang="zh-CN" sz="1600" dirty="0" err="1"/>
              <a:t>int</a:t>
            </a:r>
            <a:r>
              <a:rPr kumimoji="1" lang="mr-IN" altLang="zh-CN" sz="1600" dirty="0"/>
              <a:t>[,] </a:t>
            </a:r>
            <a:r>
              <a:rPr kumimoji="1" lang="mr-IN" altLang="zh-CN" sz="1600" dirty="0" err="1"/>
              <a:t>cells</a:t>
            </a:r>
            <a:r>
              <a:rPr kumimoji="1" lang="mr-IN" altLang="zh-CN" sz="1600" dirty="0"/>
              <a:t> = { {1, 0, 2}, {1, 2, 0}, {1, 2, 1} };</a:t>
            </a:r>
            <a:endParaRPr kumimoji="1" lang="en-US" altLang="zh-CN" sz="1600" dirty="0"/>
          </a:p>
          <a:p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[,]  </a:t>
            </a:r>
            <a:r>
              <a:rPr kumimoji="1" lang="en-US" altLang="zh-CN" sz="1600" dirty="0" err="1"/>
              <a:t>arr</a:t>
            </a:r>
            <a:r>
              <a:rPr kumimoji="1" lang="en-US" altLang="zh-CN" sz="1600" dirty="0"/>
              <a:t>= 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[3,3];</a:t>
            </a:r>
          </a:p>
        </p:txBody>
      </p:sp>
      <p:sp>
        <p:nvSpPr>
          <p:cNvPr id="13" name="文本框 4">
            <a:extLst>
              <a:ext uri="{FF2B5EF4-FFF2-40B4-BE49-F238E27FC236}">
                <a16:creationId xmlns:a16="http://schemas.microsoft.com/office/drawing/2014/main" id="{4C32A927-145B-4EF1-AAF7-416BEE0ABAE6}"/>
              </a:ext>
            </a:extLst>
          </p:cNvPr>
          <p:cNvSpPr txBox="1"/>
          <p:nvPr/>
        </p:nvSpPr>
        <p:spPr>
          <a:xfrm>
            <a:off x="715750" y="3355610"/>
            <a:ext cx="9735378" cy="107721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mr-IN" altLang="zh-CN" sz="1600" dirty="0" err="1"/>
              <a:t>int</a:t>
            </a:r>
            <a:r>
              <a:rPr kumimoji="1" lang="mr-IN" altLang="zh-CN" sz="1600" dirty="0"/>
              <a:t>[,] </a:t>
            </a:r>
            <a:r>
              <a:rPr kumimoji="1" lang="mr-IN" altLang="zh-CN" sz="1600" dirty="0" err="1"/>
              <a:t>cells</a:t>
            </a:r>
            <a:r>
              <a:rPr kumimoji="1" lang="mr-IN" altLang="zh-CN" sz="1600" dirty="0"/>
              <a:t> = { {1, 0, 2, 0}, </a:t>
            </a:r>
            <a:endParaRPr kumimoji="1" lang="en-US" altLang="zh-CN" sz="1600" dirty="0"/>
          </a:p>
          <a:p>
            <a:r>
              <a:rPr kumimoji="1" lang="zh-CN" altLang="en-US" sz="1600" dirty="0"/>
              <a:t>                                   </a:t>
            </a:r>
            <a:r>
              <a:rPr kumimoji="1" lang="mr-IN" altLang="zh-CN" sz="1600" dirty="0"/>
              <a:t>{1, 2, 0},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                                </a:t>
            </a:r>
            <a:r>
              <a:rPr kumimoji="1" lang="mr-IN" altLang="zh-CN" sz="1600" dirty="0"/>
              <a:t> {1, 2}, </a:t>
            </a:r>
            <a:endParaRPr kumimoji="1" lang="en-US" altLang="zh-CN" sz="1600" dirty="0"/>
          </a:p>
          <a:p>
            <a:r>
              <a:rPr kumimoji="1" lang="zh-CN" altLang="en-US" sz="1600" dirty="0"/>
              <a:t>                                             </a:t>
            </a:r>
            <a:r>
              <a:rPr kumimoji="1" lang="mr-IN" altLang="zh-CN" sz="1600" dirty="0"/>
              <a:t> {1}};</a:t>
            </a:r>
            <a:endParaRPr kumimoji="1" lang="en-US" altLang="zh-CN" sz="1600" dirty="0"/>
          </a:p>
        </p:txBody>
      </p:sp>
      <p:sp>
        <p:nvSpPr>
          <p:cNvPr id="17" name="文本框 4">
            <a:extLst>
              <a:ext uri="{FF2B5EF4-FFF2-40B4-BE49-F238E27FC236}">
                <a16:creationId xmlns:a16="http://schemas.microsoft.com/office/drawing/2014/main" id="{4C32A927-145B-4EF1-AAF7-416BEE0ABAE6}"/>
              </a:ext>
            </a:extLst>
          </p:cNvPr>
          <p:cNvSpPr txBox="1"/>
          <p:nvPr/>
        </p:nvSpPr>
        <p:spPr>
          <a:xfrm>
            <a:off x="715750" y="5012853"/>
            <a:ext cx="9735378" cy="58477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mr-IN" altLang="zh-CN" sz="1600" dirty="0" err="1"/>
              <a:t>int</a:t>
            </a:r>
            <a:r>
              <a:rPr kumimoji="1" lang="mr-IN" altLang="zh-CN" sz="1600" dirty="0"/>
              <a:t>[,] </a:t>
            </a:r>
            <a:r>
              <a:rPr kumimoji="1" lang="mr-IN" altLang="zh-CN" sz="1600" dirty="0" err="1"/>
              <a:t>cells</a:t>
            </a:r>
            <a:r>
              <a:rPr kumimoji="1" lang="mr-IN" altLang="zh-CN" sz="1600" dirty="0"/>
              <a:t> = { {1, 0, 2}, {1, 2, 0}, {1, 2, 1} };</a:t>
            </a:r>
            <a:endParaRPr kumimoji="1" lang="en-US" altLang="zh-CN" sz="1600" dirty="0"/>
          </a:p>
          <a:p>
            <a:r>
              <a:rPr kumimoji="1" lang="en-US" altLang="zh-CN" sz="1600" dirty="0"/>
              <a:t>cells[1, 0] =1; </a:t>
            </a:r>
          </a:p>
        </p:txBody>
      </p:sp>
    </p:spTree>
    <p:extLst>
      <p:ext uri="{BB962C8B-B14F-4D97-AF65-F5344CB8AC3E}">
        <p14:creationId xmlns:p14="http://schemas.microsoft.com/office/powerpoint/2010/main" val="141362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交错数组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880" y="1132728"/>
            <a:ext cx="1164474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 交错数组是指数组的数组，它不要求数组的每一维大小一致，但需要为内部的每个数组都创建数组实例 例如：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  </a:t>
            </a:r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  交错数组中元素是用每个维上的一个索引来标识的， 例如： </a:t>
            </a:r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 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</a:t>
            </a: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4C32A927-145B-4EF1-AAF7-416BEE0ABAE6}"/>
              </a:ext>
            </a:extLst>
          </p:cNvPr>
          <p:cNvSpPr txBox="1"/>
          <p:nvPr/>
        </p:nvSpPr>
        <p:spPr>
          <a:xfrm>
            <a:off x="663134" y="2334959"/>
            <a:ext cx="9735378" cy="107721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mr-IN" altLang="zh-CN" sz="1600" dirty="0" err="1"/>
              <a:t>int</a:t>
            </a:r>
            <a:r>
              <a:rPr kumimoji="1" lang="mr-IN" altLang="zh-CN" sz="1600" dirty="0"/>
              <a:t>[][] </a:t>
            </a:r>
            <a:r>
              <a:rPr kumimoji="1" lang="mr-IN" altLang="zh-CN" sz="1600" dirty="0" err="1"/>
              <a:t>cells</a:t>
            </a:r>
            <a:r>
              <a:rPr kumimoji="1" lang="mr-IN" altLang="zh-CN" sz="1600" dirty="0"/>
              <a:t> = {</a:t>
            </a:r>
            <a:r>
              <a:rPr kumimoji="1" lang="mr-IN" altLang="zh-CN" sz="1600" dirty="0" err="1"/>
              <a:t>new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int</a:t>
            </a:r>
            <a:r>
              <a:rPr kumimoji="1" lang="mr-IN" altLang="zh-CN" sz="1600" dirty="0"/>
              <a:t>[] {1, 0, 2, 0},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                   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new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int</a:t>
            </a:r>
            <a:r>
              <a:rPr kumimoji="1" lang="mr-IN" altLang="zh-CN" sz="1600" dirty="0"/>
              <a:t>[] {1, 2, 0},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 </a:t>
            </a:r>
            <a:r>
              <a:rPr kumimoji="1" lang="mr-IN" altLang="zh-CN" sz="1600" dirty="0"/>
              <a:t>         </a:t>
            </a:r>
            <a:r>
              <a:rPr kumimoji="1" lang="mr-IN" altLang="zh-CN" sz="1600" dirty="0" err="1"/>
              <a:t>new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int</a:t>
            </a:r>
            <a:r>
              <a:rPr kumimoji="1" lang="mr-IN" altLang="zh-CN" sz="1600" dirty="0"/>
              <a:t>[] {1, 2},    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            </a:t>
            </a:r>
            <a:r>
              <a:rPr kumimoji="1" lang="mr-IN" altLang="zh-CN" sz="1600" dirty="0"/>
              <a:t>    </a:t>
            </a:r>
            <a:r>
              <a:rPr kumimoji="1" lang="mr-IN" altLang="zh-CN" sz="1600" dirty="0" err="1"/>
              <a:t>new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int</a:t>
            </a:r>
            <a:r>
              <a:rPr kumimoji="1" lang="mr-IN" altLang="zh-CN" sz="1600" dirty="0"/>
              <a:t>[] {1}};</a:t>
            </a:r>
            <a:endParaRPr kumimoji="1" lang="en-US" altLang="zh-CN" sz="1600" dirty="0"/>
          </a:p>
        </p:txBody>
      </p:sp>
      <p:sp>
        <p:nvSpPr>
          <p:cNvPr id="17" name="文本框 4">
            <a:extLst>
              <a:ext uri="{FF2B5EF4-FFF2-40B4-BE49-F238E27FC236}">
                <a16:creationId xmlns:a16="http://schemas.microsoft.com/office/drawing/2014/main" id="{4C32A927-145B-4EF1-AAF7-416BEE0ABAE6}"/>
              </a:ext>
            </a:extLst>
          </p:cNvPr>
          <p:cNvSpPr txBox="1"/>
          <p:nvPr/>
        </p:nvSpPr>
        <p:spPr>
          <a:xfrm>
            <a:off x="666963" y="4322020"/>
            <a:ext cx="9735378" cy="107721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mr-IN" altLang="zh-CN" sz="1600" dirty="0" err="1"/>
              <a:t>int</a:t>
            </a:r>
            <a:r>
              <a:rPr kumimoji="1" lang="mr-IN" altLang="zh-CN" sz="1600" dirty="0"/>
              <a:t>[][] </a:t>
            </a:r>
            <a:r>
              <a:rPr kumimoji="1" lang="mr-IN" altLang="zh-CN" sz="1600" dirty="0" err="1"/>
              <a:t>cells</a:t>
            </a:r>
            <a:r>
              <a:rPr kumimoji="1" lang="mr-IN" altLang="zh-CN" sz="1600" dirty="0"/>
              <a:t> = {</a:t>
            </a:r>
            <a:r>
              <a:rPr kumimoji="1" lang="zh-CN" altLang="en-US" sz="1600" dirty="0"/>
              <a:t> </a:t>
            </a:r>
            <a:r>
              <a:rPr kumimoji="1" lang="mr-IN" altLang="zh-CN" sz="1600" dirty="0" err="1"/>
              <a:t>new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int</a:t>
            </a:r>
            <a:r>
              <a:rPr kumimoji="1" lang="mr-IN" altLang="zh-CN" sz="1600" dirty="0"/>
              <a:t>[] {1, 0, 2},  </a:t>
            </a:r>
            <a:endParaRPr kumimoji="1" lang="en-US" altLang="zh-CN" sz="1600" dirty="0"/>
          </a:p>
          <a:p>
            <a:r>
              <a:rPr kumimoji="1" lang="zh-CN" altLang="en-US" sz="1600" dirty="0"/>
              <a:t>                           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new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int</a:t>
            </a:r>
            <a:r>
              <a:rPr kumimoji="1" lang="mr-IN" altLang="zh-CN" sz="1600" dirty="0"/>
              <a:t>[] {0, 2, 0},    </a:t>
            </a:r>
            <a:endParaRPr kumimoji="1" lang="en-US" altLang="zh-CN" sz="1600" dirty="0"/>
          </a:p>
          <a:p>
            <a:r>
              <a:rPr kumimoji="1" lang="zh-CN" altLang="en-US" sz="1600" dirty="0"/>
              <a:t>   </a:t>
            </a:r>
            <a:r>
              <a:rPr kumimoji="1" lang="mr-IN" altLang="zh-CN" sz="1600" dirty="0"/>
              <a:t>            </a:t>
            </a:r>
            <a:r>
              <a:rPr kumimoji="1" lang="mr-IN" altLang="zh-CN" sz="1600" dirty="0" err="1"/>
              <a:t>new</a:t>
            </a:r>
            <a:r>
              <a:rPr kumimoji="1" lang="mr-IN" altLang="zh-CN" sz="1600" dirty="0"/>
              <a:t> </a:t>
            </a:r>
            <a:r>
              <a:rPr kumimoji="1" lang="mr-IN" altLang="zh-CN" sz="1600" dirty="0" err="1"/>
              <a:t>int</a:t>
            </a:r>
            <a:r>
              <a:rPr kumimoji="1" lang="mr-IN" altLang="zh-CN" sz="1600" dirty="0"/>
              <a:t>[] {1, 2, 1}};           </a:t>
            </a:r>
            <a:endParaRPr kumimoji="1" lang="en-US" altLang="zh-CN" sz="1600" dirty="0"/>
          </a:p>
          <a:p>
            <a:r>
              <a:rPr kumimoji="1" lang="zh-CN" altLang="en-US" sz="1600" dirty="0"/>
              <a:t> </a:t>
            </a:r>
            <a:r>
              <a:rPr kumimoji="1" lang="mr-IN" altLang="zh-CN" sz="1600" dirty="0" err="1"/>
              <a:t>cells</a:t>
            </a:r>
            <a:r>
              <a:rPr kumimoji="1" lang="mr-IN" altLang="zh-CN" sz="1600" dirty="0"/>
              <a:t>[1][0] = 1;            // ...</a:t>
            </a:r>
          </a:p>
        </p:txBody>
      </p:sp>
    </p:spTree>
    <p:extLst>
      <p:ext uri="{BB962C8B-B14F-4D97-AF65-F5344CB8AC3E}">
        <p14:creationId xmlns:p14="http://schemas.microsoft.com/office/powerpoint/2010/main" val="118614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获取数组长度和维度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880" y="1132728"/>
            <a:ext cx="1164474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数组的长度是固定的，不能随便更改，除非重新创建数组。此外，数组越界会抛出异常</a:t>
            </a:r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数组的 </a:t>
            </a:r>
            <a:r>
              <a:rPr lang="en-US" altLang="zh-CN" sz="2200" dirty="0">
                <a:sym typeface="+mn-ea"/>
              </a:rPr>
              <a:t>Length </a:t>
            </a:r>
            <a:r>
              <a:rPr lang="zh-CN" altLang="en-US" sz="2200" dirty="0">
                <a:sym typeface="+mn-ea"/>
              </a:rPr>
              <a:t>属性返回数组的长度</a:t>
            </a:r>
            <a:endParaRPr lang="en-US" altLang="zh-CN" sz="2200" dirty="0">
              <a:sym typeface="+mn-ea"/>
            </a:endParaRPr>
          </a:p>
          <a:p>
            <a:pPr marL="800100" lvl="1" indent="-342900">
              <a:buFont typeface="Wingdings" charset="2"/>
              <a:buChar char="l"/>
            </a:pPr>
            <a:r>
              <a:rPr lang="zh-CN" altLang="en-US" sz="2200" dirty="0">
                <a:sym typeface="+mn-ea"/>
              </a:rPr>
              <a:t>  对于一维和多维数组，它返回数组中元素的总数</a:t>
            </a:r>
            <a:endParaRPr lang="en-US" altLang="zh-CN" sz="2200" dirty="0">
              <a:sym typeface="+mn-ea"/>
            </a:endParaRPr>
          </a:p>
          <a:p>
            <a:pPr marL="800100" lvl="1" indent="-342900">
              <a:buFont typeface="Wingdings" charset="2"/>
              <a:buChar char="l"/>
            </a:pPr>
            <a:r>
              <a:rPr lang="zh-CN" altLang="en-US" sz="2200" dirty="0">
                <a:sym typeface="+mn-ea"/>
              </a:rPr>
              <a:t> 对于交错数组，它返回最外层数组的元素数</a:t>
            </a:r>
            <a:endParaRPr lang="en-US" altLang="zh-CN" sz="2200" dirty="0">
              <a:sym typeface="+mn-ea"/>
            </a:endParaRPr>
          </a:p>
          <a:p>
            <a:pPr marL="800100" lvl="1" indent="-342900">
              <a:buFont typeface="Wingdings" charset="2"/>
              <a:buChar char="l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 要获得数组特定维的长度需要使用</a:t>
            </a:r>
            <a:r>
              <a:rPr lang="en-US" altLang="zh-CN" sz="2200" dirty="0" err="1">
                <a:sym typeface="+mn-ea"/>
              </a:rPr>
              <a:t>GetLength</a:t>
            </a:r>
            <a:r>
              <a:rPr lang="en-US" altLang="zh-CN" sz="2200" dirty="0">
                <a:sym typeface="+mn-ea"/>
              </a:rPr>
              <a:t>() </a:t>
            </a:r>
            <a:r>
              <a:rPr lang="zh-CN" altLang="en-US" sz="2200" dirty="0">
                <a:sym typeface="+mn-ea"/>
              </a:rPr>
              <a:t>方法</a:t>
            </a:r>
            <a:r>
              <a:rPr lang="en-US" altLang="zh-CN" sz="2200" dirty="0">
                <a:sym typeface="+mn-ea"/>
              </a:rPr>
              <a:t>,</a:t>
            </a:r>
            <a:r>
              <a:rPr lang="zh-CN" altLang="en-US" sz="2200" dirty="0">
                <a:sym typeface="+mn-ea"/>
              </a:rPr>
              <a:t>调用时要指定返回哪一维的长度，还可以使用</a:t>
            </a:r>
            <a:r>
              <a:rPr lang="en-US" altLang="zh-CN" sz="2200" dirty="0">
                <a:sym typeface="+mn-ea"/>
              </a:rPr>
              <a:t>Rank</a:t>
            </a:r>
            <a:r>
              <a:rPr lang="zh-CN" altLang="en-US" sz="2200" dirty="0">
                <a:sym typeface="+mn-ea"/>
              </a:rPr>
              <a:t> 成员获取整个数组的维度， 例如： </a:t>
            </a:r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  </a:t>
            </a:r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 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</a:t>
            </a: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4C32A927-145B-4EF1-AAF7-416BEE0ABAE6}"/>
              </a:ext>
            </a:extLst>
          </p:cNvPr>
          <p:cNvSpPr txBox="1"/>
          <p:nvPr/>
        </p:nvSpPr>
        <p:spPr>
          <a:xfrm>
            <a:off x="681162" y="4021909"/>
            <a:ext cx="9735378" cy="107721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bool[, ,] cells;  </a:t>
            </a:r>
          </a:p>
          <a:p>
            <a:r>
              <a:rPr kumimoji="1" lang="en-US" altLang="zh-CN" sz="1600" dirty="0"/>
              <a:t>cells = new bool[2, 3, 3];   </a:t>
            </a:r>
          </a:p>
          <a:p>
            <a:r>
              <a:rPr kumimoji="1" lang="en-US" altLang="zh-CN" sz="1600" dirty="0" err="1"/>
              <a:t>System.Console.WriteLine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cells.GetLength</a:t>
            </a:r>
            <a:r>
              <a:rPr kumimoji="1" lang="en-US" altLang="zh-CN" sz="1600" dirty="0"/>
              <a:t>(0));  // Displays 2</a:t>
            </a:r>
          </a:p>
          <a:p>
            <a:r>
              <a:rPr kumimoji="1" lang="en-US" altLang="zh-CN" sz="1600" dirty="0" err="1"/>
              <a:t>System.Console.WriteLine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cells.Rank</a:t>
            </a:r>
            <a:r>
              <a:rPr kumimoji="1" lang="en-US" altLang="zh-CN" sz="1600" dirty="0"/>
              <a:t>());  // Displays 3</a:t>
            </a:r>
          </a:p>
        </p:txBody>
      </p:sp>
    </p:spTree>
    <p:extLst>
      <p:ext uri="{BB962C8B-B14F-4D97-AF65-F5344CB8AC3E}">
        <p14:creationId xmlns:p14="http://schemas.microsoft.com/office/powerpoint/2010/main" val="212669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7011</TotalTime>
  <Words>3455</Words>
  <Application>Microsoft Office PowerPoint</Application>
  <PresentationFormat>Widescreen</PresentationFormat>
  <Paragraphs>632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DengXian</vt:lpstr>
      <vt:lpstr>微软雅黑</vt:lpstr>
      <vt:lpstr>宋体</vt:lpstr>
      <vt:lpstr>Arial</vt:lpstr>
      <vt:lpstr>Calibri</vt:lpstr>
      <vt:lpstr>Calibri Light</vt:lpstr>
      <vt:lpstr>Courier New</vt:lpstr>
      <vt:lpstr>Mangal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Xudong Jiang</cp:lastModifiedBy>
  <cp:revision>181</cp:revision>
  <dcterms:created xsi:type="dcterms:W3CDTF">2017-10-12T05:14:24Z</dcterms:created>
  <dcterms:modified xsi:type="dcterms:W3CDTF">2017-11-02T08:50:30Z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