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B44C-1A57-46EB-999C-61F88D63492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13CD-090C-4432-A7EF-A33413ED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3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5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7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0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1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155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839416" y="90872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01</a:t>
            </a:r>
            <a:endParaRPr lang="zh-CN" altLang="en-US" sz="7200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839629" y="3068956"/>
            <a:ext cx="1006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总体架构</a:t>
            </a:r>
            <a:endParaRPr lang="zh-CN" altLang="en-US" sz="48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0" name="Shape 135"/>
          <p:cNvSpPr/>
          <p:nvPr/>
        </p:nvSpPr>
        <p:spPr>
          <a:xfrm>
            <a:off x="10130370" y="2723086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Shape 136"/>
          <p:cNvSpPr/>
          <p:nvPr/>
        </p:nvSpPr>
        <p:spPr>
          <a:xfrm>
            <a:off x="10902458" y="1333659"/>
            <a:ext cx="102879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Shape 111"/>
          <p:cNvSpPr/>
          <p:nvPr/>
        </p:nvSpPr>
        <p:spPr>
          <a:xfrm>
            <a:off x="8751394" y="1516233"/>
            <a:ext cx="108815" cy="109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" name="Shape 114"/>
          <p:cNvSpPr/>
          <p:nvPr/>
        </p:nvSpPr>
        <p:spPr>
          <a:xfrm>
            <a:off x="9160436" y="858646"/>
            <a:ext cx="175093" cy="17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Shape 118"/>
          <p:cNvSpPr/>
          <p:nvPr/>
        </p:nvSpPr>
        <p:spPr>
          <a:xfrm>
            <a:off x="10358881" y="2551950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5" name="Shape 122"/>
          <p:cNvSpPr/>
          <p:nvPr/>
        </p:nvSpPr>
        <p:spPr>
          <a:xfrm>
            <a:off x="8718749" y="1483589"/>
            <a:ext cx="174103" cy="17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Shape 127"/>
          <p:cNvSpPr/>
          <p:nvPr/>
        </p:nvSpPr>
        <p:spPr>
          <a:xfrm flipH="1">
            <a:off x="8816682" y="315811"/>
            <a:ext cx="862603" cy="1259775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7" name="Shape 129"/>
          <p:cNvSpPr/>
          <p:nvPr/>
        </p:nvSpPr>
        <p:spPr>
          <a:xfrm flipH="1" flipV="1">
            <a:off x="8816683" y="1571629"/>
            <a:ext cx="1577811" cy="1038684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5" name="Shape 139"/>
          <p:cNvSpPr/>
          <p:nvPr/>
        </p:nvSpPr>
        <p:spPr>
          <a:xfrm>
            <a:off x="11809725" y="1165059"/>
            <a:ext cx="96944" cy="9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Shape 140"/>
          <p:cNvSpPr/>
          <p:nvPr/>
        </p:nvSpPr>
        <p:spPr>
          <a:xfrm>
            <a:off x="11288203" y="289596"/>
            <a:ext cx="97933" cy="9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7" name="Shape 141"/>
          <p:cNvSpPr/>
          <p:nvPr/>
        </p:nvSpPr>
        <p:spPr>
          <a:xfrm>
            <a:off x="9550686" y="2935768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8" name="Shape 142"/>
          <p:cNvSpPr/>
          <p:nvPr/>
        </p:nvSpPr>
        <p:spPr>
          <a:xfrm>
            <a:off x="9384496" y="1933685"/>
            <a:ext cx="96944" cy="96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9" name="Shape 143"/>
          <p:cNvSpPr/>
          <p:nvPr/>
        </p:nvSpPr>
        <p:spPr>
          <a:xfrm>
            <a:off x="11852262" y="2037705"/>
            <a:ext cx="108815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0" name="Shape 146"/>
          <p:cNvSpPr/>
          <p:nvPr/>
        </p:nvSpPr>
        <p:spPr>
          <a:xfrm flipH="1">
            <a:off x="10531500" y="2076092"/>
            <a:ext cx="1407664" cy="592545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1" name="Shape 147"/>
          <p:cNvSpPr/>
          <p:nvPr/>
        </p:nvSpPr>
        <p:spPr>
          <a:xfrm flipH="1">
            <a:off x="10494402" y="387529"/>
            <a:ext cx="833422" cy="2200033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2" name="Shape 148"/>
          <p:cNvSpPr/>
          <p:nvPr/>
        </p:nvSpPr>
        <p:spPr>
          <a:xfrm flipH="1">
            <a:off x="10453846" y="612848"/>
            <a:ext cx="1474802" cy="2089463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3" name="Shape 149"/>
          <p:cNvSpPr/>
          <p:nvPr/>
        </p:nvSpPr>
        <p:spPr>
          <a:xfrm flipH="1">
            <a:off x="10510231" y="1214026"/>
            <a:ext cx="1314680" cy="1430911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4" name="Shape 150"/>
          <p:cNvSpPr/>
          <p:nvPr/>
        </p:nvSpPr>
        <p:spPr>
          <a:xfrm flipH="1">
            <a:off x="10452858" y="1626035"/>
            <a:ext cx="1475791" cy="1069352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5" name="Shape 151"/>
          <p:cNvSpPr/>
          <p:nvPr/>
        </p:nvSpPr>
        <p:spPr>
          <a:xfrm>
            <a:off x="9675327" y="287618"/>
            <a:ext cx="761702" cy="2357319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Shape 152"/>
          <p:cNvSpPr/>
          <p:nvPr/>
        </p:nvSpPr>
        <p:spPr>
          <a:xfrm>
            <a:off x="9640705" y="260908"/>
            <a:ext cx="108815" cy="109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" name="Shape 153"/>
          <p:cNvSpPr/>
          <p:nvPr/>
        </p:nvSpPr>
        <p:spPr>
          <a:xfrm flipV="1">
            <a:off x="9602126" y="2644936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Shape 154"/>
          <p:cNvSpPr/>
          <p:nvPr/>
        </p:nvSpPr>
        <p:spPr>
          <a:xfrm flipH="1">
            <a:off x="10494404" y="315810"/>
            <a:ext cx="4451" cy="2386500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Shape 155"/>
          <p:cNvSpPr/>
          <p:nvPr/>
        </p:nvSpPr>
        <p:spPr>
          <a:xfrm>
            <a:off x="9531891" y="2036565"/>
            <a:ext cx="147395" cy="1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0" name="Shape 156"/>
          <p:cNvSpPr/>
          <p:nvPr/>
        </p:nvSpPr>
        <p:spPr>
          <a:xfrm>
            <a:off x="9687198" y="2128562"/>
            <a:ext cx="175092" cy="17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1" name="Shape 157"/>
          <p:cNvSpPr/>
          <p:nvPr/>
        </p:nvSpPr>
        <p:spPr>
          <a:xfrm>
            <a:off x="11591651" y="2900079"/>
            <a:ext cx="97933" cy="96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2" name="Shape 158"/>
          <p:cNvSpPr/>
          <p:nvPr/>
        </p:nvSpPr>
        <p:spPr>
          <a:xfrm flipH="1">
            <a:off x="11640617" y="2094399"/>
            <a:ext cx="261109" cy="805681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3" name="Shape 166"/>
          <p:cNvSpPr/>
          <p:nvPr/>
        </p:nvSpPr>
        <p:spPr>
          <a:xfrm flipH="1">
            <a:off x="8817670" y="260908"/>
            <a:ext cx="158650" cy="123949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4" name="Shape 168"/>
          <p:cNvSpPr/>
          <p:nvPr/>
        </p:nvSpPr>
        <p:spPr>
          <a:xfrm>
            <a:off x="10705108" y="3129655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5" name="Shape 169"/>
          <p:cNvSpPr/>
          <p:nvPr/>
        </p:nvSpPr>
        <p:spPr>
          <a:xfrm>
            <a:off x="11235332" y="3152408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6" name="Shape 170"/>
          <p:cNvSpPr/>
          <p:nvPr/>
        </p:nvSpPr>
        <p:spPr>
          <a:xfrm>
            <a:off x="10494405" y="2769579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" name="Shape 171"/>
          <p:cNvSpPr/>
          <p:nvPr/>
        </p:nvSpPr>
        <p:spPr>
          <a:xfrm>
            <a:off x="10533974" y="2725063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" name="Shape 172"/>
          <p:cNvSpPr/>
          <p:nvPr/>
        </p:nvSpPr>
        <p:spPr>
          <a:xfrm>
            <a:off x="9994352" y="1436539"/>
            <a:ext cx="123653" cy="128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" name="Shape 174"/>
          <p:cNvSpPr/>
          <p:nvPr/>
        </p:nvSpPr>
        <p:spPr>
          <a:xfrm>
            <a:off x="10435052" y="161985"/>
            <a:ext cx="123653" cy="12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" name="Shape 175"/>
          <p:cNvSpPr/>
          <p:nvPr/>
        </p:nvSpPr>
        <p:spPr>
          <a:xfrm>
            <a:off x="10448900" y="386540"/>
            <a:ext cx="93976" cy="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5439" y="6381115"/>
            <a:ext cx="3802380" cy="2159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6" name="Title 6"/>
          <p:cNvSpPr txBox="1"/>
          <p:nvPr>
            <p:custDataLst>
              <p:tags r:id="rId1"/>
            </p:custDataLst>
          </p:nvPr>
        </p:nvSpPr>
        <p:spPr>
          <a:xfrm>
            <a:off x="4088565" y="3570219"/>
            <a:ext cx="6385560" cy="254839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dirty="0"/>
              <a:t>Middleware</a:t>
            </a:r>
            <a:r>
              <a:rPr lang="zh-CN" altLang="en-US" dirty="0"/>
              <a:t>：包括系统开发所使用的</a:t>
            </a:r>
            <a:r>
              <a:rPr lang="en-US" altLang="zh-CN" dirty="0"/>
              <a:t>React</a:t>
            </a:r>
            <a:r>
              <a:rPr lang="zh-CN" altLang="en-US" dirty="0"/>
              <a:t>框架、</a:t>
            </a:r>
            <a:r>
              <a:rPr lang="en-US" altLang="zh-CN" dirty="0"/>
              <a:t>Gin</a:t>
            </a:r>
            <a:r>
              <a:rPr lang="zh-CN" altLang="en-US" dirty="0"/>
              <a:t>框架、</a:t>
            </a:r>
            <a:r>
              <a:rPr lang="en-US" altLang="zh-CN" dirty="0"/>
              <a:t>Go-Micro</a:t>
            </a:r>
            <a:r>
              <a:rPr lang="zh-CN" altLang="en-US" dirty="0"/>
              <a:t>框架以及</a:t>
            </a:r>
            <a:r>
              <a:rPr lang="en-US" altLang="zh-CN" dirty="0"/>
              <a:t>Go</a:t>
            </a:r>
            <a:r>
              <a:rPr lang="zh-CN" altLang="en-US" dirty="0"/>
              <a:t>语言提供的 </a:t>
            </a:r>
            <a:r>
              <a:rPr lang="en-US" altLang="zh-CN" dirty="0"/>
              <a:t>MySQL</a:t>
            </a:r>
            <a:r>
              <a:rPr lang="zh-CN" altLang="en-US" dirty="0"/>
              <a:t>数据库驱动</a:t>
            </a:r>
            <a:r>
              <a:rPr lang="zh-CN" altLang="en-US" spc="1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教师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一键发布作业，便捷批改作业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dirty="0"/>
              <a:t>Server</a:t>
            </a:r>
            <a:r>
              <a:rPr lang="zh-CN" altLang="en-US" dirty="0"/>
              <a:t>：系统的服务端，负责解析客户端发送的请求并调用相应的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dirty="0"/>
              <a:t>Browser</a:t>
            </a:r>
            <a:r>
              <a:rPr lang="zh-CN" altLang="en-US" dirty="0"/>
              <a:t>：系统的客户端，负责与客户交互并将请求发送给服务端</a:t>
            </a:r>
            <a:endParaRPr lang="zh-CN" altLang="en-US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3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总体逻辑视图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07" y="691679"/>
            <a:ext cx="9659500" cy="56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进程视图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28" y="812691"/>
            <a:ext cx="10058400" cy="53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部署视图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59" y="721449"/>
            <a:ext cx="8388668" cy="5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实现视图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28" y="705659"/>
            <a:ext cx="8336345" cy="57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26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095f0e3c-8de6-4be0-885e-3354795a30fa}"/>
  <p:tag name="KSO_WM_UNIT_TEXTBOXSTYLE_TEMPLATEID" val="3132835"/>
  <p:tag name="KSO_WM_UNIT_TEXTBOXSTYLE_TYPE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88</Words>
  <Application>Microsoft Office PowerPoint</Application>
  <PresentationFormat>宽屏</PresentationFormat>
  <Paragraphs>14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刘慎恒</dc:creator>
  <cp:lastModifiedBy>刘慎恒</cp:lastModifiedBy>
  <cp:revision>4</cp:revision>
  <dcterms:created xsi:type="dcterms:W3CDTF">2020-11-16T07:14:25Z</dcterms:created>
  <dcterms:modified xsi:type="dcterms:W3CDTF">2020-11-16T07:54:37Z</dcterms:modified>
</cp:coreProperties>
</file>