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BB44C-1A57-46EB-999C-61F88D63492A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13CD-090C-4432-A7EF-A33413ED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3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C062E-B3E0-4CC7-BBF7-20CA295104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64B9-EF38-41B5-817A-15984CA55324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304E-9845-4311-B690-E45E4B1366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155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839416" y="908721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02</a:t>
            </a:r>
            <a:endParaRPr lang="zh-CN" altLang="en-US" sz="7200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839629" y="3068956"/>
            <a:ext cx="10063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前端架构</a:t>
            </a:r>
          </a:p>
        </p:txBody>
      </p:sp>
      <p:sp>
        <p:nvSpPr>
          <p:cNvPr id="30" name="Shape 135"/>
          <p:cNvSpPr/>
          <p:nvPr/>
        </p:nvSpPr>
        <p:spPr>
          <a:xfrm>
            <a:off x="10130370" y="2723086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Shape 136"/>
          <p:cNvSpPr/>
          <p:nvPr/>
        </p:nvSpPr>
        <p:spPr>
          <a:xfrm>
            <a:off x="10902458" y="1333659"/>
            <a:ext cx="102879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2" name="Shape 111"/>
          <p:cNvSpPr/>
          <p:nvPr/>
        </p:nvSpPr>
        <p:spPr>
          <a:xfrm>
            <a:off x="8751394" y="1516233"/>
            <a:ext cx="108815" cy="109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" name="Shape 114"/>
          <p:cNvSpPr/>
          <p:nvPr/>
        </p:nvSpPr>
        <p:spPr>
          <a:xfrm>
            <a:off x="9160436" y="858646"/>
            <a:ext cx="175093" cy="17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Shape 118"/>
          <p:cNvSpPr/>
          <p:nvPr/>
        </p:nvSpPr>
        <p:spPr>
          <a:xfrm>
            <a:off x="10358881" y="2551950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5" name="Shape 122"/>
          <p:cNvSpPr/>
          <p:nvPr/>
        </p:nvSpPr>
        <p:spPr>
          <a:xfrm>
            <a:off x="8718749" y="1483589"/>
            <a:ext cx="174103" cy="17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Shape 127"/>
          <p:cNvSpPr/>
          <p:nvPr/>
        </p:nvSpPr>
        <p:spPr>
          <a:xfrm flipH="1">
            <a:off x="8816682" y="315811"/>
            <a:ext cx="862603" cy="1259775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7" name="Shape 129"/>
          <p:cNvSpPr/>
          <p:nvPr/>
        </p:nvSpPr>
        <p:spPr>
          <a:xfrm flipH="1" flipV="1">
            <a:off x="8816683" y="1571629"/>
            <a:ext cx="1577811" cy="1038684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5" name="Shape 139"/>
          <p:cNvSpPr/>
          <p:nvPr/>
        </p:nvSpPr>
        <p:spPr>
          <a:xfrm>
            <a:off x="11809725" y="1165059"/>
            <a:ext cx="96944" cy="9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Shape 140"/>
          <p:cNvSpPr/>
          <p:nvPr/>
        </p:nvSpPr>
        <p:spPr>
          <a:xfrm>
            <a:off x="11288203" y="289596"/>
            <a:ext cx="97933" cy="9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7" name="Shape 141"/>
          <p:cNvSpPr/>
          <p:nvPr/>
        </p:nvSpPr>
        <p:spPr>
          <a:xfrm>
            <a:off x="9550686" y="2935768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8" name="Shape 142"/>
          <p:cNvSpPr/>
          <p:nvPr/>
        </p:nvSpPr>
        <p:spPr>
          <a:xfrm>
            <a:off x="9384496" y="1933685"/>
            <a:ext cx="96944" cy="96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9" name="Shape 143"/>
          <p:cNvSpPr/>
          <p:nvPr/>
        </p:nvSpPr>
        <p:spPr>
          <a:xfrm>
            <a:off x="11852262" y="2037705"/>
            <a:ext cx="108815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0" name="Shape 146"/>
          <p:cNvSpPr/>
          <p:nvPr/>
        </p:nvSpPr>
        <p:spPr>
          <a:xfrm flipH="1">
            <a:off x="10531500" y="2076092"/>
            <a:ext cx="1407664" cy="592545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1" name="Shape 147"/>
          <p:cNvSpPr/>
          <p:nvPr/>
        </p:nvSpPr>
        <p:spPr>
          <a:xfrm flipH="1">
            <a:off x="10494402" y="387529"/>
            <a:ext cx="833422" cy="2200033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2" name="Shape 148"/>
          <p:cNvSpPr/>
          <p:nvPr/>
        </p:nvSpPr>
        <p:spPr>
          <a:xfrm flipH="1">
            <a:off x="10453846" y="612848"/>
            <a:ext cx="1474802" cy="2089463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3" name="Shape 149"/>
          <p:cNvSpPr/>
          <p:nvPr/>
        </p:nvSpPr>
        <p:spPr>
          <a:xfrm flipH="1">
            <a:off x="10510231" y="1214026"/>
            <a:ext cx="1314680" cy="1430911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4" name="Shape 150"/>
          <p:cNvSpPr/>
          <p:nvPr/>
        </p:nvSpPr>
        <p:spPr>
          <a:xfrm flipH="1">
            <a:off x="10452858" y="1626035"/>
            <a:ext cx="1475791" cy="1069352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5" name="Shape 151"/>
          <p:cNvSpPr/>
          <p:nvPr/>
        </p:nvSpPr>
        <p:spPr>
          <a:xfrm>
            <a:off x="9675327" y="287618"/>
            <a:ext cx="761702" cy="2357319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Shape 152"/>
          <p:cNvSpPr/>
          <p:nvPr/>
        </p:nvSpPr>
        <p:spPr>
          <a:xfrm>
            <a:off x="9640705" y="260908"/>
            <a:ext cx="108815" cy="109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7" name="Shape 153"/>
          <p:cNvSpPr/>
          <p:nvPr/>
        </p:nvSpPr>
        <p:spPr>
          <a:xfrm flipV="1">
            <a:off x="9602126" y="2644936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8" name="Shape 154"/>
          <p:cNvSpPr/>
          <p:nvPr/>
        </p:nvSpPr>
        <p:spPr>
          <a:xfrm flipH="1">
            <a:off x="10494404" y="315810"/>
            <a:ext cx="4451" cy="2386500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9" name="Shape 155"/>
          <p:cNvSpPr/>
          <p:nvPr/>
        </p:nvSpPr>
        <p:spPr>
          <a:xfrm>
            <a:off x="9531891" y="2036565"/>
            <a:ext cx="147395" cy="14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0" name="Shape 156"/>
          <p:cNvSpPr/>
          <p:nvPr/>
        </p:nvSpPr>
        <p:spPr>
          <a:xfrm>
            <a:off x="9687198" y="2128562"/>
            <a:ext cx="175092" cy="17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1" name="Shape 157"/>
          <p:cNvSpPr/>
          <p:nvPr/>
        </p:nvSpPr>
        <p:spPr>
          <a:xfrm>
            <a:off x="11591651" y="2900079"/>
            <a:ext cx="97933" cy="96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2" name="Shape 158"/>
          <p:cNvSpPr/>
          <p:nvPr/>
        </p:nvSpPr>
        <p:spPr>
          <a:xfrm flipH="1">
            <a:off x="11640617" y="2094399"/>
            <a:ext cx="261109" cy="805681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3" name="Shape 166"/>
          <p:cNvSpPr/>
          <p:nvPr/>
        </p:nvSpPr>
        <p:spPr>
          <a:xfrm flipH="1">
            <a:off x="8817670" y="260908"/>
            <a:ext cx="158650" cy="123949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4" name="Shape 168"/>
          <p:cNvSpPr/>
          <p:nvPr/>
        </p:nvSpPr>
        <p:spPr>
          <a:xfrm>
            <a:off x="10705108" y="3129655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5" name="Shape 169"/>
          <p:cNvSpPr/>
          <p:nvPr/>
        </p:nvSpPr>
        <p:spPr>
          <a:xfrm>
            <a:off x="11235332" y="3152408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6" name="Shape 170"/>
          <p:cNvSpPr/>
          <p:nvPr/>
        </p:nvSpPr>
        <p:spPr>
          <a:xfrm>
            <a:off x="10494405" y="2769579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" name="Shape 171"/>
          <p:cNvSpPr/>
          <p:nvPr/>
        </p:nvSpPr>
        <p:spPr>
          <a:xfrm>
            <a:off x="10533974" y="2725063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" name="Shape 172"/>
          <p:cNvSpPr/>
          <p:nvPr/>
        </p:nvSpPr>
        <p:spPr>
          <a:xfrm>
            <a:off x="9994352" y="1436539"/>
            <a:ext cx="123653" cy="128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" name="Shape 174"/>
          <p:cNvSpPr/>
          <p:nvPr/>
        </p:nvSpPr>
        <p:spPr>
          <a:xfrm>
            <a:off x="10435052" y="161985"/>
            <a:ext cx="123653" cy="12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0" name="Shape 175"/>
          <p:cNvSpPr/>
          <p:nvPr/>
        </p:nvSpPr>
        <p:spPr>
          <a:xfrm>
            <a:off x="10448900" y="386540"/>
            <a:ext cx="93976" cy="9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5439" y="6381115"/>
            <a:ext cx="3802380" cy="2159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6" name="Title 6"/>
          <p:cNvSpPr txBox="1"/>
          <p:nvPr>
            <p:custDataLst>
              <p:tags r:id="rId1"/>
            </p:custDataLst>
          </p:nvPr>
        </p:nvSpPr>
        <p:spPr>
          <a:xfrm>
            <a:off x="3796744" y="2798267"/>
            <a:ext cx="6385560" cy="3163943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zh-CN" altLang="en-US" dirty="0"/>
              <a:t>前端采用的是</a:t>
            </a:r>
            <a:r>
              <a:rPr lang="en-US" altLang="zh-CN" dirty="0"/>
              <a:t>React</a:t>
            </a:r>
            <a:r>
              <a:rPr lang="zh-CN" altLang="en-US" dirty="0"/>
              <a:t>框架：</a:t>
            </a:r>
            <a:endParaRPr lang="en-US" altLang="zh-CN" dirty="0"/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Router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：控制页面跳转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：页面显示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Components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：页面组件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：服务调用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Utils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：功能组件</a:t>
            </a:r>
            <a:endParaRPr lang="en-US" altLang="zh-CN" spc="16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55600" indent="-355600" fontAlgn="ctr"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  <a:buChar char="u"/>
            </a:pPr>
            <a:r>
              <a:rPr lang="en-US" altLang="zh-CN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Assets</a:t>
            </a:r>
            <a:r>
              <a:rPr lang="zh-CN" altLang="en-US" spc="1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：静态资源</a:t>
            </a:r>
          </a:p>
        </p:txBody>
      </p:sp>
    </p:spTree>
    <p:extLst>
      <p:ext uri="{BB962C8B-B14F-4D97-AF65-F5344CB8AC3E}">
        <p14:creationId xmlns:p14="http://schemas.microsoft.com/office/powerpoint/2010/main" val="25773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前端架构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B4644A-7EC8-4EB5-B562-D29852AD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61" y="436688"/>
            <a:ext cx="6874394" cy="60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95" y="0"/>
            <a:ext cx="12190413" cy="3429000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234133"/>
            <a:ext cx="18091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2C353A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页面视图</a:t>
            </a:r>
            <a:endParaRPr lang="zh-CN" altLang="en-US" sz="1600" b="1" dirty="0">
              <a:solidFill>
                <a:srgbClr val="2C353A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360" y="404664"/>
            <a:ext cx="360040" cy="249812"/>
          </a:xfrm>
          <a:prstGeom prst="rect">
            <a:avLst/>
          </a:prstGeom>
          <a:solidFill>
            <a:srgbClr val="2C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Shape 135"/>
          <p:cNvSpPr/>
          <p:nvPr/>
        </p:nvSpPr>
        <p:spPr>
          <a:xfrm>
            <a:off x="11068173" y="6340528"/>
            <a:ext cx="103868" cy="10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1296684" y="6169392"/>
            <a:ext cx="230489" cy="230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41"/>
          <p:cNvSpPr/>
          <p:nvPr/>
        </p:nvSpPr>
        <p:spPr>
          <a:xfrm>
            <a:off x="10488489" y="6553210"/>
            <a:ext cx="109803" cy="10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Shape 153"/>
          <p:cNvSpPr/>
          <p:nvPr/>
        </p:nvSpPr>
        <p:spPr>
          <a:xfrm flipV="1">
            <a:off x="10539929" y="6262378"/>
            <a:ext cx="908107" cy="35908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Shape 168"/>
          <p:cNvSpPr/>
          <p:nvPr/>
        </p:nvSpPr>
        <p:spPr>
          <a:xfrm>
            <a:off x="11642911" y="6747097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Shape 169"/>
          <p:cNvSpPr/>
          <p:nvPr/>
        </p:nvSpPr>
        <p:spPr>
          <a:xfrm>
            <a:off x="12173135" y="6769850"/>
            <a:ext cx="43526" cy="4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C353A"/>
          </a:solidFill>
          <a:ln w="254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Shape 170"/>
          <p:cNvSpPr/>
          <p:nvPr/>
        </p:nvSpPr>
        <p:spPr>
          <a:xfrm>
            <a:off x="11432208" y="6387021"/>
            <a:ext cx="225543" cy="361067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Shape 171"/>
          <p:cNvSpPr/>
          <p:nvPr/>
        </p:nvSpPr>
        <p:spPr>
          <a:xfrm>
            <a:off x="11471777" y="6342505"/>
            <a:ext cx="736971" cy="460978"/>
          </a:xfrm>
          <a:prstGeom prst="line">
            <a:avLst/>
          </a:prstGeom>
          <a:ln w="12700">
            <a:solidFill>
              <a:srgbClr val="2C353A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sz="3200" kern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0210A9-9BD9-40EC-B993-8A5D0EDB0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33" y="748794"/>
            <a:ext cx="9790476" cy="55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slow">
        <p:pull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263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095f0e3c-8de6-4be0-885e-3354795a30fa}"/>
  <p:tag name="KSO_WM_UNIT_TEXTBOXSTYLE_TEMPLATEID" val="3132835"/>
  <p:tag name="KSO_WM_UNIT_TEXTBOXSTYLE_TYPE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宽屏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Wingdings 3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刘慎恒</dc:creator>
  <cp:lastModifiedBy>cheng ke</cp:lastModifiedBy>
  <cp:revision>7</cp:revision>
  <dcterms:created xsi:type="dcterms:W3CDTF">2020-11-16T07:14:25Z</dcterms:created>
  <dcterms:modified xsi:type="dcterms:W3CDTF">2020-11-16T13:42:16Z</dcterms:modified>
</cp:coreProperties>
</file>