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34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4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BB44C-1A57-46EB-999C-61F88D63492A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113CD-090C-4432-A7EF-A33413ED9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43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062E-B3E0-4CC7-BBF7-20CA295104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9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062E-B3E0-4CC7-BBF7-20CA295104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850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062E-B3E0-4CC7-BBF7-20CA295104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45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64B9-EF38-41B5-817A-15984CA5532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304E-9845-4311-B690-E45E4B136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41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64B9-EF38-41B5-817A-15984CA5532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304E-9845-4311-B690-E45E4B136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85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64B9-EF38-41B5-817A-15984CA5532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304E-9845-4311-B690-E45E4B136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28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64B9-EF38-41B5-817A-15984CA5532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304E-9845-4311-B690-E45E4B136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10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64B9-EF38-41B5-817A-15984CA5532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304E-9845-4311-B690-E45E4B136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05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64B9-EF38-41B5-817A-15984CA5532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304E-9845-4311-B690-E45E4B136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43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64B9-EF38-41B5-817A-15984CA5532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304E-9845-4311-B690-E45E4B136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11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64B9-EF38-41B5-817A-15984CA5532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304E-9845-4311-B690-E45E4B136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06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64B9-EF38-41B5-817A-15984CA5532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304E-9845-4311-B690-E45E4B136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8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64B9-EF38-41B5-817A-15984CA5532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304E-9845-4311-B690-E45E4B136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48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64B9-EF38-41B5-817A-15984CA5532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304E-9845-4311-B690-E45E4B136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27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364B9-EF38-41B5-817A-15984CA5532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7304E-9845-4311-B690-E45E4B136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15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95" y="0"/>
            <a:ext cx="12190413" cy="3429000"/>
          </a:xfrm>
          <a:prstGeom prst="rect">
            <a:avLst/>
          </a:prstGeom>
          <a:solidFill>
            <a:srgbClr val="2C3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6155" y="260648"/>
            <a:ext cx="11593288" cy="63367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33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3" name="文本框 3"/>
          <p:cNvSpPr txBox="1"/>
          <p:nvPr/>
        </p:nvSpPr>
        <p:spPr>
          <a:xfrm>
            <a:off x="839416" y="908721"/>
            <a:ext cx="129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2C353A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01</a:t>
            </a:r>
            <a:endParaRPr lang="zh-CN" altLang="en-US" sz="7200" dirty="0">
              <a:solidFill>
                <a:srgbClr val="2C353A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4" name="文本框 3"/>
          <p:cNvSpPr txBox="1"/>
          <p:nvPr/>
        </p:nvSpPr>
        <p:spPr>
          <a:xfrm>
            <a:off x="839629" y="3068956"/>
            <a:ext cx="10063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2C353A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前端架构</a:t>
            </a:r>
          </a:p>
        </p:txBody>
      </p:sp>
      <p:sp>
        <p:nvSpPr>
          <p:cNvPr id="30" name="Shape 135"/>
          <p:cNvSpPr/>
          <p:nvPr/>
        </p:nvSpPr>
        <p:spPr>
          <a:xfrm>
            <a:off x="10130370" y="2723086"/>
            <a:ext cx="103868" cy="102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1" name="Shape 136"/>
          <p:cNvSpPr/>
          <p:nvPr/>
        </p:nvSpPr>
        <p:spPr>
          <a:xfrm>
            <a:off x="10902458" y="1333659"/>
            <a:ext cx="102879" cy="102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2" name="Shape 111"/>
          <p:cNvSpPr/>
          <p:nvPr/>
        </p:nvSpPr>
        <p:spPr>
          <a:xfrm>
            <a:off x="8751394" y="1516233"/>
            <a:ext cx="108815" cy="109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3" name="Shape 114"/>
          <p:cNvSpPr/>
          <p:nvPr/>
        </p:nvSpPr>
        <p:spPr>
          <a:xfrm>
            <a:off x="9160436" y="858646"/>
            <a:ext cx="175093" cy="1741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4" name="Shape 118"/>
          <p:cNvSpPr/>
          <p:nvPr/>
        </p:nvSpPr>
        <p:spPr>
          <a:xfrm>
            <a:off x="10358881" y="2551950"/>
            <a:ext cx="230489" cy="230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5" name="Shape 122"/>
          <p:cNvSpPr/>
          <p:nvPr/>
        </p:nvSpPr>
        <p:spPr>
          <a:xfrm>
            <a:off x="8718749" y="1483589"/>
            <a:ext cx="174103" cy="1750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6" name="Shape 127"/>
          <p:cNvSpPr/>
          <p:nvPr/>
        </p:nvSpPr>
        <p:spPr>
          <a:xfrm flipH="1">
            <a:off x="8816682" y="315811"/>
            <a:ext cx="862603" cy="1259775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7" name="Shape 129"/>
          <p:cNvSpPr/>
          <p:nvPr/>
        </p:nvSpPr>
        <p:spPr>
          <a:xfrm flipH="1" flipV="1">
            <a:off x="8816683" y="1571629"/>
            <a:ext cx="1577811" cy="1038684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5" name="Shape 139"/>
          <p:cNvSpPr/>
          <p:nvPr/>
        </p:nvSpPr>
        <p:spPr>
          <a:xfrm>
            <a:off x="11809725" y="1165059"/>
            <a:ext cx="96944" cy="97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6" name="Shape 140"/>
          <p:cNvSpPr/>
          <p:nvPr/>
        </p:nvSpPr>
        <p:spPr>
          <a:xfrm>
            <a:off x="11288203" y="289596"/>
            <a:ext cx="97933" cy="97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7" name="Shape 141"/>
          <p:cNvSpPr/>
          <p:nvPr/>
        </p:nvSpPr>
        <p:spPr>
          <a:xfrm>
            <a:off x="9550686" y="2935768"/>
            <a:ext cx="109803" cy="108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8" name="Shape 142"/>
          <p:cNvSpPr/>
          <p:nvPr/>
        </p:nvSpPr>
        <p:spPr>
          <a:xfrm>
            <a:off x="9384496" y="1933685"/>
            <a:ext cx="96944" cy="96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9" name="Shape 143"/>
          <p:cNvSpPr/>
          <p:nvPr/>
        </p:nvSpPr>
        <p:spPr>
          <a:xfrm>
            <a:off x="11852262" y="2037705"/>
            <a:ext cx="108815" cy="108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0" name="Shape 146"/>
          <p:cNvSpPr/>
          <p:nvPr/>
        </p:nvSpPr>
        <p:spPr>
          <a:xfrm flipH="1">
            <a:off x="10531500" y="2076092"/>
            <a:ext cx="1407664" cy="592545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1" name="Shape 147"/>
          <p:cNvSpPr/>
          <p:nvPr/>
        </p:nvSpPr>
        <p:spPr>
          <a:xfrm flipH="1">
            <a:off x="10494402" y="387529"/>
            <a:ext cx="833422" cy="2200033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2" name="Shape 148"/>
          <p:cNvSpPr/>
          <p:nvPr/>
        </p:nvSpPr>
        <p:spPr>
          <a:xfrm flipH="1">
            <a:off x="10453846" y="612848"/>
            <a:ext cx="1474802" cy="2089463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3" name="Shape 149"/>
          <p:cNvSpPr/>
          <p:nvPr/>
        </p:nvSpPr>
        <p:spPr>
          <a:xfrm flipH="1">
            <a:off x="10510231" y="1214026"/>
            <a:ext cx="1314680" cy="1430911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4" name="Shape 150"/>
          <p:cNvSpPr/>
          <p:nvPr/>
        </p:nvSpPr>
        <p:spPr>
          <a:xfrm flipH="1">
            <a:off x="10452858" y="1626035"/>
            <a:ext cx="1475791" cy="1069352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5" name="Shape 151"/>
          <p:cNvSpPr/>
          <p:nvPr/>
        </p:nvSpPr>
        <p:spPr>
          <a:xfrm>
            <a:off x="9675327" y="287618"/>
            <a:ext cx="761702" cy="2357319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6" name="Shape 152"/>
          <p:cNvSpPr/>
          <p:nvPr/>
        </p:nvSpPr>
        <p:spPr>
          <a:xfrm>
            <a:off x="9640705" y="260908"/>
            <a:ext cx="108815" cy="109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7" name="Shape 153"/>
          <p:cNvSpPr/>
          <p:nvPr/>
        </p:nvSpPr>
        <p:spPr>
          <a:xfrm flipV="1">
            <a:off x="9602126" y="2644936"/>
            <a:ext cx="908107" cy="359088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8" name="Shape 154"/>
          <p:cNvSpPr/>
          <p:nvPr/>
        </p:nvSpPr>
        <p:spPr>
          <a:xfrm flipH="1">
            <a:off x="10494404" y="315810"/>
            <a:ext cx="4451" cy="2386500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9" name="Shape 155"/>
          <p:cNvSpPr/>
          <p:nvPr/>
        </p:nvSpPr>
        <p:spPr>
          <a:xfrm>
            <a:off x="9531891" y="2036565"/>
            <a:ext cx="147395" cy="146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0" name="Shape 156"/>
          <p:cNvSpPr/>
          <p:nvPr/>
        </p:nvSpPr>
        <p:spPr>
          <a:xfrm>
            <a:off x="9687198" y="2128562"/>
            <a:ext cx="175092" cy="1750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1" name="Shape 157"/>
          <p:cNvSpPr/>
          <p:nvPr/>
        </p:nvSpPr>
        <p:spPr>
          <a:xfrm>
            <a:off x="11591651" y="2900079"/>
            <a:ext cx="97933" cy="96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508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2" name="Shape 158"/>
          <p:cNvSpPr/>
          <p:nvPr/>
        </p:nvSpPr>
        <p:spPr>
          <a:xfrm flipH="1">
            <a:off x="11640617" y="2094399"/>
            <a:ext cx="261109" cy="805681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3" name="Shape 166"/>
          <p:cNvSpPr/>
          <p:nvPr/>
        </p:nvSpPr>
        <p:spPr>
          <a:xfrm flipH="1">
            <a:off x="8817670" y="260908"/>
            <a:ext cx="158650" cy="1239497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4" name="Shape 168"/>
          <p:cNvSpPr/>
          <p:nvPr/>
        </p:nvSpPr>
        <p:spPr>
          <a:xfrm>
            <a:off x="10705108" y="3129655"/>
            <a:ext cx="43526" cy="43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254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5" name="Shape 169"/>
          <p:cNvSpPr/>
          <p:nvPr/>
        </p:nvSpPr>
        <p:spPr>
          <a:xfrm>
            <a:off x="11235332" y="3152408"/>
            <a:ext cx="43526" cy="43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254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6" name="Shape 170"/>
          <p:cNvSpPr/>
          <p:nvPr/>
        </p:nvSpPr>
        <p:spPr>
          <a:xfrm>
            <a:off x="10494405" y="2769579"/>
            <a:ext cx="225543" cy="361067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7" name="Shape 171"/>
          <p:cNvSpPr/>
          <p:nvPr/>
        </p:nvSpPr>
        <p:spPr>
          <a:xfrm>
            <a:off x="10533974" y="2725063"/>
            <a:ext cx="736971" cy="460978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8" name="Shape 172"/>
          <p:cNvSpPr/>
          <p:nvPr/>
        </p:nvSpPr>
        <p:spPr>
          <a:xfrm>
            <a:off x="9994352" y="1436539"/>
            <a:ext cx="123653" cy="128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9" name="Shape 174"/>
          <p:cNvSpPr/>
          <p:nvPr/>
        </p:nvSpPr>
        <p:spPr>
          <a:xfrm>
            <a:off x="10435052" y="161985"/>
            <a:ext cx="123653" cy="12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0" name="Shape 175"/>
          <p:cNvSpPr/>
          <p:nvPr/>
        </p:nvSpPr>
        <p:spPr>
          <a:xfrm>
            <a:off x="10448900" y="386540"/>
            <a:ext cx="93976" cy="94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35439" y="6381115"/>
            <a:ext cx="3802380" cy="215900"/>
          </a:xfrm>
          <a:prstGeom prst="rect">
            <a:avLst/>
          </a:prstGeom>
          <a:solidFill>
            <a:srgbClr val="2C3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6" name="Title 6"/>
          <p:cNvSpPr txBox="1"/>
          <p:nvPr>
            <p:custDataLst>
              <p:tags r:id="rId1"/>
            </p:custDataLst>
          </p:nvPr>
        </p:nvSpPr>
        <p:spPr>
          <a:xfrm>
            <a:off x="3796744" y="2798267"/>
            <a:ext cx="6385560" cy="3163943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55600" indent="-355600" fontAlgn="ctr">
              <a:spcBef>
                <a:spcPts val="1200"/>
              </a:spcBef>
              <a:spcAft>
                <a:spcPts val="0"/>
              </a:spcAft>
              <a:buSzPct val="100000"/>
              <a:buFont typeface="Wingdings 3" panose="05040102010807070707" charset="0"/>
              <a:buChar char="u"/>
            </a:pPr>
            <a:r>
              <a:rPr lang="zh-CN" altLang="en-US" dirty="0"/>
              <a:t>前端采用的是</a:t>
            </a:r>
            <a:r>
              <a:rPr lang="en-US" altLang="zh-CN" dirty="0"/>
              <a:t>React</a:t>
            </a:r>
            <a:r>
              <a:rPr lang="zh-CN" altLang="en-US" dirty="0"/>
              <a:t>框架：</a:t>
            </a:r>
            <a:endParaRPr lang="en-US" altLang="zh-CN" dirty="0"/>
          </a:p>
          <a:p>
            <a:pPr marL="355600" indent="-355600" fontAlgn="ctr">
              <a:spcBef>
                <a:spcPts val="1200"/>
              </a:spcBef>
              <a:spcAft>
                <a:spcPts val="0"/>
              </a:spcAft>
              <a:buSzPct val="100000"/>
              <a:buFont typeface="Wingdings 3" panose="05040102010807070707" charset="0"/>
              <a:buChar char="u"/>
            </a:pPr>
            <a:r>
              <a:rPr lang="en-US" altLang="zh-CN" spc="16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Router</a:t>
            </a:r>
            <a:r>
              <a:rPr lang="zh-CN" altLang="en-US" spc="16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：控制页面跳转</a:t>
            </a:r>
            <a:endParaRPr lang="en-US" altLang="zh-CN" spc="16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55600" indent="-355600" fontAlgn="ctr">
              <a:spcBef>
                <a:spcPts val="1200"/>
              </a:spcBef>
              <a:spcAft>
                <a:spcPts val="0"/>
              </a:spcAft>
              <a:buSzPct val="100000"/>
              <a:buFont typeface="Wingdings 3" panose="05040102010807070707" charset="0"/>
              <a:buChar char="u"/>
            </a:pPr>
            <a:r>
              <a:rPr lang="en-US" altLang="zh-CN" spc="16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View</a:t>
            </a:r>
            <a:r>
              <a:rPr lang="zh-CN" altLang="en-US" spc="16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：页面显示</a:t>
            </a:r>
            <a:endParaRPr lang="en-US" altLang="zh-CN" spc="16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55600" indent="-355600" fontAlgn="ctr">
              <a:spcBef>
                <a:spcPts val="1200"/>
              </a:spcBef>
              <a:spcAft>
                <a:spcPts val="0"/>
              </a:spcAft>
              <a:buSzPct val="100000"/>
              <a:buFont typeface="Wingdings 3" panose="05040102010807070707" charset="0"/>
              <a:buChar char="u"/>
            </a:pPr>
            <a:r>
              <a:rPr lang="en-US" altLang="zh-CN" spc="16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Components</a:t>
            </a:r>
            <a:r>
              <a:rPr lang="zh-CN" altLang="en-US" spc="16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：页面组件</a:t>
            </a:r>
            <a:endParaRPr lang="en-US" altLang="zh-CN" spc="16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55600" indent="-355600" fontAlgn="ctr">
              <a:spcBef>
                <a:spcPts val="1200"/>
              </a:spcBef>
              <a:spcAft>
                <a:spcPts val="0"/>
              </a:spcAft>
              <a:buSzPct val="100000"/>
              <a:buFont typeface="Wingdings 3" panose="05040102010807070707" charset="0"/>
              <a:buChar char="u"/>
            </a:pPr>
            <a:r>
              <a:rPr lang="en-US" altLang="zh-CN" spc="16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Service</a:t>
            </a:r>
            <a:r>
              <a:rPr lang="zh-CN" altLang="en-US" spc="16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：服务调用</a:t>
            </a:r>
            <a:endParaRPr lang="en-US" altLang="zh-CN" spc="16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55600" indent="-355600" fontAlgn="ctr">
              <a:spcBef>
                <a:spcPts val="1200"/>
              </a:spcBef>
              <a:spcAft>
                <a:spcPts val="0"/>
              </a:spcAft>
              <a:buSzPct val="100000"/>
              <a:buFont typeface="Wingdings 3" panose="05040102010807070707" charset="0"/>
              <a:buChar char="u"/>
            </a:pPr>
            <a:r>
              <a:rPr lang="en-US" altLang="zh-CN" spc="16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Utils</a:t>
            </a:r>
            <a:r>
              <a:rPr lang="zh-CN" altLang="en-US" spc="16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：功能组件</a:t>
            </a:r>
            <a:endParaRPr lang="en-US" altLang="zh-CN" spc="16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55600" indent="-355600" fontAlgn="ctr">
              <a:spcBef>
                <a:spcPts val="1200"/>
              </a:spcBef>
              <a:spcAft>
                <a:spcPts val="0"/>
              </a:spcAft>
              <a:buSzPct val="100000"/>
              <a:buFont typeface="Wingdings 3" panose="05040102010807070707" charset="0"/>
              <a:buChar char="u"/>
            </a:pPr>
            <a:r>
              <a:rPr lang="en-US" altLang="zh-CN" spc="16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Assets</a:t>
            </a:r>
            <a:r>
              <a:rPr lang="zh-CN" altLang="en-US" spc="16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：静态资源</a:t>
            </a:r>
          </a:p>
        </p:txBody>
      </p:sp>
    </p:spTree>
    <p:extLst>
      <p:ext uri="{BB962C8B-B14F-4D97-AF65-F5344CB8AC3E}">
        <p14:creationId xmlns:p14="http://schemas.microsoft.com/office/powerpoint/2010/main" val="257738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1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1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1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1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1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1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95" y="0"/>
            <a:ext cx="12190413" cy="3429000"/>
          </a:xfrm>
          <a:prstGeom prst="rect">
            <a:avLst/>
          </a:prstGeom>
          <a:solidFill>
            <a:srgbClr val="2C3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5360" y="260648"/>
            <a:ext cx="11593288" cy="63367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33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400" y="234133"/>
            <a:ext cx="180911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2C353A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前端架构</a:t>
            </a:r>
            <a:endParaRPr lang="zh-CN" altLang="en-US" sz="1600" b="1" dirty="0">
              <a:solidFill>
                <a:srgbClr val="2C353A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5360" y="404664"/>
            <a:ext cx="360040" cy="249812"/>
          </a:xfrm>
          <a:prstGeom prst="rect">
            <a:avLst/>
          </a:prstGeom>
          <a:solidFill>
            <a:srgbClr val="2C3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" name="Shape 135"/>
          <p:cNvSpPr/>
          <p:nvPr/>
        </p:nvSpPr>
        <p:spPr>
          <a:xfrm>
            <a:off x="11068173" y="6340528"/>
            <a:ext cx="103868" cy="102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" name="Shape 118"/>
          <p:cNvSpPr/>
          <p:nvPr/>
        </p:nvSpPr>
        <p:spPr>
          <a:xfrm>
            <a:off x="11296684" y="6169392"/>
            <a:ext cx="230489" cy="230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" name="Shape 141"/>
          <p:cNvSpPr/>
          <p:nvPr/>
        </p:nvSpPr>
        <p:spPr>
          <a:xfrm>
            <a:off x="10488489" y="6553210"/>
            <a:ext cx="109803" cy="108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" name="Shape 153"/>
          <p:cNvSpPr/>
          <p:nvPr/>
        </p:nvSpPr>
        <p:spPr>
          <a:xfrm flipV="1">
            <a:off x="10539929" y="6262378"/>
            <a:ext cx="908107" cy="359088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0" name="Shape 168"/>
          <p:cNvSpPr/>
          <p:nvPr/>
        </p:nvSpPr>
        <p:spPr>
          <a:xfrm>
            <a:off x="11642911" y="6747097"/>
            <a:ext cx="43526" cy="43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254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1" name="Shape 169"/>
          <p:cNvSpPr/>
          <p:nvPr/>
        </p:nvSpPr>
        <p:spPr>
          <a:xfrm>
            <a:off x="12173135" y="6769850"/>
            <a:ext cx="43526" cy="43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254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2" name="Shape 170"/>
          <p:cNvSpPr/>
          <p:nvPr/>
        </p:nvSpPr>
        <p:spPr>
          <a:xfrm>
            <a:off x="11432208" y="6387021"/>
            <a:ext cx="225543" cy="361067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3" name="Shape 171"/>
          <p:cNvSpPr/>
          <p:nvPr/>
        </p:nvSpPr>
        <p:spPr>
          <a:xfrm>
            <a:off x="11471777" y="6342505"/>
            <a:ext cx="736971" cy="460978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B4644A-7EC8-4EB5-B562-D29852AD5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161" y="436688"/>
            <a:ext cx="6874394" cy="603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2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ll/>
      </p:transition>
    </mc:Choice>
    <mc:Fallback xmlns="">
      <p:transition spd="slow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95" y="0"/>
            <a:ext cx="12190413" cy="3429000"/>
          </a:xfrm>
          <a:prstGeom prst="rect">
            <a:avLst/>
          </a:prstGeom>
          <a:solidFill>
            <a:srgbClr val="2C3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5360" y="260648"/>
            <a:ext cx="11593288" cy="63367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33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400" y="234133"/>
            <a:ext cx="180911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2C353A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 页面视图</a:t>
            </a:r>
            <a:endParaRPr lang="zh-CN" altLang="en-US" sz="1600" b="1" dirty="0">
              <a:solidFill>
                <a:srgbClr val="2C353A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5360" y="404664"/>
            <a:ext cx="360040" cy="249812"/>
          </a:xfrm>
          <a:prstGeom prst="rect">
            <a:avLst/>
          </a:prstGeom>
          <a:solidFill>
            <a:srgbClr val="2C3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" name="Shape 135"/>
          <p:cNvSpPr/>
          <p:nvPr/>
        </p:nvSpPr>
        <p:spPr>
          <a:xfrm>
            <a:off x="11068173" y="6340528"/>
            <a:ext cx="103868" cy="102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" name="Shape 118"/>
          <p:cNvSpPr/>
          <p:nvPr/>
        </p:nvSpPr>
        <p:spPr>
          <a:xfrm>
            <a:off x="11296684" y="6169392"/>
            <a:ext cx="230489" cy="230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" name="Shape 141"/>
          <p:cNvSpPr/>
          <p:nvPr/>
        </p:nvSpPr>
        <p:spPr>
          <a:xfrm>
            <a:off x="10488489" y="6553210"/>
            <a:ext cx="109803" cy="108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" name="Shape 153"/>
          <p:cNvSpPr/>
          <p:nvPr/>
        </p:nvSpPr>
        <p:spPr>
          <a:xfrm flipV="1">
            <a:off x="10539929" y="6262378"/>
            <a:ext cx="908107" cy="359088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0" name="Shape 168"/>
          <p:cNvSpPr/>
          <p:nvPr/>
        </p:nvSpPr>
        <p:spPr>
          <a:xfrm>
            <a:off x="11642911" y="6747097"/>
            <a:ext cx="43526" cy="43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254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1" name="Shape 169"/>
          <p:cNvSpPr/>
          <p:nvPr/>
        </p:nvSpPr>
        <p:spPr>
          <a:xfrm>
            <a:off x="12173135" y="6769850"/>
            <a:ext cx="43526" cy="43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254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2" name="Shape 170"/>
          <p:cNvSpPr/>
          <p:nvPr/>
        </p:nvSpPr>
        <p:spPr>
          <a:xfrm>
            <a:off x="11432208" y="6387021"/>
            <a:ext cx="225543" cy="361067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3" name="Shape 171"/>
          <p:cNvSpPr/>
          <p:nvPr/>
        </p:nvSpPr>
        <p:spPr>
          <a:xfrm>
            <a:off x="11471777" y="6342505"/>
            <a:ext cx="736971" cy="460978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90210A9-9BD9-40EC-B993-8A5D0EDB0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33" y="748794"/>
            <a:ext cx="9790476" cy="551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ll/>
      </p:transition>
    </mc:Choice>
    <mc:Fallback xmlns="">
      <p:transition spd="slow">
        <p:pull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，为了演示发布的良好效果，请言简意赅的阐述您的观点。&#10;您的正文已经经简明扼要，字字珠玑，但信息却千丝万缕、错综复杂，需要用更多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263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095f0e3c-8de6-4be0-885e-3354795a30fa}"/>
  <p:tag name="KSO_WM_UNIT_TEXTBOXSTYLE_TEMPLATEID" val="3132835"/>
  <p:tag name="KSO_WM_UNIT_TEXTBOXSTYLE_TYPE" val="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44</Words>
  <Application>Microsoft Office PowerPoint</Application>
  <PresentationFormat>宽屏</PresentationFormat>
  <Paragraphs>14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Wingdings 3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刘慎恒</dc:creator>
  <cp:lastModifiedBy>蓝浩宁</cp:lastModifiedBy>
  <cp:revision>6</cp:revision>
  <dcterms:created xsi:type="dcterms:W3CDTF">2020-11-16T07:14:25Z</dcterms:created>
  <dcterms:modified xsi:type="dcterms:W3CDTF">2020-11-16T10:22:43Z</dcterms:modified>
</cp:coreProperties>
</file>