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tags/tag129.xml" ContentType="application/vnd.openxmlformats-officedocument.presentationml.tags+xml"/>
  <Override PartName="/ppt/tags/tag13.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62"/>
  </p:notesMasterIdLst>
  <p:sldIdLst>
    <p:sldId id="256" r:id="rId3"/>
    <p:sldId id="273" r:id="rId4"/>
    <p:sldId id="259" r:id="rId5"/>
    <p:sldId id="293" r:id="rId6"/>
    <p:sldId id="286" r:id="rId7"/>
    <p:sldId id="287" r:id="rId8"/>
    <p:sldId id="288" r:id="rId9"/>
    <p:sldId id="289" r:id="rId10"/>
    <p:sldId id="294" r:id="rId11"/>
    <p:sldId id="290" r:id="rId12"/>
    <p:sldId id="291" r:id="rId13"/>
    <p:sldId id="292" r:id="rId14"/>
    <p:sldId id="295" r:id="rId15"/>
    <p:sldId id="297" r:id="rId16"/>
    <p:sldId id="298" r:id="rId17"/>
    <p:sldId id="299" r:id="rId18"/>
    <p:sldId id="300" r:id="rId19"/>
    <p:sldId id="301" r:id="rId20"/>
    <p:sldId id="296" r:id="rId21"/>
    <p:sldId id="302" r:id="rId22"/>
    <p:sldId id="303" r:id="rId23"/>
    <p:sldId id="304" r:id="rId24"/>
    <p:sldId id="306" r:id="rId25"/>
    <p:sldId id="307" r:id="rId26"/>
    <p:sldId id="308" r:id="rId27"/>
    <p:sldId id="309" r:id="rId28"/>
    <p:sldId id="310" r:id="rId29"/>
    <p:sldId id="311" r:id="rId30"/>
    <p:sldId id="312" r:id="rId31"/>
    <p:sldId id="314" r:id="rId32"/>
    <p:sldId id="313" r:id="rId33"/>
    <p:sldId id="315" r:id="rId34"/>
    <p:sldId id="258" r:id="rId35"/>
    <p:sldId id="260" r:id="rId36"/>
    <p:sldId id="261" r:id="rId37"/>
    <p:sldId id="262" r:id="rId38"/>
    <p:sldId id="263" r:id="rId39"/>
    <p:sldId id="264" r:id="rId40"/>
    <p:sldId id="265" r:id="rId41"/>
    <p:sldId id="266" r:id="rId42"/>
    <p:sldId id="269" r:id="rId43"/>
    <p:sldId id="267" r:id="rId44"/>
    <p:sldId id="270" r:id="rId45"/>
    <p:sldId id="271" r:id="rId46"/>
    <p:sldId id="305" r:id="rId47"/>
    <p:sldId id="317" r:id="rId48"/>
    <p:sldId id="272" r:id="rId49"/>
    <p:sldId id="320" r:id="rId50"/>
    <p:sldId id="268" r:id="rId51"/>
    <p:sldId id="277" r:id="rId52"/>
    <p:sldId id="274" r:id="rId53"/>
    <p:sldId id="275" r:id="rId54"/>
    <p:sldId id="276" r:id="rId55"/>
    <p:sldId id="278" r:id="rId56"/>
    <p:sldId id="279" r:id="rId57"/>
    <p:sldId id="280" r:id="rId58"/>
    <p:sldId id="281" r:id="rId59"/>
    <p:sldId id="282" r:id="rId60"/>
    <p:sldId id="283" r:id="rId6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38"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a:srgbClr val="DCDCDC"/>
    <a:srgbClr val="F0F0F0"/>
    <a:srgbClr val="E6E6E6"/>
    <a:srgbClr val="C8C8C8"/>
    <a:srgbClr val="FAFAFA"/>
    <a:srgbClr val="BEBEB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778" autoAdjust="0"/>
    <p:restoredTop sz="94660"/>
  </p:normalViewPr>
  <p:slideViewPr>
    <p:cSldViewPr snapToGrid="0">
      <p:cViewPr varScale="1">
        <p:scale>
          <a:sx n="99" d="100"/>
          <a:sy n="99" d="100"/>
        </p:scale>
        <p:origin x="84" y="582"/>
      </p:cViewPr>
      <p:guideLst>
        <p:guide orient="horz" pos="2160"/>
        <p:guide pos="3838"/>
      </p:guideLst>
    </p:cSldViewPr>
  </p:slideViewPr>
  <p:notesTextViewPr>
    <p:cViewPr>
      <p:scale>
        <a:sx n="3" d="2"/>
        <a:sy n="3" d="2"/>
      </p:scale>
      <p:origin x="0" y="0"/>
    </p:cViewPr>
  </p:notesTextViewPr>
  <p:notesViewPr>
    <p:cSldViewPr snapToGrid="0">
      <p:cViewPr varScale="1">
        <p:scale>
          <a:sx n="92" d="100"/>
          <a:sy n="92" d="100"/>
        </p:scale>
        <p:origin x="2550" y="102"/>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5" Type="http://schemas.openxmlformats.org/officeDocument/2006/relationships/tableStyles" Target="tableStyles.xml"/><Relationship Id="rId64" Type="http://schemas.openxmlformats.org/officeDocument/2006/relationships/viewProps" Target="viewProps.xml"/><Relationship Id="rId63" Type="http://schemas.openxmlformats.org/officeDocument/2006/relationships/presProps" Target="presProps.xml"/><Relationship Id="rId62" Type="http://schemas.openxmlformats.org/officeDocument/2006/relationships/notesMaster" Target="notesMasters/notesMaster1.xml"/><Relationship Id="rId61" Type="http://schemas.openxmlformats.org/officeDocument/2006/relationships/slide" Target="slides/slide59.xml"/><Relationship Id="rId60" Type="http://schemas.openxmlformats.org/officeDocument/2006/relationships/slide" Target="slides/slide58.xml"/><Relationship Id="rId6" Type="http://schemas.openxmlformats.org/officeDocument/2006/relationships/slide" Target="slides/slide4.xml"/><Relationship Id="rId59" Type="http://schemas.openxmlformats.org/officeDocument/2006/relationships/slide" Target="slides/slide57.xml"/><Relationship Id="rId58" Type="http://schemas.openxmlformats.org/officeDocument/2006/relationships/slide" Target="slides/slide56.xml"/><Relationship Id="rId57" Type="http://schemas.openxmlformats.org/officeDocument/2006/relationships/slide" Target="slides/slide55.xml"/><Relationship Id="rId56" Type="http://schemas.openxmlformats.org/officeDocument/2006/relationships/slide" Target="slides/slide54.xml"/><Relationship Id="rId55" Type="http://schemas.openxmlformats.org/officeDocument/2006/relationships/slide" Target="slides/slide53.xml"/><Relationship Id="rId54" Type="http://schemas.openxmlformats.org/officeDocument/2006/relationships/slide" Target="slides/slide52.xml"/><Relationship Id="rId53" Type="http://schemas.openxmlformats.org/officeDocument/2006/relationships/slide" Target="slides/slide51.xml"/><Relationship Id="rId52" Type="http://schemas.openxmlformats.org/officeDocument/2006/relationships/slide" Target="slides/slide50.xml"/><Relationship Id="rId51" Type="http://schemas.openxmlformats.org/officeDocument/2006/relationships/slide" Target="slides/slide49.xml"/><Relationship Id="rId50" Type="http://schemas.openxmlformats.org/officeDocument/2006/relationships/slide" Target="slides/slide48.xml"/><Relationship Id="rId5" Type="http://schemas.openxmlformats.org/officeDocument/2006/relationships/slide" Target="slides/slide3.xml"/><Relationship Id="rId49" Type="http://schemas.openxmlformats.org/officeDocument/2006/relationships/slide" Target="slides/slide47.xml"/><Relationship Id="rId48" Type="http://schemas.openxmlformats.org/officeDocument/2006/relationships/slide" Target="slides/slide46.xml"/><Relationship Id="rId47" Type="http://schemas.openxmlformats.org/officeDocument/2006/relationships/slide" Target="slides/slide45.xml"/><Relationship Id="rId46" Type="http://schemas.openxmlformats.org/officeDocument/2006/relationships/slide" Target="slides/slide44.xml"/><Relationship Id="rId45" Type="http://schemas.openxmlformats.org/officeDocument/2006/relationships/slide" Target="slides/slide43.xml"/><Relationship Id="rId44" Type="http://schemas.openxmlformats.org/officeDocument/2006/relationships/slide" Target="slides/slide42.xml"/><Relationship Id="rId43" Type="http://schemas.openxmlformats.org/officeDocument/2006/relationships/slide" Target="slides/slide41.xml"/><Relationship Id="rId42" Type="http://schemas.openxmlformats.org/officeDocument/2006/relationships/slide" Target="slides/slide40.xml"/><Relationship Id="rId41" Type="http://schemas.openxmlformats.org/officeDocument/2006/relationships/slide" Target="slides/slide39.xml"/><Relationship Id="rId40" Type="http://schemas.openxmlformats.org/officeDocument/2006/relationships/slide" Target="slides/slide38.xml"/><Relationship Id="rId4" Type="http://schemas.openxmlformats.org/officeDocument/2006/relationships/slide" Target="slides/slide2.xml"/><Relationship Id="rId39" Type="http://schemas.openxmlformats.org/officeDocument/2006/relationships/slide" Target="slides/slide37.xml"/><Relationship Id="rId38" Type="http://schemas.openxmlformats.org/officeDocument/2006/relationships/slide" Target="slides/slide36.xml"/><Relationship Id="rId37" Type="http://schemas.openxmlformats.org/officeDocument/2006/relationships/slide" Target="slides/slide35.xml"/><Relationship Id="rId36" Type="http://schemas.openxmlformats.org/officeDocument/2006/relationships/slide" Target="slides/slide34.xml"/><Relationship Id="rId35" Type="http://schemas.openxmlformats.org/officeDocument/2006/relationships/slide" Target="slides/slide33.xml"/><Relationship Id="rId34" Type="http://schemas.openxmlformats.org/officeDocument/2006/relationships/slide" Target="slides/slide32.xml"/><Relationship Id="rId33" Type="http://schemas.openxmlformats.org/officeDocument/2006/relationships/slide" Target="slides/slide31.xml"/><Relationship Id="rId32" Type="http://schemas.openxmlformats.org/officeDocument/2006/relationships/slide" Target="slides/slide30.xml"/><Relationship Id="rId31" Type="http://schemas.openxmlformats.org/officeDocument/2006/relationships/slide" Target="slides/slide29.xml"/><Relationship Id="rId30" Type="http://schemas.openxmlformats.org/officeDocument/2006/relationships/slide" Target="slides/slide28.xml"/><Relationship Id="rId3" Type="http://schemas.openxmlformats.org/officeDocument/2006/relationships/slide" Target="slides/slide1.xml"/><Relationship Id="rId29" Type="http://schemas.openxmlformats.org/officeDocument/2006/relationships/slide" Target="slides/slide27.xml"/><Relationship Id="rId28" Type="http://schemas.openxmlformats.org/officeDocument/2006/relationships/slide" Target="slides/slide26.xml"/><Relationship Id="rId27" Type="http://schemas.openxmlformats.org/officeDocument/2006/relationships/slide" Target="slides/slide25.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tags" Target="../tags/tag2.xml"/><Relationship Id="rId2" Type="http://schemas.openxmlformats.org/officeDocument/2006/relationships/tags" Target="../tags/tag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5" Type="http://schemas.openxmlformats.org/officeDocument/2006/relationships/tags" Target="../tags/tag51.xml"/><Relationship Id="rId4" Type="http://schemas.openxmlformats.org/officeDocument/2006/relationships/tags" Target="../tags/tag50.xml"/><Relationship Id="rId3" Type="http://schemas.openxmlformats.org/officeDocument/2006/relationships/tags" Target="../tags/tag49.xml"/><Relationship Id="rId2" Type="http://schemas.openxmlformats.org/officeDocument/2006/relationships/tags" Target="../tags/tag48.xml"/><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6" Type="http://schemas.openxmlformats.org/officeDocument/2006/relationships/tags" Target="../tags/tag56.xml"/><Relationship Id="rId5" Type="http://schemas.openxmlformats.org/officeDocument/2006/relationships/tags" Target="../tags/tag55.xml"/><Relationship Id="rId4" Type="http://schemas.openxmlformats.org/officeDocument/2006/relationships/tags" Target="../tags/tag54.xml"/><Relationship Id="rId3" Type="http://schemas.openxmlformats.org/officeDocument/2006/relationships/tags" Target="../tags/tag53.xml"/><Relationship Id="rId2" Type="http://schemas.openxmlformats.org/officeDocument/2006/relationships/tags" Target="../tags/tag52.xml"/><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6" Type="http://schemas.openxmlformats.org/officeDocument/2006/relationships/tags" Target="../tags/tag10.xml"/><Relationship Id="rId5" Type="http://schemas.openxmlformats.org/officeDocument/2006/relationships/tags" Target="../tags/tag9.xml"/><Relationship Id="rId4" Type="http://schemas.openxmlformats.org/officeDocument/2006/relationships/tags" Target="../tags/tag8.xml"/><Relationship Id="rId3" Type="http://schemas.openxmlformats.org/officeDocument/2006/relationships/tags" Target="../tags/tag7.xml"/><Relationship Id="rId2" Type="http://schemas.openxmlformats.org/officeDocument/2006/relationships/tags" Target="../tags/tag6.xm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6" Type="http://schemas.openxmlformats.org/officeDocument/2006/relationships/tags" Target="../tags/tag15.xml"/><Relationship Id="rId5" Type="http://schemas.openxmlformats.org/officeDocument/2006/relationships/tags" Target="../tags/tag14.xml"/><Relationship Id="rId4" Type="http://schemas.openxmlformats.org/officeDocument/2006/relationships/tags" Target="../tags/tag13.xml"/><Relationship Id="rId3" Type="http://schemas.openxmlformats.org/officeDocument/2006/relationships/tags" Target="../tags/tag12.xml"/><Relationship Id="rId2" Type="http://schemas.openxmlformats.org/officeDocument/2006/relationships/tags" Target="../tags/tag11.xm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7" Type="http://schemas.openxmlformats.org/officeDocument/2006/relationships/tags" Target="../tags/tag21.xml"/><Relationship Id="rId6" Type="http://schemas.openxmlformats.org/officeDocument/2006/relationships/tags" Target="../tags/tag20.xml"/><Relationship Id="rId5" Type="http://schemas.openxmlformats.org/officeDocument/2006/relationships/tags" Target="../tags/tag19.xml"/><Relationship Id="rId4" Type="http://schemas.openxmlformats.org/officeDocument/2006/relationships/tags" Target="../tags/tag18.xml"/><Relationship Id="rId3" Type="http://schemas.openxmlformats.org/officeDocument/2006/relationships/tags" Target="../tags/tag17.xml"/><Relationship Id="rId2" Type="http://schemas.openxmlformats.org/officeDocument/2006/relationships/tags" Target="../tags/tag16.xm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9" Type="http://schemas.openxmlformats.org/officeDocument/2006/relationships/tags" Target="../tags/tag29.xml"/><Relationship Id="rId8" Type="http://schemas.openxmlformats.org/officeDocument/2006/relationships/tags" Target="../tags/tag28.xml"/><Relationship Id="rId7" Type="http://schemas.openxmlformats.org/officeDocument/2006/relationships/tags" Target="../tags/tag27.xml"/><Relationship Id="rId6" Type="http://schemas.openxmlformats.org/officeDocument/2006/relationships/tags" Target="../tags/tag26.xml"/><Relationship Id="rId5" Type="http://schemas.openxmlformats.org/officeDocument/2006/relationships/tags" Target="../tags/tag25.xml"/><Relationship Id="rId4" Type="http://schemas.openxmlformats.org/officeDocument/2006/relationships/tags" Target="../tags/tag24.xml"/><Relationship Id="rId3" Type="http://schemas.openxmlformats.org/officeDocument/2006/relationships/tags" Target="../tags/tag23.xml"/><Relationship Id="rId2" Type="http://schemas.openxmlformats.org/officeDocument/2006/relationships/tags" Target="../tags/tag22.xm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5" Type="http://schemas.openxmlformats.org/officeDocument/2006/relationships/tags" Target="../tags/tag33.xml"/><Relationship Id="rId4" Type="http://schemas.openxmlformats.org/officeDocument/2006/relationships/tags" Target="../tags/tag32.xml"/><Relationship Id="rId3" Type="http://schemas.openxmlformats.org/officeDocument/2006/relationships/tags" Target="../tags/tag31.xml"/><Relationship Id="rId2" Type="http://schemas.openxmlformats.org/officeDocument/2006/relationships/tags" Target="../tags/tag30.xm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4" Type="http://schemas.openxmlformats.org/officeDocument/2006/relationships/tags" Target="../tags/tag36.xml"/><Relationship Id="rId3" Type="http://schemas.openxmlformats.org/officeDocument/2006/relationships/tags" Target="../tags/tag35.xml"/><Relationship Id="rId2" Type="http://schemas.openxmlformats.org/officeDocument/2006/relationships/tags" Target="../tags/tag34.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7" Type="http://schemas.openxmlformats.org/officeDocument/2006/relationships/tags" Target="../tags/tag42.xml"/><Relationship Id="rId6" Type="http://schemas.openxmlformats.org/officeDocument/2006/relationships/tags" Target="../tags/tag41.xml"/><Relationship Id="rId5" Type="http://schemas.openxmlformats.org/officeDocument/2006/relationships/tags" Target="../tags/tag40.xml"/><Relationship Id="rId4" Type="http://schemas.openxmlformats.org/officeDocument/2006/relationships/tags" Target="../tags/tag39.xml"/><Relationship Id="rId3" Type="http://schemas.openxmlformats.org/officeDocument/2006/relationships/tags" Target="../tags/tag38.xml"/><Relationship Id="rId2" Type="http://schemas.openxmlformats.org/officeDocument/2006/relationships/tags" Target="../tags/tag37.xml"/><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6" Type="http://schemas.openxmlformats.org/officeDocument/2006/relationships/tags" Target="../tags/tag47.xml"/><Relationship Id="rId5" Type="http://schemas.openxmlformats.org/officeDocument/2006/relationships/tags" Target="../tags/tag46.xml"/><Relationship Id="rId4" Type="http://schemas.openxmlformats.org/officeDocument/2006/relationships/tags" Target="../tags/tag45.xml"/><Relationship Id="rId3" Type="http://schemas.openxmlformats.org/officeDocument/2006/relationships/tags" Target="../tags/tag44.xml"/><Relationship Id="rId2" Type="http://schemas.openxmlformats.org/officeDocument/2006/relationships/tags" Target="../tags/tag43.xm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custDataLst>
              <p:tags r:id="rId2"/>
            </p:custDataLst>
          </p:nvPr>
        </p:nvSpPr>
        <p:spPr>
          <a:xfrm>
            <a:off x="1198800" y="914400"/>
            <a:ext cx="9799200" cy="2570400"/>
          </a:xfrm>
        </p:spPr>
        <p:txBody>
          <a:bodyPr lIns="90000" tIns="46800" rIns="90000" bIns="46800" anchor="b" anchorCtr="0">
            <a:normAutofit/>
          </a:bodyPr>
          <a:lstStyle>
            <a:lvl1pPr algn="ctr">
              <a:defRPr sz="6000"/>
            </a:lvl1pPr>
          </a:lstStyle>
          <a:p>
            <a:r>
              <a:rPr lang="zh-CN" altLang="en-US" dirty="0"/>
              <a:t>单击此处编辑母版标题样式</a:t>
            </a:r>
            <a:endParaRPr lang="zh-CN" altLang="en-US" dirty="0"/>
          </a:p>
        </p:txBody>
      </p:sp>
      <p:sp>
        <p:nvSpPr>
          <p:cNvPr id="3" name="副标题 2"/>
          <p:cNvSpPr>
            <a:spLocks noGrp="1"/>
          </p:cNvSpPr>
          <p:nvPr>
            <p:ph type="subTitle" idx="1"/>
            <p:custDataLst>
              <p:tags r:id="rId3"/>
            </p:custDataLst>
          </p:nvPr>
        </p:nvSpPr>
        <p:spPr>
          <a:xfrm>
            <a:off x="1198800" y="3560400"/>
            <a:ext cx="9799200" cy="1472400"/>
          </a:xfrm>
        </p:spPr>
        <p:txBody>
          <a:bodyPr lIns="90000" tIns="46800" rIns="90000" bIns="46800">
            <a:normAutofit/>
          </a:bodyPr>
          <a:lstStyle>
            <a:lvl1pPr marL="0" indent="0" algn="ctr">
              <a:lnSpc>
                <a:spcPct val="110000"/>
              </a:lnSpc>
              <a:buNone/>
              <a:defRPr sz="2400" spc="2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单击此处编辑母版副标题样式</a:t>
            </a:r>
            <a:endParaRPr lang="zh-CN" altLang="en-US" dirty="0"/>
          </a:p>
        </p:txBody>
      </p:sp>
      <p:sp>
        <p:nvSpPr>
          <p:cNvPr id="16" name="日期占位符 15"/>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17" name="页脚占位符 16"/>
          <p:cNvSpPr>
            <a:spLocks noGrp="1"/>
          </p:cNvSpPr>
          <p:nvPr>
            <p:ph type="ftr" sz="quarter" idx="11"/>
            <p:custDataLst>
              <p:tags r:id="rId5"/>
            </p:custDataLst>
          </p:nvPr>
        </p:nvSpPr>
        <p:spPr/>
        <p:txBody>
          <a:bodyPr/>
          <a:lstStyle/>
          <a:p>
            <a:endParaRPr lang="zh-CN" altLang="en-US" dirty="0"/>
          </a:p>
        </p:txBody>
      </p:sp>
      <p:sp>
        <p:nvSpPr>
          <p:cNvPr id="18" name="灯片编号占位符 17"/>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custDataLst>
              <p:tags r:id="rId5"/>
            </p:custDataLst>
          </p:nvPr>
        </p:nvSpPr>
        <p:spPr>
          <a:xfrm>
            <a:off x="608400" y="774000"/>
            <a:ext cx="10972800" cy="5482800"/>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末尾幻灯片">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3"/>
            </p:custDataLst>
          </p:nvPr>
        </p:nvSpPr>
        <p:spPr/>
        <p:txBody>
          <a:bodyPr/>
          <a:lstStyle/>
          <a:p>
            <a:endParaRPr lang="zh-CN" altLang="en-US"/>
          </a:p>
        </p:txBody>
      </p:sp>
      <p:sp>
        <p:nvSpPr>
          <p:cNvPr id="5" name="灯片编号占位符 4"/>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
        <p:nvSpPr>
          <p:cNvPr id="2" name="标题 1"/>
          <p:cNvSpPr>
            <a:spLocks noGrp="1"/>
          </p:cNvSpPr>
          <p:nvPr>
            <p:ph type="title" hasCustomPrompt="1"/>
            <p:custDataLst>
              <p:tags r:id="rId5"/>
            </p:custDataLst>
          </p:nvPr>
        </p:nvSpPr>
        <p:spPr>
          <a:xfrm>
            <a:off x="1198800" y="2484000"/>
            <a:ext cx="9799200" cy="1018800"/>
          </a:xfrm>
        </p:spPr>
        <p:txBody>
          <a:bodyPr vert="horz" lIns="90000" tIns="46800" rIns="90000" bIns="46800" rtlCol="0" anchor="t" anchorCtr="0">
            <a:normAutofit/>
          </a:bodyPr>
          <a:lstStyle>
            <a:lvl1pPr algn="ctr">
              <a:defRPr sz="6000"/>
            </a:lvl1pPr>
          </a:lstStyle>
          <a:p>
            <a:pPr lvl="0"/>
            <a:r>
              <a:rPr lang="zh-CN" altLang="en-US" smtClean="0"/>
              <a:t>单击此处编辑标题</a:t>
            </a:r>
            <a:endParaRPr lang="zh-CN" altLang="en-US"/>
          </a:p>
        </p:txBody>
      </p:sp>
      <p:sp>
        <p:nvSpPr>
          <p:cNvPr id="7" name="文本占位符 6"/>
          <p:cNvSpPr>
            <a:spLocks noGrp="1"/>
          </p:cNvSpPr>
          <p:nvPr>
            <p:ph type="body" sz="quarter" idx="13"/>
            <p:custDataLst>
              <p:tags r:id="rId6"/>
            </p:custDataLst>
          </p:nvPr>
        </p:nvSpPr>
        <p:spPr>
          <a:xfrm>
            <a:off x="1198800" y="3560400"/>
            <a:ext cx="9799200" cy="471600"/>
          </a:xfrm>
        </p:spPr>
        <p:txBody>
          <a:bodyPr lIns="90000" tIns="46800" rIns="90000" bIns="46800">
            <a:normAutofit/>
          </a:bodyPr>
          <a:lstStyle>
            <a:lvl1pPr algn="ctr">
              <a:lnSpc>
                <a:spcPct val="110000"/>
              </a:lnSpc>
              <a:buNone/>
              <a:defRPr sz="2400" spc="200"/>
            </a:lvl1pPr>
          </a:lstStyle>
          <a:p>
            <a:pPr lvl="0"/>
            <a:r>
              <a:rPr lang="zh-CN" altLang="en-US" dirty="0"/>
              <a:t>单击此处编辑母版文本样式</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idx="1"/>
            <p:custDataLst>
              <p:tags r:id="rId3"/>
            </p:custDataLst>
          </p:nvPr>
        </p:nvSpPr>
        <p:spPr>
          <a:xfrm>
            <a:off x="608400" y="1490400"/>
            <a:ext cx="10969200" cy="47592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hasCustomPrompt="1"/>
            <p:custDataLst>
              <p:tags r:id="rId2"/>
            </p:custDataLst>
          </p:nvPr>
        </p:nvSpPr>
        <p:spPr>
          <a:xfrm>
            <a:off x="1990800" y="3848400"/>
            <a:ext cx="7768800" cy="766800"/>
          </a:xfrm>
        </p:spPr>
        <p:txBody>
          <a:bodyPr lIns="90000" tIns="46800" rIns="90000" bIns="46800" anchor="b" anchorCtr="0">
            <a:normAutofit/>
          </a:bodyPr>
          <a:lstStyle>
            <a:lvl1pPr>
              <a:defRPr sz="4400"/>
            </a:lvl1pPr>
          </a:lstStyle>
          <a:p>
            <a:r>
              <a:rPr lang="zh-CN" altLang="en-US" dirty="0"/>
              <a:t>单击此处编辑标题</a:t>
            </a:r>
            <a:endParaRPr lang="zh-CN" altLang="en-US" dirty="0"/>
          </a:p>
        </p:txBody>
      </p:sp>
      <p:sp>
        <p:nvSpPr>
          <p:cNvPr id="3" name="文本占位符 2"/>
          <p:cNvSpPr>
            <a:spLocks noGrp="1"/>
          </p:cNvSpPr>
          <p:nvPr>
            <p:ph type="body" idx="1" hasCustomPrompt="1"/>
            <p:custDataLst>
              <p:tags r:id="rId3"/>
            </p:custDataLst>
          </p:nvPr>
        </p:nvSpPr>
        <p:spPr>
          <a:xfrm>
            <a:off x="1990800" y="4615200"/>
            <a:ext cx="7768800" cy="867600"/>
          </a:xfrm>
        </p:spPr>
        <p:txBody>
          <a:bodyPr lIns="90000" tIns="46800" rIns="90000" bIns="46800">
            <a:normAutofit/>
          </a:bodyPr>
          <a:lstStyle>
            <a:lvl1pPr marL="0" indent="0">
              <a:buNone/>
              <a:defRPr sz="1800">
                <a:solidFill>
                  <a:schemeClr val="tx1">
                    <a:lumMod val="65000"/>
                    <a:lumOff val="35000"/>
                  </a:schemeClr>
                </a:solidFill>
              </a:defRPr>
            </a:lvl1pPr>
            <a:lvl2pPr marL="457200" indent="0">
              <a:buNone/>
              <a:defRPr sz="1600">
                <a:solidFill>
                  <a:schemeClr val="tx1">
                    <a:tint val="75000"/>
                  </a:schemeClr>
                </a:solidFill>
              </a:defRPr>
            </a:lvl2pPr>
            <a:lvl3pPr marL="914400" indent="0">
              <a:buNone/>
              <a:defRPr sz="16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单击此处编辑文本</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内容占位符 2"/>
          <p:cNvSpPr>
            <a:spLocks noGrp="1"/>
          </p:cNvSpPr>
          <p:nvPr>
            <p:ph sz="half" idx="1"/>
            <p:custDataLst>
              <p:tags r:id="rId3"/>
            </p:custDataLst>
          </p:nvPr>
        </p:nvSpPr>
        <p:spPr>
          <a:xfrm>
            <a:off x="608400" y="1501200"/>
            <a:ext cx="5176800" cy="4748400"/>
          </a:xfrm>
        </p:spPr>
        <p:txBody>
          <a:bodyPr vert="horz" lIns="90000" tIns="46800" rIns="90000" bIns="4680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custDataLst>
              <p:tags r:id="rId4"/>
            </p:custDataLst>
          </p:nvPr>
        </p:nvSpPr>
        <p:spPr>
          <a:xfrm>
            <a:off x="6411600" y="1501200"/>
            <a:ext cx="5176800" cy="4748400"/>
          </a:xfrm>
        </p:spPr>
        <p:txBody>
          <a:bodyPr lIns="90000" tIns="46800" rIns="90000" bIns="4680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custDataLst>
              <p:tags r:id="rId5"/>
            </p:custDataLst>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custDataLst>
              <p:tags r:id="rId6"/>
            </p:custDataLst>
          </p:nvPr>
        </p:nvSpPr>
        <p:spPr/>
        <p:txBody>
          <a:bodyPr/>
          <a:lstStyle/>
          <a:p>
            <a:endParaRPr lang="zh-CN" altLang="en-US"/>
          </a:p>
        </p:txBody>
      </p:sp>
      <p:sp>
        <p:nvSpPr>
          <p:cNvPr id="7" name="灯片编号占位符 6"/>
          <p:cNvSpPr>
            <a:spLocks noGrp="1"/>
          </p:cNvSpPr>
          <p:nvPr>
            <p:ph type="sldNum" sz="quarter" idx="12"/>
            <p:custDataLst>
              <p:tags r:id="rId7"/>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文本占位符 2"/>
          <p:cNvSpPr>
            <a:spLocks noGrp="1"/>
          </p:cNvSpPr>
          <p:nvPr>
            <p:ph type="body" idx="1" hasCustomPrompt="1"/>
            <p:custDataLst>
              <p:tags r:id="rId3"/>
            </p:custDataLst>
          </p:nvPr>
        </p:nvSpPr>
        <p:spPr>
          <a:xfrm>
            <a:off x="608400" y="1429200"/>
            <a:ext cx="5342400" cy="381600"/>
          </a:xfrm>
        </p:spPr>
        <p:txBody>
          <a:bodyPr lIns="101600" tIns="38100" rIns="76200" bIns="3810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单击此处编辑文本</a:t>
            </a:r>
            <a:endParaRPr lang="zh-CN" altLang="en-US" dirty="0"/>
          </a:p>
        </p:txBody>
      </p:sp>
      <p:sp>
        <p:nvSpPr>
          <p:cNvPr id="4" name="内容占位符 3"/>
          <p:cNvSpPr>
            <a:spLocks noGrp="1"/>
          </p:cNvSpPr>
          <p:nvPr>
            <p:ph sz="half" idx="2"/>
            <p:custDataLst>
              <p:tags r:id="rId4"/>
            </p:custDataLst>
          </p:nvPr>
        </p:nvSpPr>
        <p:spPr>
          <a:xfrm>
            <a:off x="60840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hasCustomPrompt="1"/>
            <p:custDataLst>
              <p:tags r:id="rId5"/>
            </p:custDataLst>
          </p:nvPr>
        </p:nvSpPr>
        <p:spPr>
          <a:xfrm>
            <a:off x="6235750" y="1421729"/>
            <a:ext cx="5342400" cy="381600"/>
          </a:xfrm>
        </p:spPr>
        <p:txBody>
          <a:bodyPr vert="horz" lIns="101600" tIns="38100" rIns="76200" bIns="38100" rtlCol="0" anchor="t" anchorCtr="0">
            <a:normAutofit/>
          </a:bodyPr>
          <a:lstStyle>
            <a:lvl1pPr marL="0" indent="0">
              <a:lnSpc>
                <a:spcPct val="100000"/>
              </a:lnSpc>
              <a:buNone/>
              <a:defRPr sz="2000" b="1" spc="20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单击此处编辑文本</a:t>
            </a:r>
            <a:endParaRPr lang="zh-CN" altLang="en-US"/>
          </a:p>
        </p:txBody>
      </p:sp>
      <p:sp>
        <p:nvSpPr>
          <p:cNvPr id="6" name="内容占位符 5"/>
          <p:cNvSpPr>
            <a:spLocks noGrp="1"/>
          </p:cNvSpPr>
          <p:nvPr>
            <p:ph sz="quarter" idx="4"/>
            <p:custDataLst>
              <p:tags r:id="rId6"/>
            </p:custDataLst>
          </p:nvPr>
        </p:nvSpPr>
        <p:spPr>
          <a:xfrm>
            <a:off x="6235750" y="1854000"/>
            <a:ext cx="5342400" cy="4395600"/>
          </a:xfrm>
        </p:spPr>
        <p:txBody>
          <a:bodyPr vert="horz" lIns="101600" tIns="0" rIns="82550" bIns="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custDataLst>
              <p:tags r:id="rId7"/>
            </p:custDataLst>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custDataLst>
              <p:tags r:id="rId8"/>
            </p:custDataLst>
          </p:nvPr>
        </p:nvSpPr>
        <p:spPr/>
        <p:txBody>
          <a:bodyPr/>
          <a:lstStyle/>
          <a:p>
            <a:endParaRPr lang="zh-CN" altLang="en-US"/>
          </a:p>
        </p:txBody>
      </p:sp>
      <p:sp>
        <p:nvSpPr>
          <p:cNvPr id="9" name="灯片编号占位符 8"/>
          <p:cNvSpPr>
            <a:spLocks noGrp="1"/>
          </p:cNvSpPr>
          <p:nvPr>
            <p:ph type="sldNum" sz="quarter" idx="12"/>
            <p:custDataLst>
              <p:tags r:id="rId9"/>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custDataLst>
              <p:tags r:id="rId2"/>
            </p:custDataLst>
          </p:nvPr>
        </p:nvSpPr>
        <p:spPr>
          <a:xfrm>
            <a:off x="608400" y="608400"/>
            <a:ext cx="10969200" cy="705600"/>
          </a:xfrm>
        </p:spPr>
        <p:txBody>
          <a:bodyPr vert="horz" lIns="90000" tIns="46800" rIns="90000" bIns="46800" rtlCol="0" anchor="ctr" anchorCtr="0">
            <a:normAutofit/>
          </a:bodyPr>
          <a:lstStyle/>
          <a:p>
            <a:pPr lvl="0"/>
            <a:r>
              <a:rPr lang="zh-CN" altLang="en-US" smtClean="0"/>
              <a:t>单击此处编辑母版标题样式</a:t>
            </a:r>
            <a:endParaRPr lang="zh-CN" altLang="en-US"/>
          </a:p>
        </p:txBody>
      </p:sp>
      <p:sp>
        <p:nvSpPr>
          <p:cNvPr id="3" name="日期占位符 2"/>
          <p:cNvSpPr>
            <a:spLocks noGrp="1"/>
          </p:cNvSpPr>
          <p:nvPr>
            <p:ph type="dt" sz="half" idx="10"/>
            <p:custDataLst>
              <p:tags r:id="rId3"/>
            </p:custDataLst>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custDataLst>
              <p:tags r:id="rId4"/>
            </p:custDataLst>
          </p:nvPr>
        </p:nvSpPr>
        <p:spPr/>
        <p:txBody>
          <a:bodyPr/>
          <a:lstStyle/>
          <a:p>
            <a:endParaRPr lang="zh-CN" altLang="en-US"/>
          </a:p>
        </p:txBody>
      </p:sp>
      <p:sp>
        <p:nvSpPr>
          <p:cNvPr id="5" name="灯片编号占位符 4"/>
          <p:cNvSpPr>
            <a:spLocks noGrp="1"/>
          </p:cNvSpPr>
          <p:nvPr>
            <p:ph type="sldNum" sz="quarter" idx="12"/>
            <p:custDataLst>
              <p:tags r:id="rId5"/>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custDataLst>
              <p:tags r:id="rId2"/>
            </p:custDataLst>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custDataLst>
              <p:tags r:id="rId3"/>
            </p:custDataLst>
          </p:nvPr>
        </p:nvSpPr>
        <p:spPr/>
        <p:txBody>
          <a:bodyPr/>
          <a:lstStyle/>
          <a:p>
            <a:endParaRPr lang="zh-CN" altLang="en-US"/>
          </a:p>
        </p:txBody>
      </p:sp>
      <p:sp>
        <p:nvSpPr>
          <p:cNvPr id="4" name="灯片编号占位符 3"/>
          <p:cNvSpPr>
            <a:spLocks noGrp="1"/>
          </p:cNvSpPr>
          <p:nvPr>
            <p:ph type="sldNum" sz="quarter" idx="12"/>
            <p:custDataLst>
              <p:tags r:id="rId4"/>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图片与标题">
    <p:spTree>
      <p:nvGrpSpPr>
        <p:cNvPr id="1" name=""/>
        <p:cNvGrpSpPr/>
        <p:nvPr/>
      </p:nvGrpSpPr>
      <p:grpSpPr>
        <a:xfrm>
          <a:off x="0" y="0"/>
          <a:ext cx="0" cy="0"/>
          <a:chOff x="0" y="0"/>
          <a:chExt cx="0" cy="0"/>
        </a:xfrm>
      </p:grpSpPr>
      <p:sp>
        <p:nvSpPr>
          <p:cNvPr id="3" name="图片占位符 2"/>
          <p:cNvSpPr>
            <a:spLocks noGrp="1"/>
          </p:cNvSpPr>
          <p:nvPr>
            <p:ph type="pic" idx="1"/>
            <p:custDataLst>
              <p:tags r:id="rId2"/>
            </p:custDataLst>
          </p:nvPr>
        </p:nvSpPr>
        <p:spPr>
          <a:xfrm>
            <a:off x="608400" y="1555200"/>
            <a:ext cx="5233077" cy="4608000"/>
          </a:xfrm>
        </p:spPr>
        <p:txBody>
          <a:bodyPr vert="horz" lIns="90000" tIns="46800" rIns="90000" bIns="46800" rtlCol="0">
            <a:normAutofit/>
          </a:bodyPr>
          <a:lstStyle>
            <a:lvl1pPr>
              <a:buNone/>
              <a:defRPr sz="1600"/>
            </a:lvl1pPr>
          </a:lstStyle>
          <a:p>
            <a:pPr lvl="0"/>
            <a:endParaRPr lang="zh-CN" altLang="en-US"/>
          </a:p>
        </p:txBody>
      </p:sp>
      <p:sp>
        <p:nvSpPr>
          <p:cNvPr id="4" name="文本占位符 3"/>
          <p:cNvSpPr>
            <a:spLocks noGrp="1"/>
          </p:cNvSpPr>
          <p:nvPr>
            <p:ph type="body" sz="half" idx="2"/>
            <p:custDataLst>
              <p:tags r:id="rId3"/>
            </p:custDataLst>
          </p:nvPr>
        </p:nvSpPr>
        <p:spPr>
          <a:xfrm>
            <a:off x="6350400" y="1555200"/>
            <a:ext cx="5227200" cy="4608000"/>
          </a:xfrm>
        </p:spPr>
        <p:txBody>
          <a:bodyPr vert="horz" lIns="90000" tIns="46800" rIns="90000" bIns="46800" rtlCol="0">
            <a:normAutofit/>
          </a:bodyPr>
          <a:lstStyle>
            <a:lvl1pPr>
              <a:buNone/>
              <a:defRPr sz="1600"/>
            </a:lvl1pPr>
          </a:lstStyle>
          <a:p>
            <a:pPr lvl="0"/>
            <a:r>
              <a:rPr lang="zh-CN" altLang="en-US" smtClean="0"/>
              <a:t>单击此处编辑母版文本样式</a:t>
            </a:r>
            <a:endParaRPr lang="zh-CN" altLang="en-US"/>
          </a:p>
        </p:txBody>
      </p:sp>
      <p:sp>
        <p:nvSpPr>
          <p:cNvPr id="5" name="日期占位符 4"/>
          <p:cNvSpPr>
            <a:spLocks noGrp="1"/>
          </p:cNvSpPr>
          <p:nvPr>
            <p:ph type="dt" sz="half" idx="10"/>
            <p:custDataLst>
              <p:tags r:id="rId4"/>
            </p:custDataLst>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custDataLst>
              <p:tags r:id="rId5"/>
            </p:custDataLst>
          </p:nvPr>
        </p:nvSpPr>
        <p:spPr/>
        <p:txBody>
          <a:bodyPr/>
          <a:lstStyle/>
          <a:p>
            <a:endParaRPr lang="zh-CN" altLang="en-US" dirty="0"/>
          </a:p>
        </p:txBody>
      </p:sp>
      <p:sp>
        <p:nvSpPr>
          <p:cNvPr id="7" name="灯片编号占位符 6"/>
          <p:cNvSpPr>
            <a:spLocks noGrp="1"/>
          </p:cNvSpPr>
          <p:nvPr>
            <p:ph type="sldNum" sz="quarter" idx="12"/>
            <p:custDataLst>
              <p:tags r:id="rId6"/>
            </p:custDataLst>
          </p:nvPr>
        </p:nvSpPr>
        <p:spPr/>
        <p:txBody>
          <a:bodyPr/>
          <a:lstStyle/>
          <a:p>
            <a:fld id="{FABC47A4-756D-490B-A52F-7D9E2C9FC05F}" type="slidenum">
              <a:rPr lang="zh-CN" altLang="en-US" smtClean="0"/>
            </a:fld>
            <a:endParaRPr lang="zh-CN" altLang="en-US"/>
          </a:p>
        </p:txBody>
      </p:sp>
      <p:sp>
        <p:nvSpPr>
          <p:cNvPr id="9" name="标题 8"/>
          <p:cNvSpPr>
            <a:spLocks noGrp="1"/>
          </p:cNvSpPr>
          <p:nvPr>
            <p:ph type="title"/>
            <p:custDataLst>
              <p:tags r:id="rId7"/>
            </p:custDataLst>
          </p:nvPr>
        </p:nvSpPr>
        <p:spPr/>
        <p:txBody>
          <a:bodyPr/>
          <a:p>
            <a:r>
              <a:rPr lang="zh-CN" altLang="en-US"/>
              <a:t>单击此处编辑母版标题样式</a:t>
            </a:r>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hasCustomPrompt="1"/>
            <p:custDataLst>
              <p:tags r:id="rId2"/>
            </p:custDataLst>
          </p:nvPr>
        </p:nvSpPr>
        <p:spPr>
          <a:xfrm>
            <a:off x="10234800" y="914400"/>
            <a:ext cx="1044000" cy="5029200"/>
          </a:xfrm>
        </p:spPr>
        <p:txBody>
          <a:bodyPr vert="eaVert" lIns="90000" tIns="46800" rIns="90000" bIns="46800" rtlCol="0" anchor="ctr" anchorCtr="0">
            <a:normAutofit/>
          </a:bodyPr>
          <a:lstStyle>
            <a:lvl1pPr>
              <a:buNone/>
              <a:defRPr sz="2800"/>
            </a:lvl1pPr>
          </a:lstStyle>
          <a:p>
            <a:pPr lvl="0"/>
            <a:r>
              <a:rPr lang="zh-CN" altLang="en-US" smtClean="0"/>
              <a:t>单击此处编辑标题</a:t>
            </a:r>
            <a:endParaRPr lang="zh-CN" altLang="en-US"/>
          </a:p>
        </p:txBody>
      </p:sp>
      <p:sp>
        <p:nvSpPr>
          <p:cNvPr id="3" name="竖排文字占位符 2"/>
          <p:cNvSpPr>
            <a:spLocks noGrp="1"/>
          </p:cNvSpPr>
          <p:nvPr>
            <p:ph type="body" orient="vert" idx="1"/>
            <p:custDataLst>
              <p:tags r:id="rId3"/>
            </p:custDataLst>
          </p:nvPr>
        </p:nvSpPr>
        <p:spPr>
          <a:xfrm>
            <a:off x="914400" y="914400"/>
            <a:ext cx="9169200" cy="5029200"/>
          </a:xfrm>
        </p:spPr>
        <p:txBody>
          <a:bodyPr vert="eaVert" lIns="46800" tIns="46800" rIns="46800" bIns="46800"/>
          <a:lstStyle>
            <a:lvl1pPr marL="228600" indent="-228600">
              <a:spcAft>
                <a:spcPts val="1000"/>
              </a:spcAft>
              <a:defRPr spc="300"/>
            </a:lvl1pPr>
            <a:lvl2pPr marL="685800" indent="-228600">
              <a:defRPr spc="300"/>
            </a:lvl2pPr>
            <a:lvl3pPr marL="1143000" indent="-228600">
              <a:defRPr spc="300"/>
            </a:lvl3pPr>
            <a:lvl4pPr marL="1600200" indent="-228600">
              <a:defRPr spc="300"/>
            </a:lvl4pPr>
            <a:lvl5pPr marL="2057400" indent="-228600">
              <a:defRPr spc="300"/>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custDataLst>
              <p:tags r:id="rId4"/>
            </p:custDataLst>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custDataLst>
              <p:tags r:id="rId5"/>
            </p:custDataLst>
          </p:nvPr>
        </p:nvSpPr>
        <p:spPr/>
        <p:txBody>
          <a:bodyPr/>
          <a:lstStyle/>
          <a:p>
            <a:endParaRPr lang="zh-CN" altLang="en-US"/>
          </a:p>
        </p:txBody>
      </p:sp>
      <p:sp>
        <p:nvSpPr>
          <p:cNvPr id="6" name="灯片编号占位符 5"/>
          <p:cNvSpPr>
            <a:spLocks noGrp="1"/>
          </p:cNvSpPr>
          <p:nvPr>
            <p:ph type="sldNum" sz="quarter" idx="12"/>
            <p:custDataLst>
              <p:tags r:id="rId6"/>
            </p:custDataLst>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8" Type="http://schemas.openxmlformats.org/officeDocument/2006/relationships/theme" Target="../theme/theme1.xml"/><Relationship Id="rId17" Type="http://schemas.openxmlformats.org/officeDocument/2006/relationships/tags" Target="../tags/tag62.xml"/><Relationship Id="rId16" Type="http://schemas.openxmlformats.org/officeDocument/2006/relationships/tags" Target="../tags/tag61.xml"/><Relationship Id="rId15" Type="http://schemas.openxmlformats.org/officeDocument/2006/relationships/tags" Target="../tags/tag60.xml"/><Relationship Id="rId14" Type="http://schemas.openxmlformats.org/officeDocument/2006/relationships/tags" Target="../tags/tag59.xml"/><Relationship Id="rId13" Type="http://schemas.openxmlformats.org/officeDocument/2006/relationships/tags" Target="../tags/tag58.xml"/><Relationship Id="rId12" Type="http://schemas.openxmlformats.org/officeDocument/2006/relationships/tags" Target="../tags/tag57.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custDataLst>
              <p:tags r:id="rId12"/>
            </p:custDataLst>
          </p:nvPr>
        </p:nvSpPr>
        <p:spPr>
          <a:xfrm>
            <a:off x="608400" y="608400"/>
            <a:ext cx="10969200" cy="705600"/>
          </a:xfrm>
          <a:prstGeom prst="rect">
            <a:avLst/>
          </a:prstGeom>
        </p:spPr>
        <p:txBody>
          <a:bodyPr vert="horz" lIns="90170" tIns="46990" rIns="90170" bIns="46990" rtlCol="0" anchor="ctr" anchorCtr="0">
            <a:normAutofit/>
          </a:bodyPr>
          <a:lstStyle/>
          <a:p>
            <a:r>
              <a:rPr lang="zh-CN" altLang="en-US" dirty="0"/>
              <a:t>单击此处编辑母版标题样式</a:t>
            </a:r>
            <a:endParaRPr lang="zh-CN" altLang="en-US" dirty="0"/>
          </a:p>
        </p:txBody>
      </p:sp>
      <p:sp>
        <p:nvSpPr>
          <p:cNvPr id="3" name="文本占位符 2"/>
          <p:cNvSpPr>
            <a:spLocks noGrp="1"/>
          </p:cNvSpPr>
          <p:nvPr>
            <p:ph type="body" idx="1"/>
            <p:custDataLst>
              <p:tags r:id="rId13"/>
            </p:custDataLst>
          </p:nvPr>
        </p:nvSpPr>
        <p:spPr>
          <a:xfrm>
            <a:off x="608400" y="1490400"/>
            <a:ext cx="10969200" cy="4759200"/>
          </a:xfrm>
          <a:prstGeom prst="rect">
            <a:avLst/>
          </a:prstGeom>
        </p:spPr>
        <p:txBody>
          <a:bodyPr vert="horz" lIns="90000" tIns="46800" rIns="90000" bIns="4680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custDataLst>
              <p:tags r:id="rId14"/>
            </p:custDataLst>
          </p:nvPr>
        </p:nvSpPr>
        <p:spPr>
          <a:xfrm>
            <a:off x="612000" y="6314400"/>
            <a:ext cx="2700000" cy="316800"/>
          </a:xfrm>
          <a:prstGeom prst="rect">
            <a:avLst/>
          </a:prstGeom>
        </p:spPr>
        <p:txBody>
          <a:bodyPr vert="horz" lIns="91440" tIns="45720" rIns="91440" bIns="45720" rtlCol="0" anchor="ctr">
            <a:normAutofit/>
          </a:bodyPr>
          <a:lstStyle>
            <a:lvl1pPr algn="l">
              <a:defRPr sz="1000" baseline="0">
                <a:solidFill>
                  <a:schemeClr val="tx1">
                    <a:tint val="75000"/>
                  </a:schemeClr>
                </a:solidFill>
              </a:defRPr>
            </a:lvl1pPr>
          </a:lstStyle>
          <a:p>
            <a:fld id="{760FBDFE-C587-4B4C-A407-44438C67B59E}" type="datetimeFigureOut">
              <a:rPr lang="zh-CN" altLang="en-US" smtClean="0"/>
            </a:fld>
            <a:endParaRPr lang="zh-CN" altLang="en-US"/>
          </a:p>
        </p:txBody>
      </p:sp>
      <p:sp>
        <p:nvSpPr>
          <p:cNvPr id="5" name="页脚占位符 4"/>
          <p:cNvSpPr>
            <a:spLocks noGrp="1"/>
          </p:cNvSpPr>
          <p:nvPr>
            <p:ph type="ftr" sz="quarter" idx="3"/>
            <p:custDataLst>
              <p:tags r:id="rId15"/>
            </p:custDataLst>
          </p:nvPr>
        </p:nvSpPr>
        <p:spPr>
          <a:xfrm>
            <a:off x="4116000" y="6314400"/>
            <a:ext cx="3960000" cy="316800"/>
          </a:xfrm>
          <a:prstGeom prst="rect">
            <a:avLst/>
          </a:prstGeom>
        </p:spPr>
        <p:txBody>
          <a:bodyPr vert="horz" lIns="91440" tIns="45720" rIns="91440" bIns="45720" rtlCol="0" anchor="ctr">
            <a:normAutofit/>
          </a:bodyPr>
          <a:lstStyle>
            <a:lvl1pPr algn="ctr">
              <a:defRPr sz="1000" baseline="0">
                <a:solidFill>
                  <a:schemeClr val="tx1">
                    <a:tint val="75000"/>
                  </a:schemeClr>
                </a:solidFill>
              </a:defRPr>
            </a:lvl1pPr>
          </a:lstStyle>
          <a:p>
            <a:endParaRPr lang="zh-CN" altLang="en-US" dirty="0"/>
          </a:p>
        </p:txBody>
      </p:sp>
      <p:sp>
        <p:nvSpPr>
          <p:cNvPr id="6" name="灯片编号占位符 5"/>
          <p:cNvSpPr>
            <a:spLocks noGrp="1"/>
          </p:cNvSpPr>
          <p:nvPr>
            <p:ph type="sldNum" sz="quarter" idx="4"/>
            <p:custDataLst>
              <p:tags r:id="rId16"/>
            </p:custDataLst>
          </p:nvPr>
        </p:nvSpPr>
        <p:spPr>
          <a:xfrm>
            <a:off x="8877600" y="6314400"/>
            <a:ext cx="2700000" cy="316800"/>
          </a:xfrm>
          <a:prstGeom prst="rect">
            <a:avLst/>
          </a:prstGeom>
        </p:spPr>
        <p:txBody>
          <a:bodyPr vert="horz" lIns="91440" tIns="45720" rIns="91440" bIns="45720" rtlCol="0" anchor="ctr">
            <a:normAutofit/>
          </a:bodyPr>
          <a:lstStyle>
            <a:lvl1pPr algn="r">
              <a:defRPr sz="1000" baseline="0">
                <a:solidFill>
                  <a:schemeClr val="tx1">
                    <a:tint val="75000"/>
                  </a:schemeClr>
                </a:solidFill>
              </a:defRPr>
            </a:lvl1pPr>
          </a:lstStyle>
          <a:p>
            <a:fld id="{49AE70B2-8BF9-45C0-BB95-33D1B9D3A854}" type="slidenum">
              <a:rPr lang="zh-CN" altLang="en-US" smtClean="0"/>
            </a:fld>
            <a:endParaRPr lang="zh-CN" altLang="en-US" dirty="0"/>
          </a:p>
        </p:txBody>
      </p:sp>
    </p:spTree>
    <p:custDataLst>
      <p:tags r:id="rId17"/>
    </p:custData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fontAlgn="auto" latinLnBrk="0" hangingPunct="1">
        <a:lnSpc>
          <a:spcPct val="100000"/>
        </a:lnSpc>
        <a:spcBef>
          <a:spcPct val="0"/>
        </a:spcBef>
        <a:buNone/>
        <a:defRPr sz="3600" b="0" u="none" strike="noStrike" kern="1200" cap="none" spc="300" normalizeH="0" baseline="0">
          <a:solidFill>
            <a:schemeClr val="tx1">
              <a:lumMod val="85000"/>
              <a:lumOff val="15000"/>
            </a:schemeClr>
          </a:solidFill>
          <a:uFillTx/>
          <a:latin typeface="+mj-lt"/>
          <a:ea typeface="+mj-ea"/>
          <a:cs typeface="+mj-cs"/>
        </a:defRPr>
      </a:lvl1pPr>
    </p:titleStyle>
    <p:bodyStyle>
      <a:lvl1pPr marL="228600" indent="-228600" algn="l" defTabSz="914400" rtl="0" eaLnBrk="1" fontAlgn="auto" latinLnBrk="0" hangingPunct="1">
        <a:lnSpc>
          <a:spcPct val="130000"/>
        </a:lnSpc>
        <a:spcBef>
          <a:spcPts val="0"/>
        </a:spcBef>
        <a:spcAft>
          <a:spcPts val="1000"/>
        </a:spcAft>
        <a:buFont typeface="Arial" panose="020B0604020202020204" pitchFamily="34" charset="0"/>
        <a:buChar char="●"/>
        <a:defRPr sz="1800" u="none" strike="noStrike" kern="1200" cap="none" spc="150" normalizeH="0" baseline="0">
          <a:solidFill>
            <a:schemeClr val="tx1">
              <a:lumMod val="65000"/>
              <a:lumOff val="35000"/>
            </a:schemeClr>
          </a:solidFill>
          <a:uFillTx/>
          <a:latin typeface="+mn-lt"/>
          <a:ea typeface="+mn-ea"/>
          <a:cs typeface="+mn-cs"/>
        </a:defRPr>
      </a:lvl1pPr>
      <a:lvl2pPr marL="685800" indent="-228600" algn="l" defTabSz="914400" rtl="0" eaLnBrk="1" fontAlgn="auto" latinLnBrk="0" hangingPunct="1">
        <a:lnSpc>
          <a:spcPct val="120000"/>
        </a:lnSpc>
        <a:spcBef>
          <a:spcPts val="0"/>
        </a:spcBef>
        <a:spcAft>
          <a:spcPts val="600"/>
        </a:spcAft>
        <a:buFont typeface="Arial" panose="020B0604020202020204" pitchFamily="34" charset="0"/>
        <a:buChar char="●"/>
        <a:tabLst>
          <a:tab pos="1609725" algn="l"/>
          <a:tab pos="1609725" algn="l"/>
          <a:tab pos="1609725" algn="l"/>
          <a:tab pos="1609725" algn="l"/>
        </a:tabLst>
        <a:defRPr sz="1600" u="none" strike="noStrike" kern="1200" cap="none" spc="150" normalizeH="0" baseline="0">
          <a:solidFill>
            <a:schemeClr val="tx1">
              <a:lumMod val="65000"/>
              <a:lumOff val="35000"/>
            </a:schemeClr>
          </a:solidFill>
          <a:uFillTx/>
          <a:latin typeface="+mn-lt"/>
          <a:ea typeface="+mn-ea"/>
          <a:cs typeface="+mn-cs"/>
        </a:defRPr>
      </a:lvl2pPr>
      <a:lvl3pPr marL="1143000" indent="-228600" algn="l" defTabSz="914400" rtl="0" eaLnBrk="1" fontAlgn="auto" latinLnBrk="0" hangingPunct="1">
        <a:lnSpc>
          <a:spcPct val="120000"/>
        </a:lnSpc>
        <a:spcBef>
          <a:spcPts val="0"/>
        </a:spcBef>
        <a:spcAft>
          <a:spcPts val="600"/>
        </a:spcAft>
        <a:buFont typeface="Arial" panose="020B0604020202020204" pitchFamily="34" charset="0"/>
        <a:buChar char="●"/>
        <a:defRPr sz="1600" u="none" strike="noStrike" kern="1200" cap="none" spc="150" normalizeH="0" baseline="0">
          <a:solidFill>
            <a:schemeClr val="tx1">
              <a:lumMod val="65000"/>
              <a:lumOff val="35000"/>
            </a:schemeClr>
          </a:solidFill>
          <a:uFillTx/>
          <a:latin typeface="+mn-lt"/>
          <a:ea typeface="+mn-ea"/>
          <a:cs typeface="+mn-cs"/>
        </a:defRPr>
      </a:lvl3pPr>
      <a:lvl4pPr marL="1600200" indent="-228600" algn="l" defTabSz="914400" rtl="0" eaLnBrk="1" fontAlgn="auto" latinLnBrk="0" hangingPunct="1">
        <a:lnSpc>
          <a:spcPct val="120000"/>
        </a:lnSpc>
        <a:spcBef>
          <a:spcPts val="0"/>
        </a:spcBef>
        <a:spcAft>
          <a:spcPts val="300"/>
        </a:spcAft>
        <a:buFont typeface="Wingdings" panose="05000000000000000000" charset="0"/>
        <a:buChar char=""/>
        <a:defRPr sz="1400" u="none" strike="noStrike" kern="1200" cap="none" spc="150" normalizeH="0" baseline="0">
          <a:solidFill>
            <a:schemeClr val="tx1">
              <a:lumMod val="65000"/>
              <a:lumOff val="35000"/>
            </a:schemeClr>
          </a:solidFill>
          <a:uFillTx/>
          <a:latin typeface="+mn-lt"/>
          <a:ea typeface="+mn-ea"/>
          <a:cs typeface="+mn-cs"/>
        </a:defRPr>
      </a:lvl4pPr>
      <a:lvl5pPr marL="2057400" indent="-228600" algn="l" defTabSz="914400" rtl="0" eaLnBrk="1" fontAlgn="auto" latinLnBrk="0" hangingPunct="1">
        <a:lnSpc>
          <a:spcPct val="120000"/>
        </a:lnSpc>
        <a:spcBef>
          <a:spcPts val="0"/>
        </a:spcBef>
        <a:spcAft>
          <a:spcPts val="300"/>
        </a:spcAft>
        <a:buFont typeface="Arial" panose="020B0604020202020204" pitchFamily="34" charset="0"/>
        <a:buChar char="•"/>
        <a:defRPr sz="1400" u="none" strike="noStrike" kern="1200" cap="none" spc="150" normalizeH="0" baseline="0">
          <a:solidFill>
            <a:schemeClr val="tx1">
              <a:lumMod val="65000"/>
              <a:lumOff val="35000"/>
            </a:schemeClr>
          </a:solidFill>
          <a:uFillTx/>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slideLayout" Target="../slideLayouts/slideLayout1.xml"/><Relationship Id="rId3" Type="http://schemas.openxmlformats.org/officeDocument/2006/relationships/tags" Target="../tags/tag65.xml"/><Relationship Id="rId2" Type="http://schemas.openxmlformats.org/officeDocument/2006/relationships/tags" Target="../tags/tag64.xml"/><Relationship Id="rId1" Type="http://schemas.openxmlformats.org/officeDocument/2006/relationships/tags" Target="../tags/tag63.xml"/></Relationships>
</file>

<file path=ppt/slides/_rels/slide1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2.xml"/><Relationship Id="rId3" Type="http://schemas.openxmlformats.org/officeDocument/2006/relationships/image" Target="../media/image5.png"/><Relationship Id="rId2" Type="http://schemas.openxmlformats.org/officeDocument/2006/relationships/tags" Target="../tags/tag91.xml"/><Relationship Id="rId1" Type="http://schemas.openxmlformats.org/officeDocument/2006/relationships/tags" Target="../tags/tag90.xml"/></Relationships>
</file>

<file path=ppt/slides/_rels/slide1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95.xml"/><Relationship Id="rId3" Type="http://schemas.openxmlformats.org/officeDocument/2006/relationships/image" Target="../media/image6.png"/><Relationship Id="rId2" Type="http://schemas.openxmlformats.org/officeDocument/2006/relationships/tags" Target="../tags/tag94.xml"/><Relationship Id="rId1" Type="http://schemas.openxmlformats.org/officeDocument/2006/relationships/tags" Target="../tags/tag93.xml"/></Relationships>
</file>

<file path=ppt/slides/_rels/slide1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98.xml"/><Relationship Id="rId2" Type="http://schemas.openxmlformats.org/officeDocument/2006/relationships/tags" Target="../tags/tag97.xml"/><Relationship Id="rId1" Type="http://schemas.openxmlformats.org/officeDocument/2006/relationships/tags" Target="../tags/tag96.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1.xml"/><Relationship Id="rId3" Type="http://schemas.openxmlformats.org/officeDocument/2006/relationships/image" Target="../media/image7.png"/><Relationship Id="rId2" Type="http://schemas.openxmlformats.org/officeDocument/2006/relationships/tags" Target="../tags/tag100.xml"/><Relationship Id="rId1" Type="http://schemas.openxmlformats.org/officeDocument/2006/relationships/tags" Target="../tags/tag99.xml"/></Relationships>
</file>

<file path=ppt/slides/_rels/slide1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04.xml"/><Relationship Id="rId3" Type="http://schemas.openxmlformats.org/officeDocument/2006/relationships/image" Target="../media/image8.png"/><Relationship Id="rId2" Type="http://schemas.openxmlformats.org/officeDocument/2006/relationships/tags" Target="../tags/tag103.xml"/><Relationship Id="rId1" Type="http://schemas.openxmlformats.org/officeDocument/2006/relationships/tags" Target="../tags/tag102.xml"/></Relationships>
</file>

<file path=ppt/slides/_rels/slide1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07.xml"/><Relationship Id="rId2" Type="http://schemas.openxmlformats.org/officeDocument/2006/relationships/tags" Target="../tags/tag106.xml"/><Relationship Id="rId1" Type="http://schemas.openxmlformats.org/officeDocument/2006/relationships/tags" Target="../tags/tag105.xml"/></Relationships>
</file>

<file path=ppt/slides/_rels/slide1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0.xml"/><Relationship Id="rId3" Type="http://schemas.openxmlformats.org/officeDocument/2006/relationships/image" Target="../media/image9.png"/><Relationship Id="rId2" Type="http://schemas.openxmlformats.org/officeDocument/2006/relationships/tags" Target="../tags/tag109.xml"/><Relationship Id="rId1" Type="http://schemas.openxmlformats.org/officeDocument/2006/relationships/tags" Target="../tags/tag108.xml"/></Relationships>
</file>

<file path=ppt/slides/_rels/slide1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3.xml"/><Relationship Id="rId3" Type="http://schemas.openxmlformats.org/officeDocument/2006/relationships/image" Target="../media/image10.png"/><Relationship Id="rId2" Type="http://schemas.openxmlformats.org/officeDocument/2006/relationships/tags" Target="../tags/tag112.xml"/><Relationship Id="rId1" Type="http://schemas.openxmlformats.org/officeDocument/2006/relationships/tags" Target="../tags/tag111.xml"/></Relationships>
</file>

<file path=ppt/slides/_rels/slide1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6.xml"/><Relationship Id="rId3" Type="http://schemas.openxmlformats.org/officeDocument/2006/relationships/image" Target="../media/image11.png"/><Relationship Id="rId2" Type="http://schemas.openxmlformats.org/officeDocument/2006/relationships/tags" Target="../tags/tag115.xml"/><Relationship Id="rId1" Type="http://schemas.openxmlformats.org/officeDocument/2006/relationships/tags" Target="../tags/tag114.xml"/></Relationships>
</file>

<file path=ppt/slides/_rels/slide1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19.xml"/><Relationship Id="rId3" Type="http://schemas.openxmlformats.org/officeDocument/2006/relationships/image" Target="../media/image12.png"/><Relationship Id="rId2" Type="http://schemas.openxmlformats.org/officeDocument/2006/relationships/tags" Target="../tags/tag118.xml"/><Relationship Id="rId1" Type="http://schemas.openxmlformats.org/officeDocument/2006/relationships/tags" Target="../tags/tag117.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68.xml"/><Relationship Id="rId2" Type="http://schemas.openxmlformats.org/officeDocument/2006/relationships/tags" Target="../tags/tag67.xml"/><Relationship Id="rId1" Type="http://schemas.openxmlformats.org/officeDocument/2006/relationships/tags" Target="../tags/tag66.xml"/></Relationships>
</file>

<file path=ppt/slides/_rels/slide20.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22.xml"/><Relationship Id="rId2" Type="http://schemas.openxmlformats.org/officeDocument/2006/relationships/tags" Target="../tags/tag121.xml"/><Relationship Id="rId1" Type="http://schemas.openxmlformats.org/officeDocument/2006/relationships/tags" Target="../tags/tag120.xml"/></Relationships>
</file>

<file path=ppt/slides/_rels/slide2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5.xml"/><Relationship Id="rId3" Type="http://schemas.openxmlformats.org/officeDocument/2006/relationships/image" Target="../media/image13.png"/><Relationship Id="rId2" Type="http://schemas.openxmlformats.org/officeDocument/2006/relationships/tags" Target="../tags/tag124.xml"/><Relationship Id="rId1" Type="http://schemas.openxmlformats.org/officeDocument/2006/relationships/tags" Target="../tags/tag123.xml"/></Relationships>
</file>

<file path=ppt/slides/_rels/slide2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28.xml"/><Relationship Id="rId3" Type="http://schemas.openxmlformats.org/officeDocument/2006/relationships/image" Target="../media/image14.png"/><Relationship Id="rId2" Type="http://schemas.openxmlformats.org/officeDocument/2006/relationships/tags" Target="../tags/tag127.xml"/><Relationship Id="rId1" Type="http://schemas.openxmlformats.org/officeDocument/2006/relationships/tags" Target="../tags/tag126.xml"/></Relationships>
</file>

<file path=ppt/slides/_rels/slide2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1.xml"/><Relationship Id="rId3" Type="http://schemas.openxmlformats.org/officeDocument/2006/relationships/image" Target="../media/image15.png"/><Relationship Id="rId2" Type="http://schemas.openxmlformats.org/officeDocument/2006/relationships/tags" Target="../tags/tag130.xml"/><Relationship Id="rId1" Type="http://schemas.openxmlformats.org/officeDocument/2006/relationships/tags" Target="../tags/tag129.xml"/></Relationships>
</file>

<file path=ppt/slides/_rels/slide2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34.xml"/><Relationship Id="rId3" Type="http://schemas.openxmlformats.org/officeDocument/2006/relationships/image" Target="../media/image16.png"/><Relationship Id="rId2" Type="http://schemas.openxmlformats.org/officeDocument/2006/relationships/tags" Target="../tags/tag133.xml"/><Relationship Id="rId1" Type="http://schemas.openxmlformats.org/officeDocument/2006/relationships/tags" Target="../tags/tag132.xml"/></Relationships>
</file>

<file path=ppt/slides/_rels/slide2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37.xml"/><Relationship Id="rId2" Type="http://schemas.openxmlformats.org/officeDocument/2006/relationships/tags" Target="../tags/tag136.xml"/><Relationship Id="rId1" Type="http://schemas.openxmlformats.org/officeDocument/2006/relationships/tags" Target="../tags/tag135.xml"/></Relationships>
</file>

<file path=ppt/slides/_rels/slide2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0.xml"/><Relationship Id="rId3" Type="http://schemas.openxmlformats.org/officeDocument/2006/relationships/image" Target="../media/image17.png"/><Relationship Id="rId2" Type="http://schemas.openxmlformats.org/officeDocument/2006/relationships/tags" Target="../tags/tag139.xml"/><Relationship Id="rId1" Type="http://schemas.openxmlformats.org/officeDocument/2006/relationships/tags" Target="../tags/tag138.xml"/></Relationships>
</file>

<file path=ppt/slides/_rels/slide2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3.xml"/><Relationship Id="rId3" Type="http://schemas.openxmlformats.org/officeDocument/2006/relationships/image" Target="../media/image18.png"/><Relationship Id="rId2" Type="http://schemas.openxmlformats.org/officeDocument/2006/relationships/tags" Target="../tags/tag142.xml"/><Relationship Id="rId1" Type="http://schemas.openxmlformats.org/officeDocument/2006/relationships/tags" Target="../tags/tag141.xml"/></Relationships>
</file>

<file path=ppt/slides/_rels/slide2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46.xml"/><Relationship Id="rId3" Type="http://schemas.openxmlformats.org/officeDocument/2006/relationships/image" Target="../media/image19.png"/><Relationship Id="rId2" Type="http://schemas.openxmlformats.org/officeDocument/2006/relationships/tags" Target="../tags/tag145.xml"/><Relationship Id="rId1" Type="http://schemas.openxmlformats.org/officeDocument/2006/relationships/tags" Target="../tags/tag144.xml"/></Relationships>
</file>

<file path=ppt/slides/_rels/slide2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49.xml"/><Relationship Id="rId2" Type="http://schemas.openxmlformats.org/officeDocument/2006/relationships/tags" Target="../tags/tag148.xml"/><Relationship Id="rId1" Type="http://schemas.openxmlformats.org/officeDocument/2006/relationships/tags" Target="../tags/tag147.xml"/></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1.xml"/><Relationship Id="rId2" Type="http://schemas.openxmlformats.org/officeDocument/2006/relationships/tags" Target="../tags/tag70.xml"/><Relationship Id="rId1" Type="http://schemas.openxmlformats.org/officeDocument/2006/relationships/tags" Target="../tags/tag69.xml"/></Relationships>
</file>

<file path=ppt/slides/_rels/slide3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2.xml"/><Relationship Id="rId3" Type="http://schemas.openxmlformats.org/officeDocument/2006/relationships/image" Target="../media/image20.png"/><Relationship Id="rId2" Type="http://schemas.openxmlformats.org/officeDocument/2006/relationships/tags" Target="../tags/tag151.xml"/><Relationship Id="rId1" Type="http://schemas.openxmlformats.org/officeDocument/2006/relationships/tags" Target="../tags/tag150.xml"/></Relationships>
</file>

<file path=ppt/slides/_rels/slide3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5.xml"/><Relationship Id="rId3" Type="http://schemas.openxmlformats.org/officeDocument/2006/relationships/image" Target="../media/image21.png"/><Relationship Id="rId2" Type="http://schemas.openxmlformats.org/officeDocument/2006/relationships/tags" Target="../tags/tag154.xml"/><Relationship Id="rId1" Type="http://schemas.openxmlformats.org/officeDocument/2006/relationships/tags" Target="../tags/tag153.xml"/></Relationships>
</file>

<file path=ppt/slides/_rels/slide3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58.xml"/><Relationship Id="rId3" Type="http://schemas.openxmlformats.org/officeDocument/2006/relationships/image" Target="../media/image22.png"/><Relationship Id="rId2" Type="http://schemas.openxmlformats.org/officeDocument/2006/relationships/tags" Target="../tags/tag157.xml"/><Relationship Id="rId1" Type="http://schemas.openxmlformats.org/officeDocument/2006/relationships/tags" Target="../tags/tag156.xml"/></Relationships>
</file>

<file path=ppt/slides/_rels/slide3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61.xml"/><Relationship Id="rId2" Type="http://schemas.openxmlformats.org/officeDocument/2006/relationships/tags" Target="../tags/tag160.xml"/><Relationship Id="rId1" Type="http://schemas.openxmlformats.org/officeDocument/2006/relationships/tags" Target="../tags/tag159.xml"/></Relationships>
</file>

<file path=ppt/slides/_rels/slide3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4.xml"/><Relationship Id="rId3" Type="http://schemas.openxmlformats.org/officeDocument/2006/relationships/image" Target="../media/image23.png"/><Relationship Id="rId2" Type="http://schemas.openxmlformats.org/officeDocument/2006/relationships/tags" Target="../tags/tag163.xml"/><Relationship Id="rId1" Type="http://schemas.openxmlformats.org/officeDocument/2006/relationships/tags" Target="../tags/tag162.xml"/></Relationships>
</file>

<file path=ppt/slides/_rels/slide3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67.xml"/><Relationship Id="rId3" Type="http://schemas.openxmlformats.org/officeDocument/2006/relationships/tags" Target="../tags/tag166.xml"/><Relationship Id="rId2" Type="http://schemas.openxmlformats.org/officeDocument/2006/relationships/image" Target="../media/image24.png"/><Relationship Id="rId1" Type="http://schemas.openxmlformats.org/officeDocument/2006/relationships/tags" Target="../tags/tag165.xml"/></Relationships>
</file>

<file path=ppt/slides/_rels/slide3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0.xml"/><Relationship Id="rId3" Type="http://schemas.openxmlformats.org/officeDocument/2006/relationships/image" Target="../media/image25.png"/><Relationship Id="rId2" Type="http://schemas.openxmlformats.org/officeDocument/2006/relationships/tags" Target="../tags/tag169.xml"/><Relationship Id="rId1" Type="http://schemas.openxmlformats.org/officeDocument/2006/relationships/tags" Target="../tags/tag168.xml"/></Relationships>
</file>

<file path=ppt/slides/_rels/slide3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73.xml"/><Relationship Id="rId3" Type="http://schemas.openxmlformats.org/officeDocument/2006/relationships/tags" Target="../tags/tag172.xml"/><Relationship Id="rId2" Type="http://schemas.openxmlformats.org/officeDocument/2006/relationships/image" Target="../media/image26.png"/><Relationship Id="rId1" Type="http://schemas.openxmlformats.org/officeDocument/2006/relationships/tags" Target="../tags/tag171.xml"/></Relationships>
</file>

<file path=ppt/slides/_rels/slide3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6.xml"/><Relationship Id="rId2" Type="http://schemas.openxmlformats.org/officeDocument/2006/relationships/tags" Target="../tags/tag175.xml"/><Relationship Id="rId1" Type="http://schemas.openxmlformats.org/officeDocument/2006/relationships/tags" Target="../tags/tag174.xml"/></Relationships>
</file>

<file path=ppt/slides/_rels/slide3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79.xml"/><Relationship Id="rId2" Type="http://schemas.openxmlformats.org/officeDocument/2006/relationships/tags" Target="../tags/tag178.xml"/><Relationship Id="rId1" Type="http://schemas.openxmlformats.org/officeDocument/2006/relationships/tags" Target="../tags/tag177.xml"/></Relationships>
</file>

<file path=ppt/slides/_rels/slide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74.xml"/><Relationship Id="rId2" Type="http://schemas.openxmlformats.org/officeDocument/2006/relationships/tags" Target="../tags/tag73.xml"/><Relationship Id="rId1" Type="http://schemas.openxmlformats.org/officeDocument/2006/relationships/tags" Target="../tags/tag72.xml"/></Relationships>
</file>

<file path=ppt/slides/_rels/slide4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82.xml"/><Relationship Id="rId3" Type="http://schemas.openxmlformats.org/officeDocument/2006/relationships/image" Target="../media/image27.png"/><Relationship Id="rId2" Type="http://schemas.openxmlformats.org/officeDocument/2006/relationships/tags" Target="../tags/tag181.xml"/><Relationship Id="rId1" Type="http://schemas.openxmlformats.org/officeDocument/2006/relationships/tags" Target="../tags/tag180.xml"/></Relationships>
</file>

<file path=ppt/slides/_rels/slide41.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5.xml"/><Relationship Id="rId2" Type="http://schemas.openxmlformats.org/officeDocument/2006/relationships/tags" Target="../tags/tag184.xml"/><Relationship Id="rId1" Type="http://schemas.openxmlformats.org/officeDocument/2006/relationships/tags" Target="../tags/tag183.xml"/></Relationships>
</file>

<file path=ppt/slides/_rels/slide42.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88.xml"/><Relationship Id="rId2" Type="http://schemas.openxmlformats.org/officeDocument/2006/relationships/tags" Target="../tags/tag187.xml"/><Relationship Id="rId1" Type="http://schemas.openxmlformats.org/officeDocument/2006/relationships/tags" Target="../tags/tag186.xml"/></Relationships>
</file>

<file path=ppt/slides/_rels/slide43.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1.xml"/><Relationship Id="rId2" Type="http://schemas.openxmlformats.org/officeDocument/2006/relationships/tags" Target="../tags/tag190.xml"/><Relationship Id="rId1" Type="http://schemas.openxmlformats.org/officeDocument/2006/relationships/tags" Target="../tags/tag189.xml"/></Relationships>
</file>

<file path=ppt/slides/_rels/slide44.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194.xml"/><Relationship Id="rId2" Type="http://schemas.openxmlformats.org/officeDocument/2006/relationships/tags" Target="../tags/tag193.xml"/><Relationship Id="rId1" Type="http://schemas.openxmlformats.org/officeDocument/2006/relationships/tags" Target="../tags/tag192.xml"/></Relationships>
</file>

<file path=ppt/slides/_rels/slide4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197.xml"/><Relationship Id="rId3" Type="http://schemas.openxmlformats.org/officeDocument/2006/relationships/image" Target="../media/image28.png"/><Relationship Id="rId2" Type="http://schemas.openxmlformats.org/officeDocument/2006/relationships/tags" Target="../tags/tag196.xml"/><Relationship Id="rId1" Type="http://schemas.openxmlformats.org/officeDocument/2006/relationships/tags" Target="../tags/tag195.xml"/></Relationships>
</file>

<file path=ppt/slides/_rels/slide4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0.xml"/><Relationship Id="rId3" Type="http://schemas.openxmlformats.org/officeDocument/2006/relationships/image" Target="../media/image29.png"/><Relationship Id="rId2" Type="http://schemas.openxmlformats.org/officeDocument/2006/relationships/tags" Target="../tags/tag199.xml"/><Relationship Id="rId1" Type="http://schemas.openxmlformats.org/officeDocument/2006/relationships/tags" Target="../tags/tag198.xml"/></Relationships>
</file>

<file path=ppt/slides/_rels/slide47.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3.xml"/><Relationship Id="rId2" Type="http://schemas.openxmlformats.org/officeDocument/2006/relationships/tags" Target="../tags/tag202.xml"/><Relationship Id="rId1" Type="http://schemas.openxmlformats.org/officeDocument/2006/relationships/tags" Target="../tags/tag201.xml"/></Relationships>
</file>

<file path=ppt/slides/_rels/slide48.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06.xml"/><Relationship Id="rId2" Type="http://schemas.openxmlformats.org/officeDocument/2006/relationships/tags" Target="../tags/tag205.xml"/><Relationship Id="rId1" Type="http://schemas.openxmlformats.org/officeDocument/2006/relationships/tags" Target="../tags/tag204.xml"/></Relationships>
</file>

<file path=ppt/slides/_rels/slide4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09.xml"/><Relationship Id="rId3" Type="http://schemas.openxmlformats.org/officeDocument/2006/relationships/image" Target="../media/image30.png"/><Relationship Id="rId2" Type="http://schemas.openxmlformats.org/officeDocument/2006/relationships/tags" Target="../tags/tag208.xml"/><Relationship Id="rId1" Type="http://schemas.openxmlformats.org/officeDocument/2006/relationships/tags" Target="../tags/tag207.xml"/></Relationships>
</file>

<file path=ppt/slides/_rels/slide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77.xml"/><Relationship Id="rId3" Type="http://schemas.openxmlformats.org/officeDocument/2006/relationships/tags" Target="../tags/tag76.xml"/><Relationship Id="rId2" Type="http://schemas.openxmlformats.org/officeDocument/2006/relationships/image" Target="../media/image1.png"/><Relationship Id="rId1" Type="http://schemas.openxmlformats.org/officeDocument/2006/relationships/tags" Target="../tags/tag75.xml"/></Relationships>
</file>

<file path=ppt/slides/_rels/slide50.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2.xml"/><Relationship Id="rId3" Type="http://schemas.openxmlformats.org/officeDocument/2006/relationships/tags" Target="../tags/tag211.xml"/><Relationship Id="rId2" Type="http://schemas.openxmlformats.org/officeDocument/2006/relationships/image" Target="../media/image31.png"/><Relationship Id="rId1" Type="http://schemas.openxmlformats.org/officeDocument/2006/relationships/tags" Target="../tags/tag210.xml"/></Relationships>
</file>

<file path=ppt/slides/_rels/slide51.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5.xml"/><Relationship Id="rId3" Type="http://schemas.openxmlformats.org/officeDocument/2006/relationships/image" Target="../media/image32.png"/><Relationship Id="rId2" Type="http://schemas.openxmlformats.org/officeDocument/2006/relationships/tags" Target="../tags/tag214.xml"/><Relationship Id="rId1" Type="http://schemas.openxmlformats.org/officeDocument/2006/relationships/tags" Target="../tags/tag213.xml"/></Relationships>
</file>

<file path=ppt/slides/_rels/slide52.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18.xml"/><Relationship Id="rId3" Type="http://schemas.openxmlformats.org/officeDocument/2006/relationships/image" Target="../media/image33.png"/><Relationship Id="rId2" Type="http://schemas.openxmlformats.org/officeDocument/2006/relationships/tags" Target="../tags/tag217.xml"/><Relationship Id="rId1" Type="http://schemas.openxmlformats.org/officeDocument/2006/relationships/tags" Target="../tags/tag216.xml"/></Relationships>
</file>

<file path=ppt/slides/_rels/slide5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1.xml"/><Relationship Id="rId3" Type="http://schemas.openxmlformats.org/officeDocument/2006/relationships/image" Target="../media/image34.png"/><Relationship Id="rId2" Type="http://schemas.openxmlformats.org/officeDocument/2006/relationships/tags" Target="../tags/tag220.xml"/><Relationship Id="rId1" Type="http://schemas.openxmlformats.org/officeDocument/2006/relationships/tags" Target="../tags/tag219.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4.xml"/><Relationship Id="rId3" Type="http://schemas.openxmlformats.org/officeDocument/2006/relationships/image" Target="../media/image35.png"/><Relationship Id="rId2" Type="http://schemas.openxmlformats.org/officeDocument/2006/relationships/tags" Target="../tags/tag223.xml"/><Relationship Id="rId1" Type="http://schemas.openxmlformats.org/officeDocument/2006/relationships/tags" Target="../tags/tag222.xml"/></Relationships>
</file>

<file path=ppt/slides/_rels/slide55.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27.xml"/><Relationship Id="rId3" Type="http://schemas.openxmlformats.org/officeDocument/2006/relationships/image" Target="../media/image36.png"/><Relationship Id="rId2" Type="http://schemas.openxmlformats.org/officeDocument/2006/relationships/tags" Target="../tags/tag226.xml"/><Relationship Id="rId1" Type="http://schemas.openxmlformats.org/officeDocument/2006/relationships/tags" Target="../tags/tag225.xml"/></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230.xml"/><Relationship Id="rId2" Type="http://schemas.openxmlformats.org/officeDocument/2006/relationships/tags" Target="../tags/tag229.xml"/><Relationship Id="rId1" Type="http://schemas.openxmlformats.org/officeDocument/2006/relationships/tags" Target="../tags/tag228.xml"/></Relationships>
</file>

<file path=ppt/slides/_rels/slide5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3.xml"/><Relationship Id="rId3" Type="http://schemas.openxmlformats.org/officeDocument/2006/relationships/tags" Target="../tags/tag232.xml"/><Relationship Id="rId2" Type="http://schemas.openxmlformats.org/officeDocument/2006/relationships/tags" Target="../tags/tag231.xml"/><Relationship Id="rId1" Type="http://schemas.openxmlformats.org/officeDocument/2006/relationships/image" Target="../media/image37.png"/></Relationships>
</file>

<file path=ppt/slides/_rels/slide5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6.xml"/><Relationship Id="rId3" Type="http://schemas.openxmlformats.org/officeDocument/2006/relationships/tags" Target="../tags/tag235.xml"/><Relationship Id="rId2" Type="http://schemas.openxmlformats.org/officeDocument/2006/relationships/tags" Target="../tags/tag234.xml"/><Relationship Id="rId1" Type="http://schemas.openxmlformats.org/officeDocument/2006/relationships/image" Target="../media/image38.png"/></Relationships>
</file>

<file path=ppt/slides/_rels/slide59.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239.xml"/><Relationship Id="rId3" Type="http://schemas.openxmlformats.org/officeDocument/2006/relationships/image" Target="../media/image39.png"/><Relationship Id="rId2" Type="http://schemas.openxmlformats.org/officeDocument/2006/relationships/tags" Target="../tags/tag238.xml"/><Relationship Id="rId1" Type="http://schemas.openxmlformats.org/officeDocument/2006/relationships/tags" Target="../tags/tag237.xml"/></Relationships>
</file>

<file path=ppt/slides/_rels/slide6.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0.xml"/><Relationship Id="rId3" Type="http://schemas.openxmlformats.org/officeDocument/2006/relationships/image" Target="../media/image2.png"/><Relationship Id="rId2" Type="http://schemas.openxmlformats.org/officeDocument/2006/relationships/tags" Target="../tags/tag79.xml"/><Relationship Id="rId1" Type="http://schemas.openxmlformats.org/officeDocument/2006/relationships/tags" Target="../tags/tag78.xml"/></Relationships>
</file>

<file path=ppt/slides/_rels/slide7.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3.xml"/><Relationship Id="rId3" Type="http://schemas.openxmlformats.org/officeDocument/2006/relationships/image" Target="../media/image3.png"/><Relationship Id="rId2" Type="http://schemas.openxmlformats.org/officeDocument/2006/relationships/tags" Target="../tags/tag82.xml"/><Relationship Id="rId1" Type="http://schemas.openxmlformats.org/officeDocument/2006/relationships/tags" Target="../tags/tag81.xml"/></Relationships>
</file>

<file path=ppt/slides/_rels/slide8.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tags" Target="../tags/tag86.xml"/><Relationship Id="rId3" Type="http://schemas.openxmlformats.org/officeDocument/2006/relationships/image" Target="../media/image4.png"/><Relationship Id="rId2" Type="http://schemas.openxmlformats.org/officeDocument/2006/relationships/tags" Target="../tags/tag85.xml"/><Relationship Id="rId1" Type="http://schemas.openxmlformats.org/officeDocument/2006/relationships/tags" Target="../tags/tag84.xml"/></Relationships>
</file>

<file path=ppt/slides/_rels/slide9.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tags" Target="../tags/tag89.xml"/><Relationship Id="rId2" Type="http://schemas.openxmlformats.org/officeDocument/2006/relationships/tags" Target="../tags/tag88.xml"/><Relationship Id="rId1" Type="http://schemas.openxmlformats.org/officeDocument/2006/relationships/tags" Target="../tags/tag8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custDataLst>
              <p:tags r:id="rId1"/>
            </p:custDataLst>
          </p:nvPr>
        </p:nvSpPr>
        <p:spPr/>
        <p:txBody>
          <a:bodyPr/>
          <a:p>
            <a:r>
              <a:rPr lang="en-US" altLang="zh-CN"/>
              <a:t>GITLITE</a:t>
            </a:r>
            <a:endParaRPr lang="en-US" altLang="zh-CN"/>
          </a:p>
        </p:txBody>
      </p:sp>
      <p:sp>
        <p:nvSpPr>
          <p:cNvPr id="3" name="副标题 2"/>
          <p:cNvSpPr>
            <a:spLocks noGrp="1"/>
          </p:cNvSpPr>
          <p:nvPr>
            <p:ph type="subTitle" idx="1"/>
            <p:custDataLst>
              <p:tags r:id="rId2"/>
            </p:custDataLst>
          </p:nvPr>
        </p:nvSpPr>
        <p:spPr/>
        <p:txBody>
          <a:bodyPr/>
          <a:p>
            <a:endParaRPr lang="zh-CN" altLang="en-US"/>
          </a:p>
        </p:txBody>
      </p:sp>
    </p:spTree>
    <p:custDataLst>
      <p:tags r:id="rId3"/>
    </p:custData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750060" y="205105"/>
            <a:ext cx="8684895" cy="6499225"/>
          </a:xfrm>
          <a:prstGeom prst="rect">
            <a:avLst/>
          </a:prstGeom>
        </p:spPr>
      </p:pic>
    </p:spTree>
    <p:custDataLst>
      <p:tags r:id="rId4"/>
    </p:custData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94790" y="266065"/>
            <a:ext cx="8858250" cy="6591935"/>
          </a:xfrm>
          <a:prstGeom prst="rect">
            <a:avLst/>
          </a:prstGeom>
        </p:spPr>
      </p:pic>
    </p:spTree>
    <p:custDataLst>
      <p:tags r:id="rId4"/>
    </p:custData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3245555" y="3076645"/>
            <a:ext cx="10969200" cy="705600"/>
          </a:xfrm>
        </p:spPr>
        <p:txBody>
          <a:bodyPr>
            <a:normAutofit/>
          </a:bodyPr>
          <a:p>
            <a:r>
              <a:rPr lang="en-US" altLang="zh-CN"/>
              <a:t>gitlite add Hello.txt</a:t>
            </a:r>
            <a:endParaRPr lang="en-US" altLang="zh-CN"/>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707515" y="76835"/>
            <a:ext cx="8769985" cy="6586220"/>
          </a:xfrm>
          <a:prstGeom prst="rect">
            <a:avLst/>
          </a:prstGeom>
        </p:spPr>
      </p:pic>
    </p:spTree>
    <p:custDataLst>
      <p:tags r:id="rId4"/>
    </p:custData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545590" y="114300"/>
            <a:ext cx="8831580" cy="6652895"/>
          </a:xfrm>
          <a:prstGeom prst="rect">
            <a:avLst/>
          </a:prstGeom>
        </p:spPr>
      </p:pic>
    </p:spTree>
    <p:custDataLst>
      <p:tags r:id="rId4"/>
    </p:custData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216220" y="3076645"/>
            <a:ext cx="10969200" cy="705600"/>
          </a:xfrm>
        </p:spPr>
        <p:txBody>
          <a:bodyPr/>
          <a:p>
            <a:r>
              <a:rPr lang="en-US" altLang="zh-CN"/>
              <a:t>gitlite commit “Add a new file”</a:t>
            </a:r>
            <a:endParaRPr lang="en-US" altLang="zh-CN"/>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730375" y="144780"/>
            <a:ext cx="8933180" cy="6713220"/>
          </a:xfrm>
          <a:prstGeom prst="rect">
            <a:avLst/>
          </a:prstGeom>
        </p:spPr>
      </p:pic>
    </p:spTree>
    <p:custDataLst>
      <p:tags r:id="rId4"/>
    </p:custData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532255" y="313055"/>
            <a:ext cx="8699500" cy="6440805"/>
          </a:xfrm>
          <a:prstGeom prst="rect">
            <a:avLst/>
          </a:prstGeom>
        </p:spPr>
      </p:pic>
    </p:spTree>
    <p:custDataLst>
      <p:tags r:id="rId4"/>
    </p:custData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585595" y="204470"/>
            <a:ext cx="8749665" cy="6653530"/>
          </a:xfrm>
          <a:prstGeom prst="rect">
            <a:avLst/>
          </a:prstGeom>
        </p:spPr>
      </p:pic>
    </p:spTree>
    <p:custDataLst>
      <p:tags r:id="rId4"/>
    </p:custData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20495" y="100965"/>
            <a:ext cx="9124950" cy="6652895"/>
          </a:xfrm>
          <a:prstGeom prst="rect">
            <a:avLst/>
          </a:prstGeom>
        </p:spPr>
      </p:pic>
    </p:spTree>
    <p:custDataLst>
      <p:tags r:id="rId4"/>
    </p:custData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90620" y="2723585"/>
            <a:ext cx="10969200" cy="705600"/>
          </a:xfrm>
        </p:spPr>
        <p:txBody>
          <a:bodyPr>
            <a:noAutofit/>
          </a:bodyPr>
          <a:p>
            <a:pPr algn="ctr"/>
            <a:r>
              <a:rPr lang="zh-CN" altLang="en-US" sz="2800"/>
              <a:t>请先看：</a:t>
            </a:r>
            <a:r>
              <a:rPr lang="en-US" altLang="zh-CN" sz="2800"/>
              <a:t>https://notes.sjtu.edu.cn/SG0OCEhHRCqcsE30CToLxA</a:t>
            </a:r>
            <a:endParaRPr lang="en-US" altLang="zh-CN" sz="2800"/>
          </a:p>
        </p:txBody>
      </p:sp>
      <p:sp>
        <p:nvSpPr>
          <p:cNvPr id="3" name="内容占位符 2"/>
          <p:cNvSpPr>
            <a:spLocks noGrp="1"/>
          </p:cNvSpPr>
          <p:nvPr>
            <p:ph idx="1"/>
            <p:custDataLst>
              <p:tags r:id="rId2"/>
            </p:custDataLst>
          </p:nvPr>
        </p:nvSpPr>
        <p:spPr>
          <a:xfrm>
            <a:off x="334080" y="5720135"/>
            <a:ext cx="10969200" cy="4759200"/>
          </a:xfrm>
        </p:spPr>
        <p:txBody>
          <a:bodyPr/>
          <a:p>
            <a:endParaRPr lang="zh-CN" altLang="en-US"/>
          </a:p>
        </p:txBody>
      </p:sp>
    </p:spTree>
    <p:custDataLst>
      <p:tags r:id="rId3"/>
    </p:custData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3078550" y="2723585"/>
            <a:ext cx="10969200" cy="705600"/>
          </a:xfrm>
        </p:spPr>
        <p:txBody>
          <a:bodyPr>
            <a:normAutofit fontScale="90000"/>
          </a:bodyPr>
          <a:p>
            <a:br>
              <a:rPr lang="en-US" altLang="zh-CN"/>
            </a:br>
            <a:r>
              <a:rPr lang="en-US" altLang="zh-CN"/>
              <a:t>vim World.txt</a:t>
            </a:r>
            <a:br>
              <a:rPr lang="en-US" altLang="zh-CN"/>
            </a:br>
            <a:r>
              <a:rPr lang="en-US" altLang="zh-CN"/>
              <a:t>gitlite add Hello.txt</a:t>
            </a:r>
            <a:br>
              <a:rPr lang="en-US" altLang="zh-CN"/>
            </a:br>
            <a:r>
              <a:rPr lang="en-US" altLang="zh-CN"/>
              <a:t>gitllite add World.txt</a:t>
            </a:r>
            <a:br>
              <a:rPr lang="en-US" altLang="zh-CN"/>
            </a:br>
            <a:r>
              <a:rPr lang="en-US" altLang="zh-CN"/>
              <a:t>gitlite commit “Add two new files”</a:t>
            </a:r>
            <a:endParaRPr lang="en-US" altLang="zh-CN"/>
          </a:p>
        </p:txBody>
      </p:sp>
      <p:sp>
        <p:nvSpPr>
          <p:cNvPr id="3" name="内容占位符 2"/>
          <p:cNvSpPr>
            <a:spLocks noGrp="1"/>
          </p:cNvSpPr>
          <p:nvPr>
            <p:ph idx="1"/>
            <p:custDataLst>
              <p:tags r:id="rId2"/>
            </p:custDataLst>
          </p:nvPr>
        </p:nvSpPr>
        <p:spPr>
          <a:xfrm>
            <a:off x="611575" y="5493440"/>
            <a:ext cx="10969200" cy="4759200"/>
          </a:xfrm>
        </p:spPr>
        <p:txBody>
          <a:bodyPr/>
          <a:p>
            <a:endParaRPr lang="zh-CN" altLang="en-US"/>
          </a:p>
        </p:txBody>
      </p:sp>
    </p:spTree>
    <p:custDataLst>
      <p:tags r:id="rId3"/>
    </p:custData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695450" y="143510"/>
            <a:ext cx="8677275" cy="6524625"/>
          </a:xfrm>
          <a:prstGeom prst="rect">
            <a:avLst/>
          </a:prstGeom>
        </p:spPr>
      </p:pic>
    </p:spTree>
    <p:custDataLst>
      <p:tags r:id="rId4"/>
    </p:custData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86535" y="109855"/>
            <a:ext cx="9326245" cy="6662420"/>
          </a:xfrm>
          <a:prstGeom prst="rect">
            <a:avLst/>
          </a:prstGeom>
        </p:spPr>
      </p:pic>
    </p:spTree>
    <p:custDataLst>
      <p:tags r:id="rId4"/>
    </p:custData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575435" y="56515"/>
            <a:ext cx="9034780" cy="6705600"/>
          </a:xfrm>
          <a:prstGeom prst="rect">
            <a:avLst/>
          </a:prstGeom>
        </p:spPr>
      </p:pic>
    </p:spTree>
    <p:custDataLst>
      <p:tags r:id="rId4"/>
    </p:custData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80185" y="66040"/>
            <a:ext cx="8741410" cy="6599555"/>
          </a:xfrm>
          <a:prstGeom prst="rect">
            <a:avLst/>
          </a:prstGeom>
        </p:spPr>
      </p:pic>
    </p:spTree>
    <p:custDataLst>
      <p:tags r:id="rId4"/>
    </p:custData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439740" y="3165545"/>
            <a:ext cx="10969200" cy="705600"/>
          </a:xfrm>
        </p:spPr>
        <p:txBody>
          <a:bodyPr>
            <a:normAutofit fontScale="90000"/>
          </a:bodyPr>
          <a:p>
            <a:r>
              <a:rPr lang="en-US" altLang="zh-CN">
                <a:sym typeface="+mn-ea"/>
              </a:rPr>
              <a:t>vim Hello.txt</a:t>
            </a:r>
            <a:br>
              <a:rPr lang="en-US" altLang="zh-CN">
                <a:sym typeface="+mn-ea"/>
              </a:rPr>
            </a:br>
            <a:r>
              <a:rPr lang="en-US" altLang="zh-CN">
                <a:sym typeface="+mn-ea"/>
              </a:rPr>
              <a:t>vim World.txt</a:t>
            </a:r>
            <a:br>
              <a:rPr lang="en-US" altLang="zh-CN">
                <a:sym typeface="+mn-ea"/>
              </a:rPr>
            </a:br>
            <a:r>
              <a:rPr lang="en-US" altLang="zh-CN">
                <a:sym typeface="+mn-ea"/>
              </a:rPr>
              <a:t>gitlite add Hello.txt</a:t>
            </a:r>
            <a:br>
              <a:rPr lang="en-US" altLang="zh-CN">
                <a:sym typeface="+mn-ea"/>
              </a:rPr>
            </a:br>
            <a:r>
              <a:rPr lang="en-US" altLang="zh-CN">
                <a:sym typeface="+mn-ea"/>
              </a:rPr>
              <a:t>gitllite add World.txt</a:t>
            </a:r>
            <a:br>
              <a:rPr lang="en-US" altLang="zh-CN">
                <a:sym typeface="+mn-ea"/>
              </a:rPr>
            </a:br>
            <a:r>
              <a:rPr lang="en-US" altLang="zh-CN">
                <a:sym typeface="+mn-ea"/>
              </a:rPr>
              <a:t>gitlite commit “Add two new files”</a:t>
            </a:r>
            <a:endParaRPr lang="zh-CN" altLang="en-US"/>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515745" y="56515"/>
            <a:ext cx="9160510" cy="6722745"/>
          </a:xfrm>
          <a:prstGeom prst="rect">
            <a:avLst/>
          </a:prstGeom>
        </p:spPr>
      </p:pic>
    </p:spTree>
    <p:custDataLst>
      <p:tags r:id="rId4"/>
    </p:custData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73200" y="136525"/>
            <a:ext cx="9046845" cy="6720840"/>
          </a:xfrm>
          <a:prstGeom prst="rect">
            <a:avLst/>
          </a:prstGeom>
        </p:spPr>
      </p:pic>
    </p:spTree>
    <p:custDataLst>
      <p:tags r:id="rId4"/>
    </p:custData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77645" y="322580"/>
            <a:ext cx="8752840" cy="6440805"/>
          </a:xfrm>
          <a:prstGeom prst="rect">
            <a:avLst/>
          </a:prstGeom>
        </p:spPr>
      </p:pic>
    </p:spTree>
    <p:custDataLst>
      <p:tags r:id="rId4"/>
    </p:custData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489905" y="3076645"/>
            <a:ext cx="10969200" cy="705600"/>
          </a:xfrm>
        </p:spPr>
        <p:txBody>
          <a:bodyPr/>
          <a:p>
            <a:r>
              <a:rPr lang="en-US" altLang="zh-CN"/>
              <a:t>Deviding the technique skills</a:t>
            </a:r>
            <a:endParaRPr lang="en-US" altLang="zh-CN"/>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882720" y="3076010"/>
            <a:ext cx="10969200" cy="705600"/>
          </a:xfrm>
        </p:spPr>
        <p:txBody>
          <a:bodyPr>
            <a:noAutofit/>
          </a:bodyPr>
          <a:p>
            <a:r>
              <a:rPr lang="zh-CN" altLang="en-US" sz="2800"/>
              <a:t>在之前的</a:t>
            </a:r>
            <a:r>
              <a:rPr lang="en-US" altLang="zh-CN" sz="2800"/>
              <a:t>Git</a:t>
            </a:r>
            <a:r>
              <a:rPr lang="zh-CN" altLang="en-US" sz="2800"/>
              <a:t>傻瓜教程中我们介绍了</a:t>
            </a:r>
            <a:r>
              <a:rPr lang="en-US" altLang="zh-CN" sz="2800"/>
              <a:t>Git</a:t>
            </a:r>
            <a:r>
              <a:rPr lang="zh-CN" altLang="en-US" sz="2800"/>
              <a:t>如何使用。而在本次大作业中，你需要使用</a:t>
            </a:r>
            <a:r>
              <a:rPr lang="en-US" altLang="zh-CN" sz="2800"/>
              <a:t> C++ </a:t>
            </a:r>
            <a:r>
              <a:rPr lang="zh-CN" altLang="en-US" sz="2800"/>
              <a:t>实现一个名为</a:t>
            </a:r>
            <a:r>
              <a:rPr lang="en-US" altLang="zh-CN" sz="2800"/>
              <a:t>GitLite</a:t>
            </a:r>
            <a:r>
              <a:rPr lang="zh-CN" altLang="en-US" sz="2800"/>
              <a:t>的版本管理系统，它模仿了</a:t>
            </a:r>
            <a:r>
              <a:rPr lang="en-US" altLang="zh-CN" sz="2800"/>
              <a:t>Git</a:t>
            </a:r>
            <a:r>
              <a:rPr lang="zh-CN" altLang="en-US" sz="2800"/>
              <a:t>的底层架构。为此，我们先简单介绍当我们在使用</a:t>
            </a:r>
            <a:r>
              <a:rPr lang="en-US" altLang="zh-CN" sz="2800"/>
              <a:t>Git</a:t>
            </a:r>
            <a:r>
              <a:rPr lang="zh-CN" altLang="en-US" sz="2800"/>
              <a:t>时到底发生了什么。</a:t>
            </a:r>
            <a:endParaRPr lang="zh-CN" altLang="en-US" sz="2800"/>
          </a:p>
        </p:txBody>
      </p:sp>
      <p:sp>
        <p:nvSpPr>
          <p:cNvPr id="3" name="内容占位符 2"/>
          <p:cNvSpPr>
            <a:spLocks noGrp="1"/>
          </p:cNvSpPr>
          <p:nvPr>
            <p:ph idx="1"/>
            <p:custDataLst>
              <p:tags r:id="rId2"/>
            </p:custDataLst>
          </p:nvPr>
        </p:nvSpPr>
        <p:spPr>
          <a:xfrm>
            <a:off x="997655" y="7011725"/>
            <a:ext cx="10969200" cy="4759200"/>
          </a:xfrm>
        </p:spPr>
        <p:txBody>
          <a:bodyPr/>
          <a:p>
            <a:endParaRPr lang="zh-CN" altLang="en-US"/>
          </a:p>
        </p:txBody>
      </p:sp>
    </p:spTree>
    <p:custDataLst>
      <p:tags r:id="rId3"/>
    </p:custData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733550" y="181610"/>
            <a:ext cx="8904605" cy="6495415"/>
          </a:xfrm>
          <a:prstGeom prst="rect">
            <a:avLst/>
          </a:prstGeom>
        </p:spPr>
      </p:pic>
    </p:spTree>
    <p:custDataLst>
      <p:tags r:id="rId4"/>
    </p:custData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440055" y="340360"/>
            <a:ext cx="10916285" cy="6176645"/>
          </a:xfrm>
          <a:prstGeom prst="rect">
            <a:avLst/>
          </a:prstGeom>
        </p:spPr>
      </p:pic>
    </p:spTree>
    <p:custDataLst>
      <p:tags r:id="rId4"/>
    </p:custData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82245" y="941070"/>
            <a:ext cx="11821160" cy="5115560"/>
          </a:xfrm>
          <a:prstGeom prst="rect">
            <a:avLst/>
          </a:prstGeom>
        </p:spPr>
      </p:pic>
    </p:spTree>
    <p:custDataLst>
      <p:tags r:id="rId4"/>
    </p:custData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914085" y="2970600"/>
            <a:ext cx="10969200" cy="705600"/>
          </a:xfrm>
        </p:spPr>
        <p:txBody>
          <a:bodyPr>
            <a:noAutofit/>
          </a:bodyPr>
          <a:p>
            <a:r>
              <a:rPr lang="zh-CN" sz="6000"/>
              <a:t>抽象一些看问题</a:t>
            </a:r>
            <a:endParaRPr lang="zh-CN" sz="6000"/>
          </a:p>
        </p:txBody>
      </p:sp>
      <p:sp>
        <p:nvSpPr>
          <p:cNvPr id="3" name="内容占位符 2"/>
          <p:cNvSpPr>
            <a:spLocks noGrp="1"/>
          </p:cNvSpPr>
          <p:nvPr>
            <p:ph idx="1"/>
            <p:custDataLst>
              <p:tags r:id="rId2"/>
            </p:custDataLst>
          </p:nvPr>
        </p:nvSpPr>
        <p:spPr>
          <a:xfrm>
            <a:off x="3378905" y="6795190"/>
            <a:ext cx="10969200" cy="4759200"/>
          </a:xfrm>
        </p:spPr>
        <p:txBody>
          <a:bodyPr/>
          <a:p>
            <a:endParaRPr lang="zh-CN" altLang="en-US"/>
          </a:p>
        </p:txBody>
      </p:sp>
    </p:spTree>
    <p:custDataLst>
      <p:tags r:id="rId3"/>
    </p:custData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用户层面的</a:t>
            </a:r>
            <a:r>
              <a:rPr lang="en-US" altLang="zh-CN"/>
              <a:t>Git</a:t>
            </a:r>
            <a:endParaRPr lang="en-US" altLang="zh-CN"/>
          </a:p>
        </p:txBody>
      </p:sp>
      <p:sp>
        <p:nvSpPr>
          <p:cNvPr id="3" name="内容占位符 2"/>
          <p:cNvSpPr>
            <a:spLocks noGrp="1"/>
          </p:cNvSpPr>
          <p:nvPr>
            <p:ph idx="1"/>
            <p:custDataLst>
              <p:tags r:id="rId2"/>
            </p:custDataLst>
          </p:nvPr>
        </p:nvSpPr>
        <p:spPr/>
        <p:txBody>
          <a:bodyPr/>
          <a:p>
            <a:r>
              <a:rPr lang="zh-CN" altLang="en-US"/>
              <a:t>假设我们有一个项目，只包含文件</a:t>
            </a:r>
            <a:r>
              <a:rPr lang="en-US" altLang="zh-CN"/>
              <a:t> wug.txt</a:t>
            </a:r>
            <a:r>
              <a:rPr lang="zh-CN" altLang="en-US"/>
              <a:t>，我们向其中添加一些文本，然后提交</a:t>
            </a:r>
            <a:r>
              <a:rPr lang="en-US" altLang="zh-CN"/>
              <a:t>(commit)</a:t>
            </a:r>
            <a:r>
              <a:rPr lang="zh-CN" altLang="en-US"/>
              <a:t>。如是这般，重复三次。现在，我们总共保存了该文件的三个版本（又叫快照，</a:t>
            </a:r>
            <a:r>
              <a:rPr lang="en-US" altLang="zh-CN"/>
              <a:t>snapshots</a:t>
            </a:r>
            <a:r>
              <a:rPr lang="zh-CN" altLang="en-US"/>
              <a:t>）它们将会以链表的形式被储存仓库的</a:t>
            </a:r>
            <a:r>
              <a:rPr lang="en-US" altLang="zh-CN"/>
              <a:t>.git </a:t>
            </a:r>
            <a:r>
              <a:rPr lang="zh-CN" altLang="en-US"/>
              <a:t>文件夹中：</a:t>
            </a:r>
            <a:endParaRPr lang="zh-CN" altLang="en-US"/>
          </a:p>
        </p:txBody>
      </p:sp>
      <p:pic>
        <p:nvPicPr>
          <p:cNvPr id="4" name="图片 3"/>
          <p:cNvPicPr>
            <a:picLocks noChangeAspect="1"/>
          </p:cNvPicPr>
          <p:nvPr/>
        </p:nvPicPr>
        <p:blipFill>
          <a:blip r:embed="rId3"/>
          <a:stretch>
            <a:fillRect/>
          </a:stretch>
        </p:blipFill>
        <p:spPr>
          <a:xfrm>
            <a:off x="533400" y="2836545"/>
            <a:ext cx="11461115" cy="3219450"/>
          </a:xfrm>
          <a:prstGeom prst="rect">
            <a:avLst/>
          </a:prstGeom>
        </p:spPr>
      </p:pic>
    </p:spTree>
    <p:custDataLst>
      <p:tags r:id="rId4"/>
    </p:custData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543560" y="2447925"/>
            <a:ext cx="9725025" cy="4062095"/>
          </a:xfrm>
          <a:prstGeom prst="rect">
            <a:avLst/>
          </a:prstGeom>
        </p:spPr>
      </p:pic>
      <p:sp>
        <p:nvSpPr>
          <p:cNvPr id="2" name="标题 1"/>
          <p:cNvSpPr>
            <a:spLocks noGrp="1"/>
          </p:cNvSpPr>
          <p:nvPr>
            <p:ph type="title"/>
            <p:custDataLst>
              <p:tags r:id="rId3"/>
            </p:custDataLst>
          </p:nvPr>
        </p:nvSpPr>
        <p:spPr>
          <a:xfrm>
            <a:off x="611575" y="1369765"/>
            <a:ext cx="10969200" cy="705600"/>
          </a:xfrm>
        </p:spPr>
        <p:txBody>
          <a:bodyPr>
            <a:noAutofit/>
          </a:bodyPr>
          <a:p>
            <a:r>
              <a:rPr lang="zh-CN" altLang="en-US" sz="2400"/>
              <a:t>这里我们画了一个箭头，表示每个</a:t>
            </a:r>
            <a:r>
              <a:rPr lang="en-US" altLang="zh-CN" sz="2400"/>
              <a:t>commit</a:t>
            </a:r>
            <a:r>
              <a:rPr lang="zh-CN" altLang="en-US" sz="2400"/>
              <a:t>都包含对其前一个</a:t>
            </a:r>
            <a:r>
              <a:rPr lang="en-US" altLang="zh-CN" sz="2400"/>
              <a:t>commit</a:t>
            </a:r>
            <a:r>
              <a:rPr lang="zh-CN" altLang="en-US" sz="2400"/>
              <a:t>的某种引用。我们将它之前的提交称为父提交。到此为止，我们已经实现了文件不同版本的储存，那如何实现文件不同版本的切换呢？</a:t>
            </a:r>
            <a:r>
              <a:rPr lang="en-US" altLang="zh-CN" sz="2400"/>
              <a:t>Git</a:t>
            </a:r>
            <a:r>
              <a:rPr lang="zh-CN" altLang="en-US" sz="2400"/>
              <a:t>对于这个问题的解决方案是：引入头指针（</a:t>
            </a:r>
            <a:r>
              <a:rPr lang="en-US" altLang="zh-CN" sz="2400"/>
              <a:t>HEAD</a:t>
            </a:r>
            <a:r>
              <a:rPr lang="zh-CN" altLang="en-US" sz="2400"/>
              <a:t>）来跟踪我们当前在链表中的位置。通常进行提交时，头指针会停留在链表的头部，表示最新的提交反映了文件的当前状态：</a:t>
            </a:r>
            <a:endParaRPr lang="zh-CN" altLang="en-US" sz="2400"/>
          </a:p>
        </p:txBody>
      </p:sp>
    </p:spTree>
    <p:custDataLst>
      <p:tags r:id="rId4"/>
    </p:custData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8400" y="1094810"/>
            <a:ext cx="10969200" cy="705600"/>
          </a:xfrm>
        </p:spPr>
        <p:txBody>
          <a:bodyPr>
            <a:normAutofit fontScale="90000"/>
          </a:bodyPr>
          <a:p>
            <a:r>
              <a:rPr lang="zh-CN" altLang="en-US"/>
              <a:t>我们同样可以通过</a:t>
            </a:r>
            <a:r>
              <a:rPr lang="en-US" altLang="zh-CN"/>
              <a:t>HEAD</a:t>
            </a:r>
            <a:r>
              <a:rPr lang="zh-CN" altLang="en-US"/>
              <a:t>指针在链表中的移动来实现版本中的切换：</a:t>
            </a:r>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795020" y="2075180"/>
            <a:ext cx="10292080" cy="4263390"/>
          </a:xfrm>
          <a:prstGeom prst="rect">
            <a:avLst/>
          </a:prstGeom>
        </p:spPr>
      </p:pic>
    </p:spTree>
    <p:custDataLst>
      <p:tags r:id="rId4"/>
    </p:custData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741045" y="1782445"/>
            <a:ext cx="10108565" cy="4686935"/>
          </a:xfrm>
          <a:prstGeom prst="rect">
            <a:avLst/>
          </a:prstGeom>
        </p:spPr>
      </p:pic>
      <p:sp>
        <p:nvSpPr>
          <p:cNvPr id="2" name="标题 1"/>
          <p:cNvSpPr>
            <a:spLocks noGrp="1"/>
          </p:cNvSpPr>
          <p:nvPr>
            <p:ph type="title"/>
            <p:custDataLst>
              <p:tags r:id="rId3"/>
            </p:custDataLst>
          </p:nvPr>
        </p:nvSpPr>
        <p:spPr>
          <a:xfrm>
            <a:off x="608400" y="1156405"/>
            <a:ext cx="10969200" cy="705600"/>
          </a:xfrm>
        </p:spPr>
        <p:txBody>
          <a:bodyPr>
            <a:normAutofit fontScale="90000"/>
          </a:bodyPr>
          <a:p>
            <a:r>
              <a:rPr lang="zh-CN" altLang="en-US"/>
              <a:t>假设这个版本更为复杂，项目中的文件也不止一个，通过可视化的方式来表示这些历史提交记录时，它可以是这样的：</a:t>
            </a:r>
            <a:endParaRPr lang="zh-CN" altLang="en-US"/>
          </a:p>
        </p:txBody>
      </p:sp>
    </p:spTree>
    <p:custDataLst>
      <p:tags r:id="rId4"/>
    </p:custData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79520" y="70"/>
            <a:ext cx="10969200" cy="705600"/>
          </a:xfrm>
        </p:spPr>
        <p:txBody>
          <a:bodyPr/>
          <a:p>
            <a:endParaRPr lang="zh-CN" altLang="en-US"/>
          </a:p>
        </p:txBody>
      </p:sp>
      <p:sp>
        <p:nvSpPr>
          <p:cNvPr id="3" name="内容占位符 2"/>
          <p:cNvSpPr>
            <a:spLocks noGrp="1"/>
          </p:cNvSpPr>
          <p:nvPr>
            <p:ph idx="1"/>
            <p:custDataLst>
              <p:tags r:id="rId2"/>
            </p:custDataLst>
          </p:nvPr>
        </p:nvSpPr>
        <p:spPr>
          <a:xfrm>
            <a:off x="608400" y="1049075"/>
            <a:ext cx="10969200" cy="4759200"/>
          </a:xfrm>
        </p:spPr>
        <p:txBody>
          <a:bodyPr>
            <a:noAutofit/>
          </a:bodyPr>
          <a:p>
            <a:r>
              <a:rPr lang="zh-CN" altLang="en-US" sz="2000"/>
              <a:t>在这里，根据版本的编辑差异，分为了分支</a:t>
            </a:r>
            <a:r>
              <a:rPr lang="en-US" altLang="zh-CN" sz="2000"/>
              <a:t>(branch) A </a:t>
            </a:r>
            <a:r>
              <a:rPr lang="zh-CN" altLang="en-US" sz="2000"/>
              <a:t>和分支</a:t>
            </a:r>
            <a:r>
              <a:rPr lang="en-US" altLang="zh-CN" sz="2000"/>
              <a:t> B</a:t>
            </a:r>
            <a:r>
              <a:rPr lang="zh-CN" altLang="en-US" sz="2000"/>
              <a:t>，不同</a:t>
            </a:r>
            <a:r>
              <a:rPr lang="en-US" altLang="zh-CN" sz="2000"/>
              <a:t> commit </a:t>
            </a:r>
            <a:r>
              <a:rPr lang="zh-CN" altLang="en-US" sz="2000"/>
              <a:t>之间形成的也不再是单链表，而是一个有向无环图；对于每个单独分支上版本的切换，也只需要在每个分支上各新建一个头指针用于在列表中切换就可以了。</a:t>
            </a:r>
            <a:endParaRPr lang="en-US" altLang="zh-CN" sz="2000"/>
          </a:p>
          <a:p>
            <a:r>
              <a:rPr lang="zh-CN" altLang="en-US" sz="2000"/>
              <a:t>所以，对于用户而言，可以认为：</a:t>
            </a:r>
            <a:endParaRPr lang="en-US" altLang="zh-CN" sz="2000"/>
          </a:p>
          <a:p>
            <a:r>
              <a:rPr lang="en-US" altLang="zh-CN" sz="2000" b="1" i="1"/>
              <a:t>Git </a:t>
            </a:r>
            <a:r>
              <a:rPr lang="zh-CN" altLang="en-US" sz="2000" b="1" i="1"/>
              <a:t>只是一个有向无环图，其中节点（</a:t>
            </a:r>
            <a:r>
              <a:rPr lang="en-US" altLang="zh-CN" sz="2000" b="1" i="1"/>
              <a:t>commit</a:t>
            </a:r>
            <a:r>
              <a:rPr lang="zh-CN" altLang="en-US" sz="2000" b="1" i="1"/>
              <a:t>）添加在头指针</a:t>
            </a:r>
            <a:r>
              <a:rPr lang="en-US" altLang="zh-CN" sz="2000" b="1" i="1"/>
              <a:t>(HEAD)</a:t>
            </a:r>
            <a:r>
              <a:rPr lang="zh-CN" altLang="en-US" sz="2000" b="1" i="1"/>
              <a:t>上，而不是尾指针上。多个节点可以指向同一个节点，从而创建多个头指针（</a:t>
            </a:r>
            <a:r>
              <a:rPr lang="en-US" altLang="zh-CN" sz="2000" b="1" i="1"/>
              <a:t>branch</a:t>
            </a:r>
            <a:r>
              <a:rPr lang="zh-CN" altLang="en-US" sz="2000" b="1" i="1"/>
              <a:t>）。每个节点（</a:t>
            </a:r>
            <a:r>
              <a:rPr lang="en-US" altLang="zh-CN" sz="2000" b="1" i="1"/>
              <a:t>commit</a:t>
            </a:r>
            <a:r>
              <a:rPr lang="zh-CN" altLang="en-US" sz="2000" b="1" i="1"/>
              <a:t>）都包含下一个节点（上一个</a:t>
            </a:r>
            <a:r>
              <a:rPr lang="en-US" altLang="zh-CN" sz="2000" b="1" i="1"/>
              <a:t>commit</a:t>
            </a:r>
            <a:r>
              <a:rPr lang="zh-CN" altLang="en-US" sz="2000" b="1" i="1"/>
              <a:t>）的内容，因此，如果您修改一个节点的内容，则必须修改所有指向该节点的节点。</a:t>
            </a:r>
            <a:endParaRPr lang="en-US" altLang="zh-CN" sz="2000" b="1" i="1"/>
          </a:p>
          <a:p>
            <a:r>
              <a:rPr lang="zh-CN" altLang="en-US" sz="2000"/>
              <a:t>这就是</a:t>
            </a:r>
            <a:r>
              <a:rPr lang="en-US" altLang="zh-CN" sz="2000"/>
              <a:t> Git </a:t>
            </a:r>
            <a:r>
              <a:rPr lang="zh-CN" altLang="en-US" sz="2000"/>
              <a:t>的基本原理。当你编辑文件时，文件其实并没有真正意义上被修改；</a:t>
            </a:r>
            <a:r>
              <a:rPr lang="en-US" altLang="zh-CN" sz="2000"/>
              <a:t>Git </a:t>
            </a:r>
            <a:r>
              <a:rPr lang="zh-CN" altLang="en-US" sz="2000"/>
              <a:t>中的提交是不可变的。但这并不意味着错误无法纠正，对提交历史的</a:t>
            </a:r>
            <a:r>
              <a:rPr lang="en-US" altLang="zh-CN" sz="2000"/>
              <a:t>“</a:t>
            </a:r>
            <a:r>
              <a:rPr lang="zh-CN" altLang="en-US" sz="2000"/>
              <a:t>编辑</a:t>
            </a:r>
            <a:r>
              <a:rPr lang="en-US" altLang="zh-CN" sz="2000"/>
              <a:t>”</a:t>
            </a:r>
            <a:r>
              <a:rPr lang="zh-CN" altLang="en-US" sz="2000"/>
              <a:t>实际上是在创建全新的提交，并且</a:t>
            </a:r>
            <a:r>
              <a:rPr lang="en-US" altLang="zh-CN" sz="2000"/>
              <a:t>HEAD </a:t>
            </a:r>
            <a:r>
              <a:rPr lang="zh-CN" altLang="en-US" sz="2000"/>
              <a:t>指针会更新以指向新的提交。</a:t>
            </a:r>
            <a:endParaRPr lang="zh-CN" altLang="en-US" sz="2000"/>
          </a:p>
        </p:txBody>
      </p:sp>
    </p:spTree>
    <p:custDataLst>
      <p:tags r:id="rId3"/>
    </p:custData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对象层面的</a:t>
            </a:r>
            <a:r>
              <a:rPr lang="en-US" altLang="zh-CN"/>
              <a:t>Git</a:t>
            </a:r>
            <a:endParaRPr lang="en-US" altLang="zh-CN"/>
          </a:p>
        </p:txBody>
      </p:sp>
      <p:sp>
        <p:nvSpPr>
          <p:cNvPr id="3" name="内容占位符 2"/>
          <p:cNvSpPr>
            <a:spLocks noGrp="1"/>
          </p:cNvSpPr>
          <p:nvPr>
            <p:ph idx="1"/>
            <p:custDataLst>
              <p:tags r:id="rId2"/>
            </p:custDataLst>
          </p:nvPr>
        </p:nvSpPr>
        <p:spPr/>
        <p:txBody>
          <a:bodyPr/>
          <a:p>
            <a:r>
              <a:rPr lang="zh-CN" altLang="en-US"/>
              <a:t>在上一节中我们通过简单的概述说明了</a:t>
            </a:r>
            <a:r>
              <a:rPr lang="en-US" altLang="zh-CN"/>
              <a:t> Git </a:t>
            </a:r>
            <a:r>
              <a:rPr lang="zh-CN" altLang="en-US"/>
              <a:t>的基本原理，本节中我们将会具体探讨</a:t>
            </a:r>
            <a:r>
              <a:rPr lang="en-US" altLang="zh-CN"/>
              <a:t> Git </a:t>
            </a:r>
            <a:r>
              <a:rPr lang="zh-CN" altLang="en-US"/>
              <a:t>实现上述架构的基本结构，这被称为对象</a:t>
            </a:r>
            <a:r>
              <a:rPr lang="en-US" altLang="zh-CN"/>
              <a:t>(object)</a:t>
            </a:r>
            <a:r>
              <a:rPr lang="zh-CN" altLang="en-US"/>
              <a:t>，主要包括：</a:t>
            </a:r>
            <a:endParaRPr lang="en-US" altLang="zh-CN"/>
          </a:p>
          <a:p>
            <a:r>
              <a:rPr lang="en-US" altLang="zh-CN"/>
              <a:t>Blob</a:t>
            </a:r>
            <a:r>
              <a:rPr lang="zh-CN" altLang="en-US"/>
              <a:t>：已保存的文件内容。由于</a:t>
            </a:r>
            <a:r>
              <a:rPr lang="en-US" altLang="zh-CN"/>
              <a:t> Git </a:t>
            </a:r>
            <a:r>
              <a:rPr lang="zh-CN" altLang="en-US"/>
              <a:t>保存了多个版本的文件，因此单个文件可能对应多个</a:t>
            </a:r>
            <a:r>
              <a:rPr lang="en-US" altLang="zh-CN"/>
              <a:t> Blob</a:t>
            </a:r>
            <a:r>
              <a:rPr lang="zh-CN" altLang="en-US"/>
              <a:t>：每个</a:t>
            </a:r>
            <a:r>
              <a:rPr lang="en-US" altLang="zh-CN"/>
              <a:t> Blob </a:t>
            </a:r>
            <a:r>
              <a:rPr lang="zh-CN" altLang="en-US"/>
              <a:t>都在不同的提交中进行跟踪；每个</a:t>
            </a:r>
            <a:r>
              <a:rPr lang="en-US" altLang="zh-CN"/>
              <a:t>Blob</a:t>
            </a:r>
            <a:r>
              <a:rPr lang="zh-CN" altLang="en-US"/>
              <a:t>对象对应一个文件快照。</a:t>
            </a:r>
            <a:r>
              <a:rPr lang="en-US" altLang="zh-CN"/>
              <a:t> </a:t>
            </a:r>
            <a:endParaRPr lang="en-US" altLang="zh-CN"/>
          </a:p>
          <a:p>
            <a:r>
              <a:rPr lang="en-US" altLang="zh-CN"/>
              <a:t>Tree</a:t>
            </a:r>
            <a:r>
              <a:rPr lang="zh-CN" altLang="en-US"/>
              <a:t>：将名称映射到对</a:t>
            </a:r>
            <a:r>
              <a:rPr lang="en-US" altLang="zh-CN"/>
              <a:t> Blob </a:t>
            </a:r>
            <a:r>
              <a:rPr lang="zh-CN" altLang="en-US"/>
              <a:t>和其他树（子目录）的引用的目录结构；在我们实现的弱化版</a:t>
            </a:r>
            <a:r>
              <a:rPr lang="en-US" altLang="zh-CN"/>
              <a:t>GitLite</a:t>
            </a:r>
            <a:r>
              <a:rPr lang="zh-CN" altLang="en-US"/>
              <a:t>中，将</a:t>
            </a:r>
            <a:r>
              <a:rPr lang="en-US" altLang="zh-CN"/>
              <a:t>Tree</a:t>
            </a:r>
            <a:r>
              <a:rPr lang="zh-CN" altLang="en-US"/>
              <a:t>合并到</a:t>
            </a:r>
            <a:r>
              <a:rPr lang="en-US" altLang="zh-CN"/>
              <a:t>Commit</a:t>
            </a:r>
            <a:r>
              <a:rPr lang="zh-CN" altLang="en-US"/>
              <a:t>中而不处理子目录（因此每个存储库都会有一个纯文件</a:t>
            </a:r>
            <a:r>
              <a:rPr lang="en-US" altLang="zh-CN"/>
              <a:t>“</a:t>
            </a:r>
            <a:r>
              <a:rPr lang="zh-CN" altLang="en-US"/>
              <a:t>平面</a:t>
            </a:r>
            <a:r>
              <a:rPr lang="en-US" altLang="zh-CN"/>
              <a:t>”</a:t>
            </a:r>
            <a:r>
              <a:rPr lang="zh-CN" altLang="en-US"/>
              <a:t>目录）。</a:t>
            </a:r>
            <a:r>
              <a:rPr lang="en-US" altLang="zh-CN"/>
              <a:t> </a:t>
            </a:r>
            <a:endParaRPr lang="en-US" altLang="zh-CN"/>
          </a:p>
          <a:p>
            <a:r>
              <a:rPr lang="en-US" altLang="zh-CN"/>
              <a:t>Commit</a:t>
            </a:r>
            <a:r>
              <a:rPr lang="zh-CN" altLang="en-US"/>
              <a:t>：日志消息、其他数据（提交日期、作者等）、树状结构引用以及父提交引用的组合。仓库还维护从分支头到提交引用的映射，以便某些重要的提交具有符号名称。每个</a:t>
            </a:r>
            <a:r>
              <a:rPr lang="en-US" altLang="zh-CN"/>
              <a:t> Commit </a:t>
            </a:r>
            <a:r>
              <a:rPr lang="zh-CN" altLang="en-US"/>
              <a:t>对象对应一次</a:t>
            </a:r>
            <a:r>
              <a:rPr lang="en-US" altLang="zh-CN"/>
              <a:t> commit </a:t>
            </a:r>
            <a:r>
              <a:rPr lang="zh-CN" altLang="en-US"/>
              <a:t>。</a:t>
            </a:r>
            <a:endParaRPr lang="zh-CN" altLang="en-US"/>
          </a:p>
        </p:txBody>
      </p:sp>
    </p:spTree>
    <p:custDataLst>
      <p:tags r:id="rId3"/>
    </p:custData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543495" y="3152210"/>
            <a:ext cx="10969200" cy="705600"/>
          </a:xfrm>
        </p:spPr>
        <p:txBody>
          <a:bodyPr/>
          <a:p>
            <a:r>
              <a:rPr lang="en-US" altLang="zh-CN"/>
              <a:t>gitlite init</a:t>
            </a:r>
            <a:endParaRPr lang="en-US" altLang="zh-CN"/>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8400" y="936060"/>
            <a:ext cx="10969200" cy="705600"/>
          </a:xfrm>
        </p:spPr>
        <p:txBody>
          <a:bodyPr>
            <a:noAutofit/>
          </a:bodyPr>
          <a:p>
            <a:r>
              <a:rPr lang="zh-CN" altLang="en-US" sz="2400"/>
              <a:t>那我们怎么利用这些对象来实现</a:t>
            </a:r>
            <a:r>
              <a:rPr lang="en-US" altLang="zh-CN" sz="2400"/>
              <a:t>Git</a:t>
            </a:r>
            <a:r>
              <a:rPr lang="zh-CN" altLang="en-US" sz="2400"/>
              <a:t>的基本架构呢？我们不妨通过下方的图解来说明这一点：</a:t>
            </a:r>
            <a:endParaRPr lang="zh-CN" altLang="en-US" sz="2400"/>
          </a:p>
        </p:txBody>
      </p:sp>
      <p:pic>
        <p:nvPicPr>
          <p:cNvPr id="4" name="内容占位符 3"/>
          <p:cNvPicPr>
            <a:picLocks noChangeAspect="1"/>
          </p:cNvPicPr>
          <p:nvPr>
            <p:ph idx="1"/>
            <p:custDataLst>
              <p:tags r:id="rId2"/>
            </p:custDataLst>
          </p:nvPr>
        </p:nvPicPr>
        <p:blipFill>
          <a:blip r:embed="rId3"/>
          <a:stretch>
            <a:fillRect/>
          </a:stretch>
        </p:blipFill>
        <p:spPr>
          <a:xfrm>
            <a:off x="608330" y="1859915"/>
            <a:ext cx="11134725" cy="4557395"/>
          </a:xfrm>
          <a:prstGeom prst="rect">
            <a:avLst/>
          </a:prstGeom>
        </p:spPr>
      </p:pic>
    </p:spTree>
    <p:custDataLst>
      <p:tags r:id="rId4"/>
    </p:custData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sp>
        <p:nvSpPr>
          <p:cNvPr id="3" name="内容占位符 2"/>
          <p:cNvSpPr>
            <a:spLocks noGrp="1"/>
          </p:cNvSpPr>
          <p:nvPr>
            <p:ph idx="1"/>
            <p:custDataLst>
              <p:tags r:id="rId2"/>
            </p:custDataLst>
          </p:nvPr>
        </p:nvSpPr>
        <p:spPr>
          <a:xfrm>
            <a:off x="608400" y="1144960"/>
            <a:ext cx="10969200" cy="4759200"/>
          </a:xfrm>
        </p:spPr>
        <p:txBody>
          <a:bodyPr>
            <a:normAutofit/>
          </a:bodyPr>
          <a:p>
            <a:r>
              <a:rPr lang="zh-CN" altLang="en-US"/>
              <a:t>更具体地：</a:t>
            </a:r>
            <a:endParaRPr lang="en-US" altLang="zh-CN"/>
          </a:p>
          <a:p>
            <a:r>
              <a:rPr lang="zh-CN" altLang="en-US" b="1"/>
              <a:t>当我们每次</a:t>
            </a:r>
            <a:r>
              <a:rPr lang="en-US" altLang="zh-CN" b="1"/>
              <a:t>add</a:t>
            </a:r>
            <a:r>
              <a:rPr lang="zh-CN" altLang="en-US" b="1"/>
              <a:t>一些文件时，会创建一个</a:t>
            </a:r>
            <a:r>
              <a:rPr lang="en-US" altLang="zh-CN" b="1"/>
              <a:t>Blob</a:t>
            </a:r>
            <a:r>
              <a:rPr lang="zh-CN" altLang="en-US" b="1"/>
              <a:t>对象存储当前的文件内容，然后把文件名与</a:t>
            </a:r>
            <a:r>
              <a:rPr lang="en-US" altLang="zh-CN" b="1"/>
              <a:t>Blob</a:t>
            </a:r>
            <a:r>
              <a:rPr lang="zh-CN" altLang="en-US" b="1"/>
              <a:t>实例映射关系丢到暂存区里；</a:t>
            </a:r>
            <a:endParaRPr lang="en-US" altLang="zh-CN" b="1"/>
          </a:p>
          <a:p>
            <a:r>
              <a:rPr lang="zh-CN" altLang="en-US" b="1"/>
              <a:t>当我们每次</a:t>
            </a:r>
            <a:r>
              <a:rPr lang="en-US" altLang="zh-CN" b="1"/>
              <a:t>Commit</a:t>
            </a:r>
            <a:r>
              <a:rPr lang="zh-CN" altLang="en-US" b="1"/>
              <a:t>一些文件时，会创建一个</a:t>
            </a:r>
            <a:r>
              <a:rPr lang="en-US" altLang="zh-CN" b="1"/>
              <a:t>Commit</a:t>
            </a:r>
            <a:r>
              <a:rPr lang="zh-CN" altLang="en-US" b="1"/>
              <a:t>对象，从暂存区把可以提交的映射关系保存进</a:t>
            </a:r>
            <a:r>
              <a:rPr lang="en-US" altLang="zh-CN" b="1"/>
              <a:t>Commit</a:t>
            </a:r>
            <a:r>
              <a:rPr lang="zh-CN" altLang="en-US" b="1"/>
              <a:t>对象中。每个对象里除了索引对以外还会记录其父</a:t>
            </a:r>
            <a:r>
              <a:rPr lang="en-US" altLang="zh-CN" b="1"/>
              <a:t>Commit</a:t>
            </a:r>
            <a:r>
              <a:rPr lang="zh-CN" altLang="en-US" b="1"/>
              <a:t>、</a:t>
            </a:r>
            <a:r>
              <a:rPr lang="en-US" altLang="zh-CN" b="1"/>
              <a:t>timestamp</a:t>
            </a:r>
            <a:r>
              <a:rPr lang="zh-CN" altLang="en-US" b="1"/>
              <a:t>、</a:t>
            </a:r>
            <a:r>
              <a:rPr lang="en-US" altLang="zh-CN" b="1"/>
              <a:t>Commit Message</a:t>
            </a:r>
            <a:r>
              <a:rPr lang="zh-CN" altLang="en-US" b="1"/>
              <a:t>等；</a:t>
            </a:r>
            <a:endParaRPr lang="en-US" altLang="zh-CN" b="1"/>
          </a:p>
          <a:p>
            <a:r>
              <a:rPr lang="zh-CN" altLang="en-US" b="1"/>
              <a:t>而怎么实现切换到指定的版本？现在就等价于让</a:t>
            </a:r>
            <a:r>
              <a:rPr lang="en-US" altLang="zh-CN" b="1"/>
              <a:t>HEAD</a:t>
            </a:r>
            <a:r>
              <a:rPr lang="zh-CN" altLang="en-US" b="1"/>
              <a:t>指针切换指向不同</a:t>
            </a:r>
            <a:r>
              <a:rPr lang="en-US" altLang="zh-CN" b="1"/>
              <a:t>branch</a:t>
            </a:r>
            <a:r>
              <a:rPr lang="zh-CN" altLang="en-US" b="1"/>
              <a:t>的某个</a:t>
            </a:r>
            <a:r>
              <a:rPr lang="en-US" altLang="zh-CN" b="1"/>
              <a:t>Commit</a:t>
            </a:r>
            <a:r>
              <a:rPr lang="zh-CN" altLang="en-US" b="1"/>
              <a:t>对象；</a:t>
            </a:r>
            <a:endParaRPr lang="en-US" altLang="zh-CN" b="1"/>
          </a:p>
          <a:p>
            <a:r>
              <a:rPr lang="zh-CN" altLang="en-US"/>
              <a:t>所以在这一层面，我们需要用抽象的对象对我们所谓的版本进行打包与封装；至于更具体的细枝末节实现请见下一节。</a:t>
            </a:r>
            <a:endParaRPr lang="zh-CN" altLang="en-US"/>
          </a:p>
        </p:txBody>
      </p:sp>
    </p:spTree>
    <p:custDataLst>
      <p:tags r:id="rId3"/>
    </p:custData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文件读写层面的</a:t>
            </a:r>
            <a:r>
              <a:rPr lang="en-US" altLang="zh-CN"/>
              <a:t>Git</a:t>
            </a:r>
            <a:endParaRPr lang="en-US" altLang="zh-CN"/>
          </a:p>
        </p:txBody>
      </p:sp>
      <p:sp>
        <p:nvSpPr>
          <p:cNvPr id="3" name="内容占位符 2"/>
          <p:cNvSpPr>
            <a:spLocks noGrp="1"/>
          </p:cNvSpPr>
          <p:nvPr>
            <p:ph idx="1"/>
            <p:custDataLst>
              <p:tags r:id="rId2"/>
            </p:custDataLst>
          </p:nvPr>
        </p:nvSpPr>
        <p:spPr/>
        <p:txBody>
          <a:bodyPr/>
          <a:p>
            <a:r>
              <a:rPr lang="zh-CN" altLang="en-US"/>
              <a:t>我们注意到</a:t>
            </a:r>
            <a:r>
              <a:rPr lang="en-US" altLang="zh-CN"/>
              <a:t>Git</a:t>
            </a:r>
            <a:r>
              <a:rPr lang="zh-CN" altLang="en-US"/>
              <a:t>是具有可持久性的，比如你今天在某某仓库执行了</a:t>
            </a:r>
            <a:r>
              <a:rPr lang="en-US" altLang="zh-CN"/>
              <a:t>git add .</a:t>
            </a:r>
            <a:r>
              <a:rPr lang="zh-CN" altLang="en-US"/>
              <a:t>，</a:t>
            </a:r>
            <a:r>
              <a:rPr lang="en-US" altLang="zh-CN"/>
              <a:t> </a:t>
            </a:r>
            <a:r>
              <a:rPr lang="zh-CN" altLang="en-US"/>
              <a:t>你一年后再执行</a:t>
            </a:r>
            <a:r>
              <a:rPr lang="en-US" altLang="zh-CN"/>
              <a:t>git status</a:t>
            </a:r>
            <a:r>
              <a:rPr lang="zh-CN" altLang="en-US"/>
              <a:t>的结果必然也需要是正确的，所以我们需要在构建</a:t>
            </a:r>
            <a:r>
              <a:rPr lang="en-US" altLang="zh-CN"/>
              <a:t>GitLite</a:t>
            </a:r>
            <a:r>
              <a:rPr lang="zh-CN" altLang="en-US"/>
              <a:t>时同样需要把</a:t>
            </a:r>
            <a:r>
              <a:rPr lang="en-US" altLang="zh-CN"/>
              <a:t>Blob</a:t>
            </a:r>
            <a:r>
              <a:rPr lang="zh-CN" altLang="en-US"/>
              <a:t>对象、</a:t>
            </a:r>
            <a:r>
              <a:rPr lang="en-US" altLang="zh-CN"/>
              <a:t>Commit</a:t>
            </a:r>
            <a:r>
              <a:rPr lang="zh-CN" altLang="en-US"/>
              <a:t>对象以及暂存区的当前内容存储到本地，这就涉及到两个问题：</a:t>
            </a:r>
            <a:endParaRPr lang="en-US" altLang="zh-CN"/>
          </a:p>
          <a:p>
            <a:r>
              <a:rPr lang="en-US" altLang="zh-CN" b="1"/>
              <a:t>1.</a:t>
            </a:r>
            <a:r>
              <a:rPr lang="zh-CN" altLang="en-US" b="1"/>
              <a:t>如何对象把存成数据，以及如何方便地在后续需要的时候从文件中取出调用？</a:t>
            </a:r>
            <a:endParaRPr lang="zh-CN" altLang="en-US" b="1"/>
          </a:p>
          <a:p>
            <a:endParaRPr lang="zh-CN" altLang="en-US" b="1"/>
          </a:p>
          <a:p>
            <a:endParaRPr lang="en-US" altLang="zh-CN" b="1"/>
          </a:p>
          <a:p>
            <a:r>
              <a:rPr lang="en-US" altLang="zh-CN" b="1"/>
              <a:t>2.</a:t>
            </a:r>
            <a:r>
              <a:rPr lang="zh-CN" altLang="en-US" b="1"/>
              <a:t>如何查找并获取对象</a:t>
            </a:r>
            <a:r>
              <a:rPr lang="en-US" altLang="zh-CN" b="1"/>
              <a:t>/</a:t>
            </a:r>
            <a:r>
              <a:rPr lang="zh-CN" altLang="en-US" b="1"/>
              <a:t>修改指针指向？</a:t>
            </a:r>
            <a:endParaRPr lang="zh-CN" altLang="en-US" b="1"/>
          </a:p>
        </p:txBody>
      </p:sp>
    </p:spTree>
    <p:custDataLst>
      <p:tags r:id="rId3"/>
    </p:custData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normAutofit fontScale="90000"/>
          </a:bodyPr>
          <a:p>
            <a:r>
              <a:rPr lang="en-US" altLang="zh-CN" b="1">
                <a:sym typeface="+mn-ea"/>
              </a:rPr>
              <a:t>1.</a:t>
            </a:r>
            <a:r>
              <a:rPr lang="zh-CN" altLang="en-US" b="1">
                <a:sym typeface="+mn-ea"/>
              </a:rPr>
              <a:t>如何对象把存成数据，以及如何方便地在后续需要的时候从文件中取出调用？</a:t>
            </a:r>
            <a:endParaRPr lang="zh-CN" altLang="en-US"/>
          </a:p>
        </p:txBody>
      </p:sp>
      <p:sp>
        <p:nvSpPr>
          <p:cNvPr id="3" name="内容占位符 2"/>
          <p:cNvSpPr>
            <a:spLocks noGrp="1"/>
          </p:cNvSpPr>
          <p:nvPr>
            <p:ph idx="1"/>
            <p:custDataLst>
              <p:tags r:id="rId2"/>
            </p:custDataLst>
          </p:nvPr>
        </p:nvSpPr>
        <p:spPr>
          <a:xfrm>
            <a:off x="608400" y="1552630"/>
            <a:ext cx="10969200" cy="4759200"/>
          </a:xfrm>
        </p:spPr>
        <p:txBody>
          <a:bodyPr>
            <a:noAutofit/>
          </a:bodyPr>
          <a:p>
            <a:r>
              <a:rPr lang="zh-CN" altLang="en-US" sz="1600"/>
              <a:t>对于这个问题，有个专有名词叫作序列化</a:t>
            </a:r>
            <a:r>
              <a:rPr lang="en-US" altLang="zh-CN" sz="1600"/>
              <a:t>(serialization)</a:t>
            </a:r>
            <a:r>
              <a:rPr lang="zh-CN" altLang="en-US" sz="1600"/>
              <a:t>，简而言之就是将文件经过编码储存到外部文件中，等价于给出了一个可逆的一一对应的从文件到二进制编码的映射。假设现在有一个文本文件</a:t>
            </a:r>
            <a:r>
              <a:rPr lang="en-US" altLang="zh-CN" sz="1600"/>
              <a:t>a.txt</a:t>
            </a:r>
            <a:r>
              <a:rPr lang="zh-CN" altLang="en-US" sz="1600"/>
              <a:t>，里面储存的内容是</a:t>
            </a:r>
            <a:r>
              <a:rPr lang="en-US" altLang="zh-CN" sz="1600"/>
              <a:t>Hello</a:t>
            </a:r>
            <a:r>
              <a:rPr lang="zh-CN" altLang="en-US" sz="1600"/>
              <a:t>，那我可以对其作序列化，要求其保存格式为：</a:t>
            </a:r>
            <a:endParaRPr lang="en-US" altLang="zh-CN" sz="1600"/>
          </a:p>
          <a:p>
            <a:r>
              <a:rPr lang="zh-CN" altLang="en-US" sz="1600"/>
              <a:t>文件名</a:t>
            </a:r>
            <a:r>
              <a:rPr lang="en-US" altLang="zh-CN" sz="1600"/>
              <a:t> </a:t>
            </a:r>
            <a:r>
              <a:rPr lang="zh-CN" altLang="en-US" sz="1600"/>
              <a:t>字节数</a:t>
            </a:r>
            <a:r>
              <a:rPr lang="en-US" altLang="zh-CN" sz="1600"/>
              <a:t> ASCII</a:t>
            </a:r>
            <a:r>
              <a:rPr lang="zh-CN" altLang="en-US" sz="1600"/>
              <a:t>码</a:t>
            </a:r>
            <a:endParaRPr lang="en-US" altLang="zh-CN" sz="1600"/>
          </a:p>
          <a:p>
            <a:r>
              <a:rPr lang="zh-CN" altLang="en-US" sz="1600"/>
              <a:t>在这个例子里就是：</a:t>
            </a:r>
            <a:endParaRPr lang="en-US" altLang="zh-CN" sz="1600"/>
          </a:p>
          <a:p>
            <a:r>
              <a:rPr lang="en-US" altLang="zh-CN" sz="1600"/>
              <a:t>a.txt 5 72 101 108 108 111</a:t>
            </a:r>
            <a:endParaRPr lang="en-US" altLang="zh-CN" sz="1600"/>
          </a:p>
          <a:p>
            <a:r>
              <a:rPr lang="zh-CN" altLang="en-US" sz="1600"/>
              <a:t>我们也可以非常方便的通过这个序列化后的结果得到源文件，这个过程对应的就被称为反序列化</a:t>
            </a:r>
            <a:r>
              <a:rPr lang="en-US" altLang="zh-CN" sz="1600"/>
              <a:t>(deserialization)</a:t>
            </a:r>
            <a:r>
              <a:rPr lang="zh-CN" altLang="en-US" sz="1600"/>
              <a:t>。这样的方案不是唯一的，事实上不同的语言都提供了系统函数来帮助我们实现这个方案，比如</a:t>
            </a:r>
            <a:r>
              <a:rPr lang="en-US" altLang="zh-CN" sz="1600"/>
              <a:t>C++</a:t>
            </a:r>
            <a:r>
              <a:rPr lang="zh-CN" altLang="en-US" sz="1600"/>
              <a:t>中的</a:t>
            </a:r>
            <a:r>
              <a:rPr lang="en-US" altLang="zh-CN" sz="1600"/>
              <a:t>Boost</a:t>
            </a:r>
            <a:r>
              <a:rPr lang="zh-CN" altLang="en-US" sz="1600"/>
              <a:t>库和</a:t>
            </a:r>
            <a:r>
              <a:rPr lang="en-US" altLang="zh-CN" sz="1600"/>
              <a:t>Cista</a:t>
            </a:r>
            <a:r>
              <a:rPr lang="zh-CN" altLang="en-US" sz="1600"/>
              <a:t>库，当然你也完全可以不依赖系统库实现这一点。</a:t>
            </a:r>
            <a:endParaRPr lang="zh-CN" altLang="en-US" sz="1600"/>
          </a:p>
          <a:p>
            <a:r>
              <a:rPr lang="zh-CN" altLang="en-US" sz="1600"/>
              <a:t>在</a:t>
            </a:r>
            <a:r>
              <a:rPr lang="en-US" altLang="zh-CN" sz="1600"/>
              <a:t>Git</a:t>
            </a:r>
            <a:r>
              <a:rPr lang="zh-CN" altLang="en-US" sz="1600"/>
              <a:t>里，所有对象都是可以序列化存进文件里的，包括</a:t>
            </a:r>
            <a:r>
              <a:rPr lang="en-US" altLang="zh-CN" sz="1600"/>
              <a:t>Blob</a:t>
            </a:r>
            <a:r>
              <a:rPr lang="zh-CN" altLang="en-US" sz="1600"/>
              <a:t>、</a:t>
            </a:r>
            <a:r>
              <a:rPr lang="en-US" altLang="zh-CN" sz="1600"/>
              <a:t>Commit</a:t>
            </a:r>
            <a:r>
              <a:rPr lang="zh-CN" altLang="en-US" sz="1600"/>
              <a:t>和</a:t>
            </a:r>
            <a:r>
              <a:rPr lang="en-US" altLang="zh-CN" sz="1600"/>
              <a:t>StagingArea</a:t>
            </a:r>
            <a:r>
              <a:rPr lang="zh-CN" altLang="en-US" sz="1600"/>
              <a:t>（如有）。在</a:t>
            </a:r>
            <a:r>
              <a:rPr lang="en-US" altLang="zh-CN" sz="1600"/>
              <a:t>.git</a:t>
            </a:r>
            <a:r>
              <a:rPr lang="zh-CN" altLang="en-US" sz="1600"/>
              <a:t>里，它们被存放在</a:t>
            </a:r>
            <a:r>
              <a:rPr lang="en-US" altLang="zh-CN" sz="1600"/>
              <a:t>/.git/objects/</a:t>
            </a:r>
            <a:r>
              <a:rPr lang="zh-CN" altLang="en-US" sz="1600"/>
              <a:t>目录中；但注意：</a:t>
            </a:r>
            <a:r>
              <a:rPr lang="en-US" altLang="zh-CN" sz="1600"/>
              <a:t>HEAD</a:t>
            </a:r>
            <a:r>
              <a:rPr lang="zh-CN" altLang="en-US" sz="1600"/>
              <a:t>指针变动实际是通过文件读写实现的</a:t>
            </a:r>
            <a:r>
              <a:rPr lang="en-US" altLang="zh-CN" sz="1600"/>
              <a:t>,</a:t>
            </a:r>
            <a:r>
              <a:rPr lang="zh-CN" altLang="en-US" sz="1600"/>
              <a:t>它不需要序列化。每个指针都是一个文件，文件里存着它指向的对象的</a:t>
            </a:r>
            <a:r>
              <a:rPr lang="en-US" altLang="zh-CN" sz="1600"/>
              <a:t>id</a:t>
            </a:r>
            <a:r>
              <a:rPr lang="zh-CN" altLang="en-US" sz="1600"/>
              <a:t>。在修改指针指向时，实际修改的是文件里的</a:t>
            </a:r>
            <a:r>
              <a:rPr lang="en-US" altLang="zh-CN" sz="1600"/>
              <a:t>id</a:t>
            </a:r>
            <a:r>
              <a:rPr lang="zh-CN" altLang="en-US" sz="1600"/>
              <a:t>。在</a:t>
            </a:r>
            <a:r>
              <a:rPr lang="en-US" altLang="zh-CN" sz="1600"/>
              <a:t>.git</a:t>
            </a:r>
            <a:r>
              <a:rPr lang="zh-CN" altLang="en-US" sz="1600"/>
              <a:t>里，它们被存放在</a:t>
            </a:r>
            <a:r>
              <a:rPr lang="en-US" altLang="zh-CN" sz="1600"/>
              <a:t>.git/refs/</a:t>
            </a:r>
            <a:r>
              <a:rPr lang="zh-CN" altLang="en-US" sz="1600"/>
              <a:t>目录中。</a:t>
            </a:r>
            <a:endParaRPr lang="zh-CN" altLang="en-US" sz="1600"/>
          </a:p>
        </p:txBody>
      </p:sp>
    </p:spTree>
    <p:custDataLst>
      <p:tags r:id="rId3"/>
    </p:custData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2.</a:t>
            </a:r>
            <a:r>
              <a:rPr lang="zh-CN" altLang="en-US"/>
              <a:t>如何查找并获取对象</a:t>
            </a:r>
            <a:r>
              <a:rPr lang="en-US" altLang="zh-CN"/>
              <a:t>/</a:t>
            </a:r>
            <a:r>
              <a:rPr lang="zh-CN" altLang="en-US"/>
              <a:t>修改指针指向？</a:t>
            </a:r>
            <a:endParaRPr lang="zh-CN" altLang="en-US"/>
          </a:p>
        </p:txBody>
      </p:sp>
      <p:sp>
        <p:nvSpPr>
          <p:cNvPr id="3" name="内容占位符 2"/>
          <p:cNvSpPr>
            <a:spLocks noGrp="1"/>
          </p:cNvSpPr>
          <p:nvPr>
            <p:ph idx="1"/>
            <p:custDataLst>
              <p:tags r:id="rId2"/>
            </p:custDataLst>
          </p:nvPr>
        </p:nvSpPr>
        <p:spPr/>
        <p:txBody>
          <a:bodyPr/>
          <a:p>
            <a:r>
              <a:rPr lang="zh-CN" altLang="en-US" sz="2000"/>
              <a:t>我们通过</a:t>
            </a:r>
            <a:r>
              <a:rPr lang="en-US" altLang="zh-CN" sz="2000"/>
              <a:t>SHA-1</a:t>
            </a:r>
            <a:r>
              <a:rPr lang="zh-CN" altLang="en-US" sz="2000"/>
              <a:t>方法根据对象的内容</a:t>
            </a:r>
            <a:r>
              <a:rPr lang="en-US" altLang="zh-CN" sz="2000"/>
              <a:t>(</a:t>
            </a:r>
            <a:r>
              <a:rPr lang="zh-CN" altLang="en-US" sz="2000"/>
              <a:t>请仔细思考内容的含义，比如文件</a:t>
            </a:r>
            <a:r>
              <a:rPr lang="en-US" altLang="zh-CN" sz="2000"/>
              <a:t>a.txt</a:t>
            </a:r>
            <a:r>
              <a:rPr lang="zh-CN" altLang="en-US" sz="2000"/>
              <a:t>保存的内容并不是这里所说对象的内容</a:t>
            </a:r>
            <a:r>
              <a:rPr lang="en-US" altLang="zh-CN" sz="2000"/>
              <a:t>)</a:t>
            </a:r>
            <a:r>
              <a:rPr lang="zh-CN" altLang="en-US" sz="2000"/>
              <a:t>产生</a:t>
            </a:r>
            <a:r>
              <a:rPr lang="en-US" altLang="zh-CN" sz="2000"/>
              <a:t>id</a:t>
            </a:r>
            <a:r>
              <a:rPr lang="zh-CN" altLang="en-US" sz="2000"/>
              <a:t>，比如相同的文件经过加密会产生相同的</a:t>
            </a:r>
            <a:r>
              <a:rPr lang="en-US" altLang="zh-CN" sz="2000"/>
              <a:t>id</a:t>
            </a:r>
            <a:r>
              <a:rPr lang="zh-CN" altLang="en-US" sz="2000"/>
              <a:t>；并且它们保存的文件名就是它们的</a:t>
            </a:r>
            <a:r>
              <a:rPr lang="en-US" altLang="zh-CN" sz="2000"/>
              <a:t>id</a:t>
            </a:r>
            <a:r>
              <a:rPr lang="zh-CN" altLang="en-US" sz="2000"/>
              <a:t>；这意味着通过</a:t>
            </a:r>
            <a:r>
              <a:rPr lang="en-US" altLang="zh-CN" sz="2000"/>
              <a:t>id</a:t>
            </a:r>
            <a:r>
              <a:rPr lang="zh-CN" altLang="en-US" sz="2000"/>
              <a:t>就可以在目录中找到对应序列化过的对象。更重要的是，这就允许根据内容寻找文件的地址，比如：</a:t>
            </a:r>
            <a:endParaRPr lang="en-US" altLang="zh-CN" sz="2000"/>
          </a:p>
          <a:p>
            <a:r>
              <a:rPr lang="zh-CN" altLang="en-US" sz="2000"/>
              <a:t>关于对象获取，以获取</a:t>
            </a:r>
            <a:r>
              <a:rPr lang="en-US" altLang="zh-CN" sz="2000"/>
              <a:t>Commit</a:t>
            </a:r>
            <a:r>
              <a:rPr lang="zh-CN" altLang="en-US" sz="2000"/>
              <a:t>对象为例，步骤是：获得</a:t>
            </a:r>
            <a:r>
              <a:rPr lang="en-US" altLang="zh-CN" sz="2000"/>
              <a:t>Commit id</a:t>
            </a:r>
            <a:r>
              <a:rPr lang="zh-CN" altLang="en-US" sz="2000"/>
              <a:t>（对象在构造时应有</a:t>
            </a:r>
            <a:r>
              <a:rPr lang="en-US" altLang="zh-CN" sz="2000"/>
              <a:t>id</a:t>
            </a:r>
            <a:r>
              <a:rPr lang="zh-CN" altLang="en-US" sz="2000"/>
              <a:t>字段）</a:t>
            </a:r>
            <a:r>
              <a:rPr lang="en-US" altLang="zh-CN" sz="2000"/>
              <a:t> -&gt; </a:t>
            </a:r>
            <a:r>
              <a:rPr lang="zh-CN" altLang="en-US" sz="2000"/>
              <a:t>根据</a:t>
            </a:r>
            <a:r>
              <a:rPr lang="en-US" altLang="zh-CN" sz="2000"/>
              <a:t>id</a:t>
            </a:r>
            <a:r>
              <a:rPr lang="zh-CN" altLang="en-US" sz="2000"/>
              <a:t>获取文件路径（因为都存放在指定目录下，根据</a:t>
            </a:r>
            <a:r>
              <a:rPr lang="en-US" altLang="zh-CN" sz="2000"/>
              <a:t>id</a:t>
            </a:r>
            <a:r>
              <a:rPr lang="zh-CN" altLang="en-US" sz="2000"/>
              <a:t>寻址）</a:t>
            </a:r>
            <a:r>
              <a:rPr lang="en-US" altLang="zh-CN" sz="2000"/>
              <a:t> -&gt; </a:t>
            </a:r>
            <a:r>
              <a:rPr lang="zh-CN" altLang="en-US" sz="2000"/>
              <a:t>反序列化文件。同理，修改就是修改对象内容后，再序列化写入文件。</a:t>
            </a:r>
            <a:endParaRPr lang="en-US" altLang="zh-CN" sz="2000"/>
          </a:p>
          <a:p>
            <a:r>
              <a:rPr lang="zh-CN" altLang="en-US" sz="2000"/>
              <a:t>关于修改指针指向，在文件读写层实际需要完成的操作是：获取</a:t>
            </a:r>
            <a:r>
              <a:rPr lang="en-US" altLang="zh-CN" sz="2000"/>
              <a:t>targetCommit</a:t>
            </a:r>
            <a:r>
              <a:rPr lang="zh-CN" altLang="en-US" sz="2000"/>
              <a:t>的</a:t>
            </a:r>
            <a:r>
              <a:rPr lang="en-US" altLang="zh-CN" sz="2000"/>
              <a:t>id -&gt; </a:t>
            </a:r>
            <a:r>
              <a:rPr lang="zh-CN" altLang="en-US" sz="2000"/>
              <a:t>把</a:t>
            </a:r>
            <a:r>
              <a:rPr lang="en-US" altLang="zh-CN" sz="2000"/>
              <a:t>id</a:t>
            </a:r>
            <a:r>
              <a:rPr lang="zh-CN" altLang="en-US" sz="2000"/>
              <a:t>写入</a:t>
            </a:r>
            <a:r>
              <a:rPr lang="en-US" altLang="zh-CN" sz="2000"/>
              <a:t>HEAD</a:t>
            </a:r>
            <a:r>
              <a:rPr lang="zh-CN" altLang="en-US" sz="2000"/>
              <a:t>指针对应的文件中。</a:t>
            </a:r>
            <a:endParaRPr lang="zh-CN" altLang="en-US" sz="2000"/>
          </a:p>
        </p:txBody>
      </p:sp>
    </p:spTree>
    <p:custDataLst>
      <p:tags r:id="rId3"/>
    </p:custData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669925" y="831215"/>
            <a:ext cx="11129645" cy="5059045"/>
          </a:xfrm>
          <a:prstGeom prst="rect">
            <a:avLst/>
          </a:prstGeom>
        </p:spPr>
      </p:pic>
    </p:spTree>
    <p:custDataLst>
      <p:tags r:id="rId4"/>
    </p:custData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504825" y="608330"/>
            <a:ext cx="11072495" cy="5674360"/>
          </a:xfrm>
          <a:prstGeom prst="rect">
            <a:avLst/>
          </a:prstGeom>
        </p:spPr>
      </p:pic>
    </p:spTree>
    <p:custDataLst>
      <p:tags r:id="rId4"/>
    </p:custData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520135" y="3209995"/>
            <a:ext cx="10969200" cy="705600"/>
          </a:xfrm>
        </p:spPr>
        <p:txBody>
          <a:bodyPr>
            <a:normAutofit fontScale="90000"/>
          </a:bodyPr>
          <a:p>
            <a:r>
              <a:rPr lang="zh-CN" altLang="en-US"/>
              <a:t>这就是我们对</a:t>
            </a:r>
            <a:r>
              <a:rPr lang="en-US" altLang="zh-CN"/>
              <a:t>Git</a:t>
            </a:r>
            <a:r>
              <a:rPr lang="zh-CN" altLang="en-US"/>
              <a:t>系统的大致概述！如果您还没有完全理解它，也不用担心；上面的部分只是让您大致了解它的功能。本节之后将详细介绍您在这个项目中需要做的事情。</a:t>
            </a:r>
            <a:endParaRPr lang="zh-CN" altLang="en-US"/>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3486855" y="2983935"/>
            <a:ext cx="10969200" cy="705600"/>
          </a:xfrm>
        </p:spPr>
        <p:txBody>
          <a:bodyPr/>
          <a:p>
            <a:r>
              <a:rPr lang="zh-CN" altLang="en-US"/>
              <a:t>一些</a:t>
            </a:r>
            <a:r>
              <a:rPr lang="en-US" altLang="zh-CN"/>
              <a:t>command</a:t>
            </a:r>
            <a:r>
              <a:rPr lang="zh-CN" altLang="en-US"/>
              <a:t>的图解</a:t>
            </a:r>
            <a:endParaRPr lang="zh-CN" altLang="en-US"/>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gitlite log</a:t>
            </a:r>
            <a:endParaRPr lang="en-US" altLang="zh-CN"/>
          </a:p>
        </p:txBody>
      </p:sp>
      <p:pic>
        <p:nvPicPr>
          <p:cNvPr id="4" name="内容占位符 3"/>
          <p:cNvPicPr>
            <a:picLocks noChangeAspect="1"/>
          </p:cNvPicPr>
          <p:nvPr>
            <p:ph idx="1"/>
            <p:custDataLst>
              <p:tags r:id="rId2"/>
            </p:custDataLst>
          </p:nvPr>
        </p:nvPicPr>
        <p:blipFill>
          <a:blip r:embed="rId3"/>
          <a:stretch>
            <a:fillRect/>
          </a:stretch>
        </p:blipFill>
        <p:spPr>
          <a:xfrm>
            <a:off x="1189355" y="1488440"/>
            <a:ext cx="9265285" cy="4830445"/>
          </a:xfrm>
          <a:prstGeom prst="rect">
            <a:avLst/>
          </a:prstGeom>
        </p:spPr>
      </p:pic>
    </p:spTree>
    <p:custDataLst>
      <p:tags r:id="rId4"/>
    </p:custData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1511300" y="375920"/>
            <a:ext cx="8530590" cy="6268720"/>
          </a:xfrm>
          <a:prstGeom prst="rect">
            <a:avLst/>
          </a:prstGeom>
        </p:spPr>
      </p:pic>
      <p:sp>
        <p:nvSpPr>
          <p:cNvPr id="2" name="标题 1"/>
          <p:cNvSpPr>
            <a:spLocks noGrp="1"/>
          </p:cNvSpPr>
          <p:nvPr>
            <p:ph type="title"/>
            <p:custDataLst>
              <p:tags r:id="rId3"/>
            </p:custDataLst>
          </p:nvPr>
        </p:nvSpPr>
        <p:spPr>
          <a:xfrm>
            <a:off x="130880" y="3218885"/>
            <a:ext cx="10969200" cy="705600"/>
          </a:xfrm>
        </p:spPr>
        <p:txBody>
          <a:bodyPr/>
          <a:p>
            <a:endParaRPr lang="en-US" altLang="zh-CN"/>
          </a:p>
        </p:txBody>
      </p:sp>
    </p:spTree>
    <p:custDataLst>
      <p:tags r:id="rId4"/>
    </p:custData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内容占位符 3"/>
          <p:cNvPicPr>
            <a:picLocks noChangeAspect="1"/>
          </p:cNvPicPr>
          <p:nvPr>
            <p:ph idx="1"/>
            <p:custDataLst>
              <p:tags r:id="rId1"/>
            </p:custDataLst>
          </p:nvPr>
        </p:nvPicPr>
        <p:blipFill>
          <a:blip r:embed="rId2"/>
          <a:stretch>
            <a:fillRect/>
          </a:stretch>
        </p:blipFill>
        <p:spPr>
          <a:xfrm>
            <a:off x="431165" y="1076325"/>
            <a:ext cx="11511280" cy="4704715"/>
          </a:xfrm>
          <a:prstGeom prst="rect">
            <a:avLst/>
          </a:prstGeom>
        </p:spPr>
      </p:pic>
      <p:sp>
        <p:nvSpPr>
          <p:cNvPr id="2" name="标题 1"/>
          <p:cNvSpPr>
            <a:spLocks noGrp="1"/>
          </p:cNvSpPr>
          <p:nvPr>
            <p:ph type="title"/>
            <p:custDataLst>
              <p:tags r:id="rId3"/>
            </p:custDataLst>
          </p:nvPr>
        </p:nvSpPr>
        <p:spPr/>
        <p:txBody>
          <a:bodyPr/>
          <a:p>
            <a:r>
              <a:rPr lang="en-US" altLang="zh-CN"/>
              <a:t>gitlite branch</a:t>
            </a:r>
            <a:endParaRPr lang="en-US" altLang="zh-CN"/>
          </a:p>
        </p:txBody>
      </p:sp>
    </p:spTree>
    <p:custDataLst>
      <p:tags r:id="rId4"/>
    </p:custData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sz="2800"/>
              <a:t>现在我们调用</a:t>
            </a:r>
            <a:r>
              <a:rPr lang="en-US" altLang="zh-CN" sz="2800"/>
              <a:t>gitlite branch cool-beans,</a:t>
            </a:r>
            <a:r>
              <a:rPr lang="zh-CN" altLang="en-US" sz="2800"/>
              <a:t>得到：</a:t>
            </a:r>
            <a:endParaRPr lang="zh-CN" altLang="en-US" sz="2800"/>
          </a:p>
        </p:txBody>
      </p:sp>
      <p:pic>
        <p:nvPicPr>
          <p:cNvPr id="4" name="内容占位符 3"/>
          <p:cNvPicPr>
            <a:picLocks noChangeAspect="1"/>
          </p:cNvPicPr>
          <p:nvPr>
            <p:ph idx="1"/>
            <p:custDataLst>
              <p:tags r:id="rId2"/>
            </p:custDataLst>
          </p:nvPr>
        </p:nvPicPr>
        <p:blipFill>
          <a:blip r:embed="rId3"/>
          <a:stretch>
            <a:fillRect/>
          </a:stretch>
        </p:blipFill>
        <p:spPr>
          <a:xfrm>
            <a:off x="502920" y="1560830"/>
            <a:ext cx="10943590" cy="4183380"/>
          </a:xfrm>
          <a:prstGeom prst="rect">
            <a:avLst/>
          </a:prstGeom>
        </p:spPr>
      </p:pic>
    </p:spTree>
    <p:custDataLst>
      <p:tags r:id="rId4"/>
    </p:custData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sz="2400"/>
              <a:t>切换到分支</a:t>
            </a:r>
            <a:r>
              <a:rPr lang="en-US" altLang="zh-CN" sz="2400"/>
              <a:t>cool-beans:</a:t>
            </a:r>
            <a:endParaRPr lang="zh-CN" altLang="en-US" sz="2400"/>
          </a:p>
        </p:txBody>
      </p:sp>
      <p:pic>
        <p:nvPicPr>
          <p:cNvPr id="4" name="内容占位符 3"/>
          <p:cNvPicPr>
            <a:picLocks noChangeAspect="1"/>
          </p:cNvPicPr>
          <p:nvPr>
            <p:ph idx="1"/>
            <p:custDataLst>
              <p:tags r:id="rId2"/>
            </p:custDataLst>
          </p:nvPr>
        </p:nvPicPr>
        <p:blipFill>
          <a:blip r:embed="rId3"/>
          <a:stretch>
            <a:fillRect/>
          </a:stretch>
        </p:blipFill>
        <p:spPr>
          <a:xfrm>
            <a:off x="608330" y="1572260"/>
            <a:ext cx="10826750" cy="4338320"/>
          </a:xfrm>
          <a:prstGeom prst="rect">
            <a:avLst/>
          </a:prstGeom>
        </p:spPr>
      </p:pic>
    </p:spTree>
    <p:custDataLst>
      <p:tags r:id="rId4"/>
    </p:custData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en-US" altLang="zh-CN"/>
              <a:t>gitlite add... gitlite commit...</a:t>
            </a:r>
            <a:endParaRPr lang="en-US" altLang="zh-CN"/>
          </a:p>
        </p:txBody>
      </p:sp>
      <p:pic>
        <p:nvPicPr>
          <p:cNvPr id="4" name="内容占位符 3"/>
          <p:cNvPicPr>
            <a:picLocks noChangeAspect="1"/>
          </p:cNvPicPr>
          <p:nvPr>
            <p:ph idx="1"/>
            <p:custDataLst>
              <p:tags r:id="rId2"/>
            </p:custDataLst>
          </p:nvPr>
        </p:nvPicPr>
        <p:blipFill>
          <a:blip r:embed="rId3"/>
          <a:stretch>
            <a:fillRect/>
          </a:stretch>
        </p:blipFill>
        <p:spPr>
          <a:xfrm>
            <a:off x="467995" y="1974215"/>
            <a:ext cx="11610340" cy="3540760"/>
          </a:xfrm>
          <a:prstGeom prst="rect">
            <a:avLst/>
          </a:prstGeom>
        </p:spPr>
      </p:pic>
    </p:spTree>
    <p:custDataLst>
      <p:tags r:id="rId4"/>
    </p:custData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608400" y="908755"/>
            <a:ext cx="10969200" cy="705600"/>
          </a:xfrm>
        </p:spPr>
        <p:txBody>
          <a:bodyPr>
            <a:noAutofit/>
          </a:bodyPr>
          <a:p>
            <a:r>
              <a:rPr lang="zh-CN" altLang="en-US" sz="2800"/>
              <a:t>我被告知会有分支。但我看到的只是一条直线。这是怎么回事？也许我应该回到我的另一个分支</a:t>
            </a:r>
            <a:r>
              <a:rPr lang="en-US" altLang="zh-CN" sz="2800"/>
              <a:t>gitlite checkout master</a:t>
            </a:r>
            <a:r>
              <a:rPr lang="zh-CN" altLang="en-US" sz="2800"/>
              <a:t>：</a:t>
            </a:r>
            <a:endParaRPr lang="zh-CN" altLang="en-US" sz="2800"/>
          </a:p>
        </p:txBody>
      </p:sp>
      <p:pic>
        <p:nvPicPr>
          <p:cNvPr id="4" name="内容占位符 3"/>
          <p:cNvPicPr>
            <a:picLocks noChangeAspect="1"/>
          </p:cNvPicPr>
          <p:nvPr>
            <p:ph idx="1"/>
            <p:custDataLst>
              <p:tags r:id="rId2"/>
            </p:custDataLst>
          </p:nvPr>
        </p:nvPicPr>
        <p:blipFill>
          <a:blip r:embed="rId3"/>
          <a:stretch>
            <a:fillRect/>
          </a:stretch>
        </p:blipFill>
        <p:spPr>
          <a:xfrm>
            <a:off x="608330" y="2240280"/>
            <a:ext cx="11362055" cy="3346450"/>
          </a:xfrm>
          <a:prstGeom prst="rect">
            <a:avLst/>
          </a:prstGeom>
        </p:spPr>
      </p:pic>
    </p:spTree>
    <p:custDataLst>
      <p:tags r:id="rId4"/>
    </p:custData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sz="3200"/>
              <a:t>现在我</a:t>
            </a:r>
            <a:r>
              <a:rPr lang="en-US" altLang="zh-CN" sz="3200"/>
              <a:t> make a commit:</a:t>
            </a:r>
            <a:endParaRPr lang="en-US" altLang="zh-CN" sz="3200"/>
          </a:p>
        </p:txBody>
      </p:sp>
      <p:pic>
        <p:nvPicPr>
          <p:cNvPr id="4" name="内容占位符 3"/>
          <p:cNvPicPr>
            <a:picLocks noChangeAspect="1"/>
          </p:cNvPicPr>
          <p:nvPr>
            <p:ph idx="1"/>
            <p:custDataLst>
              <p:tags r:id="rId2"/>
            </p:custDataLst>
          </p:nvPr>
        </p:nvPicPr>
        <p:blipFill>
          <a:blip r:embed="rId3"/>
          <a:stretch>
            <a:fillRect/>
          </a:stretch>
        </p:blipFill>
        <p:spPr>
          <a:xfrm>
            <a:off x="817880" y="1313815"/>
            <a:ext cx="10236200" cy="4886960"/>
          </a:xfrm>
          <a:prstGeom prst="rect">
            <a:avLst/>
          </a:prstGeom>
        </p:spPr>
      </p:pic>
    </p:spTree>
    <p:custDataLst>
      <p:tags r:id="rId4"/>
    </p:custData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2166055" y="6679000"/>
            <a:ext cx="10969200" cy="705600"/>
          </a:xfrm>
        </p:spPr>
        <p:txBody>
          <a:bodyPr/>
          <a:p>
            <a:endParaRPr lang="zh-CN" altLang="en-US"/>
          </a:p>
        </p:txBody>
      </p:sp>
      <p:sp>
        <p:nvSpPr>
          <p:cNvPr id="3" name="内容占位符 2"/>
          <p:cNvSpPr>
            <a:spLocks noGrp="1"/>
          </p:cNvSpPr>
          <p:nvPr>
            <p:ph idx="1"/>
            <p:custDataLst>
              <p:tags r:id="rId2"/>
            </p:custDataLst>
          </p:nvPr>
        </p:nvSpPr>
        <p:spPr>
          <a:xfrm>
            <a:off x="608400" y="1245290"/>
            <a:ext cx="10969200" cy="4759200"/>
          </a:xfrm>
        </p:spPr>
        <p:txBody>
          <a:bodyPr/>
          <a:p>
            <a:r>
              <a:rPr lang="zh-CN" altLang="en-US" sz="2400"/>
              <a:t>锵锵！这就是分支的整个概念。你明白是怎么回事了吗？创建分支的作用就是给我们一个新的指针。在任何给定时刻，这些指针中的一个都被视为当前活动的指针，也称为</a:t>
            </a:r>
            <a:r>
              <a:rPr lang="en-US" altLang="zh-CN" sz="2400"/>
              <a:t> HEAD </a:t>
            </a:r>
            <a:r>
              <a:rPr lang="zh-CN" altLang="en-US" sz="2400"/>
              <a:t>指针（用</a:t>
            </a:r>
            <a:r>
              <a:rPr lang="en-US" altLang="zh-CN" sz="2400"/>
              <a:t> * </a:t>
            </a:r>
            <a:r>
              <a:rPr lang="zh-CN" altLang="en-US" sz="2400"/>
              <a:t>表示）。我们可以使用</a:t>
            </a:r>
            <a:r>
              <a:rPr lang="en-US" altLang="zh-CN" sz="2400"/>
              <a:t>checkout [branchname]</a:t>
            </a:r>
            <a:r>
              <a:rPr lang="zh-CN" altLang="en-US" sz="2400"/>
              <a:t>切换当前活动的头指针。每当我们提交时，都意味着我们会在当前活动的</a:t>
            </a:r>
            <a:r>
              <a:rPr lang="en-US" altLang="zh-CN" sz="2400"/>
              <a:t> HEAD </a:t>
            </a:r>
            <a:r>
              <a:rPr lang="zh-CN" altLang="en-US" sz="2400"/>
              <a:t>提交中添加一个子提交，即使已经有一个子提交。这自然会产生分支行为，因为一个提交现在可以有多个子提交。</a:t>
            </a:r>
            <a:endParaRPr lang="en-US" altLang="zh-CN" sz="2400"/>
          </a:p>
          <a:p>
            <a:r>
              <a:rPr lang="zh-CN" altLang="en-US" sz="2400"/>
              <a:t>请确保您的</a:t>
            </a:r>
            <a:r>
              <a:rPr lang="en-US" altLang="zh-CN" sz="2400"/>
              <a:t>branch</a:t>
            </a:r>
            <a:r>
              <a:rPr lang="zh-CN" altLang="en-US" sz="2400"/>
              <a:t>、</a:t>
            </a:r>
            <a:r>
              <a:rPr lang="en-US" altLang="zh-CN" sz="2400"/>
              <a:t>checkout</a:t>
            </a:r>
            <a:r>
              <a:rPr lang="zh-CN" altLang="en-US" sz="2400"/>
              <a:t>、</a:t>
            </a:r>
            <a:r>
              <a:rPr lang="en-US" altLang="zh-CN" sz="2400"/>
              <a:t>commit</a:t>
            </a:r>
            <a:r>
              <a:rPr lang="zh-CN" altLang="en-US" sz="2400"/>
              <a:t>行为与我们上面描述的一致。这是</a:t>
            </a:r>
            <a:r>
              <a:rPr lang="en-US" altLang="zh-CN" sz="2400"/>
              <a:t> Gitlite </a:t>
            </a:r>
            <a:r>
              <a:rPr lang="zh-CN" altLang="en-US" sz="2400"/>
              <a:t>的核心功能，许多其他命令都依赖于它。</a:t>
            </a:r>
            <a:endParaRPr lang="zh-CN" altLang="en-US" sz="2400"/>
          </a:p>
        </p:txBody>
      </p:sp>
    </p:spTree>
    <p:custDataLst>
      <p:tags r:id="rId3"/>
    </p:custData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4" name="图片 3"/>
          <p:cNvPicPr>
            <a:picLocks noChangeAspect="1"/>
          </p:cNvPicPr>
          <p:nvPr/>
        </p:nvPicPr>
        <p:blipFill>
          <a:blip r:embed="rId1"/>
          <a:stretch>
            <a:fillRect/>
          </a:stretch>
        </p:blipFill>
        <p:spPr>
          <a:xfrm>
            <a:off x="718820" y="1992630"/>
            <a:ext cx="8983980" cy="4427220"/>
          </a:xfrm>
          <a:prstGeom prst="rect">
            <a:avLst/>
          </a:prstGeom>
        </p:spPr>
      </p:pic>
      <p:sp>
        <p:nvSpPr>
          <p:cNvPr id="2" name="标题 1"/>
          <p:cNvSpPr>
            <a:spLocks noGrp="1"/>
          </p:cNvSpPr>
          <p:nvPr>
            <p:ph type="title"/>
            <p:custDataLst>
              <p:tags r:id="rId2"/>
            </p:custDataLst>
          </p:nvPr>
        </p:nvSpPr>
        <p:spPr/>
        <p:txBody>
          <a:bodyPr/>
          <a:p>
            <a:r>
              <a:rPr lang="en-US" altLang="zh-CN"/>
              <a:t>gitlite merge branchname</a:t>
            </a:r>
            <a:endParaRPr lang="en-US" altLang="zh-CN"/>
          </a:p>
        </p:txBody>
      </p:sp>
      <p:sp>
        <p:nvSpPr>
          <p:cNvPr id="3" name="内容占位符 2"/>
          <p:cNvSpPr>
            <a:spLocks noGrp="1"/>
          </p:cNvSpPr>
          <p:nvPr>
            <p:ph idx="1"/>
            <p:custDataLst>
              <p:tags r:id="rId3"/>
            </p:custDataLst>
          </p:nvPr>
        </p:nvSpPr>
        <p:spPr/>
        <p:txBody>
          <a:bodyPr/>
          <a:p>
            <a:r>
              <a:rPr lang="zh-CN" altLang="en-US"/>
              <a:t>考虑我们所说的当前分支和给定分支的分裂点。例如，如果</a:t>
            </a:r>
            <a:r>
              <a:rPr lang="en-US" altLang="zh-CN"/>
              <a:t>master</a:t>
            </a:r>
            <a:r>
              <a:rPr lang="zh-CN" altLang="en-US"/>
              <a:t>是当前分支，</a:t>
            </a:r>
            <a:r>
              <a:rPr lang="en-US" altLang="zh-CN"/>
              <a:t>branch</a:t>
            </a:r>
            <a:r>
              <a:rPr lang="zh-CN" altLang="en-US"/>
              <a:t>是给定分支：</a:t>
            </a:r>
            <a:endParaRPr lang="zh-CN" altLang="en-US"/>
          </a:p>
        </p:txBody>
      </p:sp>
    </p:spTree>
    <p:custDataLst>
      <p:tags r:id="rId4"/>
    </p:custData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5" name="图片 4"/>
          <p:cNvPicPr>
            <a:picLocks noChangeAspect="1"/>
          </p:cNvPicPr>
          <p:nvPr/>
        </p:nvPicPr>
        <p:blipFill>
          <a:blip r:embed="rId1"/>
          <a:stretch>
            <a:fillRect/>
          </a:stretch>
        </p:blipFill>
        <p:spPr>
          <a:xfrm>
            <a:off x="1261745" y="2025650"/>
            <a:ext cx="8907780" cy="4488180"/>
          </a:xfrm>
          <a:prstGeom prst="rect">
            <a:avLst/>
          </a:prstGeom>
        </p:spPr>
      </p:pic>
      <p:sp>
        <p:nvSpPr>
          <p:cNvPr id="2" name="标题 1"/>
          <p:cNvSpPr>
            <a:spLocks noGrp="1"/>
          </p:cNvSpPr>
          <p:nvPr>
            <p:ph type="title"/>
            <p:custDataLst>
              <p:tags r:id="rId2"/>
            </p:custDataLst>
          </p:nvPr>
        </p:nvSpPr>
        <p:spPr/>
        <p:txBody>
          <a:bodyPr/>
          <a:p>
            <a:r>
              <a:rPr lang="zh-CN" altLang="en-US"/>
              <a:t>什么事分割点？</a:t>
            </a:r>
            <a:endParaRPr lang="zh-CN" altLang="en-US"/>
          </a:p>
        </p:txBody>
      </p:sp>
      <p:sp>
        <p:nvSpPr>
          <p:cNvPr id="3" name="内容占位符 2"/>
          <p:cNvSpPr>
            <a:spLocks noGrp="1"/>
          </p:cNvSpPr>
          <p:nvPr>
            <p:ph idx="1"/>
            <p:custDataLst>
              <p:tags r:id="rId3"/>
            </p:custDataLst>
          </p:nvPr>
        </p:nvSpPr>
        <p:spPr>
          <a:xfrm>
            <a:off x="529025" y="1428170"/>
            <a:ext cx="10969200" cy="4759200"/>
          </a:xfrm>
        </p:spPr>
        <p:txBody>
          <a:bodyPr/>
          <a:p>
            <a:r>
              <a:rPr lang="zh-CN" altLang="en-US"/>
              <a:t>分割点是当前和给定分支头的最近共同祖先。例如，虽然上图中最左边的提交是</a:t>
            </a:r>
            <a:r>
              <a:rPr lang="en-US" altLang="zh-CN"/>
              <a:t>master</a:t>
            </a:r>
            <a:r>
              <a:rPr lang="zh-CN" altLang="en-US"/>
              <a:t>和</a:t>
            </a:r>
            <a:r>
              <a:rPr lang="en-US" altLang="zh-CN"/>
              <a:t>branch</a:t>
            </a:r>
            <a:r>
              <a:rPr lang="zh-CN" altLang="en-US"/>
              <a:t>的共同祖先；但它也是其右侧紧邻的提交的祖先，因此它不是最近共同祖先。</a:t>
            </a:r>
            <a:endParaRPr lang="zh-CN" altLang="en-US"/>
          </a:p>
        </p:txBody>
      </p:sp>
    </p:spTree>
    <p:custDataLst>
      <p:tags r:id="rId4"/>
    </p:custData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r>
              <a:rPr lang="zh-CN" altLang="en-US"/>
              <a:t>几种情形</a:t>
            </a:r>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078230" y="1455420"/>
            <a:ext cx="9823450" cy="5053330"/>
          </a:xfrm>
          <a:prstGeom prst="rect">
            <a:avLst/>
          </a:prstGeom>
        </p:spPr>
      </p:pic>
    </p:spTree>
    <p:custDataLst>
      <p:tags r:id="rId4"/>
    </p:custData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93520" y="179705"/>
            <a:ext cx="8860790" cy="6498590"/>
          </a:xfrm>
          <a:prstGeom prst="rect">
            <a:avLst/>
          </a:prstGeom>
        </p:spPr>
      </p:pic>
    </p:spTree>
    <p:custDataLst>
      <p:tags r:id="rId4"/>
    </p:custData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453515" y="72390"/>
            <a:ext cx="8860790" cy="6507480"/>
          </a:xfrm>
          <a:prstGeom prst="rect">
            <a:avLst/>
          </a:prstGeom>
        </p:spPr>
      </p:pic>
    </p:spTree>
    <p:custDataLst>
      <p:tags r:id="rId4"/>
    </p:custData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p:txBody>
          <a:bodyPr/>
          <a:p>
            <a:endParaRPr lang="zh-CN" altLang="en-US"/>
          </a:p>
        </p:txBody>
      </p:sp>
      <p:pic>
        <p:nvPicPr>
          <p:cNvPr id="4" name="内容占位符 3"/>
          <p:cNvPicPr>
            <a:picLocks noChangeAspect="1"/>
          </p:cNvPicPr>
          <p:nvPr>
            <p:ph idx="1"/>
            <p:custDataLst>
              <p:tags r:id="rId2"/>
            </p:custDataLst>
          </p:nvPr>
        </p:nvPicPr>
        <p:blipFill>
          <a:blip r:embed="rId3"/>
          <a:stretch>
            <a:fillRect/>
          </a:stretch>
        </p:blipFill>
        <p:spPr>
          <a:xfrm>
            <a:off x="1664970" y="236220"/>
            <a:ext cx="8526145" cy="6386195"/>
          </a:xfrm>
          <a:prstGeom prst="rect">
            <a:avLst/>
          </a:prstGeom>
        </p:spPr>
      </p:pic>
    </p:spTree>
    <p:custDataLst>
      <p:tags r:id="rId4"/>
    </p:custData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标题 1"/>
          <p:cNvSpPr>
            <a:spLocks noGrp="1"/>
          </p:cNvSpPr>
          <p:nvPr>
            <p:ph type="title"/>
            <p:custDataLst>
              <p:tags r:id="rId1"/>
            </p:custDataLst>
          </p:nvPr>
        </p:nvSpPr>
        <p:spPr>
          <a:xfrm>
            <a:off x="4043115" y="3183960"/>
            <a:ext cx="10969200" cy="705600"/>
          </a:xfrm>
        </p:spPr>
        <p:txBody>
          <a:bodyPr/>
          <a:p>
            <a:r>
              <a:rPr lang="en-US" altLang="zh-CN"/>
              <a:t>vim Hello.txt</a:t>
            </a:r>
            <a:endParaRPr lang="zh-CN" altLang="en-US"/>
          </a:p>
        </p:txBody>
      </p:sp>
      <p:sp>
        <p:nvSpPr>
          <p:cNvPr id="3" name="内容占位符 2"/>
          <p:cNvSpPr>
            <a:spLocks noGrp="1"/>
          </p:cNvSpPr>
          <p:nvPr>
            <p:ph idx="1"/>
            <p:custDataLst>
              <p:tags r:id="rId2"/>
            </p:custDataLst>
          </p:nvPr>
        </p:nvSpPr>
        <p:spPr/>
        <p:txBody>
          <a:bodyPr/>
          <a:p>
            <a:endParaRPr lang="zh-CN" altLang="en-US"/>
          </a:p>
        </p:txBody>
      </p:sp>
    </p:spTree>
    <p:custDataLst>
      <p:tags r:id="rId3"/>
    </p:custDataLst>
  </p:cSld>
  <p:clrMapOvr>
    <a:masterClrMapping/>
  </p:clrMapOvr>
</p:sld>
</file>

<file path=ppt/tags/tag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1.xml><?xml version="1.0" encoding="utf-8"?>
<p:tagLst xmlns:p="http://schemas.openxmlformats.org/presentationml/2006/main">
  <p:tag name="KSO_WM_BEAUTIFY_FLAG" val="#wm#"/>
  <p:tag name="KSO_WM_TEMPLATE_CATEGORY" val="custom"/>
  <p:tag name="KSO_WM_TEMPLATE_INDEX" val="20205081"/>
</p:tagLst>
</file>

<file path=ppt/tags/tag1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4.xml><?xml version="1.0" encoding="utf-8"?>
<p:tagLst xmlns:p="http://schemas.openxmlformats.org/presentationml/2006/main">
  <p:tag name="KSO_WM_BEAUTIFY_FLAG" val="#wm#"/>
  <p:tag name="KSO_WM_TEMPLATE_CATEGORY" val="custom"/>
  <p:tag name="KSO_WM_TEMPLATE_INDEX" val="20205081"/>
</p:tagLst>
</file>

<file path=ppt/tags/tag1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7.xml><?xml version="1.0" encoding="utf-8"?>
<p:tagLst xmlns:p="http://schemas.openxmlformats.org/presentationml/2006/main">
  <p:tag name="KSO_WM_BEAUTIFY_FLAG" val="#wm#"/>
  <p:tag name="KSO_WM_TEMPLATE_CATEGORY" val="custom"/>
  <p:tag name="KSO_WM_TEMPLATE_INDEX" val="20205081"/>
</p:tagLst>
</file>

<file path=ppt/tags/tag1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0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10.xml><?xml version="1.0" encoding="utf-8"?>
<p:tagLst xmlns:p="http://schemas.openxmlformats.org/presentationml/2006/main">
  <p:tag name="KSO_WM_BEAUTIFY_FLAG" val="#wm#"/>
  <p:tag name="KSO_WM_TEMPLATE_CATEGORY" val="custom"/>
  <p:tag name="KSO_WM_TEMPLATE_INDEX" val="20205081"/>
</p:tagLst>
</file>

<file path=ppt/tags/tag1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3.xml><?xml version="1.0" encoding="utf-8"?>
<p:tagLst xmlns:p="http://schemas.openxmlformats.org/presentationml/2006/main">
  <p:tag name="KSO_WM_BEAUTIFY_FLAG" val="#wm#"/>
  <p:tag name="KSO_WM_TEMPLATE_CATEGORY" val="custom"/>
  <p:tag name="KSO_WM_TEMPLATE_INDEX" val="20205081"/>
</p:tagLst>
</file>

<file path=ppt/tags/tag1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6.xml><?xml version="1.0" encoding="utf-8"?>
<p:tagLst xmlns:p="http://schemas.openxmlformats.org/presentationml/2006/main">
  <p:tag name="KSO_WM_BEAUTIFY_FLAG" val="#wm#"/>
  <p:tag name="KSO_WM_TEMPLATE_CATEGORY" val="custom"/>
  <p:tag name="KSO_WM_TEMPLATE_INDEX" val="20205081"/>
</p:tagLst>
</file>

<file path=ppt/tags/tag1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19.xml><?xml version="1.0" encoding="utf-8"?>
<p:tagLst xmlns:p="http://schemas.openxmlformats.org/presentationml/2006/main">
  <p:tag name="KSO_WM_BEAUTIFY_FLAG" val="#wm#"/>
  <p:tag name="KSO_WM_TEMPLATE_CATEGORY" val="custom"/>
  <p:tag name="KSO_WM_TEMPLATE_INDEX" val="20205081"/>
</p:tagLst>
</file>

<file path=ppt/tags/tag1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2.xml><?xml version="1.0" encoding="utf-8"?>
<p:tagLst xmlns:p="http://schemas.openxmlformats.org/presentationml/2006/main">
  <p:tag name="KSO_WM_BEAUTIFY_FLAG" val="#wm#"/>
  <p:tag name="KSO_WM_TEMPLATE_CATEGORY" val="custom"/>
  <p:tag name="KSO_WM_TEMPLATE_INDEX" val="20205081"/>
</p:tagLst>
</file>

<file path=ppt/tags/tag1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5.xml><?xml version="1.0" encoding="utf-8"?>
<p:tagLst xmlns:p="http://schemas.openxmlformats.org/presentationml/2006/main">
  <p:tag name="KSO_WM_BEAUTIFY_FLAG" val="#wm#"/>
  <p:tag name="KSO_WM_TEMPLATE_CATEGORY" val="custom"/>
  <p:tag name="KSO_WM_TEMPLATE_INDEX" val="20205081"/>
</p:tagLst>
</file>

<file path=ppt/tags/tag1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28.xml><?xml version="1.0" encoding="utf-8"?>
<p:tagLst xmlns:p="http://schemas.openxmlformats.org/presentationml/2006/main">
  <p:tag name="KSO_WM_BEAUTIFY_FLAG" val="#wm#"/>
  <p:tag name="KSO_WM_TEMPLATE_CATEGORY" val="custom"/>
  <p:tag name="KSO_WM_TEMPLATE_INDEX" val="20205081"/>
</p:tagLst>
</file>

<file path=ppt/tags/tag1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1.xml><?xml version="1.0" encoding="utf-8"?>
<p:tagLst xmlns:p="http://schemas.openxmlformats.org/presentationml/2006/main">
  <p:tag name="KSO_WM_BEAUTIFY_FLAG" val="#wm#"/>
  <p:tag name="KSO_WM_TEMPLATE_CATEGORY" val="custom"/>
  <p:tag name="KSO_WM_TEMPLATE_INDEX" val="20205081"/>
</p:tagLst>
</file>

<file path=ppt/tags/tag1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4.xml><?xml version="1.0" encoding="utf-8"?>
<p:tagLst xmlns:p="http://schemas.openxmlformats.org/presentationml/2006/main">
  <p:tag name="KSO_WM_BEAUTIFY_FLAG" val="#wm#"/>
  <p:tag name="KSO_WM_TEMPLATE_CATEGORY" val="custom"/>
  <p:tag name="KSO_WM_TEMPLATE_INDEX" val="20205081"/>
</p:tagLst>
</file>

<file path=ppt/tags/tag1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7.xml><?xml version="1.0" encoding="utf-8"?>
<p:tagLst xmlns:p="http://schemas.openxmlformats.org/presentationml/2006/main">
  <p:tag name="KSO_WM_BEAUTIFY_FLAG" val="#wm#"/>
  <p:tag name="KSO_WM_TEMPLATE_CATEGORY" val="custom"/>
  <p:tag name="KSO_WM_TEMPLATE_INDEX" val="20205081"/>
</p:tagLst>
</file>

<file path=ppt/tags/tag1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40.xml><?xml version="1.0" encoding="utf-8"?>
<p:tagLst xmlns:p="http://schemas.openxmlformats.org/presentationml/2006/main">
  <p:tag name="KSO_WM_BEAUTIFY_FLAG" val="#wm#"/>
  <p:tag name="KSO_WM_TEMPLATE_CATEGORY" val="custom"/>
  <p:tag name="KSO_WM_TEMPLATE_INDEX" val="20205081"/>
</p:tagLst>
</file>

<file path=ppt/tags/tag1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3.xml><?xml version="1.0" encoding="utf-8"?>
<p:tagLst xmlns:p="http://schemas.openxmlformats.org/presentationml/2006/main">
  <p:tag name="KSO_WM_BEAUTIFY_FLAG" val="#wm#"/>
  <p:tag name="KSO_WM_TEMPLATE_CATEGORY" val="custom"/>
  <p:tag name="KSO_WM_TEMPLATE_INDEX" val="20205081"/>
</p:tagLst>
</file>

<file path=ppt/tags/tag1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6.xml><?xml version="1.0" encoding="utf-8"?>
<p:tagLst xmlns:p="http://schemas.openxmlformats.org/presentationml/2006/main">
  <p:tag name="KSO_WM_BEAUTIFY_FLAG" val="#wm#"/>
  <p:tag name="KSO_WM_TEMPLATE_CATEGORY" val="custom"/>
  <p:tag name="KSO_WM_TEMPLATE_INDEX" val="20205081"/>
</p:tagLst>
</file>

<file path=ppt/tags/tag1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49.xml><?xml version="1.0" encoding="utf-8"?>
<p:tagLst xmlns:p="http://schemas.openxmlformats.org/presentationml/2006/main">
  <p:tag name="KSO_WM_BEAUTIFY_FLAG" val="#wm#"/>
  <p:tag name="KSO_WM_TEMPLATE_CATEGORY" val="custom"/>
  <p:tag name="KSO_WM_TEMPLATE_INDEX" val="20205081"/>
</p:tagLst>
</file>

<file path=ppt/tags/tag1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3**"/>
  <p:tag name="KSO_WM_UNIT_LAYERLEVEL" val="1"/>
  <p:tag name="KSO_WM_TAG_VERSION" val="1.0"/>
  <p:tag name="KSO_WM_BEAUTIFY_FLAG" val="#wm#"/>
</p:tagLst>
</file>

<file path=ppt/tags/tag1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2.xml><?xml version="1.0" encoding="utf-8"?>
<p:tagLst xmlns:p="http://schemas.openxmlformats.org/presentationml/2006/main">
  <p:tag name="KSO_WM_BEAUTIFY_FLAG" val="#wm#"/>
  <p:tag name="KSO_WM_TEMPLATE_CATEGORY" val="custom"/>
  <p:tag name="KSO_WM_TEMPLATE_INDEX" val="20205081"/>
</p:tagLst>
</file>

<file path=ppt/tags/tag1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5.xml><?xml version="1.0" encoding="utf-8"?>
<p:tagLst xmlns:p="http://schemas.openxmlformats.org/presentationml/2006/main">
  <p:tag name="KSO_WM_BEAUTIFY_FLAG" val="#wm#"/>
  <p:tag name="KSO_WM_TEMPLATE_CATEGORY" val="custom"/>
  <p:tag name="KSO_WM_TEMPLATE_INDEX" val="20205081"/>
</p:tagLst>
</file>

<file path=ppt/tags/tag1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58.xml><?xml version="1.0" encoding="utf-8"?>
<p:tagLst xmlns:p="http://schemas.openxmlformats.org/presentationml/2006/main">
  <p:tag name="KSO_WM_BEAUTIFY_FLAG" val="#wm#"/>
  <p:tag name="KSO_WM_TEMPLATE_CATEGORY" val="custom"/>
  <p:tag name="KSO_WM_TEMPLATE_INDEX" val="20205081"/>
</p:tagLst>
</file>

<file path=ppt/tags/tag1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1.xml><?xml version="1.0" encoding="utf-8"?>
<p:tagLst xmlns:p="http://schemas.openxmlformats.org/presentationml/2006/main">
  <p:tag name="KSO_WM_BEAUTIFY_FLAG" val="#wm#"/>
  <p:tag name="KSO_WM_TEMPLATE_CATEGORY" val="custom"/>
  <p:tag name="KSO_WM_TEMPLATE_INDEX" val="20205081"/>
</p:tagLst>
</file>

<file path=ppt/tags/tag16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4.xml><?xml version="1.0" encoding="utf-8"?>
<p:tagLst xmlns:p="http://schemas.openxmlformats.org/presentationml/2006/main">
  <p:tag name="KSO_WM_BEAUTIFY_FLAG" val="#wm#"/>
  <p:tag name="KSO_WM_TEMPLATE_CATEGORY" val="custom"/>
  <p:tag name="KSO_WM_TEMPLATE_INDEX" val="20205081"/>
</p:tagLst>
</file>

<file path=ppt/tags/tag16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7.xml><?xml version="1.0" encoding="utf-8"?>
<p:tagLst xmlns:p="http://schemas.openxmlformats.org/presentationml/2006/main">
  <p:tag name="KSO_WM_BEAUTIFY_FLAG" val="#wm#"/>
  <p:tag name="KSO_WM_TEMPLATE_CATEGORY" val="custom"/>
  <p:tag name="KSO_WM_TEMPLATE_INDEX" val="20205081"/>
</p:tagLst>
</file>

<file path=ppt/tags/tag16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70.xml><?xml version="1.0" encoding="utf-8"?>
<p:tagLst xmlns:p="http://schemas.openxmlformats.org/presentationml/2006/main">
  <p:tag name="KSO_WM_BEAUTIFY_FLAG" val="#wm#"/>
  <p:tag name="KSO_WM_TEMPLATE_CATEGORY" val="custom"/>
  <p:tag name="KSO_WM_TEMPLATE_INDEX" val="20205081"/>
</p:tagLst>
</file>

<file path=ppt/tags/tag17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3.xml><?xml version="1.0" encoding="utf-8"?>
<p:tagLst xmlns:p="http://schemas.openxmlformats.org/presentationml/2006/main">
  <p:tag name="KSO_WM_BEAUTIFY_FLAG" val="#wm#"/>
  <p:tag name="KSO_WM_TEMPLATE_CATEGORY" val="custom"/>
  <p:tag name="KSO_WM_TEMPLATE_INDEX" val="20205081"/>
</p:tagLst>
</file>

<file path=ppt/tags/tag17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6.xml><?xml version="1.0" encoding="utf-8"?>
<p:tagLst xmlns:p="http://schemas.openxmlformats.org/presentationml/2006/main">
  <p:tag name="KSO_WM_BEAUTIFY_FLAG" val="#wm#"/>
  <p:tag name="KSO_WM_TEMPLATE_CATEGORY" val="custom"/>
  <p:tag name="KSO_WM_TEMPLATE_INDEX" val="20205081"/>
</p:tagLst>
</file>

<file path=ppt/tags/tag17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79.xml><?xml version="1.0" encoding="utf-8"?>
<p:tagLst xmlns:p="http://schemas.openxmlformats.org/presentationml/2006/main">
  <p:tag name="KSO_WM_BEAUTIFY_FLAG" val="#wm#"/>
  <p:tag name="KSO_WM_TEMPLATE_CATEGORY" val="custom"/>
  <p:tag name="KSO_WM_TEMPLATE_INDEX" val="20205081"/>
</p:tagLst>
</file>

<file path=ppt/tags/tag1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8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2.xml><?xml version="1.0" encoding="utf-8"?>
<p:tagLst xmlns:p="http://schemas.openxmlformats.org/presentationml/2006/main">
  <p:tag name="KSO_WM_BEAUTIFY_FLAG" val="#wm#"/>
  <p:tag name="KSO_WM_TEMPLATE_CATEGORY" val="custom"/>
  <p:tag name="KSO_WM_TEMPLATE_INDEX" val="20205081"/>
</p:tagLst>
</file>

<file path=ppt/tags/tag18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5.xml><?xml version="1.0" encoding="utf-8"?>
<p:tagLst xmlns:p="http://schemas.openxmlformats.org/presentationml/2006/main">
  <p:tag name="KSO_WM_BEAUTIFY_FLAG" val="#wm#"/>
  <p:tag name="KSO_WM_TEMPLATE_CATEGORY" val="custom"/>
  <p:tag name="KSO_WM_TEMPLATE_INDEX" val="20205081"/>
</p:tagLst>
</file>

<file path=ppt/tags/tag18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88.xml><?xml version="1.0" encoding="utf-8"?>
<p:tagLst xmlns:p="http://schemas.openxmlformats.org/presentationml/2006/main">
  <p:tag name="KSO_WM_BEAUTIFY_FLAG" val="#wm#"/>
  <p:tag name="KSO_WM_TEMPLATE_CATEGORY" val="custom"/>
  <p:tag name="KSO_WM_TEMPLATE_INDEX" val="20205081"/>
</p:tagLst>
</file>

<file path=ppt/tags/tag18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1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1.xml><?xml version="1.0" encoding="utf-8"?>
<p:tagLst xmlns:p="http://schemas.openxmlformats.org/presentationml/2006/main">
  <p:tag name="KSO_WM_BEAUTIFY_FLAG" val="#wm#"/>
  <p:tag name="KSO_WM_TEMPLATE_CATEGORY" val="custom"/>
  <p:tag name="KSO_WM_TEMPLATE_INDEX" val="20205081"/>
</p:tagLst>
</file>

<file path=ppt/tags/tag19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4.xml><?xml version="1.0" encoding="utf-8"?>
<p:tagLst xmlns:p="http://schemas.openxmlformats.org/presentationml/2006/main">
  <p:tag name="KSO_WM_BEAUTIFY_FLAG" val="#wm#"/>
  <p:tag name="KSO_WM_TEMPLATE_CATEGORY" val="custom"/>
  <p:tag name="KSO_WM_TEMPLATE_INDEX" val="20205081"/>
</p:tagLst>
</file>

<file path=ppt/tags/tag19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7.xml><?xml version="1.0" encoding="utf-8"?>
<p:tagLst xmlns:p="http://schemas.openxmlformats.org/presentationml/2006/main">
  <p:tag name="KSO_WM_BEAUTIFY_FLAG" val="#wm#"/>
  <p:tag name="KSO_WM_TEMPLATE_CATEGORY" val="custom"/>
  <p:tag name="KSO_WM_TEMPLATE_INDEX" val="20205081"/>
</p:tagLst>
</file>

<file path=ppt/tags/tag19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1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00.xml><?xml version="1.0" encoding="utf-8"?>
<p:tagLst xmlns:p="http://schemas.openxmlformats.org/presentationml/2006/main">
  <p:tag name="KSO_WM_BEAUTIFY_FLAG" val="#wm#"/>
  <p:tag name="KSO_WM_TEMPLATE_CATEGORY" val="custom"/>
  <p:tag name="KSO_WM_TEMPLATE_INDEX" val="20205081"/>
</p:tagLst>
</file>

<file path=ppt/tags/tag20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3.xml><?xml version="1.0" encoding="utf-8"?>
<p:tagLst xmlns:p="http://schemas.openxmlformats.org/presentationml/2006/main">
  <p:tag name="KSO_WM_BEAUTIFY_FLAG" val="#wm#"/>
  <p:tag name="KSO_WM_TEMPLATE_CATEGORY" val="custom"/>
  <p:tag name="KSO_WM_TEMPLATE_INDEX" val="20205081"/>
</p:tagLst>
</file>

<file path=ppt/tags/tag20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6.xml><?xml version="1.0" encoding="utf-8"?>
<p:tagLst xmlns:p="http://schemas.openxmlformats.org/presentationml/2006/main">
  <p:tag name="KSO_WM_BEAUTIFY_FLAG" val="#wm#"/>
  <p:tag name="KSO_WM_TEMPLATE_CATEGORY" val="custom"/>
  <p:tag name="KSO_WM_TEMPLATE_INDEX" val="20205081"/>
</p:tagLst>
</file>

<file path=ppt/tags/tag20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09.xml><?xml version="1.0" encoding="utf-8"?>
<p:tagLst xmlns:p="http://schemas.openxmlformats.org/presentationml/2006/main">
  <p:tag name="KSO_WM_BEAUTIFY_FLAG" val="#wm#"/>
  <p:tag name="KSO_WM_TEMPLATE_CATEGORY" val="custom"/>
  <p:tag name="KSO_WM_TEMPLATE_INDEX" val="20205081"/>
</p:tagLst>
</file>

<file path=ppt/tags/tag2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4**"/>
  <p:tag name="KSO_WM_UNIT_LAYERLEVEL" val="1"/>
  <p:tag name="KSO_WM_TAG_VERSION" val="1.0"/>
  <p:tag name="KSO_WM_BEAUTIFY_FLAG" val="#wm#"/>
</p:tagLst>
</file>

<file path=ppt/tags/tag21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2.xml><?xml version="1.0" encoding="utf-8"?>
<p:tagLst xmlns:p="http://schemas.openxmlformats.org/presentationml/2006/main">
  <p:tag name="KSO_WM_BEAUTIFY_FLAG" val="#wm#"/>
  <p:tag name="KSO_WM_TEMPLATE_CATEGORY" val="custom"/>
  <p:tag name="KSO_WM_TEMPLATE_INDEX" val="20205081"/>
</p:tagLst>
</file>

<file path=ppt/tags/tag21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5.xml><?xml version="1.0" encoding="utf-8"?>
<p:tagLst xmlns:p="http://schemas.openxmlformats.org/presentationml/2006/main">
  <p:tag name="KSO_WM_BEAUTIFY_FLAG" val="#wm#"/>
  <p:tag name="KSO_WM_TEMPLATE_CATEGORY" val="custom"/>
  <p:tag name="KSO_WM_TEMPLATE_INDEX" val="20205081"/>
</p:tagLst>
</file>

<file path=ppt/tags/tag21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18.xml><?xml version="1.0" encoding="utf-8"?>
<p:tagLst xmlns:p="http://schemas.openxmlformats.org/presentationml/2006/main">
  <p:tag name="KSO_WM_BEAUTIFY_FLAG" val="#wm#"/>
  <p:tag name="KSO_WM_TEMPLATE_CATEGORY" val="custom"/>
  <p:tag name="KSO_WM_TEMPLATE_INDEX" val="20205081"/>
</p:tagLst>
</file>

<file path=ppt/tags/tag21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2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1.xml><?xml version="1.0" encoding="utf-8"?>
<p:tagLst xmlns:p="http://schemas.openxmlformats.org/presentationml/2006/main">
  <p:tag name="KSO_WM_BEAUTIFY_FLAG" val="#wm#"/>
  <p:tag name="KSO_WM_TEMPLATE_CATEGORY" val="custom"/>
  <p:tag name="KSO_WM_TEMPLATE_INDEX" val="20205081"/>
</p:tagLst>
</file>

<file path=ppt/tags/tag22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4.xml><?xml version="1.0" encoding="utf-8"?>
<p:tagLst xmlns:p="http://schemas.openxmlformats.org/presentationml/2006/main">
  <p:tag name="KSO_WM_BEAUTIFY_FLAG" val="#wm#"/>
  <p:tag name="KSO_WM_TEMPLATE_CATEGORY" val="custom"/>
  <p:tag name="KSO_WM_TEMPLATE_INDEX" val="20205081"/>
</p:tagLst>
</file>

<file path=ppt/tags/tag2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7.xml><?xml version="1.0" encoding="utf-8"?>
<p:tagLst xmlns:p="http://schemas.openxmlformats.org/presentationml/2006/main">
  <p:tag name="KSO_WM_BEAUTIFY_FLAG" val="#wm#"/>
  <p:tag name="KSO_WM_TEMPLATE_CATEGORY" val="custom"/>
  <p:tag name="KSO_WM_TEMPLATE_INDEX" val="20205081"/>
</p:tagLst>
</file>

<file path=ppt/tags/tag2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30.xml><?xml version="1.0" encoding="utf-8"?>
<p:tagLst xmlns:p="http://schemas.openxmlformats.org/presentationml/2006/main">
  <p:tag name="KSO_WM_BEAUTIFY_FLAG" val="#wm#"/>
  <p:tag name="KSO_WM_TEMPLATE_CATEGORY" val="custom"/>
  <p:tag name="KSO_WM_TEMPLATE_INDEX" val="20205081"/>
</p:tagLst>
</file>

<file path=ppt/tags/tag2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3.xml><?xml version="1.0" encoding="utf-8"?>
<p:tagLst xmlns:p="http://schemas.openxmlformats.org/presentationml/2006/main">
  <p:tag name="KSO_WM_BEAUTIFY_FLAG" val="#wm#"/>
  <p:tag name="KSO_WM_TEMPLATE_CATEGORY" val="custom"/>
  <p:tag name="KSO_WM_TEMPLATE_INDEX" val="20205081"/>
</p:tagLst>
</file>

<file path=ppt/tags/tag2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6.xml><?xml version="1.0" encoding="utf-8"?>
<p:tagLst xmlns:p="http://schemas.openxmlformats.org/presentationml/2006/main">
  <p:tag name="KSO_WM_BEAUTIFY_FLAG" val="#wm#"/>
  <p:tag name="KSO_WM_TEMPLATE_CATEGORY" val="custom"/>
  <p:tag name="KSO_WM_TEMPLATE_INDEX" val="20205081"/>
</p:tagLst>
</file>

<file path=ppt/tags/tag2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239.xml><?xml version="1.0" encoding="utf-8"?>
<p:tagLst xmlns:p="http://schemas.openxmlformats.org/presentationml/2006/main">
  <p:tag name="KSO_WM_BEAUTIFY_FLAG" val="#wm#"/>
  <p:tag name="KSO_WM_TEMPLATE_CATEGORY" val="custom"/>
  <p:tag name="KSO_WM_TEMPLATE_INDEX" val="20205081"/>
</p:tagLst>
</file>

<file path=ppt/tags/tag2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2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5**"/>
  <p:tag name="KSO_WM_UNIT_LAYERLEVEL" val="1"/>
  <p:tag name="KSO_WM_TAG_VERSION" val="1.0"/>
  <p:tag name="KSO_WM_BEAUTIFY_FLAG" val="#wm#"/>
</p:tagLst>
</file>

<file path=ppt/tags/tag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3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6**"/>
  <p:tag name="KSO_WM_UNIT_LAYERLEVEL" val="1"/>
  <p:tag name="KSO_WM_TAG_VERSION" val="1.0"/>
  <p:tag name="KSO_WM_BEAUTIFY_FLAG" val="#wm#"/>
</p:tagLst>
</file>

<file path=ppt/tags/tag3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7**"/>
  <p:tag name="KSO_WM_UNIT_LAYERLEVEL" val="1"/>
  <p:tag name="KSO_WM_TAG_VERSION" val="1.0"/>
  <p:tag name="KSO_WM_BEAUTIFY_FLAG" val="#wm#"/>
</p:tagLst>
</file>

<file path=ppt/tags/tag3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3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4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8**"/>
  <p:tag name="KSO_WM_UNIT_LAYERLEVEL" val="1"/>
  <p:tag name="KSO_WM_TAG_VERSION" val="1.0"/>
  <p:tag name="KSO_WM_BEAUTIFY_FLAG" val="#wm#"/>
</p:tagLst>
</file>

<file path=ppt/tags/tag4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9**"/>
  <p:tag name="KSO_WM_UNIT_LAYERLEVEL" val="1"/>
  <p:tag name="KSO_WM_TAG_VERSION" val="1.0"/>
  <p:tag name="KSO_WM_BEAUTIFY_FLAG" val="#wm#"/>
</p:tagLst>
</file>

<file path=ppt/tags/tag4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4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
  <p:tag name="KSO_WM_UNIT_LAYERLEVEL" val="1"/>
  <p:tag name="KSO_WM_TAG_VERSION" val="1.0"/>
  <p:tag name="KSO_WM_BEAUTIFY_FLAG" val="#wm#"/>
</p:tagLst>
</file>

<file path=ppt/tags/tag5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0**"/>
  <p:tag name="KSO_WM_UNIT_LAYERLEVEL" val="1"/>
  <p:tag name="KSO_WM_TAG_VERSION" val="1.0"/>
  <p:tag name="KSO_WM_BEAUTIFY_FLAG" val="#wm#"/>
</p:tagLst>
</file>

<file path=ppt/tags/tag5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 name="KSO_WM_TEMPLATE_CATEGORY" val="custom"/>
  <p:tag name="KSO_WM_TEMPLATE_INDEX" val="20205081"/>
</p:tagLst>
</file>

<file path=ppt/tags/tag5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0**"/>
  <p:tag name="KSO_WM_UNIT_LAYERLEVEL" val="1"/>
  <p:tag name="KSO_WM_TAG_VERSION" val="1.0"/>
  <p:tag name="KSO_WM_BEAUTIFY_FLAG" val="#wm#"/>
</p:tagLst>
</file>

<file path=ppt/tags/tag62.xml><?xml version="1.0" encoding="utf-8"?>
<p:tagLst xmlns:p="http://schemas.openxmlformats.org/presentationml/2006/main">
  <p:tag name="KSO_WM_TEMPLATE_THUMBS_INDEX" val="1、4、7、12、13、14、15、16、17、18、20、24、25、28、33、36、40、43、44"/>
  <p:tag name="KSO_WM_TEMPLATE_SUBCATEGORY" val="19"/>
  <p:tag name="KSO_WM_TAG_VERSION" val="1.0"/>
  <p:tag name="KSO_WM_BEAUTIFY_FLAG" val="#wm#"/>
  <p:tag name="KSO_WM_TEMPLATE_CATEGORY" val="custom"/>
  <p:tag name="KSO_WM_TEMPLATE_INDEX" val="20205081"/>
  <p:tag name="KSO_WM_TEMPLATE_MASTER_TYPE" val="0"/>
  <p:tag name="KSO_WM_TEMPLATE_COLOR_TYPE" val="1"/>
  <p:tag name="KSO_WM_UNIT_SHOW_EDIT_AREA_INDICATION" val="1"/>
</p:tagLst>
</file>

<file path=ppt/tags/tag63.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28"/>
  <p:tag name="KSO_WM_UNIT_HIGHLIGHT" val="0"/>
  <p:tag name="KSO_WM_UNIT_COMPATIBLE" val="0"/>
  <p:tag name="KSO_WM_UNIT_DIAGRAM_ISNUMVISUAL" val="0"/>
  <p:tag name="KSO_WM_UNIT_DIAGRAM_ISREFERUNIT" val="0"/>
  <p:tag name="KSO_WM_UNIT_TYPE" val="a"/>
  <p:tag name="KSO_WM_UNIT_INDEX" val="1"/>
  <p:tag name="KSO_WM_UNIT_ID" val="custom20205081_1*a*1"/>
  <p:tag name="KSO_WM_TEMPLATE_CATEGORY" val="custom"/>
  <p:tag name="KSO_WM_TEMPLATE_INDEX" val="20205081"/>
  <p:tag name="KSO_WM_UNIT_LAYERLEVEL" val="1"/>
  <p:tag name="KSO_WM_TAG_VERSION" val="1.0"/>
  <p:tag name="KSO_WM_BEAUTIFY_FLAG" val="#wm#"/>
</p:tagLst>
</file>

<file path=ppt/tags/tag64.xml><?xml version="1.0" encoding="utf-8"?>
<p:tagLst xmlns:p="http://schemas.openxmlformats.org/presentationml/2006/main">
  <p:tag name="KSO_WM_UNIT_ISCONTENTSTITLE" val="0"/>
  <p:tag name="KSO_WM_UNIT_ISNUMDGMTITLE" val="0"/>
  <p:tag name="KSO_WM_UNIT_NOCLEAR" val="0"/>
  <p:tag name="KSO_WM_UNIT_SHOW_EDIT_AREA_INDICATION" val="1"/>
  <p:tag name="KSO_WM_UNIT_VALUE" val="111"/>
  <p:tag name="KSO_WM_UNIT_HIGHLIGHT" val="0"/>
  <p:tag name="KSO_WM_UNIT_COMPATIBLE" val="0"/>
  <p:tag name="KSO_WM_UNIT_DIAGRAM_ISNUMVISUAL" val="0"/>
  <p:tag name="KSO_WM_UNIT_DIAGRAM_ISREFERUNIT" val="0"/>
  <p:tag name="KSO_WM_UNIT_TYPE" val="b"/>
  <p:tag name="KSO_WM_UNIT_INDEX" val="1"/>
  <p:tag name="KSO_WM_UNIT_ID" val="custom20205081_1*b*1"/>
  <p:tag name="KSO_WM_TEMPLATE_CATEGORY" val="custom"/>
  <p:tag name="KSO_WM_TEMPLATE_INDEX" val="20205081"/>
  <p:tag name="KSO_WM_UNIT_LAYERLEVEL" val="1"/>
  <p:tag name="KSO_WM_TAG_VERSION" val="1.0"/>
  <p:tag name="KSO_WM_BEAUTIFY_FLAG" val="#wm#"/>
</p:tagLst>
</file>

<file path=ppt/tags/tag65.xml><?xml version="1.0" encoding="utf-8"?>
<p:tagLst xmlns:p="http://schemas.openxmlformats.org/presentationml/2006/main">
  <p:tag name="KSO_WM_SLIDE_ID" val="custom20205081_1"/>
  <p:tag name="KSO_WM_TEMPLATE_SUBCATEGORY" val="19"/>
  <p:tag name="KSO_WM_TEMPLATE_MASTER_TYPE" val="0"/>
  <p:tag name="KSO_WM_TEMPLATE_COLOR_TYPE" val="1"/>
  <p:tag name="KSO_WM_SLIDE_TYPE" val="title"/>
  <p:tag name="KSO_WM_SLIDE_SUBTYPE" val="defaultBlank"/>
  <p:tag name="KSO_WM_SLIDE_ITEM_CNT" val="0"/>
  <p:tag name="KSO_WM_SLIDE_INDEX" val="1"/>
  <p:tag name="KSO_WM_TAG_VERSION" val="1.0"/>
  <p:tag name="KSO_WM_BEAUTIFY_FLAG" val="#wm#"/>
  <p:tag name="KSO_WM_TEMPLATE_CATEGORY" val="custom"/>
  <p:tag name="KSO_WM_TEMPLATE_INDEX" val="20205081"/>
  <p:tag name="KSO_WM_SLIDE_LAYOUT" val="a_b"/>
  <p:tag name="KSO_WM_SLIDE_LAYOUT_CNT" val="1_1"/>
  <p:tag name="KSO_WM_UNIT_SHOW_EDIT_AREA_INDICATION" val="1"/>
  <p:tag name="KSO_WM_TEMPLATE_THUMBS_INDEX" val="1、4、7、12、13、14、15、16、17、18、20、24、25、28、33、36、40、43、44"/>
</p:tagLst>
</file>

<file path=ppt/tags/tag6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68.xml><?xml version="1.0" encoding="utf-8"?>
<p:tagLst xmlns:p="http://schemas.openxmlformats.org/presentationml/2006/main">
  <p:tag name="KSO_WM_BEAUTIFY_FLAG" val="#wm#"/>
  <p:tag name="KSO_WM_TEMPLATE_CATEGORY" val="custom"/>
  <p:tag name="KSO_WM_TEMPLATE_INDEX" val="20205081"/>
</p:tagLst>
</file>

<file path=ppt/tags/tag6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1.xml><?xml version="1.0" encoding="utf-8"?>
<p:tagLst xmlns:p="http://schemas.openxmlformats.org/presentationml/2006/main">
  <p:tag name="KSO_WM_BEAUTIFY_FLAG" val="#wm#"/>
  <p:tag name="KSO_WM_TEMPLATE_CATEGORY" val="custom"/>
  <p:tag name="KSO_WM_TEMPLATE_INDEX" val="20205081"/>
</p:tagLst>
</file>

<file path=ppt/tags/tag7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4.xml><?xml version="1.0" encoding="utf-8"?>
<p:tagLst xmlns:p="http://schemas.openxmlformats.org/presentationml/2006/main">
  <p:tag name="KSO_WM_BEAUTIFY_FLAG" val="#wm#"/>
  <p:tag name="KSO_WM_TEMPLATE_CATEGORY" val="custom"/>
  <p:tag name="KSO_WM_TEMPLATE_INDEX" val="20205081"/>
</p:tagLst>
</file>

<file path=ppt/tags/tag7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7.xml><?xml version="1.0" encoding="utf-8"?>
<p:tagLst xmlns:p="http://schemas.openxmlformats.org/presentationml/2006/main">
  <p:tag name="KSO_WM_BEAUTIFY_FLAG" val="#wm#"/>
  <p:tag name="KSO_WM_TEMPLATE_CATEGORY" val="custom"/>
  <p:tag name="KSO_WM_TEMPLATE_INDEX" val="20205081"/>
</p:tagLst>
</file>

<file path=ppt/tags/tag7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7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0.xml><?xml version="1.0" encoding="utf-8"?>
<p:tagLst xmlns:p="http://schemas.openxmlformats.org/presentationml/2006/main">
  <p:tag name="KSO_WM_BEAUTIFY_FLAG" val="#wm#"/>
  <p:tag name="KSO_WM_TEMPLATE_CATEGORY" val="custom"/>
  <p:tag name="KSO_WM_TEMPLATE_INDEX" val="20205081"/>
</p:tagLst>
</file>

<file path=ppt/tags/tag8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2.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3.xml><?xml version="1.0" encoding="utf-8"?>
<p:tagLst xmlns:p="http://schemas.openxmlformats.org/presentationml/2006/main">
  <p:tag name="KSO_WM_BEAUTIFY_FLAG" val="#wm#"/>
  <p:tag name="KSO_WM_TEMPLATE_CATEGORY" val="custom"/>
  <p:tag name="KSO_WM_TEMPLATE_INDEX" val="20205081"/>
</p:tagLst>
</file>

<file path=ppt/tags/tag8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5.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6.xml><?xml version="1.0" encoding="utf-8"?>
<p:tagLst xmlns:p="http://schemas.openxmlformats.org/presentationml/2006/main">
  <p:tag name="KSO_WM_BEAUTIFY_FLAG" val="#wm#"/>
  <p:tag name="KSO_WM_TEMPLATE_CATEGORY" val="custom"/>
  <p:tag name="KSO_WM_TEMPLATE_INDEX" val="20205081"/>
</p:tagLst>
</file>

<file path=ppt/tags/tag8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8.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89.xml><?xml version="1.0" encoding="utf-8"?>
<p:tagLst xmlns:p="http://schemas.openxmlformats.org/presentationml/2006/main">
  <p:tag name="KSO_WM_BEAUTIFY_FLAG" val="#wm#"/>
  <p:tag name="KSO_WM_TEMPLATE_CATEGORY" val="custom"/>
  <p:tag name="KSO_WM_TEMPLATE_INDEX" val="20205081"/>
</p:tagLst>
</file>

<file path=ppt/tags/tag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0.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1.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2.xml><?xml version="1.0" encoding="utf-8"?>
<p:tagLst xmlns:p="http://schemas.openxmlformats.org/presentationml/2006/main">
  <p:tag name="KSO_WM_BEAUTIFY_FLAG" val="#wm#"/>
  <p:tag name="KSO_WM_TEMPLATE_CATEGORY" val="custom"/>
  <p:tag name="KSO_WM_TEMPLATE_INDEX" val="20205081"/>
</p:tagLst>
</file>

<file path=ppt/tags/tag93.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4.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5.xml><?xml version="1.0" encoding="utf-8"?>
<p:tagLst xmlns:p="http://schemas.openxmlformats.org/presentationml/2006/main">
  <p:tag name="KSO_WM_BEAUTIFY_FLAG" val="#wm#"/>
  <p:tag name="KSO_WM_TEMPLATE_CATEGORY" val="custom"/>
  <p:tag name="KSO_WM_TEMPLATE_INDEX" val="20205081"/>
</p:tagLst>
</file>

<file path=ppt/tags/tag96.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7.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ags/tag98.xml><?xml version="1.0" encoding="utf-8"?>
<p:tagLst xmlns:p="http://schemas.openxmlformats.org/presentationml/2006/main">
  <p:tag name="KSO_WM_BEAUTIFY_FLAG" val="#wm#"/>
  <p:tag name="KSO_WM_TEMPLATE_CATEGORY" val="custom"/>
  <p:tag name="KSO_WM_TEMPLATE_INDEX" val="20205081"/>
</p:tagLst>
</file>

<file path=ppt/tags/tag99.xml><?xml version="1.0" encoding="utf-8"?>
<p:tagLst xmlns:p="http://schemas.openxmlformats.org/presentationml/2006/main">
  <p:tag name="KSO_WM_UNIT_HIGHLIGHT" val="0"/>
  <p:tag name="KSO_WM_UNIT_COMPATIBLE" val="0"/>
  <p:tag name="KSO_WM_UNIT_DIAGRAM_ISNUMVISUAL" val="0"/>
  <p:tag name="KSO_WM_UNIT_DIAGRAM_ISREFERUNIT" val="0"/>
  <p:tag name="KSO_WM_UNIT_ID" val="_2**"/>
  <p:tag name="KSO_WM_UNIT_LAYERLEVEL" val="1"/>
  <p:tag name="KSO_WM_TAG_VERSION" val="1.0"/>
  <p:tag name="KSO_WM_BEAUTIFY_FLAG" val="#wm#"/>
</p:tagLst>
</file>

<file path=ppt/theme/theme1.xml><?xml version="1.0" encoding="utf-8"?>
<a:theme xmlns:a="http://schemas.openxmlformats.org/drawingml/2006/main" name="WPS">
  <a:themeElements>
    <a:clrScheme name="WPS">
      <a:dk1>
        <a:sysClr val="windowText" lastClr="000000"/>
      </a:dk1>
      <a:lt1>
        <a:sysClr val="window" lastClr="FFFFFF"/>
      </a:lt1>
      <a:dk2>
        <a:srgbClr val="44546A"/>
      </a:dk2>
      <a:lt2>
        <a:srgbClr val="E7E6E6"/>
      </a:lt2>
      <a:accent1>
        <a:srgbClr val="4874CB"/>
      </a:accent1>
      <a:accent2>
        <a:srgbClr val="EE822F"/>
      </a:accent2>
      <a:accent3>
        <a:srgbClr val="F2BA02"/>
      </a:accent3>
      <a:accent4>
        <a:srgbClr val="75BD42"/>
      </a:accent4>
      <a:accent5>
        <a:srgbClr val="30C0B4"/>
      </a:accent5>
      <a:accent6>
        <a:srgbClr val="E54C5E"/>
      </a:accent6>
      <a:hlink>
        <a:srgbClr val="0026E5"/>
      </a:hlink>
      <a:folHlink>
        <a:srgbClr val="7E1FAD"/>
      </a:folHlink>
    </a:clrScheme>
    <a:fontScheme name="WPS">
      <a:majorFont>
        <a:latin typeface="Arial"/>
        <a:ea typeface="微软雅黑"/>
        <a:cs typeface=""/>
      </a:majorFont>
      <a:minorFont>
        <a:latin typeface="Arial"/>
        <a:ea typeface="微软雅黑"/>
        <a:cs typeface=""/>
      </a:minorFont>
    </a:fontScheme>
    <a:fmtScheme name="WPS">
      <a:fillStyleLst>
        <a:solidFill>
          <a:schemeClr val="phClr"/>
        </a:solidFill>
        <a:gradFill>
          <a:gsLst>
            <a:gs pos="0">
              <a:schemeClr val="phClr">
                <a:lumOff val="17500"/>
              </a:schemeClr>
            </a:gs>
            <a:gs pos="100000">
              <a:schemeClr val="phClr"/>
            </a:gs>
          </a:gsLst>
          <a:lin ang="2700000" scaled="0"/>
        </a:gradFill>
        <a:gradFill>
          <a:gsLst>
            <a:gs pos="0">
              <a:schemeClr val="phClr">
                <a:hueOff val="-2520000"/>
              </a:schemeClr>
            </a:gs>
            <a:gs pos="100000">
              <a:schemeClr val="phClr"/>
            </a:gs>
          </a:gsLst>
          <a:lin ang="2700000" scaled="0"/>
        </a:gradFill>
      </a:fillStyleLst>
      <a:lnStyleLst>
        <a:ln w="12700" cap="flat" cmpd="sng" algn="ctr">
          <a:solidFill>
            <a:schemeClr val="phClr"/>
          </a:solidFill>
          <a:prstDash val="solid"/>
          <a:miter lim="800000"/>
        </a:ln>
        <a:ln w="12700" cap="flat" cmpd="sng" algn="ctr">
          <a:solidFill>
            <a:schemeClr val="phClr"/>
          </a:solidFill>
          <a:prstDash val="solid"/>
          <a:miter lim="800000"/>
        </a:ln>
        <a:ln w="12700" cap="flat" cmpd="sng" algn="ctr">
          <a:gradFill>
            <a:gsLst>
              <a:gs pos="0">
                <a:schemeClr val="phClr">
                  <a:hueOff val="-4200000"/>
                </a:schemeClr>
              </a:gs>
              <a:gs pos="100000">
                <a:schemeClr val="phClr"/>
              </a:gs>
            </a:gsLst>
            <a:lin ang="2700000" scaled="1"/>
          </a:gradFill>
          <a:prstDash val="solid"/>
          <a:miter lim="800000"/>
        </a:ln>
      </a:lnStyleLst>
      <a:effectStyleLst>
        <a:effectStyle>
          <a:effectLst>
            <a:outerShdw blurRad="101600" dist="50800" dir="5400000" algn="ctr" rotWithShape="0">
              <a:schemeClr val="phClr">
                <a:alpha val="60000"/>
              </a:schemeClr>
            </a:outerShdw>
          </a:effectLst>
        </a:effectStyle>
        <a:effectStyle>
          <a:effectLst>
            <a:reflection stA="50000" endA="300" endPos="40000" dist="25400" dir="5400000" sy="-100000" algn="bl" rotWithShape="0"/>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3776</Words>
  <Application>WPS 演示</Application>
  <PresentationFormat>宽屏</PresentationFormat>
  <Paragraphs>106</Paragraphs>
  <Slides>59</Slides>
  <Notes>4</Notes>
  <HiddenSlides>0</HiddenSlides>
  <MMClips>0</MMClips>
  <ScaleCrop>false</ScaleCrop>
  <HeadingPairs>
    <vt:vector size="6" baseType="variant">
      <vt:variant>
        <vt:lpstr>已用的字体</vt:lpstr>
      </vt:variant>
      <vt:variant>
        <vt:i4>10</vt:i4>
      </vt:variant>
      <vt:variant>
        <vt:lpstr>主题</vt:lpstr>
      </vt:variant>
      <vt:variant>
        <vt:i4>1</vt:i4>
      </vt:variant>
      <vt:variant>
        <vt:lpstr>幻灯片标题</vt:lpstr>
      </vt:variant>
      <vt:variant>
        <vt:i4>59</vt:i4>
      </vt:variant>
    </vt:vector>
  </HeadingPairs>
  <TitlesOfParts>
    <vt:vector size="70" baseType="lpstr">
      <vt:lpstr>Arial</vt:lpstr>
      <vt:lpstr>宋体</vt:lpstr>
      <vt:lpstr>Wingdings</vt:lpstr>
      <vt:lpstr>Wingdings</vt:lpstr>
      <vt:lpstr>微软雅黑</vt:lpstr>
      <vt:lpstr>Arial Unicode MS</vt:lpstr>
      <vt:lpstr>Calibri</vt:lpstr>
      <vt:lpstr>-apple-system</vt:lpstr>
      <vt:lpstr>Monaspace Neon</vt:lpstr>
      <vt:lpstr>Segoe Print</vt:lpstr>
      <vt:lpstr>WPS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空白演示</dc:title>
  <dc:creator/>
  <cp:lastModifiedBy>Logic</cp:lastModifiedBy>
  <cp:revision>158</cp:revision>
  <dcterms:created xsi:type="dcterms:W3CDTF">2019-06-19T02:08:00Z</dcterms:created>
  <dcterms:modified xsi:type="dcterms:W3CDTF">2025-08-02T17:51:27Z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2052-12.1.0.21915</vt:lpwstr>
  </property>
  <property fmtid="{D5CDD505-2E9C-101B-9397-08002B2CF9AE}" pid="3" name="ICV">
    <vt:lpwstr>66600842BE9D473A8699E7B8C95AB70F_11</vt:lpwstr>
  </property>
</Properties>
</file>