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F9ED7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3" autoAdjust="0"/>
    <p:restoredTop sz="94180" autoAdjust="0"/>
  </p:normalViewPr>
  <p:slideViewPr>
    <p:cSldViewPr snapToGrid="0">
      <p:cViewPr>
        <p:scale>
          <a:sx n="150" d="100"/>
          <a:sy n="150" d="100"/>
        </p:scale>
        <p:origin x="14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B0E-899A-4809-A2BA-B9F68C583BD1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76E-4CDC-47DC-81A4-DDC55E794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5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76E-4CDC-47DC-81A4-DDC55E794A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0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A777-FB0F-42BA-A4C5-134FE56CD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BF9E4-BD8A-4CD6-A5BE-579E2F2D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8A21-AA86-4BB0-8743-08B11C49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17641-DA2B-4BC6-B7B1-027761F3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D61E7-D0CB-4DD3-B22B-53E14006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5BF77-621A-489D-A98B-540A0769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D4318-CA21-4099-A486-61CD9F2B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7C4AA-4159-4746-9D10-F0A645E6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0E3C7-757C-40DB-9889-B8899AF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81EB4-E1C9-41FA-84F6-877BFE70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09180-14AF-4C58-BE42-6C63C2D5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866BB-4E12-44D8-BEA4-ADDB8758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D936C-993E-4E9E-9A87-25D74394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9F465-BF25-49F2-88EA-325890AE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A0E63-912A-4A2C-A058-F781F5FB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4C87-BA18-4031-BA9E-34B11D1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7AAA3-3B9B-4CDF-BC62-F4FE07B0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0E9C1-2A5B-480C-94D5-9B601E38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B723E-7DD9-41A3-BD40-8006F225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5F96D-28CA-4D81-A6FB-FBE26C3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5979-E413-4C72-A717-BB64AFE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0F848-118C-4AF6-A7C6-BEDF91F5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C5BE-B713-4829-8DA0-421CF449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705C0-B8ED-4F93-AC38-6A45167E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A933A-B128-4214-A8CC-5ED43F1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25FB7-0F8D-46EC-8635-00A3889D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633D6-A7B7-4B78-B789-DE61766E6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1D7AD-BB28-427F-AECB-4B1AE8D5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84FF3-3EB5-46A3-AAA9-A3B3BB0D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A516F-4F79-44C6-B0DE-C916665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A95C2-B76A-4FAD-A2E0-9ED4F578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ED05A-5C6C-4FE6-811A-BBB96494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C1C75-E80E-4797-8E6A-305F094A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C8B47-1F69-463B-8659-E461E8D54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E2057B-E01D-43DC-B4CB-9740C2C4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A7CB93-E947-46B9-A42D-4A389630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A280F-1FCA-4802-B576-E6FEF66D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0BBC0-4691-4D04-9E5A-524E3210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47CFF-9916-48DB-8DBD-B928B215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984B-3606-42A1-9CB6-BE02D134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FD5B0-AC54-430C-8F48-65E0CF4F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7D3B4-6404-468D-9E5F-94B819C9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A1E70C-E021-4A30-A3B1-FDAAA1E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E1C02-141C-4656-AA67-9B902D79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A46928-4317-4658-B107-307A5011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A4F52-16E7-4A5B-932B-576E023C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D552-AC2F-4C4A-80D8-15E182FF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C7873-6026-4CA9-8E58-3FF818D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A477A9-0694-4422-BE37-678A02557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E5D28-CD0E-4367-B50C-DEE58DD9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8AAB2-E357-411D-AF52-275C2C7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D050C-FD66-45B7-BC11-1089F96F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FBBE0-20CC-43AB-9E37-B9EBC0CE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5ED5D-11D8-47A8-AE9A-34F25AAA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3DCE9-6572-4F4F-A00C-EF0DBE8F2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E1FB5-1656-4FEC-90D8-6283581B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08EC9-2A0F-43F0-AADA-D90EB9C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F2C6C-78DA-44A0-AF48-BE3A07B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96166-F6A5-42A7-A08B-9039C72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1AB7E-D57A-412C-B8DD-765E8E43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A1814-1524-40E3-B847-E5EFBCD1C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F32C-3901-4932-8F02-815A0D99594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AE1FF-3918-4DDC-B81F-BAA2663DF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48F7E-3BAE-4A68-AF0C-4D9CF5E7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35C9-D37C-4BEA-B13A-5694C932C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4DF7A22-4116-4185-88D1-4B6EFC8428ED}"/>
              </a:ext>
            </a:extLst>
          </p:cNvPr>
          <p:cNvSpPr/>
          <p:nvPr/>
        </p:nvSpPr>
        <p:spPr>
          <a:xfrm>
            <a:off x="2282015" y="2186780"/>
            <a:ext cx="838659" cy="375413"/>
          </a:xfrm>
          <a:prstGeom prst="roundRect">
            <a:avLst/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3F5746-E108-4D57-B1DB-63A8187699A3}"/>
              </a:ext>
            </a:extLst>
          </p:cNvPr>
          <p:cNvSpPr/>
          <p:nvPr/>
        </p:nvSpPr>
        <p:spPr>
          <a:xfrm>
            <a:off x="2282015" y="1262033"/>
            <a:ext cx="611909" cy="1300163"/>
          </a:xfrm>
          <a:prstGeom prst="roundRect">
            <a:avLst>
              <a:gd name="adj" fmla="val 8251"/>
            </a:avLst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FCC48D-510E-440F-93B1-C3582157E7DE}"/>
              </a:ext>
            </a:extLst>
          </p:cNvPr>
          <p:cNvSpPr/>
          <p:nvPr/>
        </p:nvSpPr>
        <p:spPr>
          <a:xfrm>
            <a:off x="2860106" y="1472407"/>
            <a:ext cx="328793" cy="789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B6257C-23F7-4A31-96B3-38EE7BC388B7}"/>
              </a:ext>
            </a:extLst>
          </p:cNvPr>
          <p:cNvSpPr/>
          <p:nvPr/>
        </p:nvSpPr>
        <p:spPr>
          <a:xfrm>
            <a:off x="2297098" y="1616817"/>
            <a:ext cx="759618" cy="85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143A1EF-05B2-4F43-BFD9-08A9E426F312}"/>
              </a:ext>
            </a:extLst>
          </p:cNvPr>
          <p:cNvSpPr/>
          <p:nvPr/>
        </p:nvSpPr>
        <p:spPr>
          <a:xfrm>
            <a:off x="2516920" y="1944847"/>
            <a:ext cx="523057" cy="603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142D43CE-8EFE-4767-A664-76F620C2CEB7}"/>
              </a:ext>
            </a:extLst>
          </p:cNvPr>
          <p:cNvSpPr>
            <a:spLocks noChangeAspect="1"/>
          </p:cNvSpPr>
          <p:nvPr/>
        </p:nvSpPr>
        <p:spPr>
          <a:xfrm flipH="1">
            <a:off x="2585145" y="1981995"/>
            <a:ext cx="165497" cy="33099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弧形 4">
            <a:extLst>
              <a:ext uri="{FF2B5EF4-FFF2-40B4-BE49-F238E27FC236}">
                <a16:creationId xmlns:a16="http://schemas.microsoft.com/office/drawing/2014/main" id="{531AB583-262D-4CC0-96BF-F3156381D406}"/>
              </a:ext>
            </a:extLst>
          </p:cNvPr>
          <p:cNvSpPr>
            <a:spLocks noChangeAspect="1"/>
          </p:cNvSpPr>
          <p:nvPr/>
        </p:nvSpPr>
        <p:spPr>
          <a:xfrm>
            <a:off x="2751120" y="1981994"/>
            <a:ext cx="197528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弧形 4">
            <a:extLst>
              <a:ext uri="{FF2B5EF4-FFF2-40B4-BE49-F238E27FC236}">
                <a16:creationId xmlns:a16="http://schemas.microsoft.com/office/drawing/2014/main" id="{D575FF34-48C1-4E83-A96A-C422664C8AE0}"/>
              </a:ext>
            </a:extLst>
          </p:cNvPr>
          <p:cNvSpPr>
            <a:spLocks noChangeAspect="1"/>
          </p:cNvSpPr>
          <p:nvPr/>
        </p:nvSpPr>
        <p:spPr>
          <a:xfrm flipH="1">
            <a:off x="2516920" y="1924022"/>
            <a:ext cx="239205" cy="450878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弧形 4">
            <a:extLst>
              <a:ext uri="{FF2B5EF4-FFF2-40B4-BE49-F238E27FC236}">
                <a16:creationId xmlns:a16="http://schemas.microsoft.com/office/drawing/2014/main" id="{CC02B0FB-ADBA-44A7-8BF4-D7FA869B83DD}"/>
              </a:ext>
            </a:extLst>
          </p:cNvPr>
          <p:cNvSpPr>
            <a:spLocks noChangeAspect="1"/>
          </p:cNvSpPr>
          <p:nvPr/>
        </p:nvSpPr>
        <p:spPr>
          <a:xfrm>
            <a:off x="2747395" y="1924022"/>
            <a:ext cx="261454" cy="507963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弧形 4">
            <a:extLst>
              <a:ext uri="{FF2B5EF4-FFF2-40B4-BE49-F238E27FC236}">
                <a16:creationId xmlns:a16="http://schemas.microsoft.com/office/drawing/2014/main" id="{716174BF-116D-4D29-93EA-ACEE9F2680FC}"/>
              </a:ext>
            </a:extLst>
          </p:cNvPr>
          <p:cNvSpPr>
            <a:spLocks noChangeAspect="1"/>
          </p:cNvSpPr>
          <p:nvPr/>
        </p:nvSpPr>
        <p:spPr>
          <a:xfrm flipH="1">
            <a:off x="2462196" y="1866919"/>
            <a:ext cx="292861" cy="56508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DC42489-BB8D-472B-B953-F8BDB26E61D5}"/>
              </a:ext>
            </a:extLst>
          </p:cNvPr>
          <p:cNvCxnSpPr>
            <a:cxnSpLocks/>
          </p:cNvCxnSpPr>
          <p:nvPr/>
        </p:nvCxnSpPr>
        <p:spPr>
          <a:xfrm>
            <a:off x="2751882" y="1866919"/>
            <a:ext cx="381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668D434-CFED-4219-B7D7-360E2467362D}"/>
              </a:ext>
            </a:extLst>
          </p:cNvPr>
          <p:cNvSpPr/>
          <p:nvPr/>
        </p:nvSpPr>
        <p:spPr>
          <a:xfrm>
            <a:off x="2632325" y="2028038"/>
            <a:ext cx="247650" cy="2476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9DF2F25-844A-4D4F-8078-5DC328DEC46C}"/>
              </a:ext>
            </a:extLst>
          </p:cNvPr>
          <p:cNvSpPr/>
          <p:nvPr/>
        </p:nvSpPr>
        <p:spPr>
          <a:xfrm>
            <a:off x="3132122" y="1855329"/>
            <a:ext cx="273843" cy="5679"/>
          </a:xfrm>
          <a:custGeom>
            <a:avLst/>
            <a:gdLst>
              <a:gd name="connsiteX0" fmla="*/ 0 w 273843"/>
              <a:gd name="connsiteY0" fmla="*/ 5221 h 5679"/>
              <a:gd name="connsiteX1" fmla="*/ 92868 w 273843"/>
              <a:gd name="connsiteY1" fmla="*/ 5221 h 5679"/>
              <a:gd name="connsiteX2" fmla="*/ 152400 w 273843"/>
              <a:gd name="connsiteY2" fmla="*/ 458 h 5679"/>
              <a:gd name="connsiteX3" fmla="*/ 273843 w 273843"/>
              <a:gd name="connsiteY3" fmla="*/ 458 h 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" h="5679">
                <a:moveTo>
                  <a:pt x="0" y="5221"/>
                </a:moveTo>
                <a:cubicBezTo>
                  <a:pt x="33734" y="5618"/>
                  <a:pt x="67468" y="6015"/>
                  <a:pt x="92868" y="5221"/>
                </a:cubicBezTo>
                <a:cubicBezTo>
                  <a:pt x="118268" y="4427"/>
                  <a:pt x="122238" y="1252"/>
                  <a:pt x="152400" y="458"/>
                </a:cubicBezTo>
                <a:cubicBezTo>
                  <a:pt x="182562" y="-336"/>
                  <a:pt x="228202" y="61"/>
                  <a:pt x="273843" y="458"/>
                </a:cubicBezTo>
              </a:path>
            </a:pathLst>
          </a:custGeom>
          <a:solidFill>
            <a:schemeClr val="tx1"/>
          </a:solidFill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2D70FB-1E7E-4CDA-9314-5F3FC9E61EC0}"/>
              </a:ext>
            </a:extLst>
          </p:cNvPr>
          <p:cNvCxnSpPr>
            <a:cxnSpLocks/>
          </p:cNvCxnSpPr>
          <p:nvPr/>
        </p:nvCxnSpPr>
        <p:spPr>
          <a:xfrm flipV="1">
            <a:off x="3405171" y="1855329"/>
            <a:ext cx="550069" cy="458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89C1914-9BBA-4090-867C-A6732DF11E2D}"/>
              </a:ext>
            </a:extLst>
          </p:cNvPr>
          <p:cNvCxnSpPr>
            <a:cxnSpLocks/>
          </p:cNvCxnSpPr>
          <p:nvPr/>
        </p:nvCxnSpPr>
        <p:spPr>
          <a:xfrm flipV="1">
            <a:off x="3402789" y="1882813"/>
            <a:ext cx="550069" cy="458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4">
            <a:extLst>
              <a:ext uri="{FF2B5EF4-FFF2-40B4-BE49-F238E27FC236}">
                <a16:creationId xmlns:a16="http://schemas.microsoft.com/office/drawing/2014/main" id="{5A803801-8125-4A65-865C-F5CB3E35B219}"/>
              </a:ext>
            </a:extLst>
          </p:cNvPr>
          <p:cNvSpPr>
            <a:spLocks noChangeAspect="1"/>
          </p:cNvSpPr>
          <p:nvPr/>
        </p:nvSpPr>
        <p:spPr>
          <a:xfrm>
            <a:off x="3952621" y="1461593"/>
            <a:ext cx="208449" cy="394167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弧形 4">
            <a:extLst>
              <a:ext uri="{FF2B5EF4-FFF2-40B4-BE49-F238E27FC236}">
                <a16:creationId xmlns:a16="http://schemas.microsoft.com/office/drawing/2014/main" id="{7D0C1606-7C3F-4DDA-B162-C49571300985}"/>
              </a:ext>
            </a:extLst>
          </p:cNvPr>
          <p:cNvSpPr>
            <a:spLocks noChangeAspect="1"/>
          </p:cNvSpPr>
          <p:nvPr/>
        </p:nvSpPr>
        <p:spPr>
          <a:xfrm>
            <a:off x="3952621" y="1882782"/>
            <a:ext cx="208449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4660B2D-024B-4524-AB74-7C899B8BD6B5}"/>
              </a:ext>
            </a:extLst>
          </p:cNvPr>
          <p:cNvCxnSpPr>
            <a:cxnSpLocks/>
          </p:cNvCxnSpPr>
          <p:nvPr/>
        </p:nvCxnSpPr>
        <p:spPr>
          <a:xfrm>
            <a:off x="2889162" y="1461593"/>
            <a:ext cx="1066870" cy="458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E6B2DB-ED5F-4692-BD05-E88AC40E7C18}"/>
              </a:ext>
            </a:extLst>
          </p:cNvPr>
          <p:cNvCxnSpPr>
            <a:cxnSpLocks/>
          </p:cNvCxnSpPr>
          <p:nvPr/>
        </p:nvCxnSpPr>
        <p:spPr>
          <a:xfrm>
            <a:off x="3115912" y="2275688"/>
            <a:ext cx="847142" cy="1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D867CA9-243A-4A60-8CD0-23DB2706B863}"/>
              </a:ext>
            </a:extLst>
          </p:cNvPr>
          <p:cNvSpPr/>
          <p:nvPr/>
        </p:nvSpPr>
        <p:spPr>
          <a:xfrm>
            <a:off x="2318950" y="1295751"/>
            <a:ext cx="523875" cy="273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Pump &amp; valve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C80FDE6-3318-4186-B051-B75FB6078792}"/>
              </a:ext>
            </a:extLst>
          </p:cNvPr>
          <p:cNvSpPr/>
          <p:nvPr/>
        </p:nvSpPr>
        <p:spPr>
          <a:xfrm>
            <a:off x="3132122" y="1871540"/>
            <a:ext cx="276225" cy="11146"/>
          </a:xfrm>
          <a:custGeom>
            <a:avLst/>
            <a:gdLst>
              <a:gd name="connsiteX0" fmla="*/ 0 w 276225"/>
              <a:gd name="connsiteY0" fmla="*/ 916 h 11146"/>
              <a:gd name="connsiteX1" fmla="*/ 123825 w 276225"/>
              <a:gd name="connsiteY1" fmla="*/ 916 h 11146"/>
              <a:gd name="connsiteX2" fmla="*/ 221456 w 276225"/>
              <a:gd name="connsiteY2" fmla="*/ 10441 h 11146"/>
              <a:gd name="connsiteX3" fmla="*/ 276225 w 276225"/>
              <a:gd name="connsiteY3" fmla="*/ 10441 h 11146"/>
              <a:gd name="connsiteX4" fmla="*/ 269081 w 276225"/>
              <a:gd name="connsiteY4" fmla="*/ 10441 h 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1146">
                <a:moveTo>
                  <a:pt x="0" y="916"/>
                </a:moveTo>
                <a:cubicBezTo>
                  <a:pt x="43458" y="122"/>
                  <a:pt x="86916" y="-671"/>
                  <a:pt x="123825" y="916"/>
                </a:cubicBezTo>
                <a:cubicBezTo>
                  <a:pt x="160734" y="2503"/>
                  <a:pt x="196056" y="8854"/>
                  <a:pt x="221456" y="10441"/>
                </a:cubicBezTo>
                <a:cubicBezTo>
                  <a:pt x="246856" y="12029"/>
                  <a:pt x="276225" y="10441"/>
                  <a:pt x="276225" y="10441"/>
                </a:cubicBezTo>
                <a:lnTo>
                  <a:pt x="269081" y="10441"/>
                </a:lnTo>
              </a:path>
            </a:pathLst>
          </a:custGeom>
          <a:noFill/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75BB231-E539-4C88-8CBD-0F4C6EA503A0}"/>
              </a:ext>
            </a:extLst>
          </p:cNvPr>
          <p:cNvGrpSpPr/>
          <p:nvPr/>
        </p:nvGrpSpPr>
        <p:grpSpPr>
          <a:xfrm>
            <a:off x="2416682" y="1229208"/>
            <a:ext cx="71476" cy="109123"/>
            <a:chOff x="3090862" y="1390650"/>
            <a:chExt cx="88109" cy="12858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AE6968-81CD-4D93-B98F-47673C44DC73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9C89856-052F-4B13-8D7A-58E463074251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85E7584-0551-477F-B380-E0415D04D9E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90996D0-4A65-43F3-91DA-D31612FECE19}"/>
              </a:ext>
            </a:extLst>
          </p:cNvPr>
          <p:cNvGrpSpPr/>
          <p:nvPr/>
        </p:nvGrpSpPr>
        <p:grpSpPr>
          <a:xfrm>
            <a:off x="2545149" y="1543576"/>
            <a:ext cx="71476" cy="109123"/>
            <a:chOff x="3090862" y="1390650"/>
            <a:chExt cx="88109" cy="12858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EFA9163-AECB-41F2-8BFC-FBDEE93DE68F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05EC9939-3559-447C-8CE6-787E192977D0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BBF2F87-7F14-4D16-8880-B2457A327205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A1B7389-AA7E-480F-8434-E69496722E36}"/>
              </a:ext>
            </a:extLst>
          </p:cNvPr>
          <p:cNvGrpSpPr/>
          <p:nvPr/>
        </p:nvGrpSpPr>
        <p:grpSpPr>
          <a:xfrm>
            <a:off x="2675919" y="1228198"/>
            <a:ext cx="71476" cy="109123"/>
            <a:chOff x="3090862" y="1390650"/>
            <a:chExt cx="88109" cy="128587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0C449BC-91E7-4627-9FF3-7628079BA048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F0BBBEE-990F-4A10-9698-B4AACEDD7A78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295FF09-002C-4E29-9B71-062409303FCF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956B783-1878-44BE-A2D9-9EC1C12D103C}"/>
              </a:ext>
            </a:extLst>
          </p:cNvPr>
          <p:cNvSpPr txBox="1"/>
          <p:nvPr/>
        </p:nvSpPr>
        <p:spPr>
          <a:xfrm>
            <a:off x="2236865" y="2393096"/>
            <a:ext cx="709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2F52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zh-CN" altLang="en-US" sz="700" b="1" dirty="0">
              <a:solidFill>
                <a:srgbClr val="2F52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2448F35-9D6A-4C77-81E7-50035359CF91}"/>
              </a:ext>
            </a:extLst>
          </p:cNvPr>
          <p:cNvSpPr txBox="1"/>
          <p:nvPr/>
        </p:nvSpPr>
        <p:spPr>
          <a:xfrm>
            <a:off x="2849884" y="1435441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Pressurized body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7B63BBA-00E3-44A8-924E-987BFB5BC4EE}"/>
              </a:ext>
            </a:extLst>
          </p:cNvPr>
          <p:cNvSpPr/>
          <p:nvPr/>
        </p:nvSpPr>
        <p:spPr>
          <a:xfrm>
            <a:off x="3053541" y="1807980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E301EED-A075-4A3E-B093-EB0D39086A2C}"/>
              </a:ext>
            </a:extLst>
          </p:cNvPr>
          <p:cNvSpPr/>
          <p:nvPr/>
        </p:nvSpPr>
        <p:spPr>
          <a:xfrm>
            <a:off x="3053541" y="1880865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E619508-AB01-4F6B-B059-DDDDB4F18BB1}"/>
              </a:ext>
            </a:extLst>
          </p:cNvPr>
          <p:cNvSpPr/>
          <p:nvPr/>
        </p:nvSpPr>
        <p:spPr>
          <a:xfrm>
            <a:off x="3381525" y="1802140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CBAE8C0-068E-4475-903C-23BC870424F2}"/>
              </a:ext>
            </a:extLst>
          </p:cNvPr>
          <p:cNvSpPr/>
          <p:nvPr/>
        </p:nvSpPr>
        <p:spPr>
          <a:xfrm flipV="1">
            <a:off x="3381526" y="1887437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4567D3F-4676-4589-8387-39BEC905E3D8}"/>
              </a:ext>
            </a:extLst>
          </p:cNvPr>
          <p:cNvSpPr/>
          <p:nvPr/>
        </p:nvSpPr>
        <p:spPr>
          <a:xfrm>
            <a:off x="3707263" y="1803409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FC9B8BE-C80C-4B2B-9D6E-A763A293620E}"/>
              </a:ext>
            </a:extLst>
          </p:cNvPr>
          <p:cNvSpPr/>
          <p:nvPr/>
        </p:nvSpPr>
        <p:spPr>
          <a:xfrm>
            <a:off x="3708154" y="1887437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D30A06B-6255-40B8-A994-0B07FAAD82A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52621" y="1658424"/>
            <a:ext cx="208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8A1D1A4-E22E-4DD7-8AD1-2ACF84D735F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952620" y="2078983"/>
            <a:ext cx="208450" cy="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91A8C97-17DF-45C8-90FC-6D2502820D0A}"/>
              </a:ext>
            </a:extLst>
          </p:cNvPr>
          <p:cNvSpPr txBox="1"/>
          <p:nvPr/>
        </p:nvSpPr>
        <p:spPr>
          <a:xfrm>
            <a:off x="3785844" y="1554894"/>
            <a:ext cx="208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041DAB8-BD1B-470A-987C-AACAB7F549F6}"/>
              </a:ext>
            </a:extLst>
          </p:cNvPr>
          <p:cNvSpPr txBox="1"/>
          <p:nvPr/>
        </p:nvSpPr>
        <p:spPr>
          <a:xfrm>
            <a:off x="3785844" y="1974782"/>
            <a:ext cx="208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6010295-1E96-470E-97B2-2505CF2E3B2F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843707" y="2239420"/>
            <a:ext cx="451209" cy="17840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C6F389B-9A90-4BA2-803C-ECB2A81941D7}"/>
              </a:ext>
            </a:extLst>
          </p:cNvPr>
          <p:cNvSpPr txBox="1"/>
          <p:nvPr/>
        </p:nvSpPr>
        <p:spPr>
          <a:xfrm>
            <a:off x="3215791" y="2333156"/>
            <a:ext cx="709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zh-CN" altLang="en-US" sz="7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17D7FDAD-C868-406B-92B5-E9CC9318273C}"/>
              </a:ext>
            </a:extLst>
          </p:cNvPr>
          <p:cNvSpPr/>
          <p:nvPr/>
        </p:nvSpPr>
        <p:spPr>
          <a:xfrm>
            <a:off x="4462447" y="2186780"/>
            <a:ext cx="838659" cy="375413"/>
          </a:xfrm>
          <a:prstGeom prst="roundRect">
            <a:avLst/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5196462-FB2C-4262-BFFE-2D9A6ABE90EC}"/>
              </a:ext>
            </a:extLst>
          </p:cNvPr>
          <p:cNvSpPr/>
          <p:nvPr/>
        </p:nvSpPr>
        <p:spPr>
          <a:xfrm>
            <a:off x="4462255" y="1262522"/>
            <a:ext cx="611909" cy="1300163"/>
          </a:xfrm>
          <a:prstGeom prst="roundRect">
            <a:avLst>
              <a:gd name="adj" fmla="val 8251"/>
            </a:avLst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50D440B-77F8-40E2-9DB5-D05A9C29C7D9}"/>
              </a:ext>
            </a:extLst>
          </p:cNvPr>
          <p:cNvSpPr/>
          <p:nvPr/>
        </p:nvSpPr>
        <p:spPr>
          <a:xfrm>
            <a:off x="5040538" y="1472407"/>
            <a:ext cx="328793" cy="789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924C4D5-05D1-4BB4-A368-F3E765EE90EC}"/>
              </a:ext>
            </a:extLst>
          </p:cNvPr>
          <p:cNvSpPr/>
          <p:nvPr/>
        </p:nvSpPr>
        <p:spPr>
          <a:xfrm>
            <a:off x="4477792" y="1616817"/>
            <a:ext cx="759356" cy="85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0B4F63-B0AC-477A-9310-D02A4C879C3F}"/>
              </a:ext>
            </a:extLst>
          </p:cNvPr>
          <p:cNvSpPr/>
          <p:nvPr/>
        </p:nvSpPr>
        <p:spPr>
          <a:xfrm>
            <a:off x="4697352" y="1924529"/>
            <a:ext cx="523057" cy="62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弧形 4">
            <a:extLst>
              <a:ext uri="{FF2B5EF4-FFF2-40B4-BE49-F238E27FC236}">
                <a16:creationId xmlns:a16="http://schemas.microsoft.com/office/drawing/2014/main" id="{43CC8169-2B7D-4ED0-9469-1EB804948A79}"/>
              </a:ext>
            </a:extLst>
          </p:cNvPr>
          <p:cNvSpPr>
            <a:spLocks noChangeAspect="1"/>
          </p:cNvSpPr>
          <p:nvPr/>
        </p:nvSpPr>
        <p:spPr>
          <a:xfrm flipH="1">
            <a:off x="4765577" y="1981995"/>
            <a:ext cx="165497" cy="33099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弧形 4">
            <a:extLst>
              <a:ext uri="{FF2B5EF4-FFF2-40B4-BE49-F238E27FC236}">
                <a16:creationId xmlns:a16="http://schemas.microsoft.com/office/drawing/2014/main" id="{9A3EBC55-23E0-4188-BB6D-3AE7414741DA}"/>
              </a:ext>
            </a:extLst>
          </p:cNvPr>
          <p:cNvSpPr>
            <a:spLocks noChangeAspect="1"/>
          </p:cNvSpPr>
          <p:nvPr/>
        </p:nvSpPr>
        <p:spPr>
          <a:xfrm>
            <a:off x="4931552" y="1981994"/>
            <a:ext cx="197528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弧形 4">
            <a:extLst>
              <a:ext uri="{FF2B5EF4-FFF2-40B4-BE49-F238E27FC236}">
                <a16:creationId xmlns:a16="http://schemas.microsoft.com/office/drawing/2014/main" id="{CE8F07B0-1EAA-4775-ADBD-CCF955B1ED01}"/>
              </a:ext>
            </a:extLst>
          </p:cNvPr>
          <p:cNvSpPr>
            <a:spLocks noChangeAspect="1"/>
          </p:cNvSpPr>
          <p:nvPr/>
        </p:nvSpPr>
        <p:spPr>
          <a:xfrm flipH="1">
            <a:off x="4697352" y="1924022"/>
            <a:ext cx="239205" cy="450878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弧形 4">
            <a:extLst>
              <a:ext uri="{FF2B5EF4-FFF2-40B4-BE49-F238E27FC236}">
                <a16:creationId xmlns:a16="http://schemas.microsoft.com/office/drawing/2014/main" id="{1B927C24-2D8F-431C-9410-2A6335C23976}"/>
              </a:ext>
            </a:extLst>
          </p:cNvPr>
          <p:cNvSpPr>
            <a:spLocks noChangeAspect="1"/>
          </p:cNvSpPr>
          <p:nvPr/>
        </p:nvSpPr>
        <p:spPr>
          <a:xfrm>
            <a:off x="4927827" y="1924022"/>
            <a:ext cx="261454" cy="507963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弧形 4">
            <a:extLst>
              <a:ext uri="{FF2B5EF4-FFF2-40B4-BE49-F238E27FC236}">
                <a16:creationId xmlns:a16="http://schemas.microsoft.com/office/drawing/2014/main" id="{7FCE9000-31BA-4C83-A304-30367681C250}"/>
              </a:ext>
            </a:extLst>
          </p:cNvPr>
          <p:cNvSpPr>
            <a:spLocks noChangeAspect="1"/>
          </p:cNvSpPr>
          <p:nvPr/>
        </p:nvSpPr>
        <p:spPr>
          <a:xfrm flipH="1">
            <a:off x="4642628" y="1866919"/>
            <a:ext cx="292861" cy="56508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2A0F2B1-793C-4C79-BFA8-E334D054A6F0}"/>
              </a:ext>
            </a:extLst>
          </p:cNvPr>
          <p:cNvCxnSpPr>
            <a:cxnSpLocks/>
          </p:cNvCxnSpPr>
          <p:nvPr/>
        </p:nvCxnSpPr>
        <p:spPr>
          <a:xfrm>
            <a:off x="4932314" y="1866919"/>
            <a:ext cx="381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0A72C79D-C09B-48B3-B6E1-A0E9AADC0AC9}"/>
              </a:ext>
            </a:extLst>
          </p:cNvPr>
          <p:cNvSpPr/>
          <p:nvPr/>
        </p:nvSpPr>
        <p:spPr>
          <a:xfrm>
            <a:off x="4812757" y="2028038"/>
            <a:ext cx="247650" cy="2476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0DA12E9-A690-441A-9C22-782CFEACAF8D}"/>
              </a:ext>
            </a:extLst>
          </p:cNvPr>
          <p:cNvSpPr/>
          <p:nvPr/>
        </p:nvSpPr>
        <p:spPr>
          <a:xfrm>
            <a:off x="5312554" y="1855329"/>
            <a:ext cx="273843" cy="5679"/>
          </a:xfrm>
          <a:custGeom>
            <a:avLst/>
            <a:gdLst>
              <a:gd name="connsiteX0" fmla="*/ 0 w 273843"/>
              <a:gd name="connsiteY0" fmla="*/ 5221 h 5679"/>
              <a:gd name="connsiteX1" fmla="*/ 92868 w 273843"/>
              <a:gd name="connsiteY1" fmla="*/ 5221 h 5679"/>
              <a:gd name="connsiteX2" fmla="*/ 152400 w 273843"/>
              <a:gd name="connsiteY2" fmla="*/ 458 h 5679"/>
              <a:gd name="connsiteX3" fmla="*/ 273843 w 273843"/>
              <a:gd name="connsiteY3" fmla="*/ 458 h 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" h="5679">
                <a:moveTo>
                  <a:pt x="0" y="5221"/>
                </a:moveTo>
                <a:cubicBezTo>
                  <a:pt x="33734" y="5618"/>
                  <a:pt x="67468" y="6015"/>
                  <a:pt x="92868" y="5221"/>
                </a:cubicBezTo>
                <a:cubicBezTo>
                  <a:pt x="118268" y="4427"/>
                  <a:pt x="122238" y="1252"/>
                  <a:pt x="152400" y="458"/>
                </a:cubicBezTo>
                <a:cubicBezTo>
                  <a:pt x="182562" y="-336"/>
                  <a:pt x="228202" y="61"/>
                  <a:pt x="273843" y="458"/>
                </a:cubicBezTo>
              </a:path>
            </a:pathLst>
          </a:custGeom>
          <a:solidFill>
            <a:schemeClr val="tx1"/>
          </a:solidFill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218B5FE-D32F-4CF0-A218-B11B04F6D637}"/>
              </a:ext>
            </a:extLst>
          </p:cNvPr>
          <p:cNvCxnSpPr>
            <a:cxnSpLocks/>
          </p:cNvCxnSpPr>
          <p:nvPr/>
        </p:nvCxnSpPr>
        <p:spPr>
          <a:xfrm>
            <a:off x="5586397" y="1854376"/>
            <a:ext cx="820742" cy="953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E2C79C0-6FF2-41A4-AA95-7C812B6ED09D}"/>
              </a:ext>
            </a:extLst>
          </p:cNvPr>
          <p:cNvCxnSpPr>
            <a:cxnSpLocks/>
          </p:cNvCxnSpPr>
          <p:nvPr/>
        </p:nvCxnSpPr>
        <p:spPr>
          <a:xfrm>
            <a:off x="5633152" y="1879143"/>
            <a:ext cx="771605" cy="495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弧形 4">
            <a:extLst>
              <a:ext uri="{FF2B5EF4-FFF2-40B4-BE49-F238E27FC236}">
                <a16:creationId xmlns:a16="http://schemas.microsoft.com/office/drawing/2014/main" id="{61A1617F-91DE-4E24-9068-7A4D6F9BB519}"/>
              </a:ext>
            </a:extLst>
          </p:cNvPr>
          <p:cNvSpPr>
            <a:spLocks noChangeAspect="1"/>
          </p:cNvSpPr>
          <p:nvPr/>
        </p:nvSpPr>
        <p:spPr>
          <a:xfrm>
            <a:off x="6404520" y="1461593"/>
            <a:ext cx="208449" cy="394167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弧形 4">
            <a:extLst>
              <a:ext uri="{FF2B5EF4-FFF2-40B4-BE49-F238E27FC236}">
                <a16:creationId xmlns:a16="http://schemas.microsoft.com/office/drawing/2014/main" id="{931AE53B-79B3-41D5-9915-67E88AA7221C}"/>
              </a:ext>
            </a:extLst>
          </p:cNvPr>
          <p:cNvSpPr>
            <a:spLocks noChangeAspect="1"/>
          </p:cNvSpPr>
          <p:nvPr/>
        </p:nvSpPr>
        <p:spPr>
          <a:xfrm>
            <a:off x="6404520" y="1879607"/>
            <a:ext cx="208449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9D3FB93-AAC8-4311-A9DB-480BF278173F}"/>
              </a:ext>
            </a:extLst>
          </p:cNvPr>
          <p:cNvCxnSpPr>
            <a:cxnSpLocks/>
            <a:endCxn id="138" idx="0"/>
          </p:cNvCxnSpPr>
          <p:nvPr/>
        </p:nvCxnSpPr>
        <p:spPr>
          <a:xfrm flipV="1">
            <a:off x="5067213" y="1461593"/>
            <a:ext cx="1337307" cy="6414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AFEB568-91A8-455E-B757-4DE2AD6E7F58}"/>
              </a:ext>
            </a:extLst>
          </p:cNvPr>
          <p:cNvCxnSpPr>
            <a:cxnSpLocks/>
          </p:cNvCxnSpPr>
          <p:nvPr/>
        </p:nvCxnSpPr>
        <p:spPr>
          <a:xfrm>
            <a:off x="5298725" y="2272513"/>
            <a:ext cx="1110557" cy="0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70FD2DC7-B62B-40A7-AFA6-FCE1B055740C}"/>
              </a:ext>
            </a:extLst>
          </p:cNvPr>
          <p:cNvSpPr/>
          <p:nvPr/>
        </p:nvSpPr>
        <p:spPr>
          <a:xfrm>
            <a:off x="4499382" y="1295751"/>
            <a:ext cx="523875" cy="273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0751E398-155F-4302-9EBD-FA941BFE08E0}"/>
              </a:ext>
            </a:extLst>
          </p:cNvPr>
          <p:cNvSpPr/>
          <p:nvPr/>
        </p:nvSpPr>
        <p:spPr>
          <a:xfrm>
            <a:off x="5312554" y="1871540"/>
            <a:ext cx="276225" cy="11146"/>
          </a:xfrm>
          <a:custGeom>
            <a:avLst/>
            <a:gdLst>
              <a:gd name="connsiteX0" fmla="*/ 0 w 276225"/>
              <a:gd name="connsiteY0" fmla="*/ 916 h 11146"/>
              <a:gd name="connsiteX1" fmla="*/ 123825 w 276225"/>
              <a:gd name="connsiteY1" fmla="*/ 916 h 11146"/>
              <a:gd name="connsiteX2" fmla="*/ 221456 w 276225"/>
              <a:gd name="connsiteY2" fmla="*/ 10441 h 11146"/>
              <a:gd name="connsiteX3" fmla="*/ 276225 w 276225"/>
              <a:gd name="connsiteY3" fmla="*/ 10441 h 11146"/>
              <a:gd name="connsiteX4" fmla="*/ 269081 w 276225"/>
              <a:gd name="connsiteY4" fmla="*/ 10441 h 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1146">
                <a:moveTo>
                  <a:pt x="0" y="916"/>
                </a:moveTo>
                <a:cubicBezTo>
                  <a:pt x="43458" y="122"/>
                  <a:pt x="86916" y="-671"/>
                  <a:pt x="123825" y="916"/>
                </a:cubicBezTo>
                <a:cubicBezTo>
                  <a:pt x="160734" y="2503"/>
                  <a:pt x="196056" y="8854"/>
                  <a:pt x="221456" y="10441"/>
                </a:cubicBezTo>
                <a:cubicBezTo>
                  <a:pt x="246856" y="12029"/>
                  <a:pt x="276225" y="10441"/>
                  <a:pt x="276225" y="10441"/>
                </a:cubicBezTo>
                <a:lnTo>
                  <a:pt x="269081" y="10441"/>
                </a:lnTo>
              </a:path>
            </a:pathLst>
          </a:custGeom>
          <a:noFill/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85DD9D8-4006-4A7D-8BD7-E5780992A052}"/>
              </a:ext>
            </a:extLst>
          </p:cNvPr>
          <p:cNvGrpSpPr/>
          <p:nvPr/>
        </p:nvGrpSpPr>
        <p:grpSpPr>
          <a:xfrm>
            <a:off x="4597114" y="1229208"/>
            <a:ext cx="71476" cy="109123"/>
            <a:chOff x="3090862" y="1390650"/>
            <a:chExt cx="88109" cy="128587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50F4C313-F976-4748-932F-EE79B8C75D8E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1C1A51F-91ED-4E76-9C7A-D7A2BBED26B9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51642A5E-2E35-42DB-853E-F1CFA0508C8A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1993511-4131-4F9C-B23F-EE8AA8E224D1}"/>
              </a:ext>
            </a:extLst>
          </p:cNvPr>
          <p:cNvGrpSpPr/>
          <p:nvPr/>
        </p:nvGrpSpPr>
        <p:grpSpPr>
          <a:xfrm>
            <a:off x="4725581" y="1543576"/>
            <a:ext cx="71476" cy="109123"/>
            <a:chOff x="3090862" y="1390650"/>
            <a:chExt cx="88109" cy="128587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C175E51-5C2A-43AB-BA6F-C2F9DA4E09B2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44959F5B-1AAB-43C8-AAC7-FEAC60EBB15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DD09AA0-33CA-4A8C-BBE0-B60C62DD226A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09D6884-7CA0-40DB-8E14-5626FF6FB6B0}"/>
              </a:ext>
            </a:extLst>
          </p:cNvPr>
          <p:cNvGrpSpPr/>
          <p:nvPr/>
        </p:nvGrpSpPr>
        <p:grpSpPr>
          <a:xfrm>
            <a:off x="4856351" y="1228198"/>
            <a:ext cx="71476" cy="109123"/>
            <a:chOff x="3090862" y="1390650"/>
            <a:chExt cx="88109" cy="128587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EA924B7-EE1D-43E3-8142-E63702C79120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6D3AB40-F833-40AD-8F6F-26773DAC833B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23A5E50-6649-4765-9F56-DF4A0FBDE315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CD21D771-CDF0-46F2-8D8C-D5CA9EB5DAEB}"/>
              </a:ext>
            </a:extLst>
          </p:cNvPr>
          <p:cNvSpPr/>
          <p:nvPr/>
        </p:nvSpPr>
        <p:spPr>
          <a:xfrm>
            <a:off x="5987774" y="1802613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679FA18-5AF2-45C0-B149-D0CC87A44A2B}"/>
              </a:ext>
            </a:extLst>
          </p:cNvPr>
          <p:cNvSpPr/>
          <p:nvPr/>
        </p:nvSpPr>
        <p:spPr>
          <a:xfrm>
            <a:off x="5986934" y="1889788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BA52299-FBA8-44F6-9C28-DFCCC1D325BF}"/>
              </a:ext>
            </a:extLst>
          </p:cNvPr>
          <p:cNvSpPr/>
          <p:nvPr/>
        </p:nvSpPr>
        <p:spPr>
          <a:xfrm>
            <a:off x="6262051" y="1802140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9A4455F-9FEB-48E4-8A16-2118264E14B9}"/>
              </a:ext>
            </a:extLst>
          </p:cNvPr>
          <p:cNvSpPr/>
          <p:nvPr/>
        </p:nvSpPr>
        <p:spPr>
          <a:xfrm flipV="1">
            <a:off x="6262609" y="1889788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442EBB7-2159-47D3-AE51-C4B146274C56}"/>
              </a:ext>
            </a:extLst>
          </p:cNvPr>
          <p:cNvSpPr/>
          <p:nvPr/>
        </p:nvSpPr>
        <p:spPr>
          <a:xfrm rot="17801428">
            <a:off x="6524847" y="1708638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A32AFC59-FA9C-4ECA-9667-9855F47220C2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4631884" y="1087486"/>
            <a:ext cx="0" cy="143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F445FCD-D73A-4FAE-B406-457FB8EDFE9E}"/>
              </a:ext>
            </a:extLst>
          </p:cNvPr>
          <p:cNvCxnSpPr>
            <a:cxnSpLocks/>
          </p:cNvCxnSpPr>
          <p:nvPr/>
        </p:nvCxnSpPr>
        <p:spPr>
          <a:xfrm>
            <a:off x="4765577" y="1635496"/>
            <a:ext cx="0" cy="143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3778769-09A3-4AB1-A7F2-53BEB928B8FE}"/>
              </a:ext>
            </a:extLst>
          </p:cNvPr>
          <p:cNvSpPr txBox="1"/>
          <p:nvPr/>
        </p:nvSpPr>
        <p:spPr>
          <a:xfrm>
            <a:off x="4499382" y="927771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02B10B3-8502-4D2C-B2EE-7754F62BE909}"/>
              </a:ext>
            </a:extLst>
          </p:cNvPr>
          <p:cNvSpPr txBox="1"/>
          <p:nvPr/>
        </p:nvSpPr>
        <p:spPr>
          <a:xfrm>
            <a:off x="4620388" y="1718899"/>
            <a:ext cx="328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7AE801-F142-4612-8A2F-35B415A414BA}"/>
              </a:ext>
            </a:extLst>
          </p:cNvPr>
          <p:cNvSpPr/>
          <p:nvPr/>
        </p:nvSpPr>
        <p:spPr>
          <a:xfrm rot="3798572" flipV="1">
            <a:off x="6524846" y="1983471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EEB7E422-8366-4326-8370-7FDF9C6AEE10}"/>
              </a:ext>
            </a:extLst>
          </p:cNvPr>
          <p:cNvGrpSpPr/>
          <p:nvPr/>
        </p:nvGrpSpPr>
        <p:grpSpPr>
          <a:xfrm>
            <a:off x="6606994" y="1471405"/>
            <a:ext cx="105356" cy="338708"/>
            <a:chOff x="6612970" y="1509151"/>
            <a:chExt cx="105356" cy="338708"/>
          </a:xfrm>
        </p:grpSpPr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102F67CF-4A34-460B-A4CE-962934F5B81C}"/>
                </a:ext>
              </a:extLst>
            </p:cNvPr>
            <p:cNvSpPr/>
            <p:nvPr/>
          </p:nvSpPr>
          <p:spPr>
            <a:xfrm>
              <a:off x="6612970" y="1616817"/>
              <a:ext cx="105356" cy="231042"/>
            </a:xfrm>
            <a:custGeom>
              <a:avLst/>
              <a:gdLst>
                <a:gd name="connsiteX0" fmla="*/ 0 w 85223"/>
                <a:gd name="connsiteY0" fmla="*/ 252412 h 252412"/>
                <a:gd name="connsiteX1" fmla="*/ 80962 w 85223"/>
                <a:gd name="connsiteY1" fmla="*/ 109537 h 252412"/>
                <a:gd name="connsiteX2" fmla="*/ 66675 w 85223"/>
                <a:gd name="connsiteY2" fmla="*/ 0 h 25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23" h="252412">
                  <a:moveTo>
                    <a:pt x="0" y="252412"/>
                  </a:moveTo>
                  <a:cubicBezTo>
                    <a:pt x="34925" y="202009"/>
                    <a:pt x="69850" y="151606"/>
                    <a:pt x="80962" y="109537"/>
                  </a:cubicBezTo>
                  <a:cubicBezTo>
                    <a:pt x="92074" y="67468"/>
                    <a:pt x="79374" y="33734"/>
                    <a:pt x="666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CAB94DC7-3B33-48F1-8DC0-543EF659AF69}"/>
                </a:ext>
              </a:extLst>
            </p:cNvPr>
            <p:cNvCxnSpPr>
              <a:cxnSpLocks/>
              <a:stCxn id="253" idx="2"/>
            </p:cNvCxnSpPr>
            <p:nvPr/>
          </p:nvCxnSpPr>
          <p:spPr>
            <a:xfrm flipH="1" flipV="1">
              <a:off x="6651496" y="1509151"/>
              <a:ext cx="43900" cy="107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D75BDAE6-D9C1-4A9C-9DE9-DB1564F0E188}"/>
              </a:ext>
            </a:extLst>
          </p:cNvPr>
          <p:cNvGrpSpPr/>
          <p:nvPr/>
        </p:nvGrpSpPr>
        <p:grpSpPr>
          <a:xfrm flipV="1">
            <a:off x="6612801" y="1918954"/>
            <a:ext cx="105356" cy="338708"/>
            <a:chOff x="6612970" y="1509151"/>
            <a:chExt cx="105356" cy="338708"/>
          </a:xfrm>
        </p:grpSpPr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C0EA3F78-6043-4CDA-A756-C4A9DE18400E}"/>
                </a:ext>
              </a:extLst>
            </p:cNvPr>
            <p:cNvSpPr/>
            <p:nvPr/>
          </p:nvSpPr>
          <p:spPr>
            <a:xfrm>
              <a:off x="6612970" y="1616817"/>
              <a:ext cx="105356" cy="231042"/>
            </a:xfrm>
            <a:custGeom>
              <a:avLst/>
              <a:gdLst>
                <a:gd name="connsiteX0" fmla="*/ 0 w 85223"/>
                <a:gd name="connsiteY0" fmla="*/ 252412 h 252412"/>
                <a:gd name="connsiteX1" fmla="*/ 80962 w 85223"/>
                <a:gd name="connsiteY1" fmla="*/ 109537 h 252412"/>
                <a:gd name="connsiteX2" fmla="*/ 66675 w 85223"/>
                <a:gd name="connsiteY2" fmla="*/ 0 h 25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23" h="252412">
                  <a:moveTo>
                    <a:pt x="0" y="252412"/>
                  </a:moveTo>
                  <a:cubicBezTo>
                    <a:pt x="34925" y="202009"/>
                    <a:pt x="69850" y="151606"/>
                    <a:pt x="80962" y="109537"/>
                  </a:cubicBezTo>
                  <a:cubicBezTo>
                    <a:pt x="92074" y="67468"/>
                    <a:pt x="79374" y="33734"/>
                    <a:pt x="666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2F878479-01D4-48A0-84C3-21595B26A8E7}"/>
                </a:ext>
              </a:extLst>
            </p:cNvPr>
            <p:cNvCxnSpPr>
              <a:cxnSpLocks/>
              <a:stCxn id="261" idx="2"/>
            </p:cNvCxnSpPr>
            <p:nvPr/>
          </p:nvCxnSpPr>
          <p:spPr>
            <a:xfrm flipH="1" flipV="1">
              <a:off x="6651496" y="1509151"/>
              <a:ext cx="43900" cy="107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文本框 262">
            <a:extLst>
              <a:ext uri="{FF2B5EF4-FFF2-40B4-BE49-F238E27FC236}">
                <a16:creationId xmlns:a16="http://schemas.microsoft.com/office/drawing/2014/main" id="{32E96A4A-D56C-455E-BE0C-6194E35545E9}"/>
              </a:ext>
            </a:extLst>
          </p:cNvPr>
          <p:cNvSpPr txBox="1"/>
          <p:nvPr/>
        </p:nvSpPr>
        <p:spPr>
          <a:xfrm>
            <a:off x="6531764" y="1755960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eversion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3A757BA2-2495-4F3F-A9DC-95C00977938B}"/>
              </a:ext>
            </a:extLst>
          </p:cNvPr>
          <p:cNvCxnSpPr>
            <a:cxnSpLocks/>
          </p:cNvCxnSpPr>
          <p:nvPr/>
        </p:nvCxnSpPr>
        <p:spPr>
          <a:xfrm>
            <a:off x="2454311" y="1084700"/>
            <a:ext cx="0" cy="143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F54674FE-94BE-468B-A3AE-52514FD46874}"/>
              </a:ext>
            </a:extLst>
          </p:cNvPr>
          <p:cNvSpPr txBox="1"/>
          <p:nvPr/>
        </p:nvSpPr>
        <p:spPr>
          <a:xfrm>
            <a:off x="2321809" y="924985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24C5AD5A-335A-4A02-BFC0-5CDA00FB4D96}"/>
              </a:ext>
            </a:extLst>
          </p:cNvPr>
          <p:cNvCxnSpPr>
            <a:cxnSpLocks/>
          </p:cNvCxnSpPr>
          <p:nvPr/>
        </p:nvCxnSpPr>
        <p:spPr>
          <a:xfrm>
            <a:off x="2581623" y="1647951"/>
            <a:ext cx="0" cy="143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32A0387-32A5-4811-9ADF-E2DEC819F1F8}"/>
              </a:ext>
            </a:extLst>
          </p:cNvPr>
          <p:cNvSpPr txBox="1"/>
          <p:nvPr/>
        </p:nvSpPr>
        <p:spPr>
          <a:xfrm>
            <a:off x="2436434" y="1731354"/>
            <a:ext cx="328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FEB865D1-A303-441D-9C2D-BD2D6A003516}"/>
              </a:ext>
            </a:extLst>
          </p:cNvPr>
          <p:cNvSpPr/>
          <p:nvPr/>
        </p:nvSpPr>
        <p:spPr>
          <a:xfrm>
            <a:off x="2355435" y="1803193"/>
            <a:ext cx="79134" cy="791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03F36016-B717-4C73-9E85-865BA71CB28D}"/>
              </a:ext>
            </a:extLst>
          </p:cNvPr>
          <p:cNvCxnSpPr>
            <a:cxnSpLocks/>
          </p:cNvCxnSpPr>
          <p:nvPr/>
        </p:nvCxnSpPr>
        <p:spPr>
          <a:xfrm flipH="1">
            <a:off x="2211502" y="1842760"/>
            <a:ext cx="16615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F87229A-AA9E-48D4-9C72-840904209EFE}"/>
              </a:ext>
            </a:extLst>
          </p:cNvPr>
          <p:cNvSpPr txBox="1"/>
          <p:nvPr/>
        </p:nvSpPr>
        <p:spPr>
          <a:xfrm>
            <a:off x="1544256" y="1720159"/>
            <a:ext cx="81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Barometric </a:t>
            </a:r>
          </a:p>
          <a:p>
            <a:pPr algn="ctr"/>
            <a:r>
              <a:rPr lang="en-US" altLang="zh-CN" sz="7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Sensor</a:t>
            </a:r>
            <a:endParaRPr lang="zh-CN" altLang="en-US" sz="7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7D9419F1-0447-4662-AA78-019396998B9A}"/>
              </a:ext>
            </a:extLst>
          </p:cNvPr>
          <p:cNvSpPr/>
          <p:nvPr/>
        </p:nvSpPr>
        <p:spPr>
          <a:xfrm>
            <a:off x="4541960" y="1816193"/>
            <a:ext cx="79134" cy="791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C90A8E21-EE41-4DAA-897D-785574E5D87B}"/>
              </a:ext>
            </a:extLst>
          </p:cNvPr>
          <p:cNvCxnSpPr>
            <a:cxnSpLocks/>
          </p:cNvCxnSpPr>
          <p:nvPr/>
        </p:nvCxnSpPr>
        <p:spPr>
          <a:xfrm flipH="1">
            <a:off x="4398027" y="1855760"/>
            <a:ext cx="16615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DF14DF6E-147D-4A9E-B461-A7B766503FBF}"/>
              </a:ext>
            </a:extLst>
          </p:cNvPr>
          <p:cNvSpPr/>
          <p:nvPr/>
        </p:nvSpPr>
        <p:spPr>
          <a:xfrm>
            <a:off x="7035639" y="2186780"/>
            <a:ext cx="838659" cy="375413"/>
          </a:xfrm>
          <a:prstGeom prst="roundRect">
            <a:avLst/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9F0609F4-A461-4FE9-8482-C1AD0B00394F}"/>
              </a:ext>
            </a:extLst>
          </p:cNvPr>
          <p:cNvSpPr/>
          <p:nvPr/>
        </p:nvSpPr>
        <p:spPr>
          <a:xfrm>
            <a:off x="7035447" y="1262522"/>
            <a:ext cx="611909" cy="1300163"/>
          </a:xfrm>
          <a:prstGeom prst="roundRect">
            <a:avLst>
              <a:gd name="adj" fmla="val 8251"/>
            </a:avLst>
          </a:prstGeom>
          <a:noFill/>
          <a:ln w="14351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B6535FFD-02B0-4F61-A89C-503E3F1A5C16}"/>
              </a:ext>
            </a:extLst>
          </p:cNvPr>
          <p:cNvSpPr/>
          <p:nvPr/>
        </p:nvSpPr>
        <p:spPr>
          <a:xfrm>
            <a:off x="7613730" y="1472407"/>
            <a:ext cx="328793" cy="789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D182B825-53AF-4687-AF44-7B80540DFD7C}"/>
              </a:ext>
            </a:extLst>
          </p:cNvPr>
          <p:cNvSpPr/>
          <p:nvPr/>
        </p:nvSpPr>
        <p:spPr>
          <a:xfrm>
            <a:off x="7049653" y="1615630"/>
            <a:ext cx="759356" cy="850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1B8EE2E-2AAC-4D8A-A5DA-D668E27E1BC9}"/>
              </a:ext>
            </a:extLst>
          </p:cNvPr>
          <p:cNvSpPr/>
          <p:nvPr/>
        </p:nvSpPr>
        <p:spPr>
          <a:xfrm>
            <a:off x="7270544" y="1938073"/>
            <a:ext cx="523057" cy="610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5" name="弧形 4">
            <a:extLst>
              <a:ext uri="{FF2B5EF4-FFF2-40B4-BE49-F238E27FC236}">
                <a16:creationId xmlns:a16="http://schemas.microsoft.com/office/drawing/2014/main" id="{770878D9-0B1A-45C6-B0BB-FF349A5E454B}"/>
              </a:ext>
            </a:extLst>
          </p:cNvPr>
          <p:cNvSpPr>
            <a:spLocks noChangeAspect="1"/>
          </p:cNvSpPr>
          <p:nvPr/>
        </p:nvSpPr>
        <p:spPr>
          <a:xfrm flipH="1">
            <a:off x="7338769" y="1981995"/>
            <a:ext cx="165497" cy="33099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6" name="弧形 4">
            <a:extLst>
              <a:ext uri="{FF2B5EF4-FFF2-40B4-BE49-F238E27FC236}">
                <a16:creationId xmlns:a16="http://schemas.microsoft.com/office/drawing/2014/main" id="{A7391628-3200-4D13-B8BD-C98A35243B60}"/>
              </a:ext>
            </a:extLst>
          </p:cNvPr>
          <p:cNvSpPr>
            <a:spLocks noChangeAspect="1"/>
          </p:cNvSpPr>
          <p:nvPr/>
        </p:nvSpPr>
        <p:spPr>
          <a:xfrm>
            <a:off x="7501569" y="1981994"/>
            <a:ext cx="197528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弧形 4">
            <a:extLst>
              <a:ext uri="{FF2B5EF4-FFF2-40B4-BE49-F238E27FC236}">
                <a16:creationId xmlns:a16="http://schemas.microsoft.com/office/drawing/2014/main" id="{2D373855-5212-4333-AC1B-7068478178CB}"/>
              </a:ext>
            </a:extLst>
          </p:cNvPr>
          <p:cNvSpPr>
            <a:spLocks noChangeAspect="1"/>
          </p:cNvSpPr>
          <p:nvPr/>
        </p:nvSpPr>
        <p:spPr>
          <a:xfrm flipH="1">
            <a:off x="7270544" y="1924022"/>
            <a:ext cx="239205" cy="450878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8" name="弧形 4">
            <a:extLst>
              <a:ext uri="{FF2B5EF4-FFF2-40B4-BE49-F238E27FC236}">
                <a16:creationId xmlns:a16="http://schemas.microsoft.com/office/drawing/2014/main" id="{DE9475C1-0573-4A58-B95D-632DBE9092F5}"/>
              </a:ext>
            </a:extLst>
          </p:cNvPr>
          <p:cNvSpPr>
            <a:spLocks noChangeAspect="1"/>
          </p:cNvSpPr>
          <p:nvPr/>
        </p:nvSpPr>
        <p:spPr>
          <a:xfrm>
            <a:off x="7501019" y="1924022"/>
            <a:ext cx="261454" cy="507963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9" name="弧形 4">
            <a:extLst>
              <a:ext uri="{FF2B5EF4-FFF2-40B4-BE49-F238E27FC236}">
                <a16:creationId xmlns:a16="http://schemas.microsoft.com/office/drawing/2014/main" id="{EA3CC2BA-E97A-40D9-84B6-65137598E776}"/>
              </a:ext>
            </a:extLst>
          </p:cNvPr>
          <p:cNvSpPr>
            <a:spLocks noChangeAspect="1"/>
          </p:cNvSpPr>
          <p:nvPr/>
        </p:nvSpPr>
        <p:spPr>
          <a:xfrm flipH="1">
            <a:off x="7215820" y="1866919"/>
            <a:ext cx="292861" cy="565084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F806C0C6-5ECA-42D3-A519-844571F9D700}"/>
              </a:ext>
            </a:extLst>
          </p:cNvPr>
          <p:cNvCxnSpPr>
            <a:cxnSpLocks/>
          </p:cNvCxnSpPr>
          <p:nvPr/>
        </p:nvCxnSpPr>
        <p:spPr>
          <a:xfrm>
            <a:off x="7505506" y="1866919"/>
            <a:ext cx="381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CA3A1F7E-4571-47D7-9A2E-D2D97E374458}"/>
              </a:ext>
            </a:extLst>
          </p:cNvPr>
          <p:cNvSpPr/>
          <p:nvPr/>
        </p:nvSpPr>
        <p:spPr>
          <a:xfrm>
            <a:off x="7385949" y="2028038"/>
            <a:ext cx="247650" cy="2476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97E752D0-3FBC-44B0-A56D-393523AD00CD}"/>
              </a:ext>
            </a:extLst>
          </p:cNvPr>
          <p:cNvSpPr/>
          <p:nvPr/>
        </p:nvSpPr>
        <p:spPr>
          <a:xfrm>
            <a:off x="7885746" y="1855329"/>
            <a:ext cx="273843" cy="5679"/>
          </a:xfrm>
          <a:custGeom>
            <a:avLst/>
            <a:gdLst>
              <a:gd name="connsiteX0" fmla="*/ 0 w 273843"/>
              <a:gd name="connsiteY0" fmla="*/ 5221 h 5679"/>
              <a:gd name="connsiteX1" fmla="*/ 92868 w 273843"/>
              <a:gd name="connsiteY1" fmla="*/ 5221 h 5679"/>
              <a:gd name="connsiteX2" fmla="*/ 152400 w 273843"/>
              <a:gd name="connsiteY2" fmla="*/ 458 h 5679"/>
              <a:gd name="connsiteX3" fmla="*/ 273843 w 273843"/>
              <a:gd name="connsiteY3" fmla="*/ 458 h 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" h="5679">
                <a:moveTo>
                  <a:pt x="0" y="5221"/>
                </a:moveTo>
                <a:cubicBezTo>
                  <a:pt x="33734" y="5618"/>
                  <a:pt x="67468" y="6015"/>
                  <a:pt x="92868" y="5221"/>
                </a:cubicBezTo>
                <a:cubicBezTo>
                  <a:pt x="118268" y="4427"/>
                  <a:pt x="122238" y="1252"/>
                  <a:pt x="152400" y="458"/>
                </a:cubicBezTo>
                <a:cubicBezTo>
                  <a:pt x="182562" y="-336"/>
                  <a:pt x="228202" y="61"/>
                  <a:pt x="273843" y="458"/>
                </a:cubicBezTo>
              </a:path>
            </a:pathLst>
          </a:custGeom>
          <a:solidFill>
            <a:schemeClr val="tx1"/>
          </a:solidFill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26511ECA-0FAA-40DF-8336-14020048E7E7}"/>
              </a:ext>
            </a:extLst>
          </p:cNvPr>
          <p:cNvCxnSpPr>
            <a:cxnSpLocks/>
            <a:stCxn id="292" idx="3"/>
          </p:cNvCxnSpPr>
          <p:nvPr/>
        </p:nvCxnSpPr>
        <p:spPr>
          <a:xfrm flipV="1">
            <a:off x="8159589" y="1855329"/>
            <a:ext cx="1049342" cy="458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8D29A601-F7F6-4D41-BB34-9C4C586EB120}"/>
              </a:ext>
            </a:extLst>
          </p:cNvPr>
          <p:cNvCxnSpPr>
            <a:cxnSpLocks/>
            <a:stCxn id="300" idx="3"/>
          </p:cNvCxnSpPr>
          <p:nvPr/>
        </p:nvCxnSpPr>
        <p:spPr>
          <a:xfrm flipV="1">
            <a:off x="8161971" y="1879639"/>
            <a:ext cx="1044578" cy="2342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弧形 4">
            <a:extLst>
              <a:ext uri="{FF2B5EF4-FFF2-40B4-BE49-F238E27FC236}">
                <a16:creationId xmlns:a16="http://schemas.microsoft.com/office/drawing/2014/main" id="{08890BB5-4020-46BC-93DE-F5E1977E17AD}"/>
              </a:ext>
            </a:extLst>
          </p:cNvPr>
          <p:cNvSpPr>
            <a:spLocks noChangeAspect="1"/>
          </p:cNvSpPr>
          <p:nvPr/>
        </p:nvSpPr>
        <p:spPr>
          <a:xfrm>
            <a:off x="9206312" y="1461593"/>
            <a:ext cx="208449" cy="394167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6" name="弧形 4">
            <a:extLst>
              <a:ext uri="{FF2B5EF4-FFF2-40B4-BE49-F238E27FC236}">
                <a16:creationId xmlns:a16="http://schemas.microsoft.com/office/drawing/2014/main" id="{31C27890-2E31-49BF-A3B5-7BDA4E834A55}"/>
              </a:ext>
            </a:extLst>
          </p:cNvPr>
          <p:cNvSpPr>
            <a:spLocks noChangeAspect="1"/>
          </p:cNvSpPr>
          <p:nvPr/>
        </p:nvSpPr>
        <p:spPr>
          <a:xfrm>
            <a:off x="9206312" y="1879607"/>
            <a:ext cx="208449" cy="392906"/>
          </a:xfrm>
          <a:custGeom>
            <a:avLst/>
            <a:gdLst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3" fmla="*/ 924339 w 1848678"/>
              <a:gd name="connsiteY3" fmla="*/ 924339 h 1848678"/>
              <a:gd name="connsiteX4" fmla="*/ 924339 w 1848678"/>
              <a:gd name="connsiteY4" fmla="*/ 0 h 1848678"/>
              <a:gd name="connsiteX0" fmla="*/ 924339 w 1848678"/>
              <a:gd name="connsiteY0" fmla="*/ 0 h 1848678"/>
              <a:gd name="connsiteX1" fmla="*/ 1848677 w 1848678"/>
              <a:gd name="connsiteY1" fmla="*/ 923152 h 1848678"/>
              <a:gd name="connsiteX2" fmla="*/ 926712 w 1848678"/>
              <a:gd name="connsiteY2" fmla="*/ 1848675 h 1848678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2373 w 924338"/>
              <a:gd name="connsiteY2" fmla="*/ 1848675 h 1848675"/>
              <a:gd name="connsiteX3" fmla="*/ 0 w 924338"/>
              <a:gd name="connsiteY3" fmla="*/ 924339 h 1848675"/>
              <a:gd name="connsiteX4" fmla="*/ 0 w 924338"/>
              <a:gd name="connsiteY4" fmla="*/ 0 h 1848675"/>
              <a:gd name="connsiteX0" fmla="*/ 0 w 924338"/>
              <a:gd name="connsiteY0" fmla="*/ 0 h 1848675"/>
              <a:gd name="connsiteX1" fmla="*/ 924338 w 924338"/>
              <a:gd name="connsiteY1" fmla="*/ 923152 h 1848675"/>
              <a:gd name="connsiteX2" fmla="*/ 5548 w 924338"/>
              <a:gd name="connsiteY2" fmla="*/ 1848675 h 184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338" h="1848675" stroke="0" extrusionOk="0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2407" y="1847365"/>
                  <a:pt x="2373" y="1848675"/>
                </a:cubicBezTo>
                <a:lnTo>
                  <a:pt x="0" y="924339"/>
                </a:lnTo>
                <a:lnTo>
                  <a:pt x="0" y="0"/>
                </a:lnTo>
                <a:close/>
              </a:path>
              <a:path w="924338" h="1848675" fill="none">
                <a:moveTo>
                  <a:pt x="0" y="0"/>
                </a:moveTo>
                <a:cubicBezTo>
                  <a:pt x="510035" y="0"/>
                  <a:pt x="923683" y="413118"/>
                  <a:pt x="924338" y="923152"/>
                </a:cubicBezTo>
                <a:cubicBezTo>
                  <a:pt x="924993" y="1433186"/>
                  <a:pt x="515582" y="1847365"/>
                  <a:pt x="5548" y="1848675"/>
                </a:cubicBezTo>
              </a:path>
            </a:pathLst>
          </a:cu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2CAEF148-4EE1-46A8-832A-04FEAB06C904}"/>
              </a:ext>
            </a:extLst>
          </p:cNvPr>
          <p:cNvCxnSpPr>
            <a:cxnSpLocks/>
            <a:endCxn id="295" idx="0"/>
          </p:cNvCxnSpPr>
          <p:nvPr/>
        </p:nvCxnSpPr>
        <p:spPr>
          <a:xfrm flipV="1">
            <a:off x="7640213" y="1461593"/>
            <a:ext cx="1566099" cy="3680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A8CBD77E-08DD-4FD9-A2D8-5C683765EA14}"/>
              </a:ext>
            </a:extLst>
          </p:cNvPr>
          <p:cNvCxnSpPr>
            <a:cxnSpLocks/>
          </p:cNvCxnSpPr>
          <p:nvPr/>
        </p:nvCxnSpPr>
        <p:spPr>
          <a:xfrm>
            <a:off x="7867460" y="2265881"/>
            <a:ext cx="1340103" cy="4251"/>
          </a:xfrm>
          <a:prstGeom prst="line">
            <a:avLst/>
          </a:prstGeom>
          <a:ln w="14351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0475B13-0992-4F96-9030-B914671E03C6}"/>
              </a:ext>
            </a:extLst>
          </p:cNvPr>
          <p:cNvSpPr/>
          <p:nvPr/>
        </p:nvSpPr>
        <p:spPr>
          <a:xfrm>
            <a:off x="7072574" y="1295751"/>
            <a:ext cx="523875" cy="2738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B95716B8-EE59-4D8E-ADA7-BFED7D83B6BB}"/>
              </a:ext>
            </a:extLst>
          </p:cNvPr>
          <p:cNvSpPr/>
          <p:nvPr/>
        </p:nvSpPr>
        <p:spPr>
          <a:xfrm>
            <a:off x="7885746" y="1871540"/>
            <a:ext cx="276225" cy="11146"/>
          </a:xfrm>
          <a:custGeom>
            <a:avLst/>
            <a:gdLst>
              <a:gd name="connsiteX0" fmla="*/ 0 w 276225"/>
              <a:gd name="connsiteY0" fmla="*/ 916 h 11146"/>
              <a:gd name="connsiteX1" fmla="*/ 123825 w 276225"/>
              <a:gd name="connsiteY1" fmla="*/ 916 h 11146"/>
              <a:gd name="connsiteX2" fmla="*/ 221456 w 276225"/>
              <a:gd name="connsiteY2" fmla="*/ 10441 h 11146"/>
              <a:gd name="connsiteX3" fmla="*/ 276225 w 276225"/>
              <a:gd name="connsiteY3" fmla="*/ 10441 h 11146"/>
              <a:gd name="connsiteX4" fmla="*/ 269081 w 276225"/>
              <a:gd name="connsiteY4" fmla="*/ 10441 h 1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1146">
                <a:moveTo>
                  <a:pt x="0" y="916"/>
                </a:moveTo>
                <a:cubicBezTo>
                  <a:pt x="43458" y="122"/>
                  <a:pt x="86916" y="-671"/>
                  <a:pt x="123825" y="916"/>
                </a:cubicBezTo>
                <a:cubicBezTo>
                  <a:pt x="160734" y="2503"/>
                  <a:pt x="196056" y="8854"/>
                  <a:pt x="221456" y="10441"/>
                </a:cubicBezTo>
                <a:cubicBezTo>
                  <a:pt x="246856" y="12029"/>
                  <a:pt x="276225" y="10441"/>
                  <a:pt x="276225" y="10441"/>
                </a:cubicBezTo>
                <a:lnTo>
                  <a:pt x="269081" y="10441"/>
                </a:lnTo>
              </a:path>
            </a:pathLst>
          </a:custGeom>
          <a:noFill/>
          <a:ln w="1435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BC9AC5A6-A368-4916-A8D8-6092942AEB93}"/>
              </a:ext>
            </a:extLst>
          </p:cNvPr>
          <p:cNvGrpSpPr/>
          <p:nvPr/>
        </p:nvGrpSpPr>
        <p:grpSpPr>
          <a:xfrm>
            <a:off x="7170306" y="1229208"/>
            <a:ext cx="71476" cy="109123"/>
            <a:chOff x="3090862" y="1390650"/>
            <a:chExt cx="88109" cy="128587"/>
          </a:xfrm>
        </p:grpSpPr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F0F31A79-AD1A-43AB-8390-9E9353AEE856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A89E5EEB-641E-4573-B16F-E66118851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C8C17165-1F30-47BC-8130-4FB5DB2067B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745A44CE-20F2-4AFB-83A6-808D6C1B498A}"/>
              </a:ext>
            </a:extLst>
          </p:cNvPr>
          <p:cNvGrpSpPr/>
          <p:nvPr/>
        </p:nvGrpSpPr>
        <p:grpSpPr>
          <a:xfrm>
            <a:off x="7298773" y="1543576"/>
            <a:ext cx="71476" cy="109123"/>
            <a:chOff x="3090862" y="1390650"/>
            <a:chExt cx="88109" cy="128587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0545BA19-2B69-4443-AAA1-CCB4EF8764AB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20BAE14-9915-47BD-9F98-A3A2B11BC3B5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9DFFB290-27AC-4BC4-9303-EA21A4D71A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4C16642A-D285-4140-9513-748FD923842C}"/>
              </a:ext>
            </a:extLst>
          </p:cNvPr>
          <p:cNvGrpSpPr/>
          <p:nvPr/>
        </p:nvGrpSpPr>
        <p:grpSpPr>
          <a:xfrm>
            <a:off x="7429543" y="1228198"/>
            <a:ext cx="71476" cy="109123"/>
            <a:chOff x="3090862" y="1390650"/>
            <a:chExt cx="88109" cy="128587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121763A-6BEC-4B7E-B132-256E97D23E57}"/>
                </a:ext>
              </a:extLst>
            </p:cNvPr>
            <p:cNvSpPr/>
            <p:nvPr/>
          </p:nvSpPr>
          <p:spPr>
            <a:xfrm>
              <a:off x="3090862" y="1393031"/>
              <a:ext cx="85722" cy="12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F2C80E1E-BB95-40C4-B1C2-6F919D4B51D6}"/>
                </a:ext>
              </a:extLst>
            </p:cNvPr>
            <p:cNvCxnSpPr>
              <a:cxnSpLocks/>
            </p:cNvCxnSpPr>
            <p:nvPr/>
          </p:nvCxnSpPr>
          <p:spPr>
            <a:xfrm>
              <a:off x="3178971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66D75081-342B-4515-9AE9-58987D7915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62" y="1390650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矩形 312">
            <a:extLst>
              <a:ext uri="{FF2B5EF4-FFF2-40B4-BE49-F238E27FC236}">
                <a16:creationId xmlns:a16="http://schemas.microsoft.com/office/drawing/2014/main" id="{3CAAF255-A109-4509-86AC-BC6C4858CF84}"/>
              </a:ext>
            </a:extLst>
          </p:cNvPr>
          <p:cNvSpPr/>
          <p:nvPr/>
        </p:nvSpPr>
        <p:spPr>
          <a:xfrm rot="5400000">
            <a:off x="9346027" y="1632061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C004917-2249-492F-80E4-0D0591AE7EB3}"/>
              </a:ext>
            </a:extLst>
          </p:cNvPr>
          <p:cNvSpPr/>
          <p:nvPr/>
        </p:nvSpPr>
        <p:spPr>
          <a:xfrm rot="5400000">
            <a:off x="9346026" y="2051949"/>
            <a:ext cx="7858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B8AD236-D5DB-4092-ABB4-94E43B052A2B}"/>
              </a:ext>
            </a:extLst>
          </p:cNvPr>
          <p:cNvSpPr/>
          <p:nvPr/>
        </p:nvSpPr>
        <p:spPr>
          <a:xfrm>
            <a:off x="9135179" y="1468007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5E058155-BA06-420C-8997-03E99D5E2AB8}"/>
              </a:ext>
            </a:extLst>
          </p:cNvPr>
          <p:cNvSpPr/>
          <p:nvPr/>
        </p:nvSpPr>
        <p:spPr>
          <a:xfrm flipV="1">
            <a:off x="9135178" y="2219346"/>
            <a:ext cx="78581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5338A137-6F44-4AAE-86F7-34E302042BD2}"/>
              </a:ext>
            </a:extLst>
          </p:cNvPr>
          <p:cNvSpPr/>
          <p:nvPr/>
        </p:nvSpPr>
        <p:spPr>
          <a:xfrm>
            <a:off x="8840012" y="1468007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62BB54C5-CA28-46EE-82A9-CE15E275E83F}"/>
              </a:ext>
            </a:extLst>
          </p:cNvPr>
          <p:cNvCxnSpPr>
            <a:cxnSpLocks/>
            <a:endCxn id="302" idx="0"/>
          </p:cNvCxnSpPr>
          <p:nvPr/>
        </p:nvCxnSpPr>
        <p:spPr>
          <a:xfrm>
            <a:off x="7205076" y="1087486"/>
            <a:ext cx="0" cy="143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F1AE0D4-5A2A-4B58-944B-780C9B451C4B}"/>
              </a:ext>
            </a:extLst>
          </p:cNvPr>
          <p:cNvCxnSpPr>
            <a:cxnSpLocks/>
          </p:cNvCxnSpPr>
          <p:nvPr/>
        </p:nvCxnSpPr>
        <p:spPr>
          <a:xfrm>
            <a:off x="7338769" y="1635496"/>
            <a:ext cx="0" cy="143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6E8634F8-E73A-41A9-A2B1-38E266A53301}"/>
              </a:ext>
            </a:extLst>
          </p:cNvPr>
          <p:cNvSpPr txBox="1"/>
          <p:nvPr/>
        </p:nvSpPr>
        <p:spPr>
          <a:xfrm>
            <a:off x="7072574" y="927771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E6BCD28B-6778-4781-8F84-6DDDA507155E}"/>
              </a:ext>
            </a:extLst>
          </p:cNvPr>
          <p:cNvSpPr txBox="1"/>
          <p:nvPr/>
        </p:nvSpPr>
        <p:spPr>
          <a:xfrm>
            <a:off x="7193580" y="1718899"/>
            <a:ext cx="328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BBCB9BDC-580B-4FA8-B0F9-BA7B1E978B0E}"/>
              </a:ext>
            </a:extLst>
          </p:cNvPr>
          <p:cNvSpPr/>
          <p:nvPr/>
        </p:nvSpPr>
        <p:spPr>
          <a:xfrm rot="10800000" flipV="1">
            <a:off x="8840141" y="2219346"/>
            <a:ext cx="7858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8DDF8DBD-6AB8-42BC-84AD-1A4762C72B91}"/>
              </a:ext>
            </a:extLst>
          </p:cNvPr>
          <p:cNvSpPr/>
          <p:nvPr/>
        </p:nvSpPr>
        <p:spPr>
          <a:xfrm>
            <a:off x="7115152" y="1816193"/>
            <a:ext cx="79134" cy="791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BDC04230-693D-4011-ACD7-F259AB06CE01}"/>
              </a:ext>
            </a:extLst>
          </p:cNvPr>
          <p:cNvCxnSpPr>
            <a:cxnSpLocks/>
          </p:cNvCxnSpPr>
          <p:nvPr/>
        </p:nvCxnSpPr>
        <p:spPr>
          <a:xfrm flipH="1">
            <a:off x="6971219" y="1855760"/>
            <a:ext cx="16615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01465F-1136-4DFF-A035-8E53C9F60DBB}"/>
              </a:ext>
            </a:extLst>
          </p:cNvPr>
          <p:cNvGrpSpPr/>
          <p:nvPr/>
        </p:nvGrpSpPr>
        <p:grpSpPr>
          <a:xfrm flipH="1">
            <a:off x="7399992" y="2055458"/>
            <a:ext cx="197119" cy="195970"/>
            <a:chOff x="7422217" y="2055458"/>
            <a:chExt cx="197119" cy="195970"/>
          </a:xfrm>
        </p:grpSpPr>
        <p:sp>
          <p:nvSpPr>
            <p:cNvPr id="332" name="弧形 4">
              <a:extLst>
                <a:ext uri="{FF2B5EF4-FFF2-40B4-BE49-F238E27FC236}">
                  <a16:creationId xmlns:a16="http://schemas.microsoft.com/office/drawing/2014/main" id="{7C2FAB90-0ABB-4FD8-822F-22F0E9886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7474" y="2055458"/>
              <a:ext cx="111862" cy="195970"/>
            </a:xfrm>
            <a:custGeom>
              <a:avLst/>
              <a:gdLst>
                <a:gd name="connsiteX0" fmla="*/ 924339 w 1848678"/>
                <a:gd name="connsiteY0" fmla="*/ 0 h 1848678"/>
                <a:gd name="connsiteX1" fmla="*/ 1848677 w 1848678"/>
                <a:gd name="connsiteY1" fmla="*/ 923152 h 1848678"/>
                <a:gd name="connsiteX2" fmla="*/ 926712 w 1848678"/>
                <a:gd name="connsiteY2" fmla="*/ 1848675 h 1848678"/>
                <a:gd name="connsiteX3" fmla="*/ 924339 w 1848678"/>
                <a:gd name="connsiteY3" fmla="*/ 924339 h 1848678"/>
                <a:gd name="connsiteX4" fmla="*/ 924339 w 1848678"/>
                <a:gd name="connsiteY4" fmla="*/ 0 h 1848678"/>
                <a:gd name="connsiteX0" fmla="*/ 924339 w 1848678"/>
                <a:gd name="connsiteY0" fmla="*/ 0 h 1848678"/>
                <a:gd name="connsiteX1" fmla="*/ 1848677 w 1848678"/>
                <a:gd name="connsiteY1" fmla="*/ 923152 h 1848678"/>
                <a:gd name="connsiteX2" fmla="*/ 926712 w 1848678"/>
                <a:gd name="connsiteY2" fmla="*/ 1848675 h 1848678"/>
                <a:gd name="connsiteX0" fmla="*/ 0 w 924338"/>
                <a:gd name="connsiteY0" fmla="*/ 0 h 1848675"/>
                <a:gd name="connsiteX1" fmla="*/ 924338 w 924338"/>
                <a:gd name="connsiteY1" fmla="*/ 923152 h 1848675"/>
                <a:gd name="connsiteX2" fmla="*/ 2373 w 924338"/>
                <a:gd name="connsiteY2" fmla="*/ 1848675 h 1848675"/>
                <a:gd name="connsiteX3" fmla="*/ 0 w 924338"/>
                <a:gd name="connsiteY3" fmla="*/ 924339 h 1848675"/>
                <a:gd name="connsiteX4" fmla="*/ 0 w 924338"/>
                <a:gd name="connsiteY4" fmla="*/ 0 h 1848675"/>
                <a:gd name="connsiteX0" fmla="*/ 0 w 924338"/>
                <a:gd name="connsiteY0" fmla="*/ 0 h 1848675"/>
                <a:gd name="connsiteX1" fmla="*/ 924338 w 924338"/>
                <a:gd name="connsiteY1" fmla="*/ 923152 h 1848675"/>
                <a:gd name="connsiteX2" fmla="*/ 5548 w 924338"/>
                <a:gd name="connsiteY2" fmla="*/ 1848675 h 184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338" h="1848675" stroke="0" extrusionOk="0">
                  <a:moveTo>
                    <a:pt x="0" y="0"/>
                  </a:moveTo>
                  <a:cubicBezTo>
                    <a:pt x="510035" y="0"/>
                    <a:pt x="923683" y="413118"/>
                    <a:pt x="924338" y="923152"/>
                  </a:cubicBezTo>
                  <a:cubicBezTo>
                    <a:pt x="924993" y="1433186"/>
                    <a:pt x="512407" y="1847365"/>
                    <a:pt x="2373" y="1848675"/>
                  </a:cubicBezTo>
                  <a:lnTo>
                    <a:pt x="0" y="924339"/>
                  </a:lnTo>
                  <a:lnTo>
                    <a:pt x="0" y="0"/>
                  </a:lnTo>
                  <a:close/>
                </a:path>
                <a:path w="924338" h="1848675" fill="none">
                  <a:moveTo>
                    <a:pt x="0" y="0"/>
                  </a:moveTo>
                  <a:cubicBezTo>
                    <a:pt x="510035" y="0"/>
                    <a:pt x="923683" y="413118"/>
                    <a:pt x="924338" y="923152"/>
                  </a:cubicBezTo>
                  <a:cubicBezTo>
                    <a:pt x="924993" y="1433186"/>
                    <a:pt x="515582" y="1847365"/>
                    <a:pt x="5548" y="1848675"/>
                  </a:cubicBezTo>
                </a:path>
              </a:pathLst>
            </a:cu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34" name="直接箭头连接符 333">
              <a:extLst>
                <a:ext uri="{FF2B5EF4-FFF2-40B4-BE49-F238E27FC236}">
                  <a16:creationId xmlns:a16="http://schemas.microsoft.com/office/drawing/2014/main" id="{73E4C29A-851F-4CC4-8607-3203D1B3C2F6}"/>
                </a:ext>
              </a:extLst>
            </p:cNvPr>
            <p:cNvCxnSpPr>
              <a:cxnSpLocks/>
              <a:stCxn id="332" idx="2"/>
              <a:endCxn id="291" idx="3"/>
            </p:cNvCxnSpPr>
            <p:nvPr/>
          </p:nvCxnSpPr>
          <p:spPr>
            <a:xfrm flipH="1" flipV="1">
              <a:off x="7422217" y="2239420"/>
              <a:ext cx="85928" cy="1200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文本框 335">
            <a:extLst>
              <a:ext uri="{FF2B5EF4-FFF2-40B4-BE49-F238E27FC236}">
                <a16:creationId xmlns:a16="http://schemas.microsoft.com/office/drawing/2014/main" id="{D8AFDF14-C8E5-472F-BCD1-0397D16A1A0B}"/>
              </a:ext>
            </a:extLst>
          </p:cNvPr>
          <p:cNvSpPr txBox="1"/>
          <p:nvPr/>
        </p:nvSpPr>
        <p:spPr>
          <a:xfrm>
            <a:off x="7423263" y="2055647"/>
            <a:ext cx="112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9F078801-5241-4DE5-B8C6-F8BB3F93266F}"/>
              </a:ext>
            </a:extLst>
          </p:cNvPr>
          <p:cNvCxnSpPr/>
          <p:nvPr/>
        </p:nvCxnSpPr>
        <p:spPr>
          <a:xfrm>
            <a:off x="7871917" y="1222587"/>
            <a:ext cx="0" cy="210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B7A5FE0B-44A8-4C4D-81E3-7174A89F261C}"/>
              </a:ext>
            </a:extLst>
          </p:cNvPr>
          <p:cNvCxnSpPr/>
          <p:nvPr/>
        </p:nvCxnSpPr>
        <p:spPr>
          <a:xfrm>
            <a:off x="9174481" y="1222587"/>
            <a:ext cx="0" cy="210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06C29FFE-887B-4636-BB5C-6248DE35C18E}"/>
              </a:ext>
            </a:extLst>
          </p:cNvPr>
          <p:cNvCxnSpPr>
            <a:cxnSpLocks/>
          </p:cNvCxnSpPr>
          <p:nvPr/>
        </p:nvCxnSpPr>
        <p:spPr>
          <a:xfrm>
            <a:off x="7871917" y="1326522"/>
            <a:ext cx="13025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文本框 344">
            <a:extLst>
              <a:ext uri="{FF2B5EF4-FFF2-40B4-BE49-F238E27FC236}">
                <a16:creationId xmlns:a16="http://schemas.microsoft.com/office/drawing/2014/main" id="{9A449F73-7C3B-4862-8EA3-638596600925}"/>
              </a:ext>
            </a:extLst>
          </p:cNvPr>
          <p:cNvSpPr txBox="1"/>
          <p:nvPr/>
        </p:nvSpPr>
        <p:spPr>
          <a:xfrm>
            <a:off x="8309058" y="1102519"/>
            <a:ext cx="63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04D5DD34-C8D9-4401-AC5C-B2FB666C0115}"/>
              </a:ext>
            </a:extLst>
          </p:cNvPr>
          <p:cNvSpPr txBox="1"/>
          <p:nvPr/>
        </p:nvSpPr>
        <p:spPr>
          <a:xfrm>
            <a:off x="8380581" y="1158655"/>
            <a:ext cx="8386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581BB0BA-D72B-4AA1-90E8-3CCC95A9573B}"/>
              </a:ext>
            </a:extLst>
          </p:cNvPr>
          <p:cNvSpPr txBox="1"/>
          <p:nvPr/>
        </p:nvSpPr>
        <p:spPr>
          <a:xfrm>
            <a:off x="2014289" y="970768"/>
            <a:ext cx="32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81117E6C-D0A4-469E-A970-5A6D71485293}"/>
              </a:ext>
            </a:extLst>
          </p:cNvPr>
          <p:cNvSpPr txBox="1"/>
          <p:nvPr/>
        </p:nvSpPr>
        <p:spPr>
          <a:xfrm>
            <a:off x="4212594" y="966651"/>
            <a:ext cx="32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941FB1DA-DD94-42D0-9F80-F6B581411269}"/>
              </a:ext>
            </a:extLst>
          </p:cNvPr>
          <p:cNvSpPr txBox="1"/>
          <p:nvPr/>
        </p:nvSpPr>
        <p:spPr>
          <a:xfrm>
            <a:off x="6784195" y="968361"/>
            <a:ext cx="32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61A3AC4-4376-40FA-826A-9EF71AF19F3B}"/>
              </a:ext>
            </a:extLst>
          </p:cNvPr>
          <p:cNvGrpSpPr/>
          <p:nvPr/>
        </p:nvGrpSpPr>
        <p:grpSpPr>
          <a:xfrm>
            <a:off x="4851694" y="2057689"/>
            <a:ext cx="197119" cy="195970"/>
            <a:chOff x="7422217" y="2055458"/>
            <a:chExt cx="197119" cy="195970"/>
          </a:xfrm>
        </p:grpSpPr>
        <p:sp>
          <p:nvSpPr>
            <p:cNvPr id="166" name="弧形 4">
              <a:extLst>
                <a:ext uri="{FF2B5EF4-FFF2-40B4-BE49-F238E27FC236}">
                  <a16:creationId xmlns:a16="http://schemas.microsoft.com/office/drawing/2014/main" id="{BA3E4A83-6815-4FB7-B3F1-01AB71E6F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7474" y="2055458"/>
              <a:ext cx="111862" cy="195970"/>
            </a:xfrm>
            <a:custGeom>
              <a:avLst/>
              <a:gdLst>
                <a:gd name="connsiteX0" fmla="*/ 924339 w 1848678"/>
                <a:gd name="connsiteY0" fmla="*/ 0 h 1848678"/>
                <a:gd name="connsiteX1" fmla="*/ 1848677 w 1848678"/>
                <a:gd name="connsiteY1" fmla="*/ 923152 h 1848678"/>
                <a:gd name="connsiteX2" fmla="*/ 926712 w 1848678"/>
                <a:gd name="connsiteY2" fmla="*/ 1848675 h 1848678"/>
                <a:gd name="connsiteX3" fmla="*/ 924339 w 1848678"/>
                <a:gd name="connsiteY3" fmla="*/ 924339 h 1848678"/>
                <a:gd name="connsiteX4" fmla="*/ 924339 w 1848678"/>
                <a:gd name="connsiteY4" fmla="*/ 0 h 1848678"/>
                <a:gd name="connsiteX0" fmla="*/ 924339 w 1848678"/>
                <a:gd name="connsiteY0" fmla="*/ 0 h 1848678"/>
                <a:gd name="connsiteX1" fmla="*/ 1848677 w 1848678"/>
                <a:gd name="connsiteY1" fmla="*/ 923152 h 1848678"/>
                <a:gd name="connsiteX2" fmla="*/ 926712 w 1848678"/>
                <a:gd name="connsiteY2" fmla="*/ 1848675 h 1848678"/>
                <a:gd name="connsiteX0" fmla="*/ 0 w 924338"/>
                <a:gd name="connsiteY0" fmla="*/ 0 h 1848675"/>
                <a:gd name="connsiteX1" fmla="*/ 924338 w 924338"/>
                <a:gd name="connsiteY1" fmla="*/ 923152 h 1848675"/>
                <a:gd name="connsiteX2" fmla="*/ 2373 w 924338"/>
                <a:gd name="connsiteY2" fmla="*/ 1848675 h 1848675"/>
                <a:gd name="connsiteX3" fmla="*/ 0 w 924338"/>
                <a:gd name="connsiteY3" fmla="*/ 924339 h 1848675"/>
                <a:gd name="connsiteX4" fmla="*/ 0 w 924338"/>
                <a:gd name="connsiteY4" fmla="*/ 0 h 1848675"/>
                <a:gd name="connsiteX0" fmla="*/ 0 w 924338"/>
                <a:gd name="connsiteY0" fmla="*/ 0 h 1848675"/>
                <a:gd name="connsiteX1" fmla="*/ 924338 w 924338"/>
                <a:gd name="connsiteY1" fmla="*/ 923152 h 1848675"/>
                <a:gd name="connsiteX2" fmla="*/ 5548 w 924338"/>
                <a:gd name="connsiteY2" fmla="*/ 1848675 h 184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338" h="1848675" stroke="0" extrusionOk="0">
                  <a:moveTo>
                    <a:pt x="0" y="0"/>
                  </a:moveTo>
                  <a:cubicBezTo>
                    <a:pt x="510035" y="0"/>
                    <a:pt x="923683" y="413118"/>
                    <a:pt x="924338" y="923152"/>
                  </a:cubicBezTo>
                  <a:cubicBezTo>
                    <a:pt x="924993" y="1433186"/>
                    <a:pt x="512407" y="1847365"/>
                    <a:pt x="2373" y="1848675"/>
                  </a:cubicBezTo>
                  <a:lnTo>
                    <a:pt x="0" y="924339"/>
                  </a:lnTo>
                  <a:lnTo>
                    <a:pt x="0" y="0"/>
                  </a:lnTo>
                  <a:close/>
                </a:path>
                <a:path w="924338" h="1848675" fill="none">
                  <a:moveTo>
                    <a:pt x="0" y="0"/>
                  </a:moveTo>
                  <a:cubicBezTo>
                    <a:pt x="510035" y="0"/>
                    <a:pt x="923683" y="413118"/>
                    <a:pt x="924338" y="923152"/>
                  </a:cubicBezTo>
                  <a:cubicBezTo>
                    <a:pt x="924993" y="1433186"/>
                    <a:pt x="515582" y="1847365"/>
                    <a:pt x="5548" y="1848675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7736DC7F-1087-429E-A57A-5DF78F21CF00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 flipH="1" flipV="1">
              <a:off x="7422217" y="2239420"/>
              <a:ext cx="85928" cy="120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2B4F337C-AE63-4868-8F6E-BB463E590206}"/>
                  </a:ext>
                </a:extLst>
              </p:cNvPr>
              <p:cNvSpPr txBox="1"/>
              <p:nvPr/>
            </p:nvSpPr>
            <p:spPr>
              <a:xfrm>
                <a:off x="4842525" y="2048045"/>
                <a:ext cx="11214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</m:oMath>
                  </m:oMathPara>
                </a14:m>
                <a:endParaRPr lang="zh-CN" altLang="en-US" sz="7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2B4F337C-AE63-4868-8F6E-BB463E59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25" y="2048045"/>
                <a:ext cx="112143" cy="200055"/>
              </a:xfrm>
              <a:prstGeom prst="rect">
                <a:avLst/>
              </a:prstGeom>
              <a:blipFill>
                <a:blip r:embed="rId2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3BBC87E-B10D-4759-8796-049F5C32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70" y="2589680"/>
            <a:ext cx="4033424" cy="371301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62E18F-E8F1-4F0A-81EB-2C2EF59CBB42}"/>
              </a:ext>
            </a:extLst>
          </p:cNvPr>
          <p:cNvCxnSpPr>
            <a:cxnSpLocks/>
          </p:cNvCxnSpPr>
          <p:nvPr/>
        </p:nvCxnSpPr>
        <p:spPr>
          <a:xfrm>
            <a:off x="4851694" y="4540251"/>
            <a:ext cx="884172" cy="8127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981882DA-CD13-4BAB-8F41-7C95C4AAF088}"/>
              </a:ext>
            </a:extLst>
          </p:cNvPr>
          <p:cNvSpPr/>
          <p:nvPr/>
        </p:nvSpPr>
        <p:spPr>
          <a:xfrm>
            <a:off x="4740570" y="4433888"/>
            <a:ext cx="212724" cy="212724"/>
          </a:xfrm>
          <a:prstGeom prst="arc">
            <a:avLst>
              <a:gd name="adj1" fmla="val 28089"/>
              <a:gd name="adj2" fmla="val 24222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D78E7B3-23F0-411F-9098-06BD7CC65F01}"/>
                  </a:ext>
                </a:extLst>
              </p:cNvPr>
              <p:cNvSpPr txBox="1"/>
              <p:nvPr/>
            </p:nvSpPr>
            <p:spPr>
              <a:xfrm>
                <a:off x="5119662" y="4529271"/>
                <a:ext cx="1193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D78E7B3-23F0-411F-9098-06BD7CC6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62" y="4529271"/>
                <a:ext cx="119328" cy="169277"/>
              </a:xfrm>
              <a:prstGeom prst="rect">
                <a:avLst/>
              </a:prstGeom>
              <a:blipFill>
                <a:blip r:embed="rId4"/>
                <a:stretch>
                  <a:fillRect l="-31579" r="-26316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606771D-79F0-41BA-9A25-48CA878C87BE}"/>
                  </a:ext>
                </a:extLst>
              </p:cNvPr>
              <p:cNvSpPr txBox="1"/>
              <p:nvPr/>
            </p:nvSpPr>
            <p:spPr>
              <a:xfrm>
                <a:off x="4947527" y="4512764"/>
                <a:ext cx="1266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11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606771D-79F0-41BA-9A25-48CA878C8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27" y="4512764"/>
                <a:ext cx="126637" cy="169277"/>
              </a:xfrm>
              <a:prstGeom prst="rect">
                <a:avLst/>
              </a:prstGeom>
              <a:blipFill>
                <a:blip r:embed="rId5"/>
                <a:stretch>
                  <a:fillRect l="-30000" r="-2500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D319F35-EDE8-43F4-8EFE-E5DDEC1A815F}"/>
                  </a:ext>
                </a:extLst>
              </p:cNvPr>
              <p:cNvSpPr txBox="1"/>
              <p:nvPr/>
            </p:nvSpPr>
            <p:spPr>
              <a:xfrm>
                <a:off x="5123227" y="4857199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11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D319F35-EDE8-43F4-8EFE-E5DDEC1A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227" y="4857199"/>
                <a:ext cx="113814" cy="169277"/>
              </a:xfrm>
              <a:prstGeom prst="rect">
                <a:avLst/>
              </a:prstGeom>
              <a:blipFill>
                <a:blip r:embed="rId6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7ECF4C6C-8966-4A98-8BD1-A1FCC1C993D8}"/>
              </a:ext>
            </a:extLst>
          </p:cNvPr>
          <p:cNvSpPr/>
          <p:nvPr/>
        </p:nvSpPr>
        <p:spPr>
          <a:xfrm rot="16200000">
            <a:off x="5405419" y="3875162"/>
            <a:ext cx="107088" cy="1213110"/>
          </a:xfrm>
          <a:prstGeom prst="rightBrace">
            <a:avLst>
              <a:gd name="adj1" fmla="val 94604"/>
              <a:gd name="adj2" fmla="val 58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1E61E10-4326-479E-B047-52FE7AA8DCEC}"/>
              </a:ext>
            </a:extLst>
          </p:cNvPr>
          <p:cNvSpPr/>
          <p:nvPr/>
        </p:nvSpPr>
        <p:spPr>
          <a:xfrm>
            <a:off x="5495757" y="4306073"/>
            <a:ext cx="137395" cy="10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右大括号 184">
            <a:extLst>
              <a:ext uri="{FF2B5EF4-FFF2-40B4-BE49-F238E27FC236}">
                <a16:creationId xmlns:a16="http://schemas.microsoft.com/office/drawing/2014/main" id="{8513328D-8396-417C-A408-0A4D9EC47E29}"/>
              </a:ext>
            </a:extLst>
          </p:cNvPr>
          <p:cNvSpPr/>
          <p:nvPr/>
        </p:nvSpPr>
        <p:spPr>
          <a:xfrm rot="16200000">
            <a:off x="4624272" y="4321998"/>
            <a:ext cx="107087" cy="329418"/>
          </a:xfrm>
          <a:prstGeom prst="rightBrace">
            <a:avLst>
              <a:gd name="adj1" fmla="val 94604"/>
              <a:gd name="adj2" fmla="val 58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0A4E27-2741-4554-8B06-F550FAB7D3F4}"/>
              </a:ext>
            </a:extLst>
          </p:cNvPr>
          <p:cNvSpPr/>
          <p:nvPr/>
        </p:nvSpPr>
        <p:spPr>
          <a:xfrm>
            <a:off x="4660264" y="4318534"/>
            <a:ext cx="152493" cy="10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7F5FDA-D272-4F99-A48D-2BDFC35822A1}"/>
                  </a:ext>
                </a:extLst>
              </p:cNvPr>
              <p:cNvSpPr txBox="1"/>
              <p:nvPr/>
            </p:nvSpPr>
            <p:spPr>
              <a:xfrm>
                <a:off x="5383723" y="4220433"/>
                <a:ext cx="4053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7F5FDA-D272-4F99-A48D-2BDFC358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23" y="4220433"/>
                <a:ext cx="40534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EF93D01-9132-47EB-B9DA-90B7AA4C587A}"/>
                  </a:ext>
                </a:extLst>
              </p:cNvPr>
              <p:cNvSpPr txBox="1"/>
              <p:nvPr/>
            </p:nvSpPr>
            <p:spPr>
              <a:xfrm>
                <a:off x="4524818" y="4220433"/>
                <a:ext cx="4053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05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EF93D01-9132-47EB-B9DA-90B7AA4C5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18" y="4220433"/>
                <a:ext cx="40534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4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82C548F-0BD6-4D53-BBFD-C87FB17C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36920"/>
            <a:ext cx="9469358" cy="5614629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9842114-57A1-4339-B240-9848399511CE}"/>
              </a:ext>
            </a:extLst>
          </p:cNvPr>
          <p:cNvCxnSpPr>
            <a:cxnSpLocks/>
          </p:cNvCxnSpPr>
          <p:nvPr/>
        </p:nvCxnSpPr>
        <p:spPr>
          <a:xfrm flipH="1" flipV="1">
            <a:off x="1593850" y="1898650"/>
            <a:ext cx="1885950" cy="120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265A380-57EE-47D1-B250-50C40BEB7CBD}"/>
              </a:ext>
            </a:extLst>
          </p:cNvPr>
          <p:cNvSpPr txBox="1"/>
          <p:nvPr/>
        </p:nvSpPr>
        <p:spPr>
          <a:xfrm>
            <a:off x="1300242" y="1729373"/>
            <a:ext cx="168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8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B00A4B-6D8D-4311-9D02-2FE736FA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81" y="1202260"/>
            <a:ext cx="6744047" cy="379749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0D3659-5C54-4CFB-BED3-467F1FF7ED74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583910" y="2137189"/>
            <a:ext cx="1021246" cy="87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A5AFE8-D206-4B32-A91B-68B0B421F32F}"/>
              </a:ext>
            </a:extLst>
          </p:cNvPr>
          <p:cNvSpPr txBox="1"/>
          <p:nvPr/>
        </p:nvSpPr>
        <p:spPr>
          <a:xfrm>
            <a:off x="1290302" y="1967912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4E30E7F-CA2B-43FE-8080-B8A8FDF2C636}"/>
              </a:ext>
            </a:extLst>
          </p:cNvPr>
          <p:cNvCxnSpPr>
            <a:cxnSpLocks/>
          </p:cNvCxnSpPr>
          <p:nvPr/>
        </p:nvCxnSpPr>
        <p:spPr>
          <a:xfrm flipV="1">
            <a:off x="4403036" y="1013791"/>
            <a:ext cx="477077" cy="869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3314E2C-2006-4A0A-8317-C42C5B3C42BC}"/>
              </a:ext>
            </a:extLst>
          </p:cNvPr>
          <p:cNvSpPr txBox="1"/>
          <p:nvPr/>
        </p:nvSpPr>
        <p:spPr>
          <a:xfrm>
            <a:off x="4836289" y="769472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5FD1D6-B80A-48EF-A3C9-17D347F0A85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54149" y="4333462"/>
            <a:ext cx="626164" cy="416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38600C-B1E2-49E4-9632-ED2387E1E971}"/>
              </a:ext>
            </a:extLst>
          </p:cNvPr>
          <p:cNvSpPr txBox="1"/>
          <p:nvPr/>
        </p:nvSpPr>
        <p:spPr>
          <a:xfrm>
            <a:off x="6480313" y="4580941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262034-04CC-4A1F-A150-9D5BAAD0F91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696201" y="1108026"/>
            <a:ext cx="249784" cy="781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C4F30D-C243-44BD-8964-4E1513F2708E}"/>
              </a:ext>
            </a:extLst>
          </p:cNvPr>
          <p:cNvSpPr txBox="1"/>
          <p:nvPr/>
        </p:nvSpPr>
        <p:spPr>
          <a:xfrm>
            <a:off x="7799181" y="769472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C15860-DAED-4D1F-B583-A42223970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r="15891"/>
          <a:stretch/>
        </p:blipFill>
        <p:spPr>
          <a:xfrm>
            <a:off x="841980" y="2663686"/>
            <a:ext cx="2295939" cy="2295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C09389-48E3-490A-B976-31B8B83FC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8" r="18032"/>
          <a:stretch/>
        </p:blipFill>
        <p:spPr>
          <a:xfrm>
            <a:off x="3515606" y="2663684"/>
            <a:ext cx="2295940" cy="2295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F76593-AB0E-4CA8-BDFE-9D097BDAF8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9"/>
          <a:stretch/>
        </p:blipFill>
        <p:spPr>
          <a:xfrm>
            <a:off x="6189233" y="2663684"/>
            <a:ext cx="2295939" cy="22959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93A086-D0D0-4B70-8F7C-62C4606DA627}"/>
              </a:ext>
            </a:extLst>
          </p:cNvPr>
          <p:cNvSpPr txBox="1"/>
          <p:nvPr/>
        </p:nvSpPr>
        <p:spPr>
          <a:xfrm>
            <a:off x="841980" y="2663684"/>
            <a:ext cx="5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DB98FA-DB2A-44DB-BBE2-DDFCA141B630}"/>
              </a:ext>
            </a:extLst>
          </p:cNvPr>
          <p:cNvSpPr txBox="1"/>
          <p:nvPr/>
        </p:nvSpPr>
        <p:spPr>
          <a:xfrm>
            <a:off x="3515606" y="2663684"/>
            <a:ext cx="5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6BBA6-B736-444B-90BC-996EF8DCBF90}"/>
              </a:ext>
            </a:extLst>
          </p:cNvPr>
          <p:cNvSpPr txBox="1"/>
          <p:nvPr/>
        </p:nvSpPr>
        <p:spPr>
          <a:xfrm>
            <a:off x="6189232" y="2663684"/>
            <a:ext cx="5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646F4D-D321-49D8-B7C6-21737537115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812273" y="2994159"/>
            <a:ext cx="146804" cy="230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A99C64-32AB-410A-924A-1A8D64777D09}"/>
              </a:ext>
            </a:extLst>
          </p:cNvPr>
          <p:cNvSpPr txBox="1"/>
          <p:nvPr/>
        </p:nvSpPr>
        <p:spPr>
          <a:xfrm>
            <a:off x="7812273" y="2655605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F83A55-C857-40DE-A35F-001278CD6A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412223" y="3762378"/>
            <a:ext cx="693658" cy="834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5617A-4FBB-4FB5-89E2-883BEA987DCA}"/>
              </a:ext>
            </a:extLst>
          </p:cNvPr>
          <p:cNvSpPr txBox="1"/>
          <p:nvPr/>
        </p:nvSpPr>
        <p:spPr>
          <a:xfrm>
            <a:off x="8105881" y="4427258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405DEB-3E0B-48B6-ACA1-47CB6453BBDE}"/>
              </a:ext>
            </a:extLst>
          </p:cNvPr>
          <p:cNvSpPr txBox="1"/>
          <p:nvPr/>
        </p:nvSpPr>
        <p:spPr>
          <a:xfrm>
            <a:off x="6737987" y="2770633"/>
            <a:ext cx="29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1F8354F-BC5B-4A2B-B6D2-FBA8F49ACB3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884791" y="3109187"/>
            <a:ext cx="146804" cy="434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8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AA3B6B7-A663-4ED0-B60F-9BF96109080D}"/>
              </a:ext>
            </a:extLst>
          </p:cNvPr>
          <p:cNvSpPr/>
          <p:nvPr/>
        </p:nvSpPr>
        <p:spPr>
          <a:xfrm>
            <a:off x="1920323" y="4528931"/>
            <a:ext cx="866775" cy="20097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891B07-7975-4F2D-98C2-40DDFB348E71}"/>
              </a:ext>
            </a:extLst>
          </p:cNvPr>
          <p:cNvSpPr txBox="1"/>
          <p:nvPr/>
        </p:nvSpPr>
        <p:spPr>
          <a:xfrm rot="10800000">
            <a:off x="2122877" y="4833729"/>
            <a:ext cx="461665" cy="1371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STM32C8T6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73C1E48-BE16-41E6-9BE8-1AF3559225DA}"/>
              </a:ext>
            </a:extLst>
          </p:cNvPr>
          <p:cNvSpPr/>
          <p:nvPr/>
        </p:nvSpPr>
        <p:spPr>
          <a:xfrm>
            <a:off x="1920322" y="3473320"/>
            <a:ext cx="1228725" cy="5905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449698-A49C-4274-9E6B-920A67D2B8FA}"/>
              </a:ext>
            </a:extLst>
          </p:cNvPr>
          <p:cNvCxnSpPr/>
          <p:nvPr/>
        </p:nvCxnSpPr>
        <p:spPr>
          <a:xfrm flipV="1">
            <a:off x="2122877" y="4071730"/>
            <a:ext cx="0" cy="442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E5DB7EB-F5DB-4E95-BD07-5562D768F176}"/>
              </a:ext>
            </a:extLst>
          </p:cNvPr>
          <p:cNvCxnSpPr>
            <a:cxnSpLocks/>
          </p:cNvCxnSpPr>
          <p:nvPr/>
        </p:nvCxnSpPr>
        <p:spPr>
          <a:xfrm>
            <a:off x="2322902" y="4071730"/>
            <a:ext cx="0" cy="442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A3B1F9B-94B1-4825-B72B-5E904732F78A}"/>
              </a:ext>
            </a:extLst>
          </p:cNvPr>
          <p:cNvSpPr txBox="1"/>
          <p:nvPr/>
        </p:nvSpPr>
        <p:spPr>
          <a:xfrm>
            <a:off x="2322902" y="410459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0137B00-3C58-4AFC-91DF-E8602BC7073A}"/>
              </a:ext>
            </a:extLst>
          </p:cNvPr>
          <p:cNvSpPr/>
          <p:nvPr/>
        </p:nvSpPr>
        <p:spPr>
          <a:xfrm>
            <a:off x="1920322" y="2414377"/>
            <a:ext cx="1228725" cy="5905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F12FF5E-AEAC-47F0-ABE4-69577104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72" y="3071128"/>
            <a:ext cx="369332" cy="369332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30DCBF-DFF0-488B-97A4-B98976353279}"/>
              </a:ext>
            </a:extLst>
          </p:cNvPr>
          <p:cNvCxnSpPr/>
          <p:nvPr/>
        </p:nvCxnSpPr>
        <p:spPr>
          <a:xfrm flipV="1">
            <a:off x="2122877" y="3016600"/>
            <a:ext cx="0" cy="44291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CA3E01-5299-409D-BB97-8B146061953D}"/>
              </a:ext>
            </a:extLst>
          </p:cNvPr>
          <p:cNvCxnSpPr>
            <a:cxnSpLocks/>
          </p:cNvCxnSpPr>
          <p:nvPr/>
        </p:nvCxnSpPr>
        <p:spPr>
          <a:xfrm>
            <a:off x="2925505" y="3021363"/>
            <a:ext cx="0" cy="44291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B9C3220-EA83-44A8-A5AB-4865EE4DE086}"/>
              </a:ext>
            </a:extLst>
          </p:cNvPr>
          <p:cNvSpPr/>
          <p:nvPr/>
        </p:nvSpPr>
        <p:spPr>
          <a:xfrm>
            <a:off x="1920321" y="684222"/>
            <a:ext cx="1228725" cy="12617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29DE316-0354-46A9-9A4E-88EC3E299E87}"/>
              </a:ext>
            </a:extLst>
          </p:cNvPr>
          <p:cNvCxnSpPr/>
          <p:nvPr/>
        </p:nvCxnSpPr>
        <p:spPr>
          <a:xfrm flipV="1">
            <a:off x="2122877" y="1954469"/>
            <a:ext cx="0" cy="442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2D4EFD-6BB7-41B5-A643-B4F275CB992A}"/>
              </a:ext>
            </a:extLst>
          </p:cNvPr>
          <p:cNvCxnSpPr>
            <a:cxnSpLocks/>
          </p:cNvCxnSpPr>
          <p:nvPr/>
        </p:nvCxnSpPr>
        <p:spPr>
          <a:xfrm>
            <a:off x="2322902" y="1954469"/>
            <a:ext cx="0" cy="442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5952A4C-36CD-4409-8007-B1F306410EC7}"/>
              </a:ext>
            </a:extLst>
          </p:cNvPr>
          <p:cNvSpPr txBox="1"/>
          <p:nvPr/>
        </p:nvSpPr>
        <p:spPr>
          <a:xfrm>
            <a:off x="2322902" y="1987329"/>
            <a:ext cx="14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/ USB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7E07E70-F750-4DA3-9D52-06447166070B}"/>
              </a:ext>
            </a:extLst>
          </p:cNvPr>
          <p:cNvSpPr/>
          <p:nvPr/>
        </p:nvSpPr>
        <p:spPr>
          <a:xfrm>
            <a:off x="1570382" y="218661"/>
            <a:ext cx="2157063" cy="3041374"/>
          </a:xfrm>
          <a:prstGeom prst="roundRect">
            <a:avLst>
              <a:gd name="adj" fmla="val 914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C4126A-D144-4D40-8E4A-4BBFB2C3EFD3}"/>
              </a:ext>
            </a:extLst>
          </p:cNvPr>
          <p:cNvSpPr txBox="1"/>
          <p:nvPr/>
        </p:nvSpPr>
        <p:spPr>
          <a:xfrm>
            <a:off x="1781860" y="258839"/>
            <a:ext cx="173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7321364E-F031-4382-B19A-597A255BE3DA}"/>
              </a:ext>
            </a:extLst>
          </p:cNvPr>
          <p:cNvSpPr/>
          <p:nvPr/>
        </p:nvSpPr>
        <p:spPr>
          <a:xfrm>
            <a:off x="894153" y="1252331"/>
            <a:ext cx="1034323" cy="4598044"/>
          </a:xfrm>
          <a:prstGeom prst="curvedRightArrow">
            <a:avLst>
              <a:gd name="adj1" fmla="val 23698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D9112F8-01D9-4751-B0B6-BF167C54BC4F}"/>
              </a:ext>
            </a:extLst>
          </p:cNvPr>
          <p:cNvSpPr txBox="1"/>
          <p:nvPr/>
        </p:nvSpPr>
        <p:spPr>
          <a:xfrm rot="10800000">
            <a:off x="424426" y="1152875"/>
            <a:ext cx="461665" cy="3836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Command remotely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2C7F160-22FC-4E54-BB01-C0D55EB0D2EC}"/>
              </a:ext>
            </a:extLst>
          </p:cNvPr>
          <p:cNvSpPr/>
          <p:nvPr/>
        </p:nvSpPr>
        <p:spPr>
          <a:xfrm>
            <a:off x="5279311" y="1942444"/>
            <a:ext cx="1375372" cy="14123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TB6612(1)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6F09398-FA58-4943-AAF5-7530814A72C0}"/>
              </a:ext>
            </a:extLst>
          </p:cNvPr>
          <p:cNvSpPr/>
          <p:nvPr/>
        </p:nvSpPr>
        <p:spPr>
          <a:xfrm>
            <a:off x="5279311" y="3676509"/>
            <a:ext cx="1375372" cy="14123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TB6612(2)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Actuater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355A2886-B16E-4BD6-8E01-22BE07696A81}"/>
              </a:ext>
            </a:extLst>
          </p:cNvPr>
          <p:cNvCxnSpPr>
            <a:cxnSpLocks/>
          </p:cNvCxnSpPr>
          <p:nvPr/>
        </p:nvCxnSpPr>
        <p:spPr>
          <a:xfrm flipV="1">
            <a:off x="2806976" y="2648619"/>
            <a:ext cx="2492213" cy="211222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C59C1C9-0963-4B91-8C6A-7D1AFC7897C6}"/>
              </a:ext>
            </a:extLst>
          </p:cNvPr>
          <p:cNvCxnSpPr>
            <a:cxnSpLocks/>
          </p:cNvCxnSpPr>
          <p:nvPr/>
        </p:nvCxnSpPr>
        <p:spPr>
          <a:xfrm flipV="1">
            <a:off x="2802694" y="4060969"/>
            <a:ext cx="2476617" cy="1067858"/>
          </a:xfrm>
          <a:prstGeom prst="bentConnector3">
            <a:avLst>
              <a:gd name="adj1" fmla="val 600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B4B4FBB-F4F1-4A87-98A8-9693071A55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02697" y="4793583"/>
            <a:ext cx="2476611" cy="554909"/>
          </a:xfrm>
          <a:prstGeom prst="bentConnector3">
            <a:avLst>
              <a:gd name="adj1" fmla="val 31027"/>
            </a:avLst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7A9F327-DE2B-414E-A7FD-C5FDFD866A46}"/>
              </a:ext>
            </a:extLst>
          </p:cNvPr>
          <p:cNvSpPr txBox="1"/>
          <p:nvPr/>
        </p:nvSpPr>
        <p:spPr>
          <a:xfrm>
            <a:off x="4194309" y="2271723"/>
            <a:ext cx="1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0823CC2-8B4D-4845-9926-C40EA5BE364E}"/>
              </a:ext>
            </a:extLst>
          </p:cNvPr>
          <p:cNvSpPr txBox="1"/>
          <p:nvPr/>
        </p:nvSpPr>
        <p:spPr>
          <a:xfrm>
            <a:off x="4290063" y="3706783"/>
            <a:ext cx="1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211EF37-F2ED-4C95-B08A-5FDA582F8183}"/>
              </a:ext>
            </a:extLst>
          </p:cNvPr>
          <p:cNvSpPr txBox="1"/>
          <p:nvPr/>
        </p:nvSpPr>
        <p:spPr>
          <a:xfrm>
            <a:off x="2814397" y="5334863"/>
            <a:ext cx="182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Signal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DA51BD8-8D9E-4D68-BDCD-6D7A35574104}"/>
              </a:ext>
            </a:extLst>
          </p:cNvPr>
          <p:cNvSpPr/>
          <p:nvPr/>
        </p:nvSpPr>
        <p:spPr>
          <a:xfrm>
            <a:off x="7689892" y="2356661"/>
            <a:ext cx="1228725" cy="5905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76F5743-99FD-4395-940F-21DC962F5AC3}"/>
              </a:ext>
            </a:extLst>
          </p:cNvPr>
          <p:cNvCxnSpPr>
            <a:cxnSpLocks/>
            <a:stCxn id="69" idx="3"/>
            <a:endCxn id="94" idx="1"/>
          </p:cNvCxnSpPr>
          <p:nvPr/>
        </p:nvCxnSpPr>
        <p:spPr>
          <a:xfrm>
            <a:off x="6654683" y="2648619"/>
            <a:ext cx="1035209" cy="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2A039FF-E332-44C6-A1E2-DFC88281B8EE}"/>
              </a:ext>
            </a:extLst>
          </p:cNvPr>
          <p:cNvSpPr txBox="1"/>
          <p:nvPr/>
        </p:nvSpPr>
        <p:spPr>
          <a:xfrm>
            <a:off x="6756836" y="2271723"/>
            <a:ext cx="1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DF85109-340B-490F-BC3B-2E536A86C5F7}"/>
              </a:ext>
            </a:extLst>
          </p:cNvPr>
          <p:cNvSpPr/>
          <p:nvPr/>
        </p:nvSpPr>
        <p:spPr>
          <a:xfrm>
            <a:off x="7689892" y="3615515"/>
            <a:ext cx="1931186" cy="14733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8AB88E9-D697-4777-AAD8-4835C97AE8B1}"/>
              </a:ext>
            </a:extLst>
          </p:cNvPr>
          <p:cNvSpPr/>
          <p:nvPr/>
        </p:nvSpPr>
        <p:spPr>
          <a:xfrm>
            <a:off x="7689893" y="4498309"/>
            <a:ext cx="1354038" cy="590550"/>
          </a:xfrm>
          <a:prstGeom prst="roundRect">
            <a:avLst>
              <a:gd name="adj" fmla="val 4191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7F46910-049B-410B-98D3-5C8C3448FD0C}"/>
              </a:ext>
            </a:extLst>
          </p:cNvPr>
          <p:cNvCxnSpPr>
            <a:cxnSpLocks/>
          </p:cNvCxnSpPr>
          <p:nvPr/>
        </p:nvCxnSpPr>
        <p:spPr>
          <a:xfrm>
            <a:off x="6680123" y="4068533"/>
            <a:ext cx="1035209" cy="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0062B47-291A-4651-AA14-2CA21065A566}"/>
              </a:ext>
            </a:extLst>
          </p:cNvPr>
          <p:cNvSpPr txBox="1"/>
          <p:nvPr/>
        </p:nvSpPr>
        <p:spPr>
          <a:xfrm>
            <a:off x="6782276" y="3691637"/>
            <a:ext cx="1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E10433D-E5C6-49CE-968B-F73FFDAF6FF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6680123" y="4793584"/>
            <a:ext cx="1009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88C219C-C9DF-47B3-80A8-6FDADC0B0259}"/>
              </a:ext>
            </a:extLst>
          </p:cNvPr>
          <p:cNvSpPr txBox="1"/>
          <p:nvPr/>
        </p:nvSpPr>
        <p:spPr>
          <a:xfrm>
            <a:off x="6386287" y="5119115"/>
            <a:ext cx="182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Signal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E4A846-748B-44E8-A79D-531FA5A37E47}"/>
              </a:ext>
            </a:extLst>
          </p:cNvPr>
          <p:cNvSpPr/>
          <p:nvPr/>
        </p:nvSpPr>
        <p:spPr>
          <a:xfrm>
            <a:off x="5316617" y="5767667"/>
            <a:ext cx="1228725" cy="7369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Sensor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B5CFA74-AC7F-433D-A9B5-E11203090479}"/>
              </a:ext>
            </a:extLst>
          </p:cNvPr>
          <p:cNvCxnSpPr>
            <a:cxnSpLocks/>
          </p:cNvCxnSpPr>
          <p:nvPr/>
        </p:nvCxnSpPr>
        <p:spPr>
          <a:xfrm flipH="1">
            <a:off x="2787098" y="6136123"/>
            <a:ext cx="2529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3D67A3D-68D2-4345-B397-71E169725752}"/>
              </a:ext>
            </a:extLst>
          </p:cNvPr>
          <p:cNvSpPr txBox="1"/>
          <p:nvPr/>
        </p:nvSpPr>
        <p:spPr>
          <a:xfrm>
            <a:off x="3263569" y="6152749"/>
            <a:ext cx="182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A6DDE715-B4ED-422D-8A53-1117BC2DFCDE}"/>
              </a:ext>
            </a:extLst>
          </p:cNvPr>
          <p:cNvSpPr/>
          <p:nvPr/>
        </p:nvSpPr>
        <p:spPr>
          <a:xfrm>
            <a:off x="2489198" y="5853121"/>
            <a:ext cx="297897" cy="5660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904A2D39-252D-496C-872C-94A9FA08C89C}"/>
              </a:ext>
            </a:extLst>
          </p:cNvPr>
          <p:cNvSpPr/>
          <p:nvPr/>
        </p:nvSpPr>
        <p:spPr>
          <a:xfrm>
            <a:off x="7421998" y="998163"/>
            <a:ext cx="1228725" cy="5905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EBACE4E-F8BE-4049-B22C-5D122559FA44}"/>
              </a:ext>
            </a:extLst>
          </p:cNvPr>
          <p:cNvSpPr txBox="1"/>
          <p:nvPr/>
        </p:nvSpPr>
        <p:spPr>
          <a:xfrm>
            <a:off x="4538439" y="1291295"/>
            <a:ext cx="184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</a:t>
            </a:r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4625B77-1691-4CD4-B8DB-A81C16E4E24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3149046" y="1293438"/>
            <a:ext cx="4259023" cy="21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图片 123">
            <a:extLst>
              <a:ext uri="{FF2B5EF4-FFF2-40B4-BE49-F238E27FC236}">
                <a16:creationId xmlns:a16="http://schemas.microsoft.com/office/drawing/2014/main" id="{0EC28AC2-7833-4E9B-A6A8-A2AEEC42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26" y="91224"/>
            <a:ext cx="2039616" cy="11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C860729-213D-4B80-9CA1-3D1640D03D0C}"/>
              </a:ext>
            </a:extLst>
          </p:cNvPr>
          <p:cNvGrpSpPr/>
          <p:nvPr/>
        </p:nvGrpSpPr>
        <p:grpSpPr>
          <a:xfrm>
            <a:off x="3115750" y="1594333"/>
            <a:ext cx="4092269" cy="1076273"/>
            <a:chOff x="1696079" y="2144217"/>
            <a:chExt cx="4092269" cy="10762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BDAC880-CD4E-48A9-BD02-EF659A22946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000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865168B-54C6-4EB9-8C0F-8176A39AFA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2142" y="2359360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954152-F719-4E6B-BBCB-88859B96F2C2}"/>
                </a:ext>
              </a:extLst>
            </p:cNvPr>
            <p:cNvCxnSpPr>
              <a:cxnSpLocks/>
            </p:cNvCxnSpPr>
            <p:nvPr/>
          </p:nvCxnSpPr>
          <p:spPr>
            <a:xfrm>
              <a:off x="2557284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3B5A8F1-07AF-4D30-A2A8-A13B67F618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1791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D762553-4F81-4A80-8A1B-08A32AB867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69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FC54B26-5026-435E-A929-D342CCF456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02711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57152B2-53CF-4EE9-ABB4-D73D8BB45FB3}"/>
                </a:ext>
              </a:extLst>
            </p:cNvPr>
            <p:cNvCxnSpPr>
              <a:cxnSpLocks/>
            </p:cNvCxnSpPr>
            <p:nvPr/>
          </p:nvCxnSpPr>
          <p:spPr>
            <a:xfrm>
              <a:off x="3417853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A17725-690B-4F72-A290-01F850B35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2995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1D7B94-8D82-4A93-88AD-ED05E8906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37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0A18DE5-D259-4F12-A7E7-E2BAFE7D61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11857" y="2359360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91AE18-AD1E-48D1-B31A-4364E8E436FF}"/>
                </a:ext>
              </a:extLst>
            </p:cNvPr>
            <p:cNvCxnSpPr>
              <a:cxnSpLocks/>
            </p:cNvCxnSpPr>
            <p:nvPr/>
          </p:nvCxnSpPr>
          <p:spPr>
            <a:xfrm>
              <a:off x="1696714" y="2575622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0BF869-ABBE-4609-8FE0-77E6B7356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63279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FB7D8C-860E-407C-8D34-A7EE8BCBCE41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21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4D77DC8-4415-46D5-B804-DC0612A81D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3563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F4072CF-3278-4761-B64B-4FF54D5F3D08}"/>
                </a:ext>
              </a:extLst>
            </p:cNvPr>
            <p:cNvCxnSpPr>
              <a:cxnSpLocks/>
            </p:cNvCxnSpPr>
            <p:nvPr/>
          </p:nvCxnSpPr>
          <p:spPr>
            <a:xfrm>
              <a:off x="4708705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19D8FC7-5EAC-4988-AEAB-22D2303147DC}"/>
                </a:ext>
              </a:extLst>
            </p:cNvPr>
            <p:cNvCxnSpPr>
              <a:cxnSpLocks/>
            </p:cNvCxnSpPr>
            <p:nvPr/>
          </p:nvCxnSpPr>
          <p:spPr>
            <a:xfrm>
              <a:off x="2346075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49EE6CC-DF75-4DD3-9C84-1F2BA9A8D4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1217" y="3004228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92FA63B-0D5E-47C8-8919-33AF3029429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359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61A6B01-45DC-4669-997D-71D9CF6657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90866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8EEE9AE-9933-43C3-A1BF-E4D6398332AC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44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FF3E29E-C869-4E5C-B352-9D3192D278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21786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FAC3A95-834F-482A-AC68-56A4526ED3CB}"/>
                </a:ext>
              </a:extLst>
            </p:cNvPr>
            <p:cNvCxnSpPr>
              <a:cxnSpLocks/>
            </p:cNvCxnSpPr>
            <p:nvPr/>
          </p:nvCxnSpPr>
          <p:spPr>
            <a:xfrm>
              <a:off x="3636928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206B44B-BE8C-4A18-AF95-797FB689A5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52070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0BF27BF-6A03-4C68-AFFC-648A95983A2A}"/>
                </a:ext>
              </a:extLst>
            </p:cNvPr>
            <p:cNvCxnSpPr>
              <a:cxnSpLocks/>
            </p:cNvCxnSpPr>
            <p:nvPr/>
          </p:nvCxnSpPr>
          <p:spPr>
            <a:xfrm>
              <a:off x="4067212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7CFC952-E6EA-42F3-ABB8-7A66FD87C0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0932" y="3004228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FD01A85-10D0-4797-A356-12B90FFDD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96079" y="3218812"/>
              <a:ext cx="649995" cy="1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173676F-8B08-4278-AEC7-F2093650F7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82354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3FBA4FB-DA0C-415C-B9BD-CB79C0E8DF1A}"/>
                </a:ext>
              </a:extLst>
            </p:cNvPr>
            <p:cNvCxnSpPr>
              <a:cxnSpLocks/>
            </p:cNvCxnSpPr>
            <p:nvPr/>
          </p:nvCxnSpPr>
          <p:spPr>
            <a:xfrm>
              <a:off x="4497496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F051F84-8663-495B-BB41-C8CFE0F914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12638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D0B58BF-ECD0-4D62-B3B6-AF8114A1BD97}"/>
                </a:ext>
              </a:extLst>
            </p:cNvPr>
            <p:cNvCxnSpPr>
              <a:cxnSpLocks/>
            </p:cNvCxnSpPr>
            <p:nvPr/>
          </p:nvCxnSpPr>
          <p:spPr>
            <a:xfrm>
              <a:off x="4927780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9A6ECF8-BB57-4111-AE24-B89BE486E3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23846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4576FDA-0F8A-4D20-8347-78772F8E1B13}"/>
                </a:ext>
              </a:extLst>
            </p:cNvPr>
            <p:cNvCxnSpPr>
              <a:cxnSpLocks/>
            </p:cNvCxnSpPr>
            <p:nvPr/>
          </p:nvCxnSpPr>
          <p:spPr>
            <a:xfrm>
              <a:off x="5142922" y="2574503"/>
              <a:ext cx="64542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80AF2D-52A6-4CF3-B0B0-E2DF7513F9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42921" y="3004230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3B9AF1-EC25-43E5-ABAD-978A0AD9D8FE}"/>
                </a:ext>
              </a:extLst>
            </p:cNvPr>
            <p:cNvCxnSpPr>
              <a:cxnSpLocks/>
            </p:cNvCxnSpPr>
            <p:nvPr/>
          </p:nvCxnSpPr>
          <p:spPr>
            <a:xfrm>
              <a:off x="5358063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FB79E24-5404-46FA-A2EF-058B58B65C8D}"/>
              </a:ext>
            </a:extLst>
          </p:cNvPr>
          <p:cNvSpPr txBox="1"/>
          <p:nvPr/>
        </p:nvSpPr>
        <p:spPr>
          <a:xfrm>
            <a:off x="2092597" y="1529876"/>
            <a:ext cx="102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19B7C5-7EFE-4755-B086-A3ECDB2DCCB0}"/>
              </a:ext>
            </a:extLst>
          </p:cNvPr>
          <p:cNvSpPr txBox="1"/>
          <p:nvPr/>
        </p:nvSpPr>
        <p:spPr>
          <a:xfrm>
            <a:off x="2092597" y="2173625"/>
            <a:ext cx="102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06E8FA1-D0CE-4DE8-8700-3689432894DC}"/>
              </a:ext>
            </a:extLst>
          </p:cNvPr>
          <p:cNvGrpSpPr/>
          <p:nvPr/>
        </p:nvGrpSpPr>
        <p:grpSpPr>
          <a:xfrm>
            <a:off x="3112452" y="3984043"/>
            <a:ext cx="4096202" cy="1076832"/>
            <a:chOff x="1692781" y="2144217"/>
            <a:chExt cx="4096202" cy="1076832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B57BCFD-5B5E-4564-AE71-CD58A74DBD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3125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89DB581-DD57-4DAD-9D1C-BA4C9A1F72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58267" y="2359360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E839291-2CAD-47CF-ACB1-5B4031CD0402}"/>
                </a:ext>
              </a:extLst>
            </p:cNvPr>
            <p:cNvCxnSpPr>
              <a:cxnSpLocks/>
            </p:cNvCxnSpPr>
            <p:nvPr/>
          </p:nvCxnSpPr>
          <p:spPr>
            <a:xfrm>
              <a:off x="2773409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1CCF411-B8AD-4A03-9167-C2B3365185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87916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59288FF-FC50-4545-B124-CF20EC9BEA57}"/>
                </a:ext>
              </a:extLst>
            </p:cNvPr>
            <p:cNvCxnSpPr>
              <a:cxnSpLocks/>
            </p:cNvCxnSpPr>
            <p:nvPr/>
          </p:nvCxnSpPr>
          <p:spPr>
            <a:xfrm>
              <a:off x="3203694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99BDB71-2D43-49A1-9E3A-64FA159DD3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18836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4F9A894-857F-4DC8-B58C-518B895FB927}"/>
                </a:ext>
              </a:extLst>
            </p:cNvPr>
            <p:cNvCxnSpPr>
              <a:cxnSpLocks/>
            </p:cNvCxnSpPr>
            <p:nvPr/>
          </p:nvCxnSpPr>
          <p:spPr>
            <a:xfrm>
              <a:off x="3633978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5E08A7F-A348-4C41-9320-7F2E1CA137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49120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2D99C4-D66A-4945-B54C-30DB0D37DC7C}"/>
                </a:ext>
              </a:extLst>
            </p:cNvPr>
            <p:cNvCxnSpPr>
              <a:cxnSpLocks/>
            </p:cNvCxnSpPr>
            <p:nvPr/>
          </p:nvCxnSpPr>
          <p:spPr>
            <a:xfrm>
              <a:off x="4064262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2EAB5A3-3E54-4D4A-9D41-B1976A4B9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7982" y="2359360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57BAD10-FB50-4993-8FB9-A30CDAA34059}"/>
                </a:ext>
              </a:extLst>
            </p:cNvPr>
            <p:cNvCxnSpPr>
              <a:cxnSpLocks/>
            </p:cNvCxnSpPr>
            <p:nvPr/>
          </p:nvCxnSpPr>
          <p:spPr>
            <a:xfrm>
              <a:off x="5355113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5996652-14BE-4686-8650-555AC66CC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9404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A5B782F-439D-42B0-836B-A78589A8F815}"/>
                </a:ext>
              </a:extLst>
            </p:cNvPr>
            <p:cNvCxnSpPr>
              <a:cxnSpLocks/>
            </p:cNvCxnSpPr>
            <p:nvPr/>
          </p:nvCxnSpPr>
          <p:spPr>
            <a:xfrm>
              <a:off x="4494546" y="2574503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1F99AEE-2ED4-458C-A3B5-30BCB93359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09688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C8225FB-CEE4-4375-AAE3-25FEE31F39DD}"/>
                </a:ext>
              </a:extLst>
            </p:cNvPr>
            <p:cNvCxnSpPr>
              <a:cxnSpLocks/>
            </p:cNvCxnSpPr>
            <p:nvPr/>
          </p:nvCxnSpPr>
          <p:spPr>
            <a:xfrm>
              <a:off x="4924830" y="2144217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FFE46BF-EC35-4924-BEDB-4DE6246AF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000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04E0890-1B39-4DD0-8AF3-D33D1206B3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2142" y="3004228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12FBACF-08D9-41B7-AF9F-6FCE8175321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284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2A1C40E-EF75-4A49-94B2-37B98222DE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1791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DF7157E-5F71-4EC7-9BDD-9F03ED89996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69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76F0724-97DE-4967-AEB3-7E50648D21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02711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74342FC-6987-4EE5-8B9D-AC7F70E9F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853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2C26A4D-EEB9-44C3-8EFF-6921FB2037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2995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B59E060-4407-434F-B7C9-88E589AB2C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37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87DDDA3-251A-4511-9687-799A2B8BFC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11857" y="3004228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3A99C2C-1AD3-4EA0-9E59-57A443C43B86}"/>
                </a:ext>
              </a:extLst>
            </p:cNvPr>
            <p:cNvCxnSpPr>
              <a:cxnSpLocks/>
            </p:cNvCxnSpPr>
            <p:nvPr/>
          </p:nvCxnSpPr>
          <p:spPr>
            <a:xfrm>
              <a:off x="5138988" y="3219371"/>
              <a:ext cx="649995" cy="1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BB8B175-889E-4518-BA53-6D094B7868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63279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5EDFF60-7A22-4E47-8F9A-35BEDC612108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21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BFEB4B2-CD3B-4C6B-934A-BBE7444B05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3563" y="3004229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FA2C381-41F7-44F4-A8D1-AA5A9E7168B0}"/>
                </a:ext>
              </a:extLst>
            </p:cNvPr>
            <p:cNvCxnSpPr>
              <a:cxnSpLocks/>
            </p:cNvCxnSpPr>
            <p:nvPr/>
          </p:nvCxnSpPr>
          <p:spPr>
            <a:xfrm>
              <a:off x="4708705" y="2789085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079726E-C32B-48D8-A6BB-7E677A6B96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39971" y="2359361"/>
              <a:ext cx="43028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C73FED1-508E-45CA-A02A-9CAC95A9DD70}"/>
                </a:ext>
              </a:extLst>
            </p:cNvPr>
            <p:cNvCxnSpPr>
              <a:cxnSpLocks/>
            </p:cNvCxnSpPr>
            <p:nvPr/>
          </p:nvCxnSpPr>
          <p:spPr>
            <a:xfrm>
              <a:off x="1697697" y="2574503"/>
              <a:ext cx="64542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AF97450-617F-481D-8998-956D4569C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23846" y="3004230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5AF6B08-2751-472E-BF63-AC567825F2A5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81" y="3219371"/>
              <a:ext cx="43028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E6FB53B0-27AA-4DEE-9D6C-DCFAD73D3DA1}"/>
              </a:ext>
            </a:extLst>
          </p:cNvPr>
          <p:cNvSpPr txBox="1"/>
          <p:nvPr/>
        </p:nvSpPr>
        <p:spPr>
          <a:xfrm>
            <a:off x="2092597" y="3919586"/>
            <a:ext cx="102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315F69E-4D53-4033-BCBD-AB9BF7AA68B8}"/>
              </a:ext>
            </a:extLst>
          </p:cNvPr>
          <p:cNvSpPr txBox="1"/>
          <p:nvPr/>
        </p:nvSpPr>
        <p:spPr>
          <a:xfrm>
            <a:off x="2092597" y="4563335"/>
            <a:ext cx="102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78" name="表格 4">
            <a:extLst>
              <a:ext uri="{FF2B5EF4-FFF2-40B4-BE49-F238E27FC236}">
                <a16:creationId xmlns:a16="http://schemas.microsoft.com/office/drawing/2014/main" id="{9F1B0B66-D5BC-4AA6-8A66-A6CA4410F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900"/>
              </p:ext>
            </p:extLst>
          </p:nvPr>
        </p:nvGraphicFramePr>
        <p:xfrm>
          <a:off x="8331792" y="1248601"/>
          <a:ext cx="29158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21">
                  <a:extLst>
                    <a:ext uri="{9D8B030D-6E8A-4147-A177-3AD203B41FA5}">
                      <a16:colId xmlns:a16="http://schemas.microsoft.com/office/drawing/2014/main" val="2777912852"/>
                    </a:ext>
                  </a:extLst>
                </a:gridCol>
                <a:gridCol w="1872339">
                  <a:extLst>
                    <a:ext uri="{9D8B030D-6E8A-4147-A177-3AD203B41FA5}">
                      <a16:colId xmlns:a16="http://schemas.microsoft.com/office/drawing/2014/main" val="18897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The other state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0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LOW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HIGH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85753"/>
                  </a:ext>
                </a:extLst>
              </a:tr>
              <a:tr h="323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HIGH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20486"/>
                  </a:ext>
                </a:extLst>
              </a:tr>
            </a:tbl>
          </a:graphicData>
        </a:graphic>
      </p:graphicFrame>
      <p:graphicFrame>
        <p:nvGraphicFramePr>
          <p:cNvPr id="79" name="表格 4">
            <a:extLst>
              <a:ext uri="{FF2B5EF4-FFF2-40B4-BE49-F238E27FC236}">
                <a16:creationId xmlns:a16="http://schemas.microsoft.com/office/drawing/2014/main" id="{4D191BD3-A7A6-4F70-8021-EC892AE17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72276"/>
              </p:ext>
            </p:extLst>
          </p:nvPr>
        </p:nvGraphicFramePr>
        <p:xfrm>
          <a:off x="8331792" y="3470196"/>
          <a:ext cx="29158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21">
                  <a:extLst>
                    <a:ext uri="{9D8B030D-6E8A-4147-A177-3AD203B41FA5}">
                      <a16:colId xmlns:a16="http://schemas.microsoft.com/office/drawing/2014/main" val="2777912852"/>
                    </a:ext>
                  </a:extLst>
                </a:gridCol>
                <a:gridCol w="1872339">
                  <a:extLst>
                    <a:ext uri="{9D8B030D-6E8A-4147-A177-3AD203B41FA5}">
                      <a16:colId xmlns:a16="http://schemas.microsoft.com/office/drawing/2014/main" val="188977054"/>
                    </a:ext>
                  </a:extLst>
                </a:gridCol>
              </a:tblGrid>
              <a:tr h="339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The other state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0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HIGH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LOW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85753"/>
                  </a:ext>
                </a:extLst>
              </a:tr>
              <a:tr h="323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LOW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HIGH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20486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87AFFF68-AAE7-4F40-AB3C-0AB9327E95BB}"/>
              </a:ext>
            </a:extLst>
          </p:cNvPr>
          <p:cNvSpPr txBox="1"/>
          <p:nvPr/>
        </p:nvSpPr>
        <p:spPr>
          <a:xfrm>
            <a:off x="511279" y="1812173"/>
            <a:ext cx="152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DB24519-E53F-49DA-AC3B-2BBEF230200C}"/>
              </a:ext>
            </a:extLst>
          </p:cNvPr>
          <p:cNvSpPr txBox="1"/>
          <p:nvPr/>
        </p:nvSpPr>
        <p:spPr>
          <a:xfrm>
            <a:off x="191769" y="4170468"/>
            <a:ext cx="213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Backward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0F5985A6-67CD-4DAF-AFEE-3127B4EBF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2" r="20481" b="13778"/>
          <a:stretch/>
        </p:blipFill>
        <p:spPr>
          <a:xfrm>
            <a:off x="514136" y="2513116"/>
            <a:ext cx="1529080" cy="1508347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3AFAC6A3-0C93-404E-B9C8-46BC457FCE87}"/>
              </a:ext>
            </a:extLst>
          </p:cNvPr>
          <p:cNvSpPr txBox="1"/>
          <p:nvPr/>
        </p:nvSpPr>
        <p:spPr>
          <a:xfrm>
            <a:off x="191769" y="1017768"/>
            <a:ext cx="3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E29D1E5-1D7E-4725-B61B-3DF4CFADBAC0}"/>
              </a:ext>
            </a:extLst>
          </p:cNvPr>
          <p:cNvSpPr txBox="1"/>
          <p:nvPr/>
        </p:nvSpPr>
        <p:spPr>
          <a:xfrm>
            <a:off x="1946199" y="1013486"/>
            <a:ext cx="3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8FE601E-96F3-42AD-AB50-A5EC0BFF0E8E}"/>
              </a:ext>
            </a:extLst>
          </p:cNvPr>
          <p:cNvSpPr txBox="1"/>
          <p:nvPr/>
        </p:nvSpPr>
        <p:spPr>
          <a:xfrm>
            <a:off x="7588953" y="1013486"/>
            <a:ext cx="3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1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E8523430-4E46-4B96-8C3E-32E7C1C20DB5}"/>
              </a:ext>
            </a:extLst>
          </p:cNvPr>
          <p:cNvSpPr/>
          <p:nvPr/>
        </p:nvSpPr>
        <p:spPr>
          <a:xfrm>
            <a:off x="3408473" y="283378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B2D3DDF-E0E3-4686-9C70-4743DEEDA898}"/>
              </a:ext>
            </a:extLst>
          </p:cNvPr>
          <p:cNvCxnSpPr>
            <a:cxnSpLocks/>
            <a:stCxn id="137" idx="1"/>
            <a:endCxn id="137" idx="5"/>
          </p:cNvCxnSpPr>
          <p:nvPr/>
        </p:nvCxnSpPr>
        <p:spPr>
          <a:xfrm>
            <a:off x="3475428" y="2900736"/>
            <a:ext cx="323290" cy="323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9660251-1AB0-4B23-AF22-85EA564A64AD}"/>
              </a:ext>
            </a:extLst>
          </p:cNvPr>
          <p:cNvCxnSpPr>
            <a:cxnSpLocks/>
            <a:stCxn id="137" idx="7"/>
            <a:endCxn id="137" idx="3"/>
          </p:cNvCxnSpPr>
          <p:nvPr/>
        </p:nvCxnSpPr>
        <p:spPr>
          <a:xfrm flipH="1">
            <a:off x="3475428" y="2900736"/>
            <a:ext cx="323290" cy="323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8BF459D-0186-4311-BEBC-8A598B4FA9B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2639416" y="3062381"/>
            <a:ext cx="769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63DC1AD-4CF8-4180-AF24-793F9F56A16A}"/>
              </a:ext>
            </a:extLst>
          </p:cNvPr>
          <p:cNvSpPr txBox="1"/>
          <p:nvPr/>
        </p:nvSpPr>
        <p:spPr>
          <a:xfrm>
            <a:off x="1534430" y="2877715"/>
            <a:ext cx="111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Setpoint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D9E9B44-6339-47A1-96FE-E22DCAB2DF94}"/>
              </a:ext>
            </a:extLst>
          </p:cNvPr>
          <p:cNvSpPr txBox="1"/>
          <p:nvPr/>
        </p:nvSpPr>
        <p:spPr>
          <a:xfrm>
            <a:off x="3120786" y="2693049"/>
            <a:ext cx="21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B15F4C4-704C-450A-8684-1FB6B8B61F9D}"/>
              </a:ext>
            </a:extLst>
          </p:cNvPr>
          <p:cNvCxnSpPr>
            <a:cxnSpLocks/>
          </p:cNvCxnSpPr>
          <p:nvPr/>
        </p:nvCxnSpPr>
        <p:spPr>
          <a:xfrm>
            <a:off x="3865673" y="3062381"/>
            <a:ext cx="796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DE0285AB-742B-4C09-9266-A48B5D44B276}"/>
              </a:ext>
            </a:extLst>
          </p:cNvPr>
          <p:cNvSpPr/>
          <p:nvPr/>
        </p:nvSpPr>
        <p:spPr>
          <a:xfrm>
            <a:off x="4661830" y="1632416"/>
            <a:ext cx="1525712" cy="2879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96A528-932F-4789-A11D-A8AEA45606A1}"/>
              </a:ext>
            </a:extLst>
          </p:cNvPr>
          <p:cNvSpPr/>
          <p:nvPr/>
        </p:nvSpPr>
        <p:spPr>
          <a:xfrm>
            <a:off x="4874216" y="2203363"/>
            <a:ext cx="1114547" cy="63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5C30ACF-FC7D-4FDF-990D-F952855C1E00}"/>
              </a:ext>
            </a:extLst>
          </p:cNvPr>
          <p:cNvSpPr/>
          <p:nvPr/>
        </p:nvSpPr>
        <p:spPr>
          <a:xfrm>
            <a:off x="4874217" y="3000872"/>
            <a:ext cx="1114547" cy="63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521039F-AF9A-4EE9-9F74-EA1494D936FF}"/>
              </a:ext>
            </a:extLst>
          </p:cNvPr>
          <p:cNvSpPr/>
          <p:nvPr/>
        </p:nvSpPr>
        <p:spPr>
          <a:xfrm>
            <a:off x="4874216" y="3798381"/>
            <a:ext cx="1114547" cy="63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3343268-0662-41AE-ADF7-831633D43A9A}"/>
              </a:ext>
            </a:extLst>
          </p:cNvPr>
          <p:cNvSpPr txBox="1"/>
          <p:nvPr/>
        </p:nvSpPr>
        <p:spPr>
          <a:xfrm>
            <a:off x="4816684" y="1733224"/>
            <a:ext cx="12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Controller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FBCA35F-1381-4469-88BB-6B754C862475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6187542" y="3049046"/>
            <a:ext cx="1330332" cy="2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F38EBD36-4FF6-471D-8D0D-532840997B9F}"/>
              </a:ext>
            </a:extLst>
          </p:cNvPr>
          <p:cNvSpPr/>
          <p:nvPr/>
        </p:nvSpPr>
        <p:spPr>
          <a:xfrm>
            <a:off x="7517874" y="2736242"/>
            <a:ext cx="1297667" cy="63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 Motor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E7164B3-CB17-4F46-8914-43823A5CFF85}"/>
              </a:ext>
            </a:extLst>
          </p:cNvPr>
          <p:cNvCxnSpPr>
            <a:cxnSpLocks/>
          </p:cNvCxnSpPr>
          <p:nvPr/>
        </p:nvCxnSpPr>
        <p:spPr>
          <a:xfrm>
            <a:off x="8815541" y="3049046"/>
            <a:ext cx="796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D658F54-3D79-46D4-8310-4CB523F71C30}"/>
              </a:ext>
            </a:extLst>
          </p:cNvPr>
          <p:cNvSpPr txBox="1"/>
          <p:nvPr/>
        </p:nvSpPr>
        <p:spPr>
          <a:xfrm>
            <a:off x="9643267" y="2864380"/>
            <a:ext cx="192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Actual Position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0E5F14E-6E95-40B6-B19C-7E53149A8B8D}"/>
              </a:ext>
            </a:extLst>
          </p:cNvPr>
          <p:cNvCxnSpPr>
            <a:cxnSpLocks/>
          </p:cNvCxnSpPr>
          <p:nvPr/>
        </p:nvCxnSpPr>
        <p:spPr>
          <a:xfrm>
            <a:off x="9213619" y="3049046"/>
            <a:ext cx="0" cy="21484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D02C69F7-3A5B-4691-8AA7-6331CFC8053B}"/>
              </a:ext>
            </a:extLst>
          </p:cNvPr>
          <p:cNvCxnSpPr>
            <a:cxnSpLocks/>
          </p:cNvCxnSpPr>
          <p:nvPr/>
        </p:nvCxnSpPr>
        <p:spPr>
          <a:xfrm flipH="1">
            <a:off x="7035031" y="5197470"/>
            <a:ext cx="218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15A9B6E8-450C-4D43-A84D-6BDFDD6CCDE5}"/>
              </a:ext>
            </a:extLst>
          </p:cNvPr>
          <p:cNvSpPr/>
          <p:nvPr/>
        </p:nvSpPr>
        <p:spPr>
          <a:xfrm>
            <a:off x="5490163" y="4882261"/>
            <a:ext cx="1535344" cy="63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9EBE9B8-470F-46EF-9539-08257654B401}"/>
              </a:ext>
            </a:extLst>
          </p:cNvPr>
          <p:cNvCxnSpPr>
            <a:cxnSpLocks/>
            <a:stCxn id="159" idx="1"/>
          </p:cNvCxnSpPr>
          <p:nvPr/>
        </p:nvCxnSpPr>
        <p:spPr>
          <a:xfrm flipH="1">
            <a:off x="3599017" y="5197470"/>
            <a:ext cx="1891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50C348C5-CEBA-43CC-8B4F-7748B9E98FE2}"/>
              </a:ext>
            </a:extLst>
          </p:cNvPr>
          <p:cNvCxnSpPr>
            <a:cxnSpLocks/>
            <a:endCxn id="137" idx="4"/>
          </p:cNvCxnSpPr>
          <p:nvPr/>
        </p:nvCxnSpPr>
        <p:spPr>
          <a:xfrm flipV="1">
            <a:off x="3608540" y="3290981"/>
            <a:ext cx="28533" cy="1906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017529F-AB0E-46C5-B847-929AE1883300}"/>
              </a:ext>
            </a:extLst>
          </p:cNvPr>
          <p:cNvSpPr txBox="1"/>
          <p:nvPr/>
        </p:nvSpPr>
        <p:spPr>
          <a:xfrm>
            <a:off x="3321545" y="3220615"/>
            <a:ext cx="21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73D3DE5-66C9-4F64-83A8-3D2251F2D55B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8166708" y="2203363"/>
            <a:ext cx="0" cy="532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8295F0D8-3776-4EC6-B590-85E324971954}"/>
              </a:ext>
            </a:extLst>
          </p:cNvPr>
          <p:cNvSpPr/>
          <p:nvPr/>
        </p:nvSpPr>
        <p:spPr>
          <a:xfrm>
            <a:off x="7514476" y="1733223"/>
            <a:ext cx="1390983" cy="464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Disturbance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0FF9123-DC2C-4195-855A-003A5C7C2083}"/>
              </a:ext>
            </a:extLst>
          </p:cNvPr>
          <p:cNvSpPr txBox="1"/>
          <p:nvPr/>
        </p:nvSpPr>
        <p:spPr>
          <a:xfrm>
            <a:off x="6141044" y="2717498"/>
            <a:ext cx="143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Control Signal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1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A67427-21F0-4FD4-8518-DDC5363EA1F8}"/>
              </a:ext>
            </a:extLst>
          </p:cNvPr>
          <p:cNvSpPr/>
          <p:nvPr/>
        </p:nvSpPr>
        <p:spPr>
          <a:xfrm>
            <a:off x="5051503" y="981309"/>
            <a:ext cx="1137425" cy="49065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E17487-39A2-47A4-9BE0-61CE37C12D05}"/>
              </a:ext>
            </a:extLst>
          </p:cNvPr>
          <p:cNvSpPr/>
          <p:nvPr/>
        </p:nvSpPr>
        <p:spPr>
          <a:xfrm>
            <a:off x="2508249" y="1075939"/>
            <a:ext cx="1355725" cy="301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Position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00C56E8-29D4-4A00-9680-77FF40F2237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3863974" y="1226635"/>
            <a:ext cx="1187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7ACF9E-A4B8-403F-B699-9BDD22C776D9}"/>
              </a:ext>
            </a:extLst>
          </p:cNvPr>
          <p:cNvCxnSpPr>
            <a:cxnSpLocks/>
          </p:cNvCxnSpPr>
          <p:nvPr/>
        </p:nvCxnSpPr>
        <p:spPr>
          <a:xfrm>
            <a:off x="6188928" y="1226635"/>
            <a:ext cx="9557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3F2253-3807-4C16-8C28-A066832AAEBC}"/>
              </a:ext>
            </a:extLst>
          </p:cNvPr>
          <p:cNvSpPr/>
          <p:nvPr/>
        </p:nvSpPr>
        <p:spPr>
          <a:xfrm>
            <a:off x="7144681" y="1097778"/>
            <a:ext cx="1355724" cy="3013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Perssure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A36A4A-EAF3-4383-8DEA-B64315CE761E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3186112" y="1377330"/>
            <a:ext cx="0" cy="1082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D4075447-B567-43D5-8425-54DF9392A2FE}"/>
              </a:ext>
            </a:extLst>
          </p:cNvPr>
          <p:cNvSpPr/>
          <p:nvPr/>
        </p:nvSpPr>
        <p:spPr>
          <a:xfrm>
            <a:off x="1594643" y="2459929"/>
            <a:ext cx="3182938" cy="77856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Pos.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Set Pos. ?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11038D-176D-46B7-B50D-C82CC1B62E7C}"/>
              </a:ext>
            </a:extLst>
          </p:cNvPr>
          <p:cNvCxnSpPr>
            <a:cxnSpLocks/>
          </p:cNvCxnSpPr>
          <p:nvPr/>
        </p:nvCxnSpPr>
        <p:spPr>
          <a:xfrm flipH="1">
            <a:off x="3186113" y="3238498"/>
            <a:ext cx="1" cy="381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D76C2A9-C02A-4218-9D75-32CC960889CB}"/>
              </a:ext>
            </a:extLst>
          </p:cNvPr>
          <p:cNvSpPr/>
          <p:nvPr/>
        </p:nvSpPr>
        <p:spPr>
          <a:xfrm>
            <a:off x="2387604" y="3613156"/>
            <a:ext cx="1597014" cy="571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DC motor(PWM)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73CE74-C169-4F0B-99D8-3E384485DB87}"/>
              </a:ext>
            </a:extLst>
          </p:cNvPr>
          <p:cNvCxnSpPr>
            <a:cxnSpLocks/>
          </p:cNvCxnSpPr>
          <p:nvPr/>
        </p:nvCxnSpPr>
        <p:spPr>
          <a:xfrm>
            <a:off x="3186111" y="4184653"/>
            <a:ext cx="0" cy="438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96407B6C-D7F9-430E-A5D9-3E97D2743513}"/>
              </a:ext>
            </a:extLst>
          </p:cNvPr>
          <p:cNvSpPr/>
          <p:nvPr/>
        </p:nvSpPr>
        <p:spPr>
          <a:xfrm>
            <a:off x="1594643" y="4622800"/>
            <a:ext cx="3182938" cy="77856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another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DD00ED-847E-4FE5-8E0C-6D9FCB8290B6}"/>
              </a:ext>
            </a:extLst>
          </p:cNvPr>
          <p:cNvCxnSpPr>
            <a:cxnSpLocks/>
          </p:cNvCxnSpPr>
          <p:nvPr/>
        </p:nvCxnSpPr>
        <p:spPr>
          <a:xfrm flipV="1">
            <a:off x="4796631" y="2849213"/>
            <a:ext cx="35321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71929C1-FED2-45B2-BC33-6DB5B152C452}"/>
              </a:ext>
            </a:extLst>
          </p:cNvPr>
          <p:cNvCxnSpPr>
            <a:cxnSpLocks/>
          </p:cNvCxnSpPr>
          <p:nvPr/>
        </p:nvCxnSpPr>
        <p:spPr>
          <a:xfrm>
            <a:off x="5130800" y="2849215"/>
            <a:ext cx="0" cy="2162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17DA23C-EADC-4D42-96C1-751B8EB38EF8}"/>
              </a:ext>
            </a:extLst>
          </p:cNvPr>
          <p:cNvCxnSpPr>
            <a:cxnSpLocks/>
          </p:cNvCxnSpPr>
          <p:nvPr/>
        </p:nvCxnSpPr>
        <p:spPr>
          <a:xfrm flipH="1">
            <a:off x="4796631" y="5012084"/>
            <a:ext cx="3532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90F9AD1-6F43-41D7-A8C6-EA0A86308CB2}"/>
              </a:ext>
            </a:extLst>
          </p:cNvPr>
          <p:cNvSpPr txBox="1"/>
          <p:nvPr/>
        </p:nvSpPr>
        <p:spPr>
          <a:xfrm>
            <a:off x="4699001" y="2522729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5C7F6C-5E0B-46C5-920E-7618BFB56E70}"/>
              </a:ext>
            </a:extLst>
          </p:cNvPr>
          <p:cNvSpPr txBox="1"/>
          <p:nvPr/>
        </p:nvSpPr>
        <p:spPr>
          <a:xfrm>
            <a:off x="3165077" y="3209417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9AFA9D-0843-4553-A679-B237D3B64993}"/>
              </a:ext>
            </a:extLst>
          </p:cNvPr>
          <p:cNvSpPr/>
          <p:nvPr/>
        </p:nvSpPr>
        <p:spPr>
          <a:xfrm>
            <a:off x="2387604" y="5721353"/>
            <a:ext cx="1597014" cy="571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new position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EF9EC30-279E-4F8A-8CC6-864AA0908A4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 flipH="1">
            <a:off x="3186111" y="5401369"/>
            <a:ext cx="1" cy="319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9470467-DB81-42C5-B528-1D0228AFE8C8}"/>
              </a:ext>
            </a:extLst>
          </p:cNvPr>
          <p:cNvSpPr txBox="1"/>
          <p:nvPr/>
        </p:nvSpPr>
        <p:spPr>
          <a:xfrm>
            <a:off x="3146418" y="5364875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1BE4FD8-C649-4319-8F8D-FBA63666E39C}"/>
              </a:ext>
            </a:extLst>
          </p:cNvPr>
          <p:cNvCxnSpPr>
            <a:cxnSpLocks/>
          </p:cNvCxnSpPr>
          <p:nvPr/>
        </p:nvCxnSpPr>
        <p:spPr>
          <a:xfrm flipV="1">
            <a:off x="1231899" y="5012084"/>
            <a:ext cx="35321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FBEBD10-371A-4832-ABA2-40914E4EA84C}"/>
              </a:ext>
            </a:extLst>
          </p:cNvPr>
          <p:cNvCxnSpPr>
            <a:cxnSpLocks/>
          </p:cNvCxnSpPr>
          <p:nvPr/>
        </p:nvCxnSpPr>
        <p:spPr>
          <a:xfrm>
            <a:off x="1231899" y="1918629"/>
            <a:ext cx="0" cy="31061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D13C54A-4BFC-46D4-AA5E-36E237E4E8DF}"/>
              </a:ext>
            </a:extLst>
          </p:cNvPr>
          <p:cNvCxnSpPr>
            <a:cxnSpLocks/>
          </p:cNvCxnSpPr>
          <p:nvPr/>
        </p:nvCxnSpPr>
        <p:spPr>
          <a:xfrm>
            <a:off x="1219199" y="1915235"/>
            <a:ext cx="19669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9DD2E5F-123C-4E73-8196-B9DFB6397561}"/>
              </a:ext>
            </a:extLst>
          </p:cNvPr>
          <p:cNvCxnSpPr>
            <a:cxnSpLocks/>
          </p:cNvCxnSpPr>
          <p:nvPr/>
        </p:nvCxnSpPr>
        <p:spPr>
          <a:xfrm flipV="1">
            <a:off x="3984618" y="6029328"/>
            <a:ext cx="15716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E9188F-3F5D-4929-B373-4AE177CF5BFB}"/>
              </a:ext>
            </a:extLst>
          </p:cNvPr>
          <p:cNvCxnSpPr>
            <a:cxnSpLocks/>
          </p:cNvCxnSpPr>
          <p:nvPr/>
        </p:nvCxnSpPr>
        <p:spPr>
          <a:xfrm>
            <a:off x="5537200" y="1915234"/>
            <a:ext cx="0" cy="4114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D8C755-7237-4583-AA2F-5EE9093F5187}"/>
              </a:ext>
            </a:extLst>
          </p:cNvPr>
          <p:cNvCxnSpPr>
            <a:cxnSpLocks/>
          </p:cNvCxnSpPr>
          <p:nvPr/>
        </p:nvCxnSpPr>
        <p:spPr>
          <a:xfrm flipH="1">
            <a:off x="3186111" y="1919936"/>
            <a:ext cx="236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菱形 69">
            <a:extLst>
              <a:ext uri="{FF2B5EF4-FFF2-40B4-BE49-F238E27FC236}">
                <a16:creationId xmlns:a16="http://schemas.microsoft.com/office/drawing/2014/main" id="{B4EC08C3-35AE-4BD9-B1D7-A68A55F6E543}"/>
              </a:ext>
            </a:extLst>
          </p:cNvPr>
          <p:cNvSpPr/>
          <p:nvPr/>
        </p:nvSpPr>
        <p:spPr>
          <a:xfrm>
            <a:off x="6231074" y="2489019"/>
            <a:ext cx="3182938" cy="77856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Per.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Set Per. ?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4D8686B-CC22-44D6-A247-8C2D7A750DC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822543" y="1399169"/>
            <a:ext cx="4762" cy="1082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D5687125-443C-45AA-81A8-AFD1F7353F0A}"/>
              </a:ext>
            </a:extLst>
          </p:cNvPr>
          <p:cNvSpPr/>
          <p:nvPr/>
        </p:nvSpPr>
        <p:spPr>
          <a:xfrm>
            <a:off x="7024036" y="3712085"/>
            <a:ext cx="1597014" cy="571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pump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7CB21B0-0B77-4419-B6F5-097E1813629F}"/>
              </a:ext>
            </a:extLst>
          </p:cNvPr>
          <p:cNvCxnSpPr>
            <a:cxnSpLocks/>
          </p:cNvCxnSpPr>
          <p:nvPr/>
        </p:nvCxnSpPr>
        <p:spPr>
          <a:xfrm>
            <a:off x="7822543" y="3267588"/>
            <a:ext cx="0" cy="438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7799BB4-6605-4D78-8D2E-32674D41FD53}"/>
              </a:ext>
            </a:extLst>
          </p:cNvPr>
          <p:cNvSpPr txBox="1"/>
          <p:nvPr/>
        </p:nvSpPr>
        <p:spPr>
          <a:xfrm>
            <a:off x="7822543" y="3240809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ACFB7BA-2638-4A54-ACBE-845AA5150D75}"/>
              </a:ext>
            </a:extLst>
          </p:cNvPr>
          <p:cNvSpPr txBox="1"/>
          <p:nvPr/>
        </p:nvSpPr>
        <p:spPr>
          <a:xfrm>
            <a:off x="1228326" y="4655452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7E8D8E5-1FDC-4835-A5F1-CED24716C307}"/>
              </a:ext>
            </a:extLst>
          </p:cNvPr>
          <p:cNvCxnSpPr>
            <a:cxnSpLocks/>
          </p:cNvCxnSpPr>
          <p:nvPr/>
        </p:nvCxnSpPr>
        <p:spPr>
          <a:xfrm flipV="1">
            <a:off x="8628196" y="4001734"/>
            <a:ext cx="15716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1AE8A1-AB4C-4EFE-A229-221EB8D29521}"/>
              </a:ext>
            </a:extLst>
          </p:cNvPr>
          <p:cNvCxnSpPr>
            <a:cxnSpLocks/>
          </p:cNvCxnSpPr>
          <p:nvPr/>
        </p:nvCxnSpPr>
        <p:spPr>
          <a:xfrm>
            <a:off x="10199828" y="1854014"/>
            <a:ext cx="0" cy="2162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B95489E-ABB7-4094-B4CF-DD4F0DD3DDA4}"/>
              </a:ext>
            </a:extLst>
          </p:cNvPr>
          <p:cNvCxnSpPr>
            <a:cxnSpLocks/>
          </p:cNvCxnSpPr>
          <p:nvPr/>
        </p:nvCxnSpPr>
        <p:spPr>
          <a:xfrm flipH="1">
            <a:off x="7822543" y="1849900"/>
            <a:ext cx="2389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2DFDD30-2753-4A80-A4D9-E114E14A4959}"/>
              </a:ext>
            </a:extLst>
          </p:cNvPr>
          <p:cNvCxnSpPr>
            <a:cxnSpLocks/>
          </p:cNvCxnSpPr>
          <p:nvPr/>
        </p:nvCxnSpPr>
        <p:spPr>
          <a:xfrm flipV="1">
            <a:off x="9394815" y="2878303"/>
            <a:ext cx="80501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9B1F4E7-C3ED-4978-B713-1CA15CD7BB99}"/>
              </a:ext>
            </a:extLst>
          </p:cNvPr>
          <p:cNvSpPr txBox="1"/>
          <p:nvPr/>
        </p:nvSpPr>
        <p:spPr>
          <a:xfrm>
            <a:off x="9543597" y="2508971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199</Words>
  <Application>Microsoft Office PowerPoint</Application>
  <PresentationFormat>宽屏</PresentationFormat>
  <Paragraphs>122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恐 龙君</dc:creator>
  <cp:lastModifiedBy>恐 龙君</cp:lastModifiedBy>
  <cp:revision>31</cp:revision>
  <dcterms:created xsi:type="dcterms:W3CDTF">2024-02-19T14:01:26Z</dcterms:created>
  <dcterms:modified xsi:type="dcterms:W3CDTF">2024-02-21T14:23:39Z</dcterms:modified>
</cp:coreProperties>
</file>