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61"/>
  </p:notesMasterIdLst>
  <p:sldIdLst>
    <p:sldId id="256" r:id="rId2"/>
    <p:sldId id="259" r:id="rId3"/>
    <p:sldId id="257" r:id="rId4"/>
    <p:sldId id="263" r:id="rId5"/>
    <p:sldId id="258" r:id="rId6"/>
    <p:sldId id="261" r:id="rId7"/>
    <p:sldId id="260" r:id="rId8"/>
    <p:sldId id="265" r:id="rId9"/>
    <p:sldId id="264" r:id="rId10"/>
    <p:sldId id="278" r:id="rId11"/>
    <p:sldId id="266" r:id="rId12"/>
    <p:sldId id="272" r:id="rId13"/>
    <p:sldId id="269" r:id="rId14"/>
    <p:sldId id="267" r:id="rId15"/>
    <p:sldId id="270" r:id="rId16"/>
    <p:sldId id="271" r:id="rId17"/>
    <p:sldId id="281" r:id="rId18"/>
    <p:sldId id="274" r:id="rId19"/>
    <p:sldId id="275" r:id="rId20"/>
    <p:sldId id="276" r:id="rId21"/>
    <p:sldId id="277" r:id="rId22"/>
    <p:sldId id="279" r:id="rId23"/>
    <p:sldId id="280" r:id="rId24"/>
    <p:sldId id="282" r:id="rId25"/>
    <p:sldId id="283" r:id="rId26"/>
    <p:sldId id="284" r:id="rId27"/>
    <p:sldId id="285" r:id="rId28"/>
    <p:sldId id="287" r:id="rId29"/>
    <p:sldId id="288" r:id="rId30"/>
    <p:sldId id="286" r:id="rId31"/>
    <p:sldId id="289" r:id="rId32"/>
    <p:sldId id="291" r:id="rId33"/>
    <p:sldId id="290" r:id="rId34"/>
    <p:sldId id="294" r:id="rId35"/>
    <p:sldId id="292" r:id="rId36"/>
    <p:sldId id="293" r:id="rId37"/>
    <p:sldId id="296" r:id="rId38"/>
    <p:sldId id="295" r:id="rId39"/>
    <p:sldId id="297" r:id="rId40"/>
    <p:sldId id="300" r:id="rId41"/>
    <p:sldId id="298" r:id="rId42"/>
    <p:sldId id="299" r:id="rId43"/>
    <p:sldId id="301" r:id="rId44"/>
    <p:sldId id="317" r:id="rId45"/>
    <p:sldId id="302" r:id="rId46"/>
    <p:sldId id="303" r:id="rId47"/>
    <p:sldId id="304" r:id="rId48"/>
    <p:sldId id="305" r:id="rId49"/>
    <p:sldId id="306" r:id="rId50"/>
    <p:sldId id="307" r:id="rId51"/>
    <p:sldId id="309" r:id="rId52"/>
    <p:sldId id="308" r:id="rId53"/>
    <p:sldId id="310" r:id="rId54"/>
    <p:sldId id="311" r:id="rId55"/>
    <p:sldId id="312" r:id="rId56"/>
    <p:sldId id="313" r:id="rId57"/>
    <p:sldId id="314" r:id="rId58"/>
    <p:sldId id="315" r:id="rId59"/>
    <p:sldId id="316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4660"/>
  </p:normalViewPr>
  <p:slideViewPr>
    <p:cSldViewPr>
      <p:cViewPr varScale="1">
        <p:scale>
          <a:sx n="104" d="100"/>
          <a:sy n="104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E37EE0-39E3-4D85-9D07-2A1113A83435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2D8D67-217C-4CDB-B020-415184825765}">
      <dgm:prSet phldrT="[文本]"/>
      <dgm:spPr/>
      <dgm:t>
        <a:bodyPr/>
        <a:lstStyle/>
        <a:p>
          <a:r>
            <a:rPr lang="zh-CN" altLang="en-US" dirty="0" smtClean="0"/>
            <a:t>第一章 </a:t>
          </a:r>
          <a:r>
            <a:rPr lang="en-US" altLang="zh-CN" dirty="0" smtClean="0"/>
            <a:t>C++</a:t>
          </a:r>
          <a:r>
            <a:rPr lang="zh-CN" altLang="en-US" dirty="0" smtClean="0"/>
            <a:t>概述</a:t>
          </a:r>
          <a:endParaRPr lang="zh-CN" altLang="en-US" dirty="0"/>
        </a:p>
      </dgm:t>
    </dgm:pt>
    <dgm:pt modelId="{6E7A4827-E6BC-4D55-BF0C-6FED50E951D3}" type="parTrans" cxnId="{7E24524B-1F19-41A5-9B71-50177CE19D51}">
      <dgm:prSet/>
      <dgm:spPr/>
      <dgm:t>
        <a:bodyPr/>
        <a:lstStyle/>
        <a:p>
          <a:endParaRPr lang="zh-CN" altLang="en-US"/>
        </a:p>
      </dgm:t>
    </dgm:pt>
    <dgm:pt modelId="{BA1AD177-E877-4499-9A67-C79319C60686}" type="sibTrans" cxnId="{7E24524B-1F19-41A5-9B71-50177CE19D51}">
      <dgm:prSet/>
      <dgm:spPr/>
      <dgm:t>
        <a:bodyPr/>
        <a:lstStyle/>
        <a:p>
          <a:endParaRPr lang="zh-CN" altLang="en-US"/>
        </a:p>
      </dgm:t>
    </dgm:pt>
    <dgm:pt modelId="{B6F2BE4D-8F4B-4FAC-9BAA-C635888EB3EA}">
      <dgm:prSet phldrT="[文本]"/>
      <dgm:spPr/>
      <dgm:t>
        <a:bodyPr/>
        <a:lstStyle/>
        <a:p>
          <a:r>
            <a:rPr lang="zh-CN" altLang="en-US" dirty="0" smtClean="0"/>
            <a:t>第二章 变量、表达式、语句</a:t>
          </a:r>
          <a:endParaRPr lang="zh-CN" altLang="en-US" dirty="0"/>
        </a:p>
      </dgm:t>
    </dgm:pt>
    <dgm:pt modelId="{6A87261D-A1E4-455D-AF05-78A9DC3F21EC}" type="parTrans" cxnId="{DF923335-1BC0-427D-8F2F-70331B9A5B82}">
      <dgm:prSet/>
      <dgm:spPr/>
      <dgm:t>
        <a:bodyPr/>
        <a:lstStyle/>
        <a:p>
          <a:endParaRPr lang="zh-CN" altLang="en-US"/>
        </a:p>
      </dgm:t>
    </dgm:pt>
    <dgm:pt modelId="{4C64AD14-BA07-4328-A497-101DD09A2982}" type="sibTrans" cxnId="{DF923335-1BC0-427D-8F2F-70331B9A5B82}">
      <dgm:prSet/>
      <dgm:spPr/>
      <dgm:t>
        <a:bodyPr/>
        <a:lstStyle/>
        <a:p>
          <a:endParaRPr lang="zh-CN" altLang="en-US"/>
        </a:p>
      </dgm:t>
    </dgm:pt>
    <dgm:pt modelId="{8F91FBFF-B36C-405D-BCFF-5BB555A36519}">
      <dgm:prSet phldrT="[文本]"/>
      <dgm:spPr/>
      <dgm:t>
        <a:bodyPr/>
        <a:lstStyle/>
        <a:p>
          <a:r>
            <a:rPr lang="zh-CN" altLang="en-US" dirty="0" smtClean="0"/>
            <a:t>第三章 数组与指针</a:t>
          </a:r>
          <a:endParaRPr lang="zh-CN" altLang="en-US" dirty="0"/>
        </a:p>
      </dgm:t>
    </dgm:pt>
    <dgm:pt modelId="{97DE20D7-B4C6-4A13-A199-61C49C5CD14F}" type="parTrans" cxnId="{00945362-F2CC-4F6E-AC19-BC8D5D42A03A}">
      <dgm:prSet/>
      <dgm:spPr/>
      <dgm:t>
        <a:bodyPr/>
        <a:lstStyle/>
        <a:p>
          <a:endParaRPr lang="zh-CN" altLang="en-US"/>
        </a:p>
      </dgm:t>
    </dgm:pt>
    <dgm:pt modelId="{A50D6489-8F23-4FE3-94B2-9AA31E7FB85E}" type="sibTrans" cxnId="{00945362-F2CC-4F6E-AC19-BC8D5D42A03A}">
      <dgm:prSet/>
      <dgm:spPr/>
      <dgm:t>
        <a:bodyPr/>
        <a:lstStyle/>
        <a:p>
          <a:endParaRPr lang="zh-CN" altLang="en-US"/>
        </a:p>
      </dgm:t>
    </dgm:pt>
    <dgm:pt modelId="{22EC0DD3-76ED-4EF7-910D-C107ABB3AA99}">
      <dgm:prSet phldrT="[文本]"/>
      <dgm:spPr/>
      <dgm:t>
        <a:bodyPr/>
        <a:lstStyle/>
        <a:p>
          <a:r>
            <a:rPr lang="zh-CN" altLang="en-US" dirty="0" smtClean="0"/>
            <a:t>第四章 函数</a:t>
          </a:r>
          <a:endParaRPr lang="zh-CN" altLang="en-US" dirty="0"/>
        </a:p>
      </dgm:t>
    </dgm:pt>
    <dgm:pt modelId="{34F4C6AA-2F4D-4846-AD5A-66E1990B9937}" type="parTrans" cxnId="{3C48C4D8-1F48-4880-B7DC-FD69D8164262}">
      <dgm:prSet/>
      <dgm:spPr/>
      <dgm:t>
        <a:bodyPr/>
        <a:lstStyle/>
        <a:p>
          <a:endParaRPr lang="zh-CN" altLang="en-US"/>
        </a:p>
      </dgm:t>
    </dgm:pt>
    <dgm:pt modelId="{4AACF6D8-C663-4CA9-B804-AB6980BD8162}" type="sibTrans" cxnId="{3C48C4D8-1F48-4880-B7DC-FD69D8164262}">
      <dgm:prSet/>
      <dgm:spPr/>
      <dgm:t>
        <a:bodyPr/>
        <a:lstStyle/>
        <a:p>
          <a:endParaRPr lang="zh-CN" altLang="en-US"/>
        </a:p>
      </dgm:t>
    </dgm:pt>
    <dgm:pt modelId="{7B2CD543-099C-4BE6-A884-4573BAF6F96C}">
      <dgm:prSet phldrT="[文本]"/>
      <dgm:spPr/>
      <dgm:t>
        <a:bodyPr/>
        <a:lstStyle/>
        <a:p>
          <a:r>
            <a:rPr lang="zh-CN" altLang="en-US" dirty="0" smtClean="0"/>
            <a:t>第五章 类的基本概念</a:t>
          </a:r>
          <a:endParaRPr lang="zh-CN" altLang="en-US" dirty="0"/>
        </a:p>
      </dgm:t>
    </dgm:pt>
    <dgm:pt modelId="{9B2785EC-63F1-4ADB-9AFE-AF26FBEDA875}" type="parTrans" cxnId="{88D33FA6-C894-42B5-8BA4-84FF70F08F58}">
      <dgm:prSet/>
      <dgm:spPr/>
      <dgm:t>
        <a:bodyPr/>
        <a:lstStyle/>
        <a:p>
          <a:endParaRPr lang="zh-CN" altLang="en-US"/>
        </a:p>
      </dgm:t>
    </dgm:pt>
    <dgm:pt modelId="{FC081314-9E6E-49E2-AA4A-5854560C18EE}" type="sibTrans" cxnId="{88D33FA6-C894-42B5-8BA4-84FF70F08F58}">
      <dgm:prSet/>
      <dgm:spPr/>
      <dgm:t>
        <a:bodyPr/>
        <a:lstStyle/>
        <a:p>
          <a:endParaRPr lang="zh-CN" altLang="en-US"/>
        </a:p>
      </dgm:t>
    </dgm:pt>
    <dgm:pt modelId="{380CC912-4E10-41DA-B622-CF9D7DE3270C}">
      <dgm:prSet phldrT="[文本]"/>
      <dgm:spPr/>
      <dgm:t>
        <a:bodyPr/>
        <a:lstStyle/>
        <a:p>
          <a:r>
            <a:rPr lang="zh-CN" altLang="en-US" dirty="0" smtClean="0"/>
            <a:t>第六章 域和生命周期</a:t>
          </a:r>
          <a:endParaRPr lang="zh-CN" altLang="en-US" dirty="0"/>
        </a:p>
      </dgm:t>
    </dgm:pt>
    <dgm:pt modelId="{9B3B1E99-54CA-46FE-A0E9-2A98B0A59FC7}" type="parTrans" cxnId="{2E65C6D9-DC35-4162-81BF-4214E7974B13}">
      <dgm:prSet/>
      <dgm:spPr/>
      <dgm:t>
        <a:bodyPr/>
        <a:lstStyle/>
        <a:p>
          <a:endParaRPr lang="zh-CN" altLang="en-US"/>
        </a:p>
      </dgm:t>
    </dgm:pt>
    <dgm:pt modelId="{F3F12600-C045-42AC-BC33-AC8B333CD9DA}" type="sibTrans" cxnId="{2E65C6D9-DC35-4162-81BF-4214E7974B13}">
      <dgm:prSet/>
      <dgm:spPr/>
      <dgm:t>
        <a:bodyPr/>
        <a:lstStyle/>
        <a:p>
          <a:endParaRPr lang="zh-CN" altLang="en-US"/>
        </a:p>
      </dgm:t>
    </dgm:pt>
    <dgm:pt modelId="{C62B8DA4-A96E-4C82-92D8-939287779E3B}" type="pres">
      <dgm:prSet presAssocID="{E4E37EE0-39E3-4D85-9D07-2A1113A8343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FFE163-7015-4EDF-A493-19D0E93B95E5}" type="pres">
      <dgm:prSet presAssocID="{402D8D67-217C-4CDB-B020-415184825765}" presName="comp" presStyleCnt="0"/>
      <dgm:spPr/>
    </dgm:pt>
    <dgm:pt modelId="{5034B93F-D4C4-4535-8EDA-1CA0A0100F48}" type="pres">
      <dgm:prSet presAssocID="{402D8D67-217C-4CDB-B020-415184825765}" presName="box" presStyleLbl="node1" presStyleIdx="0" presStyleCnt="6"/>
      <dgm:spPr/>
      <dgm:t>
        <a:bodyPr/>
        <a:lstStyle/>
        <a:p>
          <a:endParaRPr lang="zh-CN" altLang="en-US"/>
        </a:p>
      </dgm:t>
    </dgm:pt>
    <dgm:pt modelId="{FBA3DAC6-CDBA-4497-A340-908DCB6D0936}" type="pres">
      <dgm:prSet presAssocID="{402D8D67-217C-4CDB-B020-415184825765}" presName="img" presStyleLbl="fgImgPlace1" presStyleIdx="0" presStyleCnt="6" custScaleX="36372"/>
      <dgm:spPr>
        <a:solidFill>
          <a:srgbClr val="FF0000"/>
        </a:solidFill>
      </dgm:spPr>
    </dgm:pt>
    <dgm:pt modelId="{F7931183-7F60-47CD-B060-A984D2C3B827}" type="pres">
      <dgm:prSet presAssocID="{402D8D67-217C-4CDB-B020-415184825765}" presName="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374029-879A-40BE-A161-1365F18CF1A0}" type="pres">
      <dgm:prSet presAssocID="{BA1AD177-E877-4499-9A67-C79319C60686}" presName="spacer" presStyleCnt="0"/>
      <dgm:spPr/>
    </dgm:pt>
    <dgm:pt modelId="{E1E2AEAF-4966-4245-8C6F-CB5E79D68C4D}" type="pres">
      <dgm:prSet presAssocID="{B6F2BE4D-8F4B-4FAC-9BAA-C635888EB3EA}" presName="comp" presStyleCnt="0"/>
      <dgm:spPr/>
    </dgm:pt>
    <dgm:pt modelId="{05DD03AC-CEC4-4ADC-806E-F426B25FCD77}" type="pres">
      <dgm:prSet presAssocID="{B6F2BE4D-8F4B-4FAC-9BAA-C635888EB3EA}" presName="box" presStyleLbl="node1" presStyleIdx="1" presStyleCnt="6"/>
      <dgm:spPr/>
      <dgm:t>
        <a:bodyPr/>
        <a:lstStyle/>
        <a:p>
          <a:endParaRPr lang="zh-CN" altLang="en-US"/>
        </a:p>
      </dgm:t>
    </dgm:pt>
    <dgm:pt modelId="{4C4F57F5-E2D5-48C7-B2BF-0370731E5DAE}" type="pres">
      <dgm:prSet presAssocID="{B6F2BE4D-8F4B-4FAC-9BAA-C635888EB3EA}" presName="img" presStyleLbl="fgImgPlace1" presStyleIdx="1" presStyleCnt="6" custScaleX="36372"/>
      <dgm:spPr>
        <a:solidFill>
          <a:srgbClr val="FFC000"/>
        </a:solidFill>
      </dgm:spPr>
    </dgm:pt>
    <dgm:pt modelId="{969F2CCB-7379-427D-AA07-51F569637EE6}" type="pres">
      <dgm:prSet presAssocID="{B6F2BE4D-8F4B-4FAC-9BAA-C635888EB3EA}" presName="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977B8C-3BEB-49B0-AE3D-07006E163F2F}" type="pres">
      <dgm:prSet presAssocID="{4C64AD14-BA07-4328-A497-101DD09A2982}" presName="spacer" presStyleCnt="0"/>
      <dgm:spPr/>
    </dgm:pt>
    <dgm:pt modelId="{2FD4E56F-8BC4-44CB-91DB-F3A8E0B00875}" type="pres">
      <dgm:prSet presAssocID="{8F91FBFF-B36C-405D-BCFF-5BB555A36519}" presName="comp" presStyleCnt="0"/>
      <dgm:spPr/>
    </dgm:pt>
    <dgm:pt modelId="{DC49518B-B7B2-41CA-8612-0A1B7B2CC865}" type="pres">
      <dgm:prSet presAssocID="{8F91FBFF-B36C-405D-BCFF-5BB555A36519}" presName="box" presStyleLbl="node1" presStyleIdx="2" presStyleCnt="6"/>
      <dgm:spPr/>
      <dgm:t>
        <a:bodyPr/>
        <a:lstStyle/>
        <a:p>
          <a:endParaRPr lang="zh-CN" altLang="en-US"/>
        </a:p>
      </dgm:t>
    </dgm:pt>
    <dgm:pt modelId="{E4E6D3A1-491A-4F84-929F-A518AFD0D8D8}" type="pres">
      <dgm:prSet presAssocID="{8F91FBFF-B36C-405D-BCFF-5BB555A36519}" presName="img" presStyleLbl="fgImgPlace1" presStyleIdx="2" presStyleCnt="6" custScaleX="36372"/>
      <dgm:spPr>
        <a:solidFill>
          <a:srgbClr val="FFC000"/>
        </a:solidFill>
      </dgm:spPr>
    </dgm:pt>
    <dgm:pt modelId="{7DCA8D52-D8C1-436D-9256-0446ACD9A48B}" type="pres">
      <dgm:prSet presAssocID="{8F91FBFF-B36C-405D-BCFF-5BB555A36519}" presName="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D3FC82-1B4B-4FCF-B4B0-A4DFF85FFF22}" type="pres">
      <dgm:prSet presAssocID="{A50D6489-8F23-4FE3-94B2-9AA31E7FB85E}" presName="spacer" presStyleCnt="0"/>
      <dgm:spPr/>
    </dgm:pt>
    <dgm:pt modelId="{F4389BE2-5EA5-4AC7-9E29-927246DBA19E}" type="pres">
      <dgm:prSet presAssocID="{22EC0DD3-76ED-4EF7-910D-C107ABB3AA99}" presName="comp" presStyleCnt="0"/>
      <dgm:spPr/>
    </dgm:pt>
    <dgm:pt modelId="{CC30A39B-39B3-4846-B395-66F0CF1151BA}" type="pres">
      <dgm:prSet presAssocID="{22EC0DD3-76ED-4EF7-910D-C107ABB3AA99}" presName="box" presStyleLbl="node1" presStyleIdx="3" presStyleCnt="6"/>
      <dgm:spPr/>
      <dgm:t>
        <a:bodyPr/>
        <a:lstStyle/>
        <a:p>
          <a:endParaRPr lang="zh-CN" altLang="en-US"/>
        </a:p>
      </dgm:t>
    </dgm:pt>
    <dgm:pt modelId="{CFFAB078-5F0E-4F35-A1B3-8BD544844E46}" type="pres">
      <dgm:prSet presAssocID="{22EC0DD3-76ED-4EF7-910D-C107ABB3AA99}" presName="img" presStyleLbl="fgImgPlace1" presStyleIdx="3" presStyleCnt="6" custScaleX="36372"/>
      <dgm:spPr>
        <a:solidFill>
          <a:srgbClr val="FFC000"/>
        </a:solidFill>
      </dgm:spPr>
    </dgm:pt>
    <dgm:pt modelId="{AD34035A-8BEB-4C39-8C67-AC612DF6B77F}" type="pres">
      <dgm:prSet presAssocID="{22EC0DD3-76ED-4EF7-910D-C107ABB3AA99}" presName="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E2D0F6-D285-47E3-87E9-64B462DEB7CB}" type="pres">
      <dgm:prSet presAssocID="{4AACF6D8-C663-4CA9-B804-AB6980BD8162}" presName="spacer" presStyleCnt="0"/>
      <dgm:spPr/>
    </dgm:pt>
    <dgm:pt modelId="{CCE0A275-8BA4-45C4-9D0D-58947880B5B2}" type="pres">
      <dgm:prSet presAssocID="{7B2CD543-099C-4BE6-A884-4573BAF6F96C}" presName="comp" presStyleCnt="0"/>
      <dgm:spPr/>
    </dgm:pt>
    <dgm:pt modelId="{A7640244-9DC3-42BB-87ED-B97B221B5028}" type="pres">
      <dgm:prSet presAssocID="{7B2CD543-099C-4BE6-A884-4573BAF6F96C}" presName="box" presStyleLbl="node1" presStyleIdx="4" presStyleCnt="6"/>
      <dgm:spPr/>
      <dgm:t>
        <a:bodyPr/>
        <a:lstStyle/>
        <a:p>
          <a:endParaRPr lang="zh-CN" altLang="en-US"/>
        </a:p>
      </dgm:t>
    </dgm:pt>
    <dgm:pt modelId="{76AEFABD-51AB-4208-9E37-A5F08D46397D}" type="pres">
      <dgm:prSet presAssocID="{7B2CD543-099C-4BE6-A884-4573BAF6F96C}" presName="img" presStyleLbl="fgImgPlace1" presStyleIdx="4" presStyleCnt="6" custScaleX="36372"/>
      <dgm:spPr>
        <a:solidFill>
          <a:srgbClr val="FFC000"/>
        </a:solidFill>
      </dgm:spPr>
    </dgm:pt>
    <dgm:pt modelId="{A2B01AF1-6361-4674-847C-FDCE8A747B39}" type="pres">
      <dgm:prSet presAssocID="{7B2CD543-099C-4BE6-A884-4573BAF6F96C}" presName="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E94391-D978-46DA-B4D9-D14878F197B2}" type="pres">
      <dgm:prSet presAssocID="{FC081314-9E6E-49E2-AA4A-5854560C18EE}" presName="spacer" presStyleCnt="0"/>
      <dgm:spPr/>
    </dgm:pt>
    <dgm:pt modelId="{C5AC22F8-39B2-4C14-BFE3-9FEF53BC3626}" type="pres">
      <dgm:prSet presAssocID="{380CC912-4E10-41DA-B622-CF9D7DE3270C}" presName="comp" presStyleCnt="0"/>
      <dgm:spPr/>
    </dgm:pt>
    <dgm:pt modelId="{4FB57E80-B3E7-4561-991C-5F4E68E9787E}" type="pres">
      <dgm:prSet presAssocID="{380CC912-4E10-41DA-B622-CF9D7DE3270C}" presName="box" presStyleLbl="node1" presStyleIdx="5" presStyleCnt="6"/>
      <dgm:spPr/>
      <dgm:t>
        <a:bodyPr/>
        <a:lstStyle/>
        <a:p>
          <a:endParaRPr lang="zh-CN" altLang="en-US"/>
        </a:p>
      </dgm:t>
    </dgm:pt>
    <dgm:pt modelId="{42969992-F82A-4B54-9001-6B1A08FC4560}" type="pres">
      <dgm:prSet presAssocID="{380CC912-4E10-41DA-B622-CF9D7DE3270C}" presName="img" presStyleLbl="fgImgPlace1" presStyleIdx="5" presStyleCnt="6" custScaleX="36372"/>
      <dgm:spPr>
        <a:solidFill>
          <a:srgbClr val="FFC000"/>
        </a:solidFill>
      </dgm:spPr>
    </dgm:pt>
    <dgm:pt modelId="{A11C3FC2-59F7-40AC-A92C-5F45650238B9}" type="pres">
      <dgm:prSet presAssocID="{380CC912-4E10-41DA-B622-CF9D7DE3270C}" presName="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78D587-E86A-45A2-AA9F-8F8A67912497}" type="presOf" srcId="{7B2CD543-099C-4BE6-A884-4573BAF6F96C}" destId="{A2B01AF1-6361-4674-847C-FDCE8A747B39}" srcOrd="1" destOrd="0" presId="urn:microsoft.com/office/officeart/2005/8/layout/vList4"/>
    <dgm:cxn modelId="{8C8B3960-50A1-4924-B5DF-9B7EE3C94406}" type="presOf" srcId="{22EC0DD3-76ED-4EF7-910D-C107ABB3AA99}" destId="{AD34035A-8BEB-4C39-8C67-AC612DF6B77F}" srcOrd="1" destOrd="0" presId="urn:microsoft.com/office/officeart/2005/8/layout/vList4"/>
    <dgm:cxn modelId="{88E6E0BE-BE6F-4786-BDB4-AEEA84B194A4}" type="presOf" srcId="{8F91FBFF-B36C-405D-BCFF-5BB555A36519}" destId="{7DCA8D52-D8C1-436D-9256-0446ACD9A48B}" srcOrd="1" destOrd="0" presId="urn:microsoft.com/office/officeart/2005/8/layout/vList4"/>
    <dgm:cxn modelId="{7E24524B-1F19-41A5-9B71-50177CE19D51}" srcId="{E4E37EE0-39E3-4D85-9D07-2A1113A83435}" destId="{402D8D67-217C-4CDB-B020-415184825765}" srcOrd="0" destOrd="0" parTransId="{6E7A4827-E6BC-4D55-BF0C-6FED50E951D3}" sibTransId="{BA1AD177-E877-4499-9A67-C79319C60686}"/>
    <dgm:cxn modelId="{A518C315-9F8C-4E91-9482-704B389163F4}" type="presOf" srcId="{B6F2BE4D-8F4B-4FAC-9BAA-C635888EB3EA}" destId="{969F2CCB-7379-427D-AA07-51F569637EE6}" srcOrd="1" destOrd="0" presId="urn:microsoft.com/office/officeart/2005/8/layout/vList4"/>
    <dgm:cxn modelId="{BB963AD5-2678-4D6A-A6EE-49FB120CA73D}" type="presOf" srcId="{380CC912-4E10-41DA-B622-CF9D7DE3270C}" destId="{A11C3FC2-59F7-40AC-A92C-5F45650238B9}" srcOrd="1" destOrd="0" presId="urn:microsoft.com/office/officeart/2005/8/layout/vList4"/>
    <dgm:cxn modelId="{2C0C30C4-4D07-4547-9332-77EB67ED1A27}" type="presOf" srcId="{402D8D67-217C-4CDB-B020-415184825765}" destId="{F7931183-7F60-47CD-B060-A984D2C3B827}" srcOrd="1" destOrd="0" presId="urn:microsoft.com/office/officeart/2005/8/layout/vList4"/>
    <dgm:cxn modelId="{9E471E08-5409-47AC-A353-F15ED61DD431}" type="presOf" srcId="{380CC912-4E10-41DA-B622-CF9D7DE3270C}" destId="{4FB57E80-B3E7-4561-991C-5F4E68E9787E}" srcOrd="0" destOrd="0" presId="urn:microsoft.com/office/officeart/2005/8/layout/vList4"/>
    <dgm:cxn modelId="{2C7C4947-F6BD-4862-9BE6-2A1E41E2DD32}" type="presOf" srcId="{B6F2BE4D-8F4B-4FAC-9BAA-C635888EB3EA}" destId="{05DD03AC-CEC4-4ADC-806E-F426B25FCD77}" srcOrd="0" destOrd="0" presId="urn:microsoft.com/office/officeart/2005/8/layout/vList4"/>
    <dgm:cxn modelId="{2D72971C-C191-41B9-AEB3-1AE46B07B6E6}" type="presOf" srcId="{22EC0DD3-76ED-4EF7-910D-C107ABB3AA99}" destId="{CC30A39B-39B3-4846-B395-66F0CF1151BA}" srcOrd="0" destOrd="0" presId="urn:microsoft.com/office/officeart/2005/8/layout/vList4"/>
    <dgm:cxn modelId="{88D33FA6-C894-42B5-8BA4-84FF70F08F58}" srcId="{E4E37EE0-39E3-4D85-9D07-2A1113A83435}" destId="{7B2CD543-099C-4BE6-A884-4573BAF6F96C}" srcOrd="4" destOrd="0" parTransId="{9B2785EC-63F1-4ADB-9AFE-AF26FBEDA875}" sibTransId="{FC081314-9E6E-49E2-AA4A-5854560C18EE}"/>
    <dgm:cxn modelId="{B008B57E-AA46-44B0-862B-E2E8F86C60A7}" type="presOf" srcId="{7B2CD543-099C-4BE6-A884-4573BAF6F96C}" destId="{A7640244-9DC3-42BB-87ED-B97B221B5028}" srcOrd="0" destOrd="0" presId="urn:microsoft.com/office/officeart/2005/8/layout/vList4"/>
    <dgm:cxn modelId="{379B6E23-2AF4-48B7-949D-A1B1975B9D09}" type="presOf" srcId="{8F91FBFF-B36C-405D-BCFF-5BB555A36519}" destId="{DC49518B-B7B2-41CA-8612-0A1B7B2CC865}" srcOrd="0" destOrd="0" presId="urn:microsoft.com/office/officeart/2005/8/layout/vList4"/>
    <dgm:cxn modelId="{47A95A8C-55BF-413E-88FE-8C81AC51A668}" type="presOf" srcId="{E4E37EE0-39E3-4D85-9D07-2A1113A83435}" destId="{C62B8DA4-A96E-4C82-92D8-939287779E3B}" srcOrd="0" destOrd="0" presId="urn:microsoft.com/office/officeart/2005/8/layout/vList4"/>
    <dgm:cxn modelId="{3C48C4D8-1F48-4880-B7DC-FD69D8164262}" srcId="{E4E37EE0-39E3-4D85-9D07-2A1113A83435}" destId="{22EC0DD3-76ED-4EF7-910D-C107ABB3AA99}" srcOrd="3" destOrd="0" parTransId="{34F4C6AA-2F4D-4846-AD5A-66E1990B9937}" sibTransId="{4AACF6D8-C663-4CA9-B804-AB6980BD8162}"/>
    <dgm:cxn modelId="{2E65C6D9-DC35-4162-81BF-4214E7974B13}" srcId="{E4E37EE0-39E3-4D85-9D07-2A1113A83435}" destId="{380CC912-4E10-41DA-B622-CF9D7DE3270C}" srcOrd="5" destOrd="0" parTransId="{9B3B1E99-54CA-46FE-A0E9-2A98B0A59FC7}" sibTransId="{F3F12600-C045-42AC-BC33-AC8B333CD9DA}"/>
    <dgm:cxn modelId="{5824EB52-56B3-4C65-8F3C-E9F45FC2B6A5}" type="presOf" srcId="{402D8D67-217C-4CDB-B020-415184825765}" destId="{5034B93F-D4C4-4535-8EDA-1CA0A0100F48}" srcOrd="0" destOrd="0" presId="urn:microsoft.com/office/officeart/2005/8/layout/vList4"/>
    <dgm:cxn modelId="{00945362-F2CC-4F6E-AC19-BC8D5D42A03A}" srcId="{E4E37EE0-39E3-4D85-9D07-2A1113A83435}" destId="{8F91FBFF-B36C-405D-BCFF-5BB555A36519}" srcOrd="2" destOrd="0" parTransId="{97DE20D7-B4C6-4A13-A199-61C49C5CD14F}" sibTransId="{A50D6489-8F23-4FE3-94B2-9AA31E7FB85E}"/>
    <dgm:cxn modelId="{DF923335-1BC0-427D-8F2F-70331B9A5B82}" srcId="{E4E37EE0-39E3-4D85-9D07-2A1113A83435}" destId="{B6F2BE4D-8F4B-4FAC-9BAA-C635888EB3EA}" srcOrd="1" destOrd="0" parTransId="{6A87261D-A1E4-455D-AF05-78A9DC3F21EC}" sibTransId="{4C64AD14-BA07-4328-A497-101DD09A2982}"/>
    <dgm:cxn modelId="{7694C1B0-A7A0-4EB1-85E3-DD46763DAE1A}" type="presParOf" srcId="{C62B8DA4-A96E-4C82-92D8-939287779E3B}" destId="{80FFE163-7015-4EDF-A493-19D0E93B95E5}" srcOrd="0" destOrd="0" presId="urn:microsoft.com/office/officeart/2005/8/layout/vList4"/>
    <dgm:cxn modelId="{BB44A9D7-1755-46CE-B834-84248B2CFC67}" type="presParOf" srcId="{80FFE163-7015-4EDF-A493-19D0E93B95E5}" destId="{5034B93F-D4C4-4535-8EDA-1CA0A0100F48}" srcOrd="0" destOrd="0" presId="urn:microsoft.com/office/officeart/2005/8/layout/vList4"/>
    <dgm:cxn modelId="{80E100F1-BA0C-4322-AC57-B828310EBFD0}" type="presParOf" srcId="{80FFE163-7015-4EDF-A493-19D0E93B95E5}" destId="{FBA3DAC6-CDBA-4497-A340-908DCB6D0936}" srcOrd="1" destOrd="0" presId="urn:microsoft.com/office/officeart/2005/8/layout/vList4"/>
    <dgm:cxn modelId="{7AE02A5B-1DC8-491F-8D29-B2C5160A9EBB}" type="presParOf" srcId="{80FFE163-7015-4EDF-A493-19D0E93B95E5}" destId="{F7931183-7F60-47CD-B060-A984D2C3B827}" srcOrd="2" destOrd="0" presId="urn:microsoft.com/office/officeart/2005/8/layout/vList4"/>
    <dgm:cxn modelId="{6E5DB129-A87A-4851-AE5A-103C1366D6AD}" type="presParOf" srcId="{C62B8DA4-A96E-4C82-92D8-939287779E3B}" destId="{68374029-879A-40BE-A161-1365F18CF1A0}" srcOrd="1" destOrd="0" presId="urn:microsoft.com/office/officeart/2005/8/layout/vList4"/>
    <dgm:cxn modelId="{4B7B1338-4392-44EE-85A9-1A19AB5F7356}" type="presParOf" srcId="{C62B8DA4-A96E-4C82-92D8-939287779E3B}" destId="{E1E2AEAF-4966-4245-8C6F-CB5E79D68C4D}" srcOrd="2" destOrd="0" presId="urn:microsoft.com/office/officeart/2005/8/layout/vList4"/>
    <dgm:cxn modelId="{0C649C1A-758B-4BAB-A7C0-8F42615A9A57}" type="presParOf" srcId="{E1E2AEAF-4966-4245-8C6F-CB5E79D68C4D}" destId="{05DD03AC-CEC4-4ADC-806E-F426B25FCD77}" srcOrd="0" destOrd="0" presId="urn:microsoft.com/office/officeart/2005/8/layout/vList4"/>
    <dgm:cxn modelId="{15E63FD0-CD12-4367-9C81-AFF870B52414}" type="presParOf" srcId="{E1E2AEAF-4966-4245-8C6F-CB5E79D68C4D}" destId="{4C4F57F5-E2D5-48C7-B2BF-0370731E5DAE}" srcOrd="1" destOrd="0" presId="urn:microsoft.com/office/officeart/2005/8/layout/vList4"/>
    <dgm:cxn modelId="{4319B6D3-C4F8-4C51-AA17-41F435A39238}" type="presParOf" srcId="{E1E2AEAF-4966-4245-8C6F-CB5E79D68C4D}" destId="{969F2CCB-7379-427D-AA07-51F569637EE6}" srcOrd="2" destOrd="0" presId="urn:microsoft.com/office/officeart/2005/8/layout/vList4"/>
    <dgm:cxn modelId="{DF720E49-06A5-46A4-AC65-3C9FF34DAD30}" type="presParOf" srcId="{C62B8DA4-A96E-4C82-92D8-939287779E3B}" destId="{9D977B8C-3BEB-49B0-AE3D-07006E163F2F}" srcOrd="3" destOrd="0" presId="urn:microsoft.com/office/officeart/2005/8/layout/vList4"/>
    <dgm:cxn modelId="{4A9D2AC2-0456-4C11-BAE4-12D3EC7ADAF1}" type="presParOf" srcId="{C62B8DA4-A96E-4C82-92D8-939287779E3B}" destId="{2FD4E56F-8BC4-44CB-91DB-F3A8E0B00875}" srcOrd="4" destOrd="0" presId="urn:microsoft.com/office/officeart/2005/8/layout/vList4"/>
    <dgm:cxn modelId="{9A57FD53-DF82-4F10-8FAC-7BE0B6D6FD8D}" type="presParOf" srcId="{2FD4E56F-8BC4-44CB-91DB-F3A8E0B00875}" destId="{DC49518B-B7B2-41CA-8612-0A1B7B2CC865}" srcOrd="0" destOrd="0" presId="urn:microsoft.com/office/officeart/2005/8/layout/vList4"/>
    <dgm:cxn modelId="{27ED9AAC-1BC0-40FF-BDFF-55AEDBB8C9B6}" type="presParOf" srcId="{2FD4E56F-8BC4-44CB-91DB-F3A8E0B00875}" destId="{E4E6D3A1-491A-4F84-929F-A518AFD0D8D8}" srcOrd="1" destOrd="0" presId="urn:microsoft.com/office/officeart/2005/8/layout/vList4"/>
    <dgm:cxn modelId="{55E19557-82F7-4783-BA77-37B9A91F1CAB}" type="presParOf" srcId="{2FD4E56F-8BC4-44CB-91DB-F3A8E0B00875}" destId="{7DCA8D52-D8C1-436D-9256-0446ACD9A48B}" srcOrd="2" destOrd="0" presId="urn:microsoft.com/office/officeart/2005/8/layout/vList4"/>
    <dgm:cxn modelId="{F3197D18-1C4E-4412-A9D7-DF9D207579B3}" type="presParOf" srcId="{C62B8DA4-A96E-4C82-92D8-939287779E3B}" destId="{C9D3FC82-1B4B-4FCF-B4B0-A4DFF85FFF22}" srcOrd="5" destOrd="0" presId="urn:microsoft.com/office/officeart/2005/8/layout/vList4"/>
    <dgm:cxn modelId="{0B3DA07A-9D30-4BA8-A4EE-9C8E5A243929}" type="presParOf" srcId="{C62B8DA4-A96E-4C82-92D8-939287779E3B}" destId="{F4389BE2-5EA5-4AC7-9E29-927246DBA19E}" srcOrd="6" destOrd="0" presId="urn:microsoft.com/office/officeart/2005/8/layout/vList4"/>
    <dgm:cxn modelId="{FB3C39F8-9FBD-44BA-9128-AA0F66663F6D}" type="presParOf" srcId="{F4389BE2-5EA5-4AC7-9E29-927246DBA19E}" destId="{CC30A39B-39B3-4846-B395-66F0CF1151BA}" srcOrd="0" destOrd="0" presId="urn:microsoft.com/office/officeart/2005/8/layout/vList4"/>
    <dgm:cxn modelId="{96C2877E-C62A-4F57-A4A7-74F852679234}" type="presParOf" srcId="{F4389BE2-5EA5-4AC7-9E29-927246DBA19E}" destId="{CFFAB078-5F0E-4F35-A1B3-8BD544844E46}" srcOrd="1" destOrd="0" presId="urn:microsoft.com/office/officeart/2005/8/layout/vList4"/>
    <dgm:cxn modelId="{B55A0C1C-EFFB-402F-83F7-8B7397F5C465}" type="presParOf" srcId="{F4389BE2-5EA5-4AC7-9E29-927246DBA19E}" destId="{AD34035A-8BEB-4C39-8C67-AC612DF6B77F}" srcOrd="2" destOrd="0" presId="urn:microsoft.com/office/officeart/2005/8/layout/vList4"/>
    <dgm:cxn modelId="{ED367F55-84E3-42D5-86B2-63B7B7851EB1}" type="presParOf" srcId="{C62B8DA4-A96E-4C82-92D8-939287779E3B}" destId="{D2E2D0F6-D285-47E3-87E9-64B462DEB7CB}" srcOrd="7" destOrd="0" presId="urn:microsoft.com/office/officeart/2005/8/layout/vList4"/>
    <dgm:cxn modelId="{7F53A5F9-3C6C-4644-857F-62D4660AD048}" type="presParOf" srcId="{C62B8DA4-A96E-4C82-92D8-939287779E3B}" destId="{CCE0A275-8BA4-45C4-9D0D-58947880B5B2}" srcOrd="8" destOrd="0" presId="urn:microsoft.com/office/officeart/2005/8/layout/vList4"/>
    <dgm:cxn modelId="{A0D53547-98C3-4D55-BC92-6217B2C84641}" type="presParOf" srcId="{CCE0A275-8BA4-45C4-9D0D-58947880B5B2}" destId="{A7640244-9DC3-42BB-87ED-B97B221B5028}" srcOrd="0" destOrd="0" presId="urn:microsoft.com/office/officeart/2005/8/layout/vList4"/>
    <dgm:cxn modelId="{0020E70C-817B-44E4-9E62-96E16F17528E}" type="presParOf" srcId="{CCE0A275-8BA4-45C4-9D0D-58947880B5B2}" destId="{76AEFABD-51AB-4208-9E37-A5F08D46397D}" srcOrd="1" destOrd="0" presId="urn:microsoft.com/office/officeart/2005/8/layout/vList4"/>
    <dgm:cxn modelId="{1732127A-22D5-4777-BD18-69DFC8F50CC3}" type="presParOf" srcId="{CCE0A275-8BA4-45C4-9D0D-58947880B5B2}" destId="{A2B01AF1-6361-4674-847C-FDCE8A747B39}" srcOrd="2" destOrd="0" presId="urn:microsoft.com/office/officeart/2005/8/layout/vList4"/>
    <dgm:cxn modelId="{E462A459-26AC-459F-9344-13AEBD11906D}" type="presParOf" srcId="{C62B8DA4-A96E-4C82-92D8-939287779E3B}" destId="{AEE94391-D978-46DA-B4D9-D14878F197B2}" srcOrd="9" destOrd="0" presId="urn:microsoft.com/office/officeart/2005/8/layout/vList4"/>
    <dgm:cxn modelId="{DE1D9C1F-1702-49DF-8793-9597C5C9C2BA}" type="presParOf" srcId="{C62B8DA4-A96E-4C82-92D8-939287779E3B}" destId="{C5AC22F8-39B2-4C14-BFE3-9FEF53BC3626}" srcOrd="10" destOrd="0" presId="urn:microsoft.com/office/officeart/2005/8/layout/vList4"/>
    <dgm:cxn modelId="{35239F8A-27AE-4EE7-9B22-EE60C74DD4B0}" type="presParOf" srcId="{C5AC22F8-39B2-4C14-BFE3-9FEF53BC3626}" destId="{4FB57E80-B3E7-4561-991C-5F4E68E9787E}" srcOrd="0" destOrd="0" presId="urn:microsoft.com/office/officeart/2005/8/layout/vList4"/>
    <dgm:cxn modelId="{4928A230-0B1F-4349-A8CA-C9B68FEA2A28}" type="presParOf" srcId="{C5AC22F8-39B2-4C14-BFE3-9FEF53BC3626}" destId="{42969992-F82A-4B54-9001-6B1A08FC4560}" srcOrd="1" destOrd="0" presId="urn:microsoft.com/office/officeart/2005/8/layout/vList4"/>
    <dgm:cxn modelId="{972A6471-93E9-46A5-9A90-250CC4BE2171}" type="presParOf" srcId="{C5AC22F8-39B2-4C14-BFE3-9FEF53BC3626}" destId="{A11C3FC2-59F7-40AC-A92C-5F45650238B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E37EE0-39E3-4D85-9D07-2A1113A83435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2D8D67-217C-4CDB-B020-415184825765}">
      <dgm:prSet phldrT="[文本]"/>
      <dgm:spPr/>
      <dgm:t>
        <a:bodyPr/>
        <a:lstStyle/>
        <a:p>
          <a:r>
            <a:rPr lang="zh-CN" altLang="en-US" dirty="0" smtClean="0"/>
            <a:t>第一章 </a:t>
          </a:r>
          <a:r>
            <a:rPr lang="en-US" altLang="zh-CN" dirty="0" smtClean="0"/>
            <a:t>C++</a:t>
          </a:r>
          <a:r>
            <a:rPr lang="zh-CN" altLang="en-US" dirty="0" smtClean="0"/>
            <a:t>概述</a:t>
          </a:r>
          <a:endParaRPr lang="zh-CN" altLang="en-US" dirty="0"/>
        </a:p>
      </dgm:t>
    </dgm:pt>
    <dgm:pt modelId="{6E7A4827-E6BC-4D55-BF0C-6FED50E951D3}" type="parTrans" cxnId="{7E24524B-1F19-41A5-9B71-50177CE19D51}">
      <dgm:prSet/>
      <dgm:spPr/>
      <dgm:t>
        <a:bodyPr/>
        <a:lstStyle/>
        <a:p>
          <a:endParaRPr lang="zh-CN" altLang="en-US"/>
        </a:p>
      </dgm:t>
    </dgm:pt>
    <dgm:pt modelId="{BA1AD177-E877-4499-9A67-C79319C60686}" type="sibTrans" cxnId="{7E24524B-1F19-41A5-9B71-50177CE19D51}">
      <dgm:prSet/>
      <dgm:spPr/>
      <dgm:t>
        <a:bodyPr/>
        <a:lstStyle/>
        <a:p>
          <a:endParaRPr lang="zh-CN" altLang="en-US"/>
        </a:p>
      </dgm:t>
    </dgm:pt>
    <dgm:pt modelId="{B6F2BE4D-8F4B-4FAC-9BAA-C635888EB3EA}">
      <dgm:prSet phldrT="[文本]"/>
      <dgm:spPr/>
      <dgm:t>
        <a:bodyPr/>
        <a:lstStyle/>
        <a:p>
          <a:r>
            <a:rPr lang="zh-CN" altLang="en-US" dirty="0" smtClean="0"/>
            <a:t>第二章 变量、表达式、语句</a:t>
          </a:r>
          <a:endParaRPr lang="zh-CN" altLang="en-US" dirty="0"/>
        </a:p>
      </dgm:t>
    </dgm:pt>
    <dgm:pt modelId="{6A87261D-A1E4-455D-AF05-78A9DC3F21EC}" type="parTrans" cxnId="{DF923335-1BC0-427D-8F2F-70331B9A5B82}">
      <dgm:prSet/>
      <dgm:spPr/>
      <dgm:t>
        <a:bodyPr/>
        <a:lstStyle/>
        <a:p>
          <a:endParaRPr lang="zh-CN" altLang="en-US"/>
        </a:p>
      </dgm:t>
    </dgm:pt>
    <dgm:pt modelId="{4C64AD14-BA07-4328-A497-101DD09A2982}" type="sibTrans" cxnId="{DF923335-1BC0-427D-8F2F-70331B9A5B82}">
      <dgm:prSet/>
      <dgm:spPr/>
      <dgm:t>
        <a:bodyPr/>
        <a:lstStyle/>
        <a:p>
          <a:endParaRPr lang="zh-CN" altLang="en-US"/>
        </a:p>
      </dgm:t>
    </dgm:pt>
    <dgm:pt modelId="{8F91FBFF-B36C-405D-BCFF-5BB555A36519}">
      <dgm:prSet phldrT="[文本]"/>
      <dgm:spPr/>
      <dgm:t>
        <a:bodyPr/>
        <a:lstStyle/>
        <a:p>
          <a:r>
            <a:rPr lang="zh-CN" altLang="en-US" dirty="0" smtClean="0"/>
            <a:t>第三章 数组与指针</a:t>
          </a:r>
          <a:endParaRPr lang="zh-CN" altLang="en-US" dirty="0"/>
        </a:p>
      </dgm:t>
    </dgm:pt>
    <dgm:pt modelId="{97DE20D7-B4C6-4A13-A199-61C49C5CD14F}" type="parTrans" cxnId="{00945362-F2CC-4F6E-AC19-BC8D5D42A03A}">
      <dgm:prSet/>
      <dgm:spPr/>
      <dgm:t>
        <a:bodyPr/>
        <a:lstStyle/>
        <a:p>
          <a:endParaRPr lang="zh-CN" altLang="en-US"/>
        </a:p>
      </dgm:t>
    </dgm:pt>
    <dgm:pt modelId="{A50D6489-8F23-4FE3-94B2-9AA31E7FB85E}" type="sibTrans" cxnId="{00945362-F2CC-4F6E-AC19-BC8D5D42A03A}">
      <dgm:prSet/>
      <dgm:spPr/>
      <dgm:t>
        <a:bodyPr/>
        <a:lstStyle/>
        <a:p>
          <a:endParaRPr lang="zh-CN" altLang="en-US"/>
        </a:p>
      </dgm:t>
    </dgm:pt>
    <dgm:pt modelId="{22EC0DD3-76ED-4EF7-910D-C107ABB3AA99}">
      <dgm:prSet phldrT="[文本]"/>
      <dgm:spPr/>
      <dgm:t>
        <a:bodyPr/>
        <a:lstStyle/>
        <a:p>
          <a:r>
            <a:rPr lang="zh-CN" altLang="en-US" dirty="0" smtClean="0"/>
            <a:t>第四章 函数</a:t>
          </a:r>
          <a:endParaRPr lang="zh-CN" altLang="en-US" dirty="0"/>
        </a:p>
      </dgm:t>
    </dgm:pt>
    <dgm:pt modelId="{34F4C6AA-2F4D-4846-AD5A-66E1990B9937}" type="parTrans" cxnId="{3C48C4D8-1F48-4880-B7DC-FD69D8164262}">
      <dgm:prSet/>
      <dgm:spPr/>
      <dgm:t>
        <a:bodyPr/>
        <a:lstStyle/>
        <a:p>
          <a:endParaRPr lang="zh-CN" altLang="en-US"/>
        </a:p>
      </dgm:t>
    </dgm:pt>
    <dgm:pt modelId="{4AACF6D8-C663-4CA9-B804-AB6980BD8162}" type="sibTrans" cxnId="{3C48C4D8-1F48-4880-B7DC-FD69D8164262}">
      <dgm:prSet/>
      <dgm:spPr/>
      <dgm:t>
        <a:bodyPr/>
        <a:lstStyle/>
        <a:p>
          <a:endParaRPr lang="zh-CN" altLang="en-US"/>
        </a:p>
      </dgm:t>
    </dgm:pt>
    <dgm:pt modelId="{7B2CD543-099C-4BE6-A884-4573BAF6F96C}">
      <dgm:prSet phldrT="[文本]"/>
      <dgm:spPr/>
      <dgm:t>
        <a:bodyPr/>
        <a:lstStyle/>
        <a:p>
          <a:r>
            <a:rPr lang="zh-CN" altLang="en-US" dirty="0" smtClean="0"/>
            <a:t>第五章 类的基本概念</a:t>
          </a:r>
          <a:endParaRPr lang="zh-CN" altLang="en-US" dirty="0"/>
        </a:p>
      </dgm:t>
    </dgm:pt>
    <dgm:pt modelId="{9B2785EC-63F1-4ADB-9AFE-AF26FBEDA875}" type="parTrans" cxnId="{88D33FA6-C894-42B5-8BA4-84FF70F08F58}">
      <dgm:prSet/>
      <dgm:spPr/>
      <dgm:t>
        <a:bodyPr/>
        <a:lstStyle/>
        <a:p>
          <a:endParaRPr lang="zh-CN" altLang="en-US"/>
        </a:p>
      </dgm:t>
    </dgm:pt>
    <dgm:pt modelId="{FC081314-9E6E-49E2-AA4A-5854560C18EE}" type="sibTrans" cxnId="{88D33FA6-C894-42B5-8BA4-84FF70F08F58}">
      <dgm:prSet/>
      <dgm:spPr/>
      <dgm:t>
        <a:bodyPr/>
        <a:lstStyle/>
        <a:p>
          <a:endParaRPr lang="zh-CN" altLang="en-US"/>
        </a:p>
      </dgm:t>
    </dgm:pt>
    <dgm:pt modelId="{380CC912-4E10-41DA-B622-CF9D7DE3270C}">
      <dgm:prSet phldrT="[文本]"/>
      <dgm:spPr/>
      <dgm:t>
        <a:bodyPr/>
        <a:lstStyle/>
        <a:p>
          <a:r>
            <a:rPr lang="zh-CN" altLang="en-US" dirty="0" smtClean="0"/>
            <a:t>第六章 域和生命周期</a:t>
          </a:r>
          <a:endParaRPr lang="zh-CN" altLang="en-US" dirty="0"/>
        </a:p>
      </dgm:t>
    </dgm:pt>
    <dgm:pt modelId="{9B3B1E99-54CA-46FE-A0E9-2A98B0A59FC7}" type="parTrans" cxnId="{2E65C6D9-DC35-4162-81BF-4214E7974B13}">
      <dgm:prSet/>
      <dgm:spPr/>
      <dgm:t>
        <a:bodyPr/>
        <a:lstStyle/>
        <a:p>
          <a:endParaRPr lang="zh-CN" altLang="en-US"/>
        </a:p>
      </dgm:t>
    </dgm:pt>
    <dgm:pt modelId="{F3F12600-C045-42AC-BC33-AC8B333CD9DA}" type="sibTrans" cxnId="{2E65C6D9-DC35-4162-81BF-4214E7974B13}">
      <dgm:prSet/>
      <dgm:spPr/>
      <dgm:t>
        <a:bodyPr/>
        <a:lstStyle/>
        <a:p>
          <a:endParaRPr lang="zh-CN" altLang="en-US"/>
        </a:p>
      </dgm:t>
    </dgm:pt>
    <dgm:pt modelId="{C62B8DA4-A96E-4C82-92D8-939287779E3B}" type="pres">
      <dgm:prSet presAssocID="{E4E37EE0-39E3-4D85-9D07-2A1113A8343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FFE163-7015-4EDF-A493-19D0E93B95E5}" type="pres">
      <dgm:prSet presAssocID="{402D8D67-217C-4CDB-B020-415184825765}" presName="comp" presStyleCnt="0"/>
      <dgm:spPr/>
    </dgm:pt>
    <dgm:pt modelId="{5034B93F-D4C4-4535-8EDA-1CA0A0100F48}" type="pres">
      <dgm:prSet presAssocID="{402D8D67-217C-4CDB-B020-415184825765}" presName="box" presStyleLbl="node1" presStyleIdx="0" presStyleCnt="6"/>
      <dgm:spPr/>
      <dgm:t>
        <a:bodyPr/>
        <a:lstStyle/>
        <a:p>
          <a:endParaRPr lang="zh-CN" altLang="en-US"/>
        </a:p>
      </dgm:t>
    </dgm:pt>
    <dgm:pt modelId="{FBA3DAC6-CDBA-4497-A340-908DCB6D0936}" type="pres">
      <dgm:prSet presAssocID="{402D8D67-217C-4CDB-B020-415184825765}" presName="img" presStyleLbl="fgImgPlace1" presStyleIdx="0" presStyleCnt="6" custScaleX="36372"/>
      <dgm:spPr>
        <a:solidFill>
          <a:srgbClr val="FFC000"/>
        </a:solidFill>
      </dgm:spPr>
      <dgm:t>
        <a:bodyPr/>
        <a:lstStyle/>
        <a:p>
          <a:endParaRPr lang="zh-CN" altLang="en-US"/>
        </a:p>
      </dgm:t>
    </dgm:pt>
    <dgm:pt modelId="{F7931183-7F60-47CD-B060-A984D2C3B827}" type="pres">
      <dgm:prSet presAssocID="{402D8D67-217C-4CDB-B020-415184825765}" presName="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374029-879A-40BE-A161-1365F18CF1A0}" type="pres">
      <dgm:prSet presAssocID="{BA1AD177-E877-4499-9A67-C79319C60686}" presName="spacer" presStyleCnt="0"/>
      <dgm:spPr/>
    </dgm:pt>
    <dgm:pt modelId="{E1E2AEAF-4966-4245-8C6F-CB5E79D68C4D}" type="pres">
      <dgm:prSet presAssocID="{B6F2BE4D-8F4B-4FAC-9BAA-C635888EB3EA}" presName="comp" presStyleCnt="0"/>
      <dgm:spPr/>
    </dgm:pt>
    <dgm:pt modelId="{05DD03AC-CEC4-4ADC-806E-F426B25FCD77}" type="pres">
      <dgm:prSet presAssocID="{B6F2BE4D-8F4B-4FAC-9BAA-C635888EB3EA}" presName="box" presStyleLbl="node1" presStyleIdx="1" presStyleCnt="6"/>
      <dgm:spPr/>
      <dgm:t>
        <a:bodyPr/>
        <a:lstStyle/>
        <a:p>
          <a:endParaRPr lang="zh-CN" altLang="en-US"/>
        </a:p>
      </dgm:t>
    </dgm:pt>
    <dgm:pt modelId="{4C4F57F5-E2D5-48C7-B2BF-0370731E5DAE}" type="pres">
      <dgm:prSet presAssocID="{B6F2BE4D-8F4B-4FAC-9BAA-C635888EB3EA}" presName="img" presStyleLbl="fgImgPlace1" presStyleIdx="1" presStyleCnt="6" custScaleX="36372"/>
      <dgm:spPr>
        <a:solidFill>
          <a:srgbClr val="FF0000"/>
        </a:solidFill>
      </dgm:spPr>
      <dgm:t>
        <a:bodyPr/>
        <a:lstStyle/>
        <a:p>
          <a:endParaRPr lang="zh-CN" altLang="en-US"/>
        </a:p>
      </dgm:t>
    </dgm:pt>
    <dgm:pt modelId="{969F2CCB-7379-427D-AA07-51F569637EE6}" type="pres">
      <dgm:prSet presAssocID="{B6F2BE4D-8F4B-4FAC-9BAA-C635888EB3EA}" presName="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977B8C-3BEB-49B0-AE3D-07006E163F2F}" type="pres">
      <dgm:prSet presAssocID="{4C64AD14-BA07-4328-A497-101DD09A2982}" presName="spacer" presStyleCnt="0"/>
      <dgm:spPr/>
    </dgm:pt>
    <dgm:pt modelId="{2FD4E56F-8BC4-44CB-91DB-F3A8E0B00875}" type="pres">
      <dgm:prSet presAssocID="{8F91FBFF-B36C-405D-BCFF-5BB555A36519}" presName="comp" presStyleCnt="0"/>
      <dgm:spPr/>
    </dgm:pt>
    <dgm:pt modelId="{DC49518B-B7B2-41CA-8612-0A1B7B2CC865}" type="pres">
      <dgm:prSet presAssocID="{8F91FBFF-B36C-405D-BCFF-5BB555A36519}" presName="box" presStyleLbl="node1" presStyleIdx="2" presStyleCnt="6"/>
      <dgm:spPr/>
      <dgm:t>
        <a:bodyPr/>
        <a:lstStyle/>
        <a:p>
          <a:endParaRPr lang="zh-CN" altLang="en-US"/>
        </a:p>
      </dgm:t>
    </dgm:pt>
    <dgm:pt modelId="{E4E6D3A1-491A-4F84-929F-A518AFD0D8D8}" type="pres">
      <dgm:prSet presAssocID="{8F91FBFF-B36C-405D-BCFF-5BB555A36519}" presName="img" presStyleLbl="fgImgPlace1" presStyleIdx="2" presStyleCnt="6" custScaleX="36372"/>
      <dgm:spPr>
        <a:solidFill>
          <a:srgbClr val="FFC000"/>
        </a:solidFill>
      </dgm:spPr>
    </dgm:pt>
    <dgm:pt modelId="{7DCA8D52-D8C1-436D-9256-0446ACD9A48B}" type="pres">
      <dgm:prSet presAssocID="{8F91FBFF-B36C-405D-BCFF-5BB555A36519}" presName="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D3FC82-1B4B-4FCF-B4B0-A4DFF85FFF22}" type="pres">
      <dgm:prSet presAssocID="{A50D6489-8F23-4FE3-94B2-9AA31E7FB85E}" presName="spacer" presStyleCnt="0"/>
      <dgm:spPr/>
    </dgm:pt>
    <dgm:pt modelId="{F4389BE2-5EA5-4AC7-9E29-927246DBA19E}" type="pres">
      <dgm:prSet presAssocID="{22EC0DD3-76ED-4EF7-910D-C107ABB3AA99}" presName="comp" presStyleCnt="0"/>
      <dgm:spPr/>
    </dgm:pt>
    <dgm:pt modelId="{CC30A39B-39B3-4846-B395-66F0CF1151BA}" type="pres">
      <dgm:prSet presAssocID="{22EC0DD3-76ED-4EF7-910D-C107ABB3AA99}" presName="box" presStyleLbl="node1" presStyleIdx="3" presStyleCnt="6"/>
      <dgm:spPr/>
      <dgm:t>
        <a:bodyPr/>
        <a:lstStyle/>
        <a:p>
          <a:endParaRPr lang="zh-CN" altLang="en-US"/>
        </a:p>
      </dgm:t>
    </dgm:pt>
    <dgm:pt modelId="{CFFAB078-5F0E-4F35-A1B3-8BD544844E46}" type="pres">
      <dgm:prSet presAssocID="{22EC0DD3-76ED-4EF7-910D-C107ABB3AA99}" presName="img" presStyleLbl="fgImgPlace1" presStyleIdx="3" presStyleCnt="6" custScaleX="36372"/>
      <dgm:spPr>
        <a:solidFill>
          <a:srgbClr val="FFC000"/>
        </a:solidFill>
      </dgm:spPr>
    </dgm:pt>
    <dgm:pt modelId="{AD34035A-8BEB-4C39-8C67-AC612DF6B77F}" type="pres">
      <dgm:prSet presAssocID="{22EC0DD3-76ED-4EF7-910D-C107ABB3AA99}" presName="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E2D0F6-D285-47E3-87E9-64B462DEB7CB}" type="pres">
      <dgm:prSet presAssocID="{4AACF6D8-C663-4CA9-B804-AB6980BD8162}" presName="spacer" presStyleCnt="0"/>
      <dgm:spPr/>
    </dgm:pt>
    <dgm:pt modelId="{CCE0A275-8BA4-45C4-9D0D-58947880B5B2}" type="pres">
      <dgm:prSet presAssocID="{7B2CD543-099C-4BE6-A884-4573BAF6F96C}" presName="comp" presStyleCnt="0"/>
      <dgm:spPr/>
    </dgm:pt>
    <dgm:pt modelId="{A7640244-9DC3-42BB-87ED-B97B221B5028}" type="pres">
      <dgm:prSet presAssocID="{7B2CD543-099C-4BE6-A884-4573BAF6F96C}" presName="box" presStyleLbl="node1" presStyleIdx="4" presStyleCnt="6"/>
      <dgm:spPr/>
      <dgm:t>
        <a:bodyPr/>
        <a:lstStyle/>
        <a:p>
          <a:endParaRPr lang="zh-CN" altLang="en-US"/>
        </a:p>
      </dgm:t>
    </dgm:pt>
    <dgm:pt modelId="{76AEFABD-51AB-4208-9E37-A5F08D46397D}" type="pres">
      <dgm:prSet presAssocID="{7B2CD543-099C-4BE6-A884-4573BAF6F96C}" presName="img" presStyleLbl="fgImgPlace1" presStyleIdx="4" presStyleCnt="6" custScaleX="36372"/>
      <dgm:spPr>
        <a:solidFill>
          <a:srgbClr val="FFC000"/>
        </a:solidFill>
      </dgm:spPr>
    </dgm:pt>
    <dgm:pt modelId="{A2B01AF1-6361-4674-847C-FDCE8A747B39}" type="pres">
      <dgm:prSet presAssocID="{7B2CD543-099C-4BE6-A884-4573BAF6F96C}" presName="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E94391-D978-46DA-B4D9-D14878F197B2}" type="pres">
      <dgm:prSet presAssocID="{FC081314-9E6E-49E2-AA4A-5854560C18EE}" presName="spacer" presStyleCnt="0"/>
      <dgm:spPr/>
    </dgm:pt>
    <dgm:pt modelId="{C5AC22F8-39B2-4C14-BFE3-9FEF53BC3626}" type="pres">
      <dgm:prSet presAssocID="{380CC912-4E10-41DA-B622-CF9D7DE3270C}" presName="comp" presStyleCnt="0"/>
      <dgm:spPr/>
    </dgm:pt>
    <dgm:pt modelId="{4FB57E80-B3E7-4561-991C-5F4E68E9787E}" type="pres">
      <dgm:prSet presAssocID="{380CC912-4E10-41DA-B622-CF9D7DE3270C}" presName="box" presStyleLbl="node1" presStyleIdx="5" presStyleCnt="6"/>
      <dgm:spPr/>
      <dgm:t>
        <a:bodyPr/>
        <a:lstStyle/>
        <a:p>
          <a:endParaRPr lang="zh-CN" altLang="en-US"/>
        </a:p>
      </dgm:t>
    </dgm:pt>
    <dgm:pt modelId="{42969992-F82A-4B54-9001-6B1A08FC4560}" type="pres">
      <dgm:prSet presAssocID="{380CC912-4E10-41DA-B622-CF9D7DE3270C}" presName="img" presStyleLbl="fgImgPlace1" presStyleIdx="5" presStyleCnt="6" custScaleX="36372"/>
      <dgm:spPr>
        <a:solidFill>
          <a:srgbClr val="FFC000"/>
        </a:solidFill>
      </dgm:spPr>
    </dgm:pt>
    <dgm:pt modelId="{A11C3FC2-59F7-40AC-A92C-5F45650238B9}" type="pres">
      <dgm:prSet presAssocID="{380CC912-4E10-41DA-B622-CF9D7DE3270C}" presName="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1E7D49-3C9E-495E-989A-8625C51E547F}" type="presOf" srcId="{22EC0DD3-76ED-4EF7-910D-C107ABB3AA99}" destId="{AD34035A-8BEB-4C39-8C67-AC612DF6B77F}" srcOrd="1" destOrd="0" presId="urn:microsoft.com/office/officeart/2005/8/layout/vList4"/>
    <dgm:cxn modelId="{58348F64-45B6-4817-8492-26C6D5F3F141}" type="presOf" srcId="{B6F2BE4D-8F4B-4FAC-9BAA-C635888EB3EA}" destId="{969F2CCB-7379-427D-AA07-51F569637EE6}" srcOrd="1" destOrd="0" presId="urn:microsoft.com/office/officeart/2005/8/layout/vList4"/>
    <dgm:cxn modelId="{8521EC09-D50E-43BE-BA53-8E6F6B6FC673}" type="presOf" srcId="{7B2CD543-099C-4BE6-A884-4573BAF6F96C}" destId="{A2B01AF1-6361-4674-847C-FDCE8A747B39}" srcOrd="1" destOrd="0" presId="urn:microsoft.com/office/officeart/2005/8/layout/vList4"/>
    <dgm:cxn modelId="{3E51ED6C-5A72-4055-AD96-01DEF4318532}" type="presOf" srcId="{8F91FBFF-B36C-405D-BCFF-5BB555A36519}" destId="{7DCA8D52-D8C1-436D-9256-0446ACD9A48B}" srcOrd="1" destOrd="0" presId="urn:microsoft.com/office/officeart/2005/8/layout/vList4"/>
    <dgm:cxn modelId="{7E24524B-1F19-41A5-9B71-50177CE19D51}" srcId="{E4E37EE0-39E3-4D85-9D07-2A1113A83435}" destId="{402D8D67-217C-4CDB-B020-415184825765}" srcOrd="0" destOrd="0" parTransId="{6E7A4827-E6BC-4D55-BF0C-6FED50E951D3}" sibTransId="{BA1AD177-E877-4499-9A67-C79319C60686}"/>
    <dgm:cxn modelId="{140C10BD-992B-410A-A7BB-ABBB986FE325}" type="presOf" srcId="{8F91FBFF-B36C-405D-BCFF-5BB555A36519}" destId="{DC49518B-B7B2-41CA-8612-0A1B7B2CC865}" srcOrd="0" destOrd="0" presId="urn:microsoft.com/office/officeart/2005/8/layout/vList4"/>
    <dgm:cxn modelId="{2E771B5A-B741-4590-B5E9-85579740DE18}" type="presOf" srcId="{22EC0DD3-76ED-4EF7-910D-C107ABB3AA99}" destId="{CC30A39B-39B3-4846-B395-66F0CF1151BA}" srcOrd="0" destOrd="0" presId="urn:microsoft.com/office/officeart/2005/8/layout/vList4"/>
    <dgm:cxn modelId="{1CBFE953-F820-4273-8FB7-4C6897EE989C}" type="presOf" srcId="{380CC912-4E10-41DA-B622-CF9D7DE3270C}" destId="{4FB57E80-B3E7-4561-991C-5F4E68E9787E}" srcOrd="0" destOrd="0" presId="urn:microsoft.com/office/officeart/2005/8/layout/vList4"/>
    <dgm:cxn modelId="{CBD31B5D-359C-47E3-8656-BB74CDB7DF58}" type="presOf" srcId="{402D8D67-217C-4CDB-B020-415184825765}" destId="{5034B93F-D4C4-4535-8EDA-1CA0A0100F48}" srcOrd="0" destOrd="0" presId="urn:microsoft.com/office/officeart/2005/8/layout/vList4"/>
    <dgm:cxn modelId="{634183F8-76F1-48AD-B10C-D8BE179DC9FF}" type="presOf" srcId="{7B2CD543-099C-4BE6-A884-4573BAF6F96C}" destId="{A7640244-9DC3-42BB-87ED-B97B221B5028}" srcOrd="0" destOrd="0" presId="urn:microsoft.com/office/officeart/2005/8/layout/vList4"/>
    <dgm:cxn modelId="{88D33FA6-C894-42B5-8BA4-84FF70F08F58}" srcId="{E4E37EE0-39E3-4D85-9D07-2A1113A83435}" destId="{7B2CD543-099C-4BE6-A884-4573BAF6F96C}" srcOrd="4" destOrd="0" parTransId="{9B2785EC-63F1-4ADB-9AFE-AF26FBEDA875}" sibTransId="{FC081314-9E6E-49E2-AA4A-5854560C18EE}"/>
    <dgm:cxn modelId="{84C3D714-542F-49AD-9788-CDBD91280FB6}" type="presOf" srcId="{402D8D67-217C-4CDB-B020-415184825765}" destId="{F7931183-7F60-47CD-B060-A984D2C3B827}" srcOrd="1" destOrd="0" presId="urn:microsoft.com/office/officeart/2005/8/layout/vList4"/>
    <dgm:cxn modelId="{A17B341A-CA67-4AE3-8121-955327E0F23E}" type="presOf" srcId="{E4E37EE0-39E3-4D85-9D07-2A1113A83435}" destId="{C62B8DA4-A96E-4C82-92D8-939287779E3B}" srcOrd="0" destOrd="0" presId="urn:microsoft.com/office/officeart/2005/8/layout/vList4"/>
    <dgm:cxn modelId="{AF4242CB-7F80-4A78-95DA-89EB834EC7C6}" type="presOf" srcId="{B6F2BE4D-8F4B-4FAC-9BAA-C635888EB3EA}" destId="{05DD03AC-CEC4-4ADC-806E-F426B25FCD77}" srcOrd="0" destOrd="0" presId="urn:microsoft.com/office/officeart/2005/8/layout/vList4"/>
    <dgm:cxn modelId="{3C48C4D8-1F48-4880-B7DC-FD69D8164262}" srcId="{E4E37EE0-39E3-4D85-9D07-2A1113A83435}" destId="{22EC0DD3-76ED-4EF7-910D-C107ABB3AA99}" srcOrd="3" destOrd="0" parTransId="{34F4C6AA-2F4D-4846-AD5A-66E1990B9937}" sibTransId="{4AACF6D8-C663-4CA9-B804-AB6980BD8162}"/>
    <dgm:cxn modelId="{2E65C6D9-DC35-4162-81BF-4214E7974B13}" srcId="{E4E37EE0-39E3-4D85-9D07-2A1113A83435}" destId="{380CC912-4E10-41DA-B622-CF9D7DE3270C}" srcOrd="5" destOrd="0" parTransId="{9B3B1E99-54CA-46FE-A0E9-2A98B0A59FC7}" sibTransId="{F3F12600-C045-42AC-BC33-AC8B333CD9DA}"/>
    <dgm:cxn modelId="{00945362-F2CC-4F6E-AC19-BC8D5D42A03A}" srcId="{E4E37EE0-39E3-4D85-9D07-2A1113A83435}" destId="{8F91FBFF-B36C-405D-BCFF-5BB555A36519}" srcOrd="2" destOrd="0" parTransId="{97DE20D7-B4C6-4A13-A199-61C49C5CD14F}" sibTransId="{A50D6489-8F23-4FE3-94B2-9AA31E7FB85E}"/>
    <dgm:cxn modelId="{0933CC83-EB0A-4782-AC9D-682F0F8C4144}" type="presOf" srcId="{380CC912-4E10-41DA-B622-CF9D7DE3270C}" destId="{A11C3FC2-59F7-40AC-A92C-5F45650238B9}" srcOrd="1" destOrd="0" presId="urn:microsoft.com/office/officeart/2005/8/layout/vList4"/>
    <dgm:cxn modelId="{DF923335-1BC0-427D-8F2F-70331B9A5B82}" srcId="{E4E37EE0-39E3-4D85-9D07-2A1113A83435}" destId="{B6F2BE4D-8F4B-4FAC-9BAA-C635888EB3EA}" srcOrd="1" destOrd="0" parTransId="{6A87261D-A1E4-455D-AF05-78A9DC3F21EC}" sibTransId="{4C64AD14-BA07-4328-A497-101DD09A2982}"/>
    <dgm:cxn modelId="{F5407916-F120-4F4D-8021-72ACC5C5835F}" type="presParOf" srcId="{C62B8DA4-A96E-4C82-92D8-939287779E3B}" destId="{80FFE163-7015-4EDF-A493-19D0E93B95E5}" srcOrd="0" destOrd="0" presId="urn:microsoft.com/office/officeart/2005/8/layout/vList4"/>
    <dgm:cxn modelId="{7D76DD9B-65A3-4A66-BB50-2BD506F4BCFF}" type="presParOf" srcId="{80FFE163-7015-4EDF-A493-19D0E93B95E5}" destId="{5034B93F-D4C4-4535-8EDA-1CA0A0100F48}" srcOrd="0" destOrd="0" presId="urn:microsoft.com/office/officeart/2005/8/layout/vList4"/>
    <dgm:cxn modelId="{224CDC81-5BEF-4FB5-8854-09C1ED09ADB4}" type="presParOf" srcId="{80FFE163-7015-4EDF-A493-19D0E93B95E5}" destId="{FBA3DAC6-CDBA-4497-A340-908DCB6D0936}" srcOrd="1" destOrd="0" presId="urn:microsoft.com/office/officeart/2005/8/layout/vList4"/>
    <dgm:cxn modelId="{A8DCF970-0DF7-492D-B1A0-3591688E0715}" type="presParOf" srcId="{80FFE163-7015-4EDF-A493-19D0E93B95E5}" destId="{F7931183-7F60-47CD-B060-A984D2C3B827}" srcOrd="2" destOrd="0" presId="urn:microsoft.com/office/officeart/2005/8/layout/vList4"/>
    <dgm:cxn modelId="{BAD10D83-85C5-4A37-9C1D-C89AEB061C98}" type="presParOf" srcId="{C62B8DA4-A96E-4C82-92D8-939287779E3B}" destId="{68374029-879A-40BE-A161-1365F18CF1A0}" srcOrd="1" destOrd="0" presId="urn:microsoft.com/office/officeart/2005/8/layout/vList4"/>
    <dgm:cxn modelId="{3CF58EC3-AD71-4579-8335-C9A6158BBA6B}" type="presParOf" srcId="{C62B8DA4-A96E-4C82-92D8-939287779E3B}" destId="{E1E2AEAF-4966-4245-8C6F-CB5E79D68C4D}" srcOrd="2" destOrd="0" presId="urn:microsoft.com/office/officeart/2005/8/layout/vList4"/>
    <dgm:cxn modelId="{0E78DCC9-204B-426E-ADBC-BF9CD65A3D4A}" type="presParOf" srcId="{E1E2AEAF-4966-4245-8C6F-CB5E79D68C4D}" destId="{05DD03AC-CEC4-4ADC-806E-F426B25FCD77}" srcOrd="0" destOrd="0" presId="urn:microsoft.com/office/officeart/2005/8/layout/vList4"/>
    <dgm:cxn modelId="{BEE3E841-E62F-4EDF-A662-130CE27DB71C}" type="presParOf" srcId="{E1E2AEAF-4966-4245-8C6F-CB5E79D68C4D}" destId="{4C4F57F5-E2D5-48C7-B2BF-0370731E5DAE}" srcOrd="1" destOrd="0" presId="urn:microsoft.com/office/officeart/2005/8/layout/vList4"/>
    <dgm:cxn modelId="{BFF73F7A-3321-4809-9515-BC6018477C60}" type="presParOf" srcId="{E1E2AEAF-4966-4245-8C6F-CB5E79D68C4D}" destId="{969F2CCB-7379-427D-AA07-51F569637EE6}" srcOrd="2" destOrd="0" presId="urn:microsoft.com/office/officeart/2005/8/layout/vList4"/>
    <dgm:cxn modelId="{80400988-AAD0-4FB9-B683-B61BEEC96BD3}" type="presParOf" srcId="{C62B8DA4-A96E-4C82-92D8-939287779E3B}" destId="{9D977B8C-3BEB-49B0-AE3D-07006E163F2F}" srcOrd="3" destOrd="0" presId="urn:microsoft.com/office/officeart/2005/8/layout/vList4"/>
    <dgm:cxn modelId="{451F7714-E7CF-446E-89DD-E5325B4F8196}" type="presParOf" srcId="{C62B8DA4-A96E-4C82-92D8-939287779E3B}" destId="{2FD4E56F-8BC4-44CB-91DB-F3A8E0B00875}" srcOrd="4" destOrd="0" presId="urn:microsoft.com/office/officeart/2005/8/layout/vList4"/>
    <dgm:cxn modelId="{CFD7CB92-D97F-46B1-A45B-3F7AC9E7DC4D}" type="presParOf" srcId="{2FD4E56F-8BC4-44CB-91DB-F3A8E0B00875}" destId="{DC49518B-B7B2-41CA-8612-0A1B7B2CC865}" srcOrd="0" destOrd="0" presId="urn:microsoft.com/office/officeart/2005/8/layout/vList4"/>
    <dgm:cxn modelId="{41194B19-A935-41B2-9783-087DB9046F33}" type="presParOf" srcId="{2FD4E56F-8BC4-44CB-91DB-F3A8E0B00875}" destId="{E4E6D3A1-491A-4F84-929F-A518AFD0D8D8}" srcOrd="1" destOrd="0" presId="urn:microsoft.com/office/officeart/2005/8/layout/vList4"/>
    <dgm:cxn modelId="{69003483-F129-46BB-B6C2-0C831FD70E91}" type="presParOf" srcId="{2FD4E56F-8BC4-44CB-91DB-F3A8E0B00875}" destId="{7DCA8D52-D8C1-436D-9256-0446ACD9A48B}" srcOrd="2" destOrd="0" presId="urn:microsoft.com/office/officeart/2005/8/layout/vList4"/>
    <dgm:cxn modelId="{EE1FE572-CD52-47E8-8AAC-1618B4B4C870}" type="presParOf" srcId="{C62B8DA4-A96E-4C82-92D8-939287779E3B}" destId="{C9D3FC82-1B4B-4FCF-B4B0-A4DFF85FFF22}" srcOrd="5" destOrd="0" presId="urn:microsoft.com/office/officeart/2005/8/layout/vList4"/>
    <dgm:cxn modelId="{46247F55-CE70-43E1-800B-141E2E9FFE15}" type="presParOf" srcId="{C62B8DA4-A96E-4C82-92D8-939287779E3B}" destId="{F4389BE2-5EA5-4AC7-9E29-927246DBA19E}" srcOrd="6" destOrd="0" presId="urn:microsoft.com/office/officeart/2005/8/layout/vList4"/>
    <dgm:cxn modelId="{C3183C7E-5718-429A-9FBD-A320E7E9A7C5}" type="presParOf" srcId="{F4389BE2-5EA5-4AC7-9E29-927246DBA19E}" destId="{CC30A39B-39B3-4846-B395-66F0CF1151BA}" srcOrd="0" destOrd="0" presId="urn:microsoft.com/office/officeart/2005/8/layout/vList4"/>
    <dgm:cxn modelId="{7290B1C5-9483-4B92-A785-BB3B2449E062}" type="presParOf" srcId="{F4389BE2-5EA5-4AC7-9E29-927246DBA19E}" destId="{CFFAB078-5F0E-4F35-A1B3-8BD544844E46}" srcOrd="1" destOrd="0" presId="urn:microsoft.com/office/officeart/2005/8/layout/vList4"/>
    <dgm:cxn modelId="{0A236402-955F-44A1-9CB8-95A66ACB2C40}" type="presParOf" srcId="{F4389BE2-5EA5-4AC7-9E29-927246DBA19E}" destId="{AD34035A-8BEB-4C39-8C67-AC612DF6B77F}" srcOrd="2" destOrd="0" presId="urn:microsoft.com/office/officeart/2005/8/layout/vList4"/>
    <dgm:cxn modelId="{B7961E51-5D26-49EB-A699-FFC3BE7E4247}" type="presParOf" srcId="{C62B8DA4-A96E-4C82-92D8-939287779E3B}" destId="{D2E2D0F6-D285-47E3-87E9-64B462DEB7CB}" srcOrd="7" destOrd="0" presId="urn:microsoft.com/office/officeart/2005/8/layout/vList4"/>
    <dgm:cxn modelId="{570F831B-F61D-4969-8A5C-9E2473FFEF72}" type="presParOf" srcId="{C62B8DA4-A96E-4C82-92D8-939287779E3B}" destId="{CCE0A275-8BA4-45C4-9D0D-58947880B5B2}" srcOrd="8" destOrd="0" presId="urn:microsoft.com/office/officeart/2005/8/layout/vList4"/>
    <dgm:cxn modelId="{C5032CFC-82D2-41D5-9ED3-B0BED9F8E537}" type="presParOf" srcId="{CCE0A275-8BA4-45C4-9D0D-58947880B5B2}" destId="{A7640244-9DC3-42BB-87ED-B97B221B5028}" srcOrd="0" destOrd="0" presId="urn:microsoft.com/office/officeart/2005/8/layout/vList4"/>
    <dgm:cxn modelId="{BBFD4AB6-64A9-459F-9457-A2B749706BEE}" type="presParOf" srcId="{CCE0A275-8BA4-45C4-9D0D-58947880B5B2}" destId="{76AEFABD-51AB-4208-9E37-A5F08D46397D}" srcOrd="1" destOrd="0" presId="urn:microsoft.com/office/officeart/2005/8/layout/vList4"/>
    <dgm:cxn modelId="{9D80F425-FB15-496E-90F1-77A5EA1C5A28}" type="presParOf" srcId="{CCE0A275-8BA4-45C4-9D0D-58947880B5B2}" destId="{A2B01AF1-6361-4674-847C-FDCE8A747B39}" srcOrd="2" destOrd="0" presId="urn:microsoft.com/office/officeart/2005/8/layout/vList4"/>
    <dgm:cxn modelId="{DD6823F5-FB44-4101-A1B6-1BF96A23456D}" type="presParOf" srcId="{C62B8DA4-A96E-4C82-92D8-939287779E3B}" destId="{AEE94391-D978-46DA-B4D9-D14878F197B2}" srcOrd="9" destOrd="0" presId="urn:microsoft.com/office/officeart/2005/8/layout/vList4"/>
    <dgm:cxn modelId="{6FA6814E-BB63-40BA-808D-645BB5B8A926}" type="presParOf" srcId="{C62B8DA4-A96E-4C82-92D8-939287779E3B}" destId="{C5AC22F8-39B2-4C14-BFE3-9FEF53BC3626}" srcOrd="10" destOrd="0" presId="urn:microsoft.com/office/officeart/2005/8/layout/vList4"/>
    <dgm:cxn modelId="{8A20288D-4B67-4BD6-8B4A-E6EB729B5A41}" type="presParOf" srcId="{C5AC22F8-39B2-4C14-BFE3-9FEF53BC3626}" destId="{4FB57E80-B3E7-4561-991C-5F4E68E9787E}" srcOrd="0" destOrd="0" presId="urn:microsoft.com/office/officeart/2005/8/layout/vList4"/>
    <dgm:cxn modelId="{B2EE9394-1D1B-436B-B529-B5702A3B5896}" type="presParOf" srcId="{C5AC22F8-39B2-4C14-BFE3-9FEF53BC3626}" destId="{42969992-F82A-4B54-9001-6B1A08FC4560}" srcOrd="1" destOrd="0" presId="urn:microsoft.com/office/officeart/2005/8/layout/vList4"/>
    <dgm:cxn modelId="{BE406DB1-5033-42D0-99CE-8C170FACB647}" type="presParOf" srcId="{C5AC22F8-39B2-4C14-BFE3-9FEF53BC3626}" destId="{A11C3FC2-59F7-40AC-A92C-5F45650238B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E37EE0-39E3-4D85-9D07-2A1113A83435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2D8D67-217C-4CDB-B020-415184825765}">
      <dgm:prSet phldrT="[文本]"/>
      <dgm:spPr/>
      <dgm:t>
        <a:bodyPr/>
        <a:lstStyle/>
        <a:p>
          <a:r>
            <a:rPr lang="zh-CN" altLang="en-US" dirty="0" smtClean="0"/>
            <a:t>第一章 </a:t>
          </a:r>
          <a:r>
            <a:rPr lang="en-US" altLang="zh-CN" dirty="0" smtClean="0"/>
            <a:t>C++</a:t>
          </a:r>
          <a:r>
            <a:rPr lang="zh-CN" altLang="en-US" dirty="0" smtClean="0"/>
            <a:t>概述</a:t>
          </a:r>
          <a:endParaRPr lang="zh-CN" altLang="en-US" dirty="0"/>
        </a:p>
      </dgm:t>
    </dgm:pt>
    <dgm:pt modelId="{6E7A4827-E6BC-4D55-BF0C-6FED50E951D3}" type="parTrans" cxnId="{7E24524B-1F19-41A5-9B71-50177CE19D51}">
      <dgm:prSet/>
      <dgm:spPr/>
      <dgm:t>
        <a:bodyPr/>
        <a:lstStyle/>
        <a:p>
          <a:endParaRPr lang="zh-CN" altLang="en-US"/>
        </a:p>
      </dgm:t>
    </dgm:pt>
    <dgm:pt modelId="{BA1AD177-E877-4499-9A67-C79319C60686}" type="sibTrans" cxnId="{7E24524B-1F19-41A5-9B71-50177CE19D51}">
      <dgm:prSet/>
      <dgm:spPr/>
      <dgm:t>
        <a:bodyPr/>
        <a:lstStyle/>
        <a:p>
          <a:endParaRPr lang="zh-CN" altLang="en-US"/>
        </a:p>
      </dgm:t>
    </dgm:pt>
    <dgm:pt modelId="{B6F2BE4D-8F4B-4FAC-9BAA-C635888EB3EA}">
      <dgm:prSet phldrT="[文本]"/>
      <dgm:spPr/>
      <dgm:t>
        <a:bodyPr/>
        <a:lstStyle/>
        <a:p>
          <a:r>
            <a:rPr lang="zh-CN" altLang="en-US" dirty="0" smtClean="0"/>
            <a:t>第二章 变量、表达式、语句</a:t>
          </a:r>
          <a:endParaRPr lang="zh-CN" altLang="en-US" dirty="0"/>
        </a:p>
      </dgm:t>
    </dgm:pt>
    <dgm:pt modelId="{6A87261D-A1E4-455D-AF05-78A9DC3F21EC}" type="parTrans" cxnId="{DF923335-1BC0-427D-8F2F-70331B9A5B82}">
      <dgm:prSet/>
      <dgm:spPr/>
      <dgm:t>
        <a:bodyPr/>
        <a:lstStyle/>
        <a:p>
          <a:endParaRPr lang="zh-CN" altLang="en-US"/>
        </a:p>
      </dgm:t>
    </dgm:pt>
    <dgm:pt modelId="{4C64AD14-BA07-4328-A497-101DD09A2982}" type="sibTrans" cxnId="{DF923335-1BC0-427D-8F2F-70331B9A5B82}">
      <dgm:prSet/>
      <dgm:spPr/>
      <dgm:t>
        <a:bodyPr/>
        <a:lstStyle/>
        <a:p>
          <a:endParaRPr lang="zh-CN" altLang="en-US"/>
        </a:p>
      </dgm:t>
    </dgm:pt>
    <dgm:pt modelId="{8F91FBFF-B36C-405D-BCFF-5BB555A36519}">
      <dgm:prSet phldrT="[文本]"/>
      <dgm:spPr/>
      <dgm:t>
        <a:bodyPr/>
        <a:lstStyle/>
        <a:p>
          <a:r>
            <a:rPr lang="zh-CN" altLang="en-US" dirty="0" smtClean="0"/>
            <a:t>第三章 数组与指针</a:t>
          </a:r>
          <a:endParaRPr lang="zh-CN" altLang="en-US" dirty="0"/>
        </a:p>
      </dgm:t>
    </dgm:pt>
    <dgm:pt modelId="{97DE20D7-B4C6-4A13-A199-61C49C5CD14F}" type="parTrans" cxnId="{00945362-F2CC-4F6E-AC19-BC8D5D42A03A}">
      <dgm:prSet/>
      <dgm:spPr/>
      <dgm:t>
        <a:bodyPr/>
        <a:lstStyle/>
        <a:p>
          <a:endParaRPr lang="zh-CN" altLang="en-US"/>
        </a:p>
      </dgm:t>
    </dgm:pt>
    <dgm:pt modelId="{A50D6489-8F23-4FE3-94B2-9AA31E7FB85E}" type="sibTrans" cxnId="{00945362-F2CC-4F6E-AC19-BC8D5D42A03A}">
      <dgm:prSet/>
      <dgm:spPr/>
      <dgm:t>
        <a:bodyPr/>
        <a:lstStyle/>
        <a:p>
          <a:endParaRPr lang="zh-CN" altLang="en-US"/>
        </a:p>
      </dgm:t>
    </dgm:pt>
    <dgm:pt modelId="{22EC0DD3-76ED-4EF7-910D-C107ABB3AA99}">
      <dgm:prSet phldrT="[文本]"/>
      <dgm:spPr/>
      <dgm:t>
        <a:bodyPr/>
        <a:lstStyle/>
        <a:p>
          <a:r>
            <a:rPr lang="zh-CN" altLang="en-US" dirty="0" smtClean="0"/>
            <a:t>第四章 函数</a:t>
          </a:r>
          <a:endParaRPr lang="zh-CN" altLang="en-US" dirty="0"/>
        </a:p>
      </dgm:t>
    </dgm:pt>
    <dgm:pt modelId="{34F4C6AA-2F4D-4846-AD5A-66E1990B9937}" type="parTrans" cxnId="{3C48C4D8-1F48-4880-B7DC-FD69D8164262}">
      <dgm:prSet/>
      <dgm:spPr/>
      <dgm:t>
        <a:bodyPr/>
        <a:lstStyle/>
        <a:p>
          <a:endParaRPr lang="zh-CN" altLang="en-US"/>
        </a:p>
      </dgm:t>
    </dgm:pt>
    <dgm:pt modelId="{4AACF6D8-C663-4CA9-B804-AB6980BD8162}" type="sibTrans" cxnId="{3C48C4D8-1F48-4880-B7DC-FD69D8164262}">
      <dgm:prSet/>
      <dgm:spPr/>
      <dgm:t>
        <a:bodyPr/>
        <a:lstStyle/>
        <a:p>
          <a:endParaRPr lang="zh-CN" altLang="en-US"/>
        </a:p>
      </dgm:t>
    </dgm:pt>
    <dgm:pt modelId="{7B2CD543-099C-4BE6-A884-4573BAF6F96C}">
      <dgm:prSet phldrT="[文本]"/>
      <dgm:spPr/>
      <dgm:t>
        <a:bodyPr/>
        <a:lstStyle/>
        <a:p>
          <a:r>
            <a:rPr lang="zh-CN" altLang="en-US" dirty="0" smtClean="0"/>
            <a:t>第五章 类的基本概念</a:t>
          </a:r>
          <a:endParaRPr lang="zh-CN" altLang="en-US" dirty="0"/>
        </a:p>
      </dgm:t>
    </dgm:pt>
    <dgm:pt modelId="{9B2785EC-63F1-4ADB-9AFE-AF26FBEDA875}" type="parTrans" cxnId="{88D33FA6-C894-42B5-8BA4-84FF70F08F58}">
      <dgm:prSet/>
      <dgm:spPr/>
      <dgm:t>
        <a:bodyPr/>
        <a:lstStyle/>
        <a:p>
          <a:endParaRPr lang="zh-CN" altLang="en-US"/>
        </a:p>
      </dgm:t>
    </dgm:pt>
    <dgm:pt modelId="{FC081314-9E6E-49E2-AA4A-5854560C18EE}" type="sibTrans" cxnId="{88D33FA6-C894-42B5-8BA4-84FF70F08F58}">
      <dgm:prSet/>
      <dgm:spPr/>
      <dgm:t>
        <a:bodyPr/>
        <a:lstStyle/>
        <a:p>
          <a:endParaRPr lang="zh-CN" altLang="en-US"/>
        </a:p>
      </dgm:t>
    </dgm:pt>
    <dgm:pt modelId="{380CC912-4E10-41DA-B622-CF9D7DE3270C}">
      <dgm:prSet phldrT="[文本]"/>
      <dgm:spPr/>
      <dgm:t>
        <a:bodyPr/>
        <a:lstStyle/>
        <a:p>
          <a:r>
            <a:rPr lang="zh-CN" altLang="en-US" dirty="0" smtClean="0"/>
            <a:t>第六章 域和生命周期</a:t>
          </a:r>
          <a:endParaRPr lang="zh-CN" altLang="en-US" dirty="0"/>
        </a:p>
      </dgm:t>
    </dgm:pt>
    <dgm:pt modelId="{9B3B1E99-54CA-46FE-A0E9-2A98B0A59FC7}" type="parTrans" cxnId="{2E65C6D9-DC35-4162-81BF-4214E7974B13}">
      <dgm:prSet/>
      <dgm:spPr/>
      <dgm:t>
        <a:bodyPr/>
        <a:lstStyle/>
        <a:p>
          <a:endParaRPr lang="zh-CN" altLang="en-US"/>
        </a:p>
      </dgm:t>
    </dgm:pt>
    <dgm:pt modelId="{F3F12600-C045-42AC-BC33-AC8B333CD9DA}" type="sibTrans" cxnId="{2E65C6D9-DC35-4162-81BF-4214E7974B13}">
      <dgm:prSet/>
      <dgm:spPr/>
      <dgm:t>
        <a:bodyPr/>
        <a:lstStyle/>
        <a:p>
          <a:endParaRPr lang="zh-CN" altLang="en-US"/>
        </a:p>
      </dgm:t>
    </dgm:pt>
    <dgm:pt modelId="{C62B8DA4-A96E-4C82-92D8-939287779E3B}" type="pres">
      <dgm:prSet presAssocID="{E4E37EE0-39E3-4D85-9D07-2A1113A8343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FFE163-7015-4EDF-A493-19D0E93B95E5}" type="pres">
      <dgm:prSet presAssocID="{402D8D67-217C-4CDB-B020-415184825765}" presName="comp" presStyleCnt="0"/>
      <dgm:spPr/>
    </dgm:pt>
    <dgm:pt modelId="{5034B93F-D4C4-4535-8EDA-1CA0A0100F48}" type="pres">
      <dgm:prSet presAssocID="{402D8D67-217C-4CDB-B020-415184825765}" presName="box" presStyleLbl="node1" presStyleIdx="0" presStyleCnt="6"/>
      <dgm:spPr/>
      <dgm:t>
        <a:bodyPr/>
        <a:lstStyle/>
        <a:p>
          <a:endParaRPr lang="zh-CN" altLang="en-US"/>
        </a:p>
      </dgm:t>
    </dgm:pt>
    <dgm:pt modelId="{FBA3DAC6-CDBA-4497-A340-908DCB6D0936}" type="pres">
      <dgm:prSet presAssocID="{402D8D67-217C-4CDB-B020-415184825765}" presName="img" presStyleLbl="fgImgPlace1" presStyleIdx="0" presStyleCnt="6" custScaleX="36372"/>
      <dgm:spPr>
        <a:solidFill>
          <a:srgbClr val="FFC000"/>
        </a:solidFill>
      </dgm:spPr>
      <dgm:t>
        <a:bodyPr/>
        <a:lstStyle/>
        <a:p>
          <a:endParaRPr lang="zh-CN" altLang="en-US"/>
        </a:p>
      </dgm:t>
    </dgm:pt>
    <dgm:pt modelId="{F7931183-7F60-47CD-B060-A984D2C3B827}" type="pres">
      <dgm:prSet presAssocID="{402D8D67-217C-4CDB-B020-415184825765}" presName="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374029-879A-40BE-A161-1365F18CF1A0}" type="pres">
      <dgm:prSet presAssocID="{BA1AD177-E877-4499-9A67-C79319C60686}" presName="spacer" presStyleCnt="0"/>
      <dgm:spPr/>
    </dgm:pt>
    <dgm:pt modelId="{E1E2AEAF-4966-4245-8C6F-CB5E79D68C4D}" type="pres">
      <dgm:prSet presAssocID="{B6F2BE4D-8F4B-4FAC-9BAA-C635888EB3EA}" presName="comp" presStyleCnt="0"/>
      <dgm:spPr/>
    </dgm:pt>
    <dgm:pt modelId="{05DD03AC-CEC4-4ADC-806E-F426B25FCD77}" type="pres">
      <dgm:prSet presAssocID="{B6F2BE4D-8F4B-4FAC-9BAA-C635888EB3EA}" presName="box" presStyleLbl="node1" presStyleIdx="1" presStyleCnt="6"/>
      <dgm:spPr/>
      <dgm:t>
        <a:bodyPr/>
        <a:lstStyle/>
        <a:p>
          <a:endParaRPr lang="zh-CN" altLang="en-US"/>
        </a:p>
      </dgm:t>
    </dgm:pt>
    <dgm:pt modelId="{4C4F57F5-E2D5-48C7-B2BF-0370731E5DAE}" type="pres">
      <dgm:prSet presAssocID="{B6F2BE4D-8F4B-4FAC-9BAA-C635888EB3EA}" presName="img" presStyleLbl="fgImgPlace1" presStyleIdx="1" presStyleCnt="6" custScaleX="36372"/>
      <dgm:spPr>
        <a:solidFill>
          <a:srgbClr val="FFC000"/>
        </a:solidFill>
      </dgm:spPr>
      <dgm:t>
        <a:bodyPr/>
        <a:lstStyle/>
        <a:p>
          <a:endParaRPr lang="zh-CN" altLang="en-US"/>
        </a:p>
      </dgm:t>
    </dgm:pt>
    <dgm:pt modelId="{969F2CCB-7379-427D-AA07-51F569637EE6}" type="pres">
      <dgm:prSet presAssocID="{B6F2BE4D-8F4B-4FAC-9BAA-C635888EB3EA}" presName="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977B8C-3BEB-49B0-AE3D-07006E163F2F}" type="pres">
      <dgm:prSet presAssocID="{4C64AD14-BA07-4328-A497-101DD09A2982}" presName="spacer" presStyleCnt="0"/>
      <dgm:spPr/>
    </dgm:pt>
    <dgm:pt modelId="{2FD4E56F-8BC4-44CB-91DB-F3A8E0B00875}" type="pres">
      <dgm:prSet presAssocID="{8F91FBFF-B36C-405D-BCFF-5BB555A36519}" presName="comp" presStyleCnt="0"/>
      <dgm:spPr/>
    </dgm:pt>
    <dgm:pt modelId="{DC49518B-B7B2-41CA-8612-0A1B7B2CC865}" type="pres">
      <dgm:prSet presAssocID="{8F91FBFF-B36C-405D-BCFF-5BB555A36519}" presName="box" presStyleLbl="node1" presStyleIdx="2" presStyleCnt="6"/>
      <dgm:spPr/>
      <dgm:t>
        <a:bodyPr/>
        <a:lstStyle/>
        <a:p>
          <a:endParaRPr lang="zh-CN" altLang="en-US"/>
        </a:p>
      </dgm:t>
    </dgm:pt>
    <dgm:pt modelId="{E4E6D3A1-491A-4F84-929F-A518AFD0D8D8}" type="pres">
      <dgm:prSet presAssocID="{8F91FBFF-B36C-405D-BCFF-5BB555A36519}" presName="img" presStyleLbl="fgImgPlace1" presStyleIdx="2" presStyleCnt="6" custScaleX="36372"/>
      <dgm:spPr>
        <a:solidFill>
          <a:srgbClr val="FF0000"/>
        </a:solidFill>
      </dgm:spPr>
      <dgm:t>
        <a:bodyPr/>
        <a:lstStyle/>
        <a:p>
          <a:endParaRPr lang="zh-CN" altLang="en-US"/>
        </a:p>
      </dgm:t>
    </dgm:pt>
    <dgm:pt modelId="{7DCA8D52-D8C1-436D-9256-0446ACD9A48B}" type="pres">
      <dgm:prSet presAssocID="{8F91FBFF-B36C-405D-BCFF-5BB555A36519}" presName="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D3FC82-1B4B-4FCF-B4B0-A4DFF85FFF22}" type="pres">
      <dgm:prSet presAssocID="{A50D6489-8F23-4FE3-94B2-9AA31E7FB85E}" presName="spacer" presStyleCnt="0"/>
      <dgm:spPr/>
    </dgm:pt>
    <dgm:pt modelId="{F4389BE2-5EA5-4AC7-9E29-927246DBA19E}" type="pres">
      <dgm:prSet presAssocID="{22EC0DD3-76ED-4EF7-910D-C107ABB3AA99}" presName="comp" presStyleCnt="0"/>
      <dgm:spPr/>
    </dgm:pt>
    <dgm:pt modelId="{CC30A39B-39B3-4846-B395-66F0CF1151BA}" type="pres">
      <dgm:prSet presAssocID="{22EC0DD3-76ED-4EF7-910D-C107ABB3AA99}" presName="box" presStyleLbl="node1" presStyleIdx="3" presStyleCnt="6"/>
      <dgm:spPr/>
      <dgm:t>
        <a:bodyPr/>
        <a:lstStyle/>
        <a:p>
          <a:endParaRPr lang="zh-CN" altLang="en-US"/>
        </a:p>
      </dgm:t>
    </dgm:pt>
    <dgm:pt modelId="{CFFAB078-5F0E-4F35-A1B3-8BD544844E46}" type="pres">
      <dgm:prSet presAssocID="{22EC0DD3-76ED-4EF7-910D-C107ABB3AA99}" presName="img" presStyleLbl="fgImgPlace1" presStyleIdx="3" presStyleCnt="6" custScaleX="36372"/>
      <dgm:spPr>
        <a:solidFill>
          <a:srgbClr val="FFC000"/>
        </a:solidFill>
      </dgm:spPr>
    </dgm:pt>
    <dgm:pt modelId="{AD34035A-8BEB-4C39-8C67-AC612DF6B77F}" type="pres">
      <dgm:prSet presAssocID="{22EC0DD3-76ED-4EF7-910D-C107ABB3AA99}" presName="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E2D0F6-D285-47E3-87E9-64B462DEB7CB}" type="pres">
      <dgm:prSet presAssocID="{4AACF6D8-C663-4CA9-B804-AB6980BD8162}" presName="spacer" presStyleCnt="0"/>
      <dgm:spPr/>
    </dgm:pt>
    <dgm:pt modelId="{CCE0A275-8BA4-45C4-9D0D-58947880B5B2}" type="pres">
      <dgm:prSet presAssocID="{7B2CD543-099C-4BE6-A884-4573BAF6F96C}" presName="comp" presStyleCnt="0"/>
      <dgm:spPr/>
    </dgm:pt>
    <dgm:pt modelId="{A7640244-9DC3-42BB-87ED-B97B221B5028}" type="pres">
      <dgm:prSet presAssocID="{7B2CD543-099C-4BE6-A884-4573BAF6F96C}" presName="box" presStyleLbl="node1" presStyleIdx="4" presStyleCnt="6"/>
      <dgm:spPr/>
      <dgm:t>
        <a:bodyPr/>
        <a:lstStyle/>
        <a:p>
          <a:endParaRPr lang="zh-CN" altLang="en-US"/>
        </a:p>
      </dgm:t>
    </dgm:pt>
    <dgm:pt modelId="{76AEFABD-51AB-4208-9E37-A5F08D46397D}" type="pres">
      <dgm:prSet presAssocID="{7B2CD543-099C-4BE6-A884-4573BAF6F96C}" presName="img" presStyleLbl="fgImgPlace1" presStyleIdx="4" presStyleCnt="6" custScaleX="36372"/>
      <dgm:spPr>
        <a:solidFill>
          <a:srgbClr val="FFC000"/>
        </a:solidFill>
      </dgm:spPr>
    </dgm:pt>
    <dgm:pt modelId="{A2B01AF1-6361-4674-847C-FDCE8A747B39}" type="pres">
      <dgm:prSet presAssocID="{7B2CD543-099C-4BE6-A884-4573BAF6F96C}" presName="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E94391-D978-46DA-B4D9-D14878F197B2}" type="pres">
      <dgm:prSet presAssocID="{FC081314-9E6E-49E2-AA4A-5854560C18EE}" presName="spacer" presStyleCnt="0"/>
      <dgm:spPr/>
    </dgm:pt>
    <dgm:pt modelId="{C5AC22F8-39B2-4C14-BFE3-9FEF53BC3626}" type="pres">
      <dgm:prSet presAssocID="{380CC912-4E10-41DA-B622-CF9D7DE3270C}" presName="comp" presStyleCnt="0"/>
      <dgm:spPr/>
    </dgm:pt>
    <dgm:pt modelId="{4FB57E80-B3E7-4561-991C-5F4E68E9787E}" type="pres">
      <dgm:prSet presAssocID="{380CC912-4E10-41DA-B622-CF9D7DE3270C}" presName="box" presStyleLbl="node1" presStyleIdx="5" presStyleCnt="6"/>
      <dgm:spPr/>
      <dgm:t>
        <a:bodyPr/>
        <a:lstStyle/>
        <a:p>
          <a:endParaRPr lang="zh-CN" altLang="en-US"/>
        </a:p>
      </dgm:t>
    </dgm:pt>
    <dgm:pt modelId="{42969992-F82A-4B54-9001-6B1A08FC4560}" type="pres">
      <dgm:prSet presAssocID="{380CC912-4E10-41DA-B622-CF9D7DE3270C}" presName="img" presStyleLbl="fgImgPlace1" presStyleIdx="5" presStyleCnt="6" custScaleX="36372"/>
      <dgm:spPr>
        <a:solidFill>
          <a:srgbClr val="FFC000"/>
        </a:solidFill>
      </dgm:spPr>
    </dgm:pt>
    <dgm:pt modelId="{A11C3FC2-59F7-40AC-A92C-5F45650238B9}" type="pres">
      <dgm:prSet presAssocID="{380CC912-4E10-41DA-B622-CF9D7DE3270C}" presName="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C737FC-D006-42D9-9876-2F9D26B19857}" type="presOf" srcId="{380CC912-4E10-41DA-B622-CF9D7DE3270C}" destId="{4FB57E80-B3E7-4561-991C-5F4E68E9787E}" srcOrd="0" destOrd="0" presId="urn:microsoft.com/office/officeart/2005/8/layout/vList4"/>
    <dgm:cxn modelId="{654F39B3-D46F-4E71-99F6-8662D0085F66}" type="presOf" srcId="{8F91FBFF-B36C-405D-BCFF-5BB555A36519}" destId="{DC49518B-B7B2-41CA-8612-0A1B7B2CC865}" srcOrd="0" destOrd="0" presId="urn:microsoft.com/office/officeart/2005/8/layout/vList4"/>
    <dgm:cxn modelId="{E5797E7B-0BDE-431F-8169-8A98E4687859}" type="presOf" srcId="{402D8D67-217C-4CDB-B020-415184825765}" destId="{5034B93F-D4C4-4535-8EDA-1CA0A0100F48}" srcOrd="0" destOrd="0" presId="urn:microsoft.com/office/officeart/2005/8/layout/vList4"/>
    <dgm:cxn modelId="{1BC40332-48AC-443F-8AB8-7AB0CA51A882}" type="presOf" srcId="{402D8D67-217C-4CDB-B020-415184825765}" destId="{F7931183-7F60-47CD-B060-A984D2C3B827}" srcOrd="1" destOrd="0" presId="urn:microsoft.com/office/officeart/2005/8/layout/vList4"/>
    <dgm:cxn modelId="{3C48C4D8-1F48-4880-B7DC-FD69D8164262}" srcId="{E4E37EE0-39E3-4D85-9D07-2A1113A83435}" destId="{22EC0DD3-76ED-4EF7-910D-C107ABB3AA99}" srcOrd="3" destOrd="0" parTransId="{34F4C6AA-2F4D-4846-AD5A-66E1990B9937}" sibTransId="{4AACF6D8-C663-4CA9-B804-AB6980BD8162}"/>
    <dgm:cxn modelId="{4539AC37-3FE5-4637-B46C-7542805B1FF7}" type="presOf" srcId="{B6F2BE4D-8F4B-4FAC-9BAA-C635888EB3EA}" destId="{969F2CCB-7379-427D-AA07-51F569637EE6}" srcOrd="1" destOrd="0" presId="urn:microsoft.com/office/officeart/2005/8/layout/vList4"/>
    <dgm:cxn modelId="{88D33FA6-C894-42B5-8BA4-84FF70F08F58}" srcId="{E4E37EE0-39E3-4D85-9D07-2A1113A83435}" destId="{7B2CD543-099C-4BE6-A884-4573BAF6F96C}" srcOrd="4" destOrd="0" parTransId="{9B2785EC-63F1-4ADB-9AFE-AF26FBEDA875}" sibTransId="{FC081314-9E6E-49E2-AA4A-5854560C18EE}"/>
    <dgm:cxn modelId="{832408A8-E07E-464A-8673-9E1FA0A04D5B}" type="presOf" srcId="{22EC0DD3-76ED-4EF7-910D-C107ABB3AA99}" destId="{CC30A39B-39B3-4846-B395-66F0CF1151BA}" srcOrd="0" destOrd="0" presId="urn:microsoft.com/office/officeart/2005/8/layout/vList4"/>
    <dgm:cxn modelId="{28938273-359E-411E-8CAF-D348C614D63E}" type="presOf" srcId="{E4E37EE0-39E3-4D85-9D07-2A1113A83435}" destId="{C62B8DA4-A96E-4C82-92D8-939287779E3B}" srcOrd="0" destOrd="0" presId="urn:microsoft.com/office/officeart/2005/8/layout/vList4"/>
    <dgm:cxn modelId="{00945362-F2CC-4F6E-AC19-BC8D5D42A03A}" srcId="{E4E37EE0-39E3-4D85-9D07-2A1113A83435}" destId="{8F91FBFF-B36C-405D-BCFF-5BB555A36519}" srcOrd="2" destOrd="0" parTransId="{97DE20D7-B4C6-4A13-A199-61C49C5CD14F}" sibTransId="{A50D6489-8F23-4FE3-94B2-9AA31E7FB85E}"/>
    <dgm:cxn modelId="{E2CF4731-46CA-4CFD-8150-5A54E2AE1006}" type="presOf" srcId="{8F91FBFF-B36C-405D-BCFF-5BB555A36519}" destId="{7DCA8D52-D8C1-436D-9256-0446ACD9A48B}" srcOrd="1" destOrd="0" presId="urn:microsoft.com/office/officeart/2005/8/layout/vList4"/>
    <dgm:cxn modelId="{DF923335-1BC0-427D-8F2F-70331B9A5B82}" srcId="{E4E37EE0-39E3-4D85-9D07-2A1113A83435}" destId="{B6F2BE4D-8F4B-4FAC-9BAA-C635888EB3EA}" srcOrd="1" destOrd="0" parTransId="{6A87261D-A1E4-455D-AF05-78A9DC3F21EC}" sibTransId="{4C64AD14-BA07-4328-A497-101DD09A2982}"/>
    <dgm:cxn modelId="{DA35C626-6FCC-440D-A403-5C545EDE6D72}" type="presOf" srcId="{B6F2BE4D-8F4B-4FAC-9BAA-C635888EB3EA}" destId="{05DD03AC-CEC4-4ADC-806E-F426B25FCD77}" srcOrd="0" destOrd="0" presId="urn:microsoft.com/office/officeart/2005/8/layout/vList4"/>
    <dgm:cxn modelId="{7E1070ED-246C-4B3D-AC10-83B26CA42269}" type="presOf" srcId="{7B2CD543-099C-4BE6-A884-4573BAF6F96C}" destId="{A7640244-9DC3-42BB-87ED-B97B221B5028}" srcOrd="0" destOrd="0" presId="urn:microsoft.com/office/officeart/2005/8/layout/vList4"/>
    <dgm:cxn modelId="{2E65C6D9-DC35-4162-81BF-4214E7974B13}" srcId="{E4E37EE0-39E3-4D85-9D07-2A1113A83435}" destId="{380CC912-4E10-41DA-B622-CF9D7DE3270C}" srcOrd="5" destOrd="0" parTransId="{9B3B1E99-54CA-46FE-A0E9-2A98B0A59FC7}" sibTransId="{F3F12600-C045-42AC-BC33-AC8B333CD9DA}"/>
    <dgm:cxn modelId="{7371F682-797C-4861-97E7-A65F6DCA3BFF}" type="presOf" srcId="{380CC912-4E10-41DA-B622-CF9D7DE3270C}" destId="{A11C3FC2-59F7-40AC-A92C-5F45650238B9}" srcOrd="1" destOrd="0" presId="urn:microsoft.com/office/officeart/2005/8/layout/vList4"/>
    <dgm:cxn modelId="{BD47A5AD-0ED8-43AD-95FD-AF0B7324E7AD}" type="presOf" srcId="{22EC0DD3-76ED-4EF7-910D-C107ABB3AA99}" destId="{AD34035A-8BEB-4C39-8C67-AC612DF6B77F}" srcOrd="1" destOrd="0" presId="urn:microsoft.com/office/officeart/2005/8/layout/vList4"/>
    <dgm:cxn modelId="{7E24524B-1F19-41A5-9B71-50177CE19D51}" srcId="{E4E37EE0-39E3-4D85-9D07-2A1113A83435}" destId="{402D8D67-217C-4CDB-B020-415184825765}" srcOrd="0" destOrd="0" parTransId="{6E7A4827-E6BC-4D55-BF0C-6FED50E951D3}" sibTransId="{BA1AD177-E877-4499-9A67-C79319C60686}"/>
    <dgm:cxn modelId="{0E14964F-E551-4AD7-B747-915CFF5705F9}" type="presOf" srcId="{7B2CD543-099C-4BE6-A884-4573BAF6F96C}" destId="{A2B01AF1-6361-4674-847C-FDCE8A747B39}" srcOrd="1" destOrd="0" presId="urn:microsoft.com/office/officeart/2005/8/layout/vList4"/>
    <dgm:cxn modelId="{376B4510-F88C-4848-AC4B-977B30FC4CD3}" type="presParOf" srcId="{C62B8DA4-A96E-4C82-92D8-939287779E3B}" destId="{80FFE163-7015-4EDF-A493-19D0E93B95E5}" srcOrd="0" destOrd="0" presId="urn:microsoft.com/office/officeart/2005/8/layout/vList4"/>
    <dgm:cxn modelId="{644CED44-0BAC-4876-A385-67C751F74D27}" type="presParOf" srcId="{80FFE163-7015-4EDF-A493-19D0E93B95E5}" destId="{5034B93F-D4C4-4535-8EDA-1CA0A0100F48}" srcOrd="0" destOrd="0" presId="urn:microsoft.com/office/officeart/2005/8/layout/vList4"/>
    <dgm:cxn modelId="{A7835195-3D8F-4685-A2DE-B46CDC9383C7}" type="presParOf" srcId="{80FFE163-7015-4EDF-A493-19D0E93B95E5}" destId="{FBA3DAC6-CDBA-4497-A340-908DCB6D0936}" srcOrd="1" destOrd="0" presId="urn:microsoft.com/office/officeart/2005/8/layout/vList4"/>
    <dgm:cxn modelId="{CFBE8690-D323-4393-8F24-E228C3FA50ED}" type="presParOf" srcId="{80FFE163-7015-4EDF-A493-19D0E93B95E5}" destId="{F7931183-7F60-47CD-B060-A984D2C3B827}" srcOrd="2" destOrd="0" presId="urn:microsoft.com/office/officeart/2005/8/layout/vList4"/>
    <dgm:cxn modelId="{0D06DCE3-A0C7-425D-8D16-673B57344910}" type="presParOf" srcId="{C62B8DA4-A96E-4C82-92D8-939287779E3B}" destId="{68374029-879A-40BE-A161-1365F18CF1A0}" srcOrd="1" destOrd="0" presId="urn:microsoft.com/office/officeart/2005/8/layout/vList4"/>
    <dgm:cxn modelId="{72FF348D-28C3-483C-A75B-2277EA8FB280}" type="presParOf" srcId="{C62B8DA4-A96E-4C82-92D8-939287779E3B}" destId="{E1E2AEAF-4966-4245-8C6F-CB5E79D68C4D}" srcOrd="2" destOrd="0" presId="urn:microsoft.com/office/officeart/2005/8/layout/vList4"/>
    <dgm:cxn modelId="{F4E972D2-7356-4D18-A715-DD8000666F86}" type="presParOf" srcId="{E1E2AEAF-4966-4245-8C6F-CB5E79D68C4D}" destId="{05DD03AC-CEC4-4ADC-806E-F426B25FCD77}" srcOrd="0" destOrd="0" presId="urn:microsoft.com/office/officeart/2005/8/layout/vList4"/>
    <dgm:cxn modelId="{24409862-5B88-4D16-B945-130C85A60B58}" type="presParOf" srcId="{E1E2AEAF-4966-4245-8C6F-CB5E79D68C4D}" destId="{4C4F57F5-E2D5-48C7-B2BF-0370731E5DAE}" srcOrd="1" destOrd="0" presId="urn:microsoft.com/office/officeart/2005/8/layout/vList4"/>
    <dgm:cxn modelId="{44E07F32-576A-4E09-B269-87E2B81154F5}" type="presParOf" srcId="{E1E2AEAF-4966-4245-8C6F-CB5E79D68C4D}" destId="{969F2CCB-7379-427D-AA07-51F569637EE6}" srcOrd="2" destOrd="0" presId="urn:microsoft.com/office/officeart/2005/8/layout/vList4"/>
    <dgm:cxn modelId="{845FF0C5-F1B8-42C8-83BE-7D1C11C2499F}" type="presParOf" srcId="{C62B8DA4-A96E-4C82-92D8-939287779E3B}" destId="{9D977B8C-3BEB-49B0-AE3D-07006E163F2F}" srcOrd="3" destOrd="0" presId="urn:microsoft.com/office/officeart/2005/8/layout/vList4"/>
    <dgm:cxn modelId="{0B9FA932-7230-4E01-BB6B-F5515334AB4C}" type="presParOf" srcId="{C62B8DA4-A96E-4C82-92D8-939287779E3B}" destId="{2FD4E56F-8BC4-44CB-91DB-F3A8E0B00875}" srcOrd="4" destOrd="0" presId="urn:microsoft.com/office/officeart/2005/8/layout/vList4"/>
    <dgm:cxn modelId="{2DADF3A4-9248-4E8B-A2CC-37C033B43F28}" type="presParOf" srcId="{2FD4E56F-8BC4-44CB-91DB-F3A8E0B00875}" destId="{DC49518B-B7B2-41CA-8612-0A1B7B2CC865}" srcOrd="0" destOrd="0" presId="urn:microsoft.com/office/officeart/2005/8/layout/vList4"/>
    <dgm:cxn modelId="{9395E99E-B567-4CA8-AAC0-1B94C28FBB77}" type="presParOf" srcId="{2FD4E56F-8BC4-44CB-91DB-F3A8E0B00875}" destId="{E4E6D3A1-491A-4F84-929F-A518AFD0D8D8}" srcOrd="1" destOrd="0" presId="urn:microsoft.com/office/officeart/2005/8/layout/vList4"/>
    <dgm:cxn modelId="{AC3ABC2F-24E3-4166-932D-D8A1AC6311B4}" type="presParOf" srcId="{2FD4E56F-8BC4-44CB-91DB-F3A8E0B00875}" destId="{7DCA8D52-D8C1-436D-9256-0446ACD9A48B}" srcOrd="2" destOrd="0" presId="urn:microsoft.com/office/officeart/2005/8/layout/vList4"/>
    <dgm:cxn modelId="{6A58D143-5356-4518-85AD-BCF659705618}" type="presParOf" srcId="{C62B8DA4-A96E-4C82-92D8-939287779E3B}" destId="{C9D3FC82-1B4B-4FCF-B4B0-A4DFF85FFF22}" srcOrd="5" destOrd="0" presId="urn:microsoft.com/office/officeart/2005/8/layout/vList4"/>
    <dgm:cxn modelId="{B36546A1-1297-485A-9AEF-0A633E9B2739}" type="presParOf" srcId="{C62B8DA4-A96E-4C82-92D8-939287779E3B}" destId="{F4389BE2-5EA5-4AC7-9E29-927246DBA19E}" srcOrd="6" destOrd="0" presId="urn:microsoft.com/office/officeart/2005/8/layout/vList4"/>
    <dgm:cxn modelId="{0165771F-0B33-4F87-A2CB-2365D5F843F1}" type="presParOf" srcId="{F4389BE2-5EA5-4AC7-9E29-927246DBA19E}" destId="{CC30A39B-39B3-4846-B395-66F0CF1151BA}" srcOrd="0" destOrd="0" presId="urn:microsoft.com/office/officeart/2005/8/layout/vList4"/>
    <dgm:cxn modelId="{4329075C-9875-4119-94FD-EA49064EA83E}" type="presParOf" srcId="{F4389BE2-5EA5-4AC7-9E29-927246DBA19E}" destId="{CFFAB078-5F0E-4F35-A1B3-8BD544844E46}" srcOrd="1" destOrd="0" presId="urn:microsoft.com/office/officeart/2005/8/layout/vList4"/>
    <dgm:cxn modelId="{46DC85DD-301B-4BEC-9962-8F338D071E26}" type="presParOf" srcId="{F4389BE2-5EA5-4AC7-9E29-927246DBA19E}" destId="{AD34035A-8BEB-4C39-8C67-AC612DF6B77F}" srcOrd="2" destOrd="0" presId="urn:microsoft.com/office/officeart/2005/8/layout/vList4"/>
    <dgm:cxn modelId="{CD8965F4-A4C4-4191-8278-3D442DB4E981}" type="presParOf" srcId="{C62B8DA4-A96E-4C82-92D8-939287779E3B}" destId="{D2E2D0F6-D285-47E3-87E9-64B462DEB7CB}" srcOrd="7" destOrd="0" presId="urn:microsoft.com/office/officeart/2005/8/layout/vList4"/>
    <dgm:cxn modelId="{5D466E81-F26B-4C24-8D41-FD7DEB787E4C}" type="presParOf" srcId="{C62B8DA4-A96E-4C82-92D8-939287779E3B}" destId="{CCE0A275-8BA4-45C4-9D0D-58947880B5B2}" srcOrd="8" destOrd="0" presId="urn:microsoft.com/office/officeart/2005/8/layout/vList4"/>
    <dgm:cxn modelId="{8E251192-FBD6-4FE5-B07B-3A163BC99EED}" type="presParOf" srcId="{CCE0A275-8BA4-45C4-9D0D-58947880B5B2}" destId="{A7640244-9DC3-42BB-87ED-B97B221B5028}" srcOrd="0" destOrd="0" presId="urn:microsoft.com/office/officeart/2005/8/layout/vList4"/>
    <dgm:cxn modelId="{427FA8E7-9D32-4701-A594-6DD188E0656A}" type="presParOf" srcId="{CCE0A275-8BA4-45C4-9D0D-58947880B5B2}" destId="{76AEFABD-51AB-4208-9E37-A5F08D46397D}" srcOrd="1" destOrd="0" presId="urn:microsoft.com/office/officeart/2005/8/layout/vList4"/>
    <dgm:cxn modelId="{B17C42F4-A5E9-47C8-9132-5BE0C69CDAE0}" type="presParOf" srcId="{CCE0A275-8BA4-45C4-9D0D-58947880B5B2}" destId="{A2B01AF1-6361-4674-847C-FDCE8A747B39}" srcOrd="2" destOrd="0" presId="urn:microsoft.com/office/officeart/2005/8/layout/vList4"/>
    <dgm:cxn modelId="{010314DE-89EA-4678-AA82-AF53B343E163}" type="presParOf" srcId="{C62B8DA4-A96E-4C82-92D8-939287779E3B}" destId="{AEE94391-D978-46DA-B4D9-D14878F197B2}" srcOrd="9" destOrd="0" presId="urn:microsoft.com/office/officeart/2005/8/layout/vList4"/>
    <dgm:cxn modelId="{152EB9D9-37C5-479B-B84B-B1140BD76E1D}" type="presParOf" srcId="{C62B8DA4-A96E-4C82-92D8-939287779E3B}" destId="{C5AC22F8-39B2-4C14-BFE3-9FEF53BC3626}" srcOrd="10" destOrd="0" presId="urn:microsoft.com/office/officeart/2005/8/layout/vList4"/>
    <dgm:cxn modelId="{10B745A0-D7E2-4382-8476-6F059A9C1849}" type="presParOf" srcId="{C5AC22F8-39B2-4C14-BFE3-9FEF53BC3626}" destId="{4FB57E80-B3E7-4561-991C-5F4E68E9787E}" srcOrd="0" destOrd="0" presId="urn:microsoft.com/office/officeart/2005/8/layout/vList4"/>
    <dgm:cxn modelId="{15F5BCE2-83B9-4D55-A0A8-2C02EB0DB7D4}" type="presParOf" srcId="{C5AC22F8-39B2-4C14-BFE3-9FEF53BC3626}" destId="{42969992-F82A-4B54-9001-6B1A08FC4560}" srcOrd="1" destOrd="0" presId="urn:microsoft.com/office/officeart/2005/8/layout/vList4"/>
    <dgm:cxn modelId="{B3BB9F13-33F1-40AD-B4D9-7FA0FC5DF5E4}" type="presParOf" srcId="{C5AC22F8-39B2-4C14-BFE3-9FEF53BC3626}" destId="{A11C3FC2-59F7-40AC-A92C-5F45650238B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E37EE0-39E3-4D85-9D07-2A1113A83435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2D8D67-217C-4CDB-B020-415184825765}">
      <dgm:prSet phldrT="[文本]"/>
      <dgm:spPr/>
      <dgm:t>
        <a:bodyPr/>
        <a:lstStyle/>
        <a:p>
          <a:r>
            <a:rPr lang="zh-CN" altLang="en-US" dirty="0" smtClean="0"/>
            <a:t>第一章 </a:t>
          </a:r>
          <a:r>
            <a:rPr lang="en-US" altLang="zh-CN" dirty="0" smtClean="0"/>
            <a:t>C++</a:t>
          </a:r>
          <a:r>
            <a:rPr lang="zh-CN" altLang="en-US" dirty="0" smtClean="0"/>
            <a:t>概述</a:t>
          </a:r>
          <a:endParaRPr lang="zh-CN" altLang="en-US" dirty="0"/>
        </a:p>
      </dgm:t>
    </dgm:pt>
    <dgm:pt modelId="{6E7A4827-E6BC-4D55-BF0C-6FED50E951D3}" type="parTrans" cxnId="{7E24524B-1F19-41A5-9B71-50177CE19D51}">
      <dgm:prSet/>
      <dgm:spPr/>
      <dgm:t>
        <a:bodyPr/>
        <a:lstStyle/>
        <a:p>
          <a:endParaRPr lang="zh-CN" altLang="en-US"/>
        </a:p>
      </dgm:t>
    </dgm:pt>
    <dgm:pt modelId="{BA1AD177-E877-4499-9A67-C79319C60686}" type="sibTrans" cxnId="{7E24524B-1F19-41A5-9B71-50177CE19D51}">
      <dgm:prSet/>
      <dgm:spPr/>
      <dgm:t>
        <a:bodyPr/>
        <a:lstStyle/>
        <a:p>
          <a:endParaRPr lang="zh-CN" altLang="en-US"/>
        </a:p>
      </dgm:t>
    </dgm:pt>
    <dgm:pt modelId="{B6F2BE4D-8F4B-4FAC-9BAA-C635888EB3EA}">
      <dgm:prSet phldrT="[文本]"/>
      <dgm:spPr/>
      <dgm:t>
        <a:bodyPr/>
        <a:lstStyle/>
        <a:p>
          <a:r>
            <a:rPr lang="zh-CN" altLang="en-US" dirty="0" smtClean="0"/>
            <a:t>第二章 变量、表达式、语句</a:t>
          </a:r>
          <a:endParaRPr lang="zh-CN" altLang="en-US" dirty="0"/>
        </a:p>
      </dgm:t>
    </dgm:pt>
    <dgm:pt modelId="{6A87261D-A1E4-455D-AF05-78A9DC3F21EC}" type="parTrans" cxnId="{DF923335-1BC0-427D-8F2F-70331B9A5B82}">
      <dgm:prSet/>
      <dgm:spPr/>
      <dgm:t>
        <a:bodyPr/>
        <a:lstStyle/>
        <a:p>
          <a:endParaRPr lang="zh-CN" altLang="en-US"/>
        </a:p>
      </dgm:t>
    </dgm:pt>
    <dgm:pt modelId="{4C64AD14-BA07-4328-A497-101DD09A2982}" type="sibTrans" cxnId="{DF923335-1BC0-427D-8F2F-70331B9A5B82}">
      <dgm:prSet/>
      <dgm:spPr/>
      <dgm:t>
        <a:bodyPr/>
        <a:lstStyle/>
        <a:p>
          <a:endParaRPr lang="zh-CN" altLang="en-US"/>
        </a:p>
      </dgm:t>
    </dgm:pt>
    <dgm:pt modelId="{8F91FBFF-B36C-405D-BCFF-5BB555A36519}">
      <dgm:prSet phldrT="[文本]"/>
      <dgm:spPr/>
      <dgm:t>
        <a:bodyPr/>
        <a:lstStyle/>
        <a:p>
          <a:r>
            <a:rPr lang="zh-CN" altLang="en-US" dirty="0" smtClean="0"/>
            <a:t>第三章 数组与指针</a:t>
          </a:r>
          <a:endParaRPr lang="zh-CN" altLang="en-US" dirty="0"/>
        </a:p>
      </dgm:t>
    </dgm:pt>
    <dgm:pt modelId="{97DE20D7-B4C6-4A13-A199-61C49C5CD14F}" type="parTrans" cxnId="{00945362-F2CC-4F6E-AC19-BC8D5D42A03A}">
      <dgm:prSet/>
      <dgm:spPr/>
      <dgm:t>
        <a:bodyPr/>
        <a:lstStyle/>
        <a:p>
          <a:endParaRPr lang="zh-CN" altLang="en-US"/>
        </a:p>
      </dgm:t>
    </dgm:pt>
    <dgm:pt modelId="{A50D6489-8F23-4FE3-94B2-9AA31E7FB85E}" type="sibTrans" cxnId="{00945362-F2CC-4F6E-AC19-BC8D5D42A03A}">
      <dgm:prSet/>
      <dgm:spPr/>
      <dgm:t>
        <a:bodyPr/>
        <a:lstStyle/>
        <a:p>
          <a:endParaRPr lang="zh-CN" altLang="en-US"/>
        </a:p>
      </dgm:t>
    </dgm:pt>
    <dgm:pt modelId="{22EC0DD3-76ED-4EF7-910D-C107ABB3AA99}">
      <dgm:prSet phldrT="[文本]"/>
      <dgm:spPr/>
      <dgm:t>
        <a:bodyPr/>
        <a:lstStyle/>
        <a:p>
          <a:r>
            <a:rPr lang="zh-CN" altLang="en-US" dirty="0" smtClean="0"/>
            <a:t>第四章 函数</a:t>
          </a:r>
          <a:endParaRPr lang="zh-CN" altLang="en-US" dirty="0"/>
        </a:p>
      </dgm:t>
    </dgm:pt>
    <dgm:pt modelId="{34F4C6AA-2F4D-4846-AD5A-66E1990B9937}" type="parTrans" cxnId="{3C48C4D8-1F48-4880-B7DC-FD69D8164262}">
      <dgm:prSet/>
      <dgm:spPr/>
      <dgm:t>
        <a:bodyPr/>
        <a:lstStyle/>
        <a:p>
          <a:endParaRPr lang="zh-CN" altLang="en-US"/>
        </a:p>
      </dgm:t>
    </dgm:pt>
    <dgm:pt modelId="{4AACF6D8-C663-4CA9-B804-AB6980BD8162}" type="sibTrans" cxnId="{3C48C4D8-1F48-4880-B7DC-FD69D8164262}">
      <dgm:prSet/>
      <dgm:spPr/>
      <dgm:t>
        <a:bodyPr/>
        <a:lstStyle/>
        <a:p>
          <a:endParaRPr lang="zh-CN" altLang="en-US"/>
        </a:p>
      </dgm:t>
    </dgm:pt>
    <dgm:pt modelId="{7B2CD543-099C-4BE6-A884-4573BAF6F96C}">
      <dgm:prSet phldrT="[文本]"/>
      <dgm:spPr/>
      <dgm:t>
        <a:bodyPr/>
        <a:lstStyle/>
        <a:p>
          <a:r>
            <a:rPr lang="zh-CN" altLang="en-US" dirty="0" smtClean="0"/>
            <a:t>第五章 类的基本概念</a:t>
          </a:r>
          <a:endParaRPr lang="zh-CN" altLang="en-US" dirty="0"/>
        </a:p>
      </dgm:t>
    </dgm:pt>
    <dgm:pt modelId="{9B2785EC-63F1-4ADB-9AFE-AF26FBEDA875}" type="parTrans" cxnId="{88D33FA6-C894-42B5-8BA4-84FF70F08F58}">
      <dgm:prSet/>
      <dgm:spPr/>
      <dgm:t>
        <a:bodyPr/>
        <a:lstStyle/>
        <a:p>
          <a:endParaRPr lang="zh-CN" altLang="en-US"/>
        </a:p>
      </dgm:t>
    </dgm:pt>
    <dgm:pt modelId="{FC081314-9E6E-49E2-AA4A-5854560C18EE}" type="sibTrans" cxnId="{88D33FA6-C894-42B5-8BA4-84FF70F08F58}">
      <dgm:prSet/>
      <dgm:spPr/>
      <dgm:t>
        <a:bodyPr/>
        <a:lstStyle/>
        <a:p>
          <a:endParaRPr lang="zh-CN" altLang="en-US"/>
        </a:p>
      </dgm:t>
    </dgm:pt>
    <dgm:pt modelId="{380CC912-4E10-41DA-B622-CF9D7DE3270C}">
      <dgm:prSet phldrT="[文本]"/>
      <dgm:spPr/>
      <dgm:t>
        <a:bodyPr/>
        <a:lstStyle/>
        <a:p>
          <a:r>
            <a:rPr lang="zh-CN" altLang="en-US" dirty="0" smtClean="0"/>
            <a:t>第六章 域和生命周期</a:t>
          </a:r>
          <a:endParaRPr lang="zh-CN" altLang="en-US" dirty="0"/>
        </a:p>
      </dgm:t>
    </dgm:pt>
    <dgm:pt modelId="{9B3B1E99-54CA-46FE-A0E9-2A98B0A59FC7}" type="parTrans" cxnId="{2E65C6D9-DC35-4162-81BF-4214E7974B13}">
      <dgm:prSet/>
      <dgm:spPr/>
      <dgm:t>
        <a:bodyPr/>
        <a:lstStyle/>
        <a:p>
          <a:endParaRPr lang="zh-CN" altLang="en-US"/>
        </a:p>
      </dgm:t>
    </dgm:pt>
    <dgm:pt modelId="{F3F12600-C045-42AC-BC33-AC8B333CD9DA}" type="sibTrans" cxnId="{2E65C6D9-DC35-4162-81BF-4214E7974B13}">
      <dgm:prSet/>
      <dgm:spPr/>
      <dgm:t>
        <a:bodyPr/>
        <a:lstStyle/>
        <a:p>
          <a:endParaRPr lang="zh-CN" altLang="en-US"/>
        </a:p>
      </dgm:t>
    </dgm:pt>
    <dgm:pt modelId="{C62B8DA4-A96E-4C82-92D8-939287779E3B}" type="pres">
      <dgm:prSet presAssocID="{E4E37EE0-39E3-4D85-9D07-2A1113A8343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FFE163-7015-4EDF-A493-19D0E93B95E5}" type="pres">
      <dgm:prSet presAssocID="{402D8D67-217C-4CDB-B020-415184825765}" presName="comp" presStyleCnt="0"/>
      <dgm:spPr/>
    </dgm:pt>
    <dgm:pt modelId="{5034B93F-D4C4-4535-8EDA-1CA0A0100F48}" type="pres">
      <dgm:prSet presAssocID="{402D8D67-217C-4CDB-B020-415184825765}" presName="box" presStyleLbl="node1" presStyleIdx="0" presStyleCnt="6"/>
      <dgm:spPr/>
      <dgm:t>
        <a:bodyPr/>
        <a:lstStyle/>
        <a:p>
          <a:endParaRPr lang="zh-CN" altLang="en-US"/>
        </a:p>
      </dgm:t>
    </dgm:pt>
    <dgm:pt modelId="{FBA3DAC6-CDBA-4497-A340-908DCB6D0936}" type="pres">
      <dgm:prSet presAssocID="{402D8D67-217C-4CDB-B020-415184825765}" presName="img" presStyleLbl="fgImgPlace1" presStyleIdx="0" presStyleCnt="6" custScaleX="36372"/>
      <dgm:spPr>
        <a:solidFill>
          <a:srgbClr val="FFC000"/>
        </a:solidFill>
      </dgm:spPr>
      <dgm:t>
        <a:bodyPr/>
        <a:lstStyle/>
        <a:p>
          <a:endParaRPr lang="zh-CN" altLang="en-US"/>
        </a:p>
      </dgm:t>
    </dgm:pt>
    <dgm:pt modelId="{F7931183-7F60-47CD-B060-A984D2C3B827}" type="pres">
      <dgm:prSet presAssocID="{402D8D67-217C-4CDB-B020-415184825765}" presName="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374029-879A-40BE-A161-1365F18CF1A0}" type="pres">
      <dgm:prSet presAssocID="{BA1AD177-E877-4499-9A67-C79319C60686}" presName="spacer" presStyleCnt="0"/>
      <dgm:spPr/>
    </dgm:pt>
    <dgm:pt modelId="{E1E2AEAF-4966-4245-8C6F-CB5E79D68C4D}" type="pres">
      <dgm:prSet presAssocID="{B6F2BE4D-8F4B-4FAC-9BAA-C635888EB3EA}" presName="comp" presStyleCnt="0"/>
      <dgm:spPr/>
    </dgm:pt>
    <dgm:pt modelId="{05DD03AC-CEC4-4ADC-806E-F426B25FCD77}" type="pres">
      <dgm:prSet presAssocID="{B6F2BE4D-8F4B-4FAC-9BAA-C635888EB3EA}" presName="box" presStyleLbl="node1" presStyleIdx="1" presStyleCnt="6"/>
      <dgm:spPr/>
      <dgm:t>
        <a:bodyPr/>
        <a:lstStyle/>
        <a:p>
          <a:endParaRPr lang="zh-CN" altLang="en-US"/>
        </a:p>
      </dgm:t>
    </dgm:pt>
    <dgm:pt modelId="{4C4F57F5-E2D5-48C7-B2BF-0370731E5DAE}" type="pres">
      <dgm:prSet presAssocID="{B6F2BE4D-8F4B-4FAC-9BAA-C635888EB3EA}" presName="img" presStyleLbl="fgImgPlace1" presStyleIdx="1" presStyleCnt="6" custScaleX="36372"/>
      <dgm:spPr>
        <a:solidFill>
          <a:srgbClr val="FFC000"/>
        </a:solidFill>
      </dgm:spPr>
      <dgm:t>
        <a:bodyPr/>
        <a:lstStyle/>
        <a:p>
          <a:endParaRPr lang="zh-CN" altLang="en-US"/>
        </a:p>
      </dgm:t>
    </dgm:pt>
    <dgm:pt modelId="{969F2CCB-7379-427D-AA07-51F569637EE6}" type="pres">
      <dgm:prSet presAssocID="{B6F2BE4D-8F4B-4FAC-9BAA-C635888EB3EA}" presName="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977B8C-3BEB-49B0-AE3D-07006E163F2F}" type="pres">
      <dgm:prSet presAssocID="{4C64AD14-BA07-4328-A497-101DD09A2982}" presName="spacer" presStyleCnt="0"/>
      <dgm:spPr/>
    </dgm:pt>
    <dgm:pt modelId="{2FD4E56F-8BC4-44CB-91DB-F3A8E0B00875}" type="pres">
      <dgm:prSet presAssocID="{8F91FBFF-B36C-405D-BCFF-5BB555A36519}" presName="comp" presStyleCnt="0"/>
      <dgm:spPr/>
    </dgm:pt>
    <dgm:pt modelId="{DC49518B-B7B2-41CA-8612-0A1B7B2CC865}" type="pres">
      <dgm:prSet presAssocID="{8F91FBFF-B36C-405D-BCFF-5BB555A36519}" presName="box" presStyleLbl="node1" presStyleIdx="2" presStyleCnt="6"/>
      <dgm:spPr/>
      <dgm:t>
        <a:bodyPr/>
        <a:lstStyle/>
        <a:p>
          <a:endParaRPr lang="zh-CN" altLang="en-US"/>
        </a:p>
      </dgm:t>
    </dgm:pt>
    <dgm:pt modelId="{E4E6D3A1-491A-4F84-929F-A518AFD0D8D8}" type="pres">
      <dgm:prSet presAssocID="{8F91FBFF-B36C-405D-BCFF-5BB555A36519}" presName="img" presStyleLbl="fgImgPlace1" presStyleIdx="2" presStyleCnt="6" custScaleX="36372"/>
      <dgm:spPr>
        <a:solidFill>
          <a:srgbClr val="FFC000"/>
        </a:solidFill>
      </dgm:spPr>
      <dgm:t>
        <a:bodyPr/>
        <a:lstStyle/>
        <a:p>
          <a:endParaRPr lang="zh-CN" altLang="en-US"/>
        </a:p>
      </dgm:t>
    </dgm:pt>
    <dgm:pt modelId="{7DCA8D52-D8C1-436D-9256-0446ACD9A48B}" type="pres">
      <dgm:prSet presAssocID="{8F91FBFF-B36C-405D-BCFF-5BB555A36519}" presName="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D3FC82-1B4B-4FCF-B4B0-A4DFF85FFF22}" type="pres">
      <dgm:prSet presAssocID="{A50D6489-8F23-4FE3-94B2-9AA31E7FB85E}" presName="spacer" presStyleCnt="0"/>
      <dgm:spPr/>
    </dgm:pt>
    <dgm:pt modelId="{F4389BE2-5EA5-4AC7-9E29-927246DBA19E}" type="pres">
      <dgm:prSet presAssocID="{22EC0DD3-76ED-4EF7-910D-C107ABB3AA99}" presName="comp" presStyleCnt="0"/>
      <dgm:spPr/>
    </dgm:pt>
    <dgm:pt modelId="{CC30A39B-39B3-4846-B395-66F0CF1151BA}" type="pres">
      <dgm:prSet presAssocID="{22EC0DD3-76ED-4EF7-910D-C107ABB3AA99}" presName="box" presStyleLbl="node1" presStyleIdx="3" presStyleCnt="6"/>
      <dgm:spPr/>
      <dgm:t>
        <a:bodyPr/>
        <a:lstStyle/>
        <a:p>
          <a:endParaRPr lang="zh-CN" altLang="en-US"/>
        </a:p>
      </dgm:t>
    </dgm:pt>
    <dgm:pt modelId="{CFFAB078-5F0E-4F35-A1B3-8BD544844E46}" type="pres">
      <dgm:prSet presAssocID="{22EC0DD3-76ED-4EF7-910D-C107ABB3AA99}" presName="img" presStyleLbl="fgImgPlace1" presStyleIdx="3" presStyleCnt="6" custScaleX="36372"/>
      <dgm:spPr>
        <a:solidFill>
          <a:srgbClr val="FF0000"/>
        </a:solidFill>
      </dgm:spPr>
      <dgm:t>
        <a:bodyPr/>
        <a:lstStyle/>
        <a:p>
          <a:endParaRPr lang="zh-CN" altLang="en-US"/>
        </a:p>
      </dgm:t>
    </dgm:pt>
    <dgm:pt modelId="{AD34035A-8BEB-4C39-8C67-AC612DF6B77F}" type="pres">
      <dgm:prSet presAssocID="{22EC0DD3-76ED-4EF7-910D-C107ABB3AA99}" presName="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E2D0F6-D285-47E3-87E9-64B462DEB7CB}" type="pres">
      <dgm:prSet presAssocID="{4AACF6D8-C663-4CA9-B804-AB6980BD8162}" presName="spacer" presStyleCnt="0"/>
      <dgm:spPr/>
    </dgm:pt>
    <dgm:pt modelId="{CCE0A275-8BA4-45C4-9D0D-58947880B5B2}" type="pres">
      <dgm:prSet presAssocID="{7B2CD543-099C-4BE6-A884-4573BAF6F96C}" presName="comp" presStyleCnt="0"/>
      <dgm:spPr/>
    </dgm:pt>
    <dgm:pt modelId="{A7640244-9DC3-42BB-87ED-B97B221B5028}" type="pres">
      <dgm:prSet presAssocID="{7B2CD543-099C-4BE6-A884-4573BAF6F96C}" presName="box" presStyleLbl="node1" presStyleIdx="4" presStyleCnt="6"/>
      <dgm:spPr/>
      <dgm:t>
        <a:bodyPr/>
        <a:lstStyle/>
        <a:p>
          <a:endParaRPr lang="zh-CN" altLang="en-US"/>
        </a:p>
      </dgm:t>
    </dgm:pt>
    <dgm:pt modelId="{76AEFABD-51AB-4208-9E37-A5F08D46397D}" type="pres">
      <dgm:prSet presAssocID="{7B2CD543-099C-4BE6-A884-4573BAF6F96C}" presName="img" presStyleLbl="fgImgPlace1" presStyleIdx="4" presStyleCnt="6" custScaleX="36372"/>
      <dgm:spPr>
        <a:solidFill>
          <a:srgbClr val="FFC000"/>
        </a:solidFill>
      </dgm:spPr>
    </dgm:pt>
    <dgm:pt modelId="{A2B01AF1-6361-4674-847C-FDCE8A747B39}" type="pres">
      <dgm:prSet presAssocID="{7B2CD543-099C-4BE6-A884-4573BAF6F96C}" presName="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E94391-D978-46DA-B4D9-D14878F197B2}" type="pres">
      <dgm:prSet presAssocID="{FC081314-9E6E-49E2-AA4A-5854560C18EE}" presName="spacer" presStyleCnt="0"/>
      <dgm:spPr/>
    </dgm:pt>
    <dgm:pt modelId="{C5AC22F8-39B2-4C14-BFE3-9FEF53BC3626}" type="pres">
      <dgm:prSet presAssocID="{380CC912-4E10-41DA-B622-CF9D7DE3270C}" presName="comp" presStyleCnt="0"/>
      <dgm:spPr/>
    </dgm:pt>
    <dgm:pt modelId="{4FB57E80-B3E7-4561-991C-5F4E68E9787E}" type="pres">
      <dgm:prSet presAssocID="{380CC912-4E10-41DA-B622-CF9D7DE3270C}" presName="box" presStyleLbl="node1" presStyleIdx="5" presStyleCnt="6"/>
      <dgm:spPr/>
      <dgm:t>
        <a:bodyPr/>
        <a:lstStyle/>
        <a:p>
          <a:endParaRPr lang="zh-CN" altLang="en-US"/>
        </a:p>
      </dgm:t>
    </dgm:pt>
    <dgm:pt modelId="{42969992-F82A-4B54-9001-6B1A08FC4560}" type="pres">
      <dgm:prSet presAssocID="{380CC912-4E10-41DA-B622-CF9D7DE3270C}" presName="img" presStyleLbl="fgImgPlace1" presStyleIdx="5" presStyleCnt="6" custScaleX="36372"/>
      <dgm:spPr>
        <a:solidFill>
          <a:srgbClr val="FFC000"/>
        </a:solidFill>
      </dgm:spPr>
    </dgm:pt>
    <dgm:pt modelId="{A11C3FC2-59F7-40AC-A92C-5F45650238B9}" type="pres">
      <dgm:prSet presAssocID="{380CC912-4E10-41DA-B622-CF9D7DE3270C}" presName="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482966-710C-4A17-941B-79E4017E8117}" type="presOf" srcId="{402D8D67-217C-4CDB-B020-415184825765}" destId="{5034B93F-D4C4-4535-8EDA-1CA0A0100F48}" srcOrd="0" destOrd="0" presId="urn:microsoft.com/office/officeart/2005/8/layout/vList4"/>
    <dgm:cxn modelId="{1FE5C03D-8B61-4DA3-AF37-830C6AC9A25C}" type="presOf" srcId="{380CC912-4E10-41DA-B622-CF9D7DE3270C}" destId="{A11C3FC2-59F7-40AC-A92C-5F45650238B9}" srcOrd="1" destOrd="0" presId="urn:microsoft.com/office/officeart/2005/8/layout/vList4"/>
    <dgm:cxn modelId="{4D935CA5-D559-4F7F-B4B1-E61A6EDBC27C}" type="presOf" srcId="{B6F2BE4D-8F4B-4FAC-9BAA-C635888EB3EA}" destId="{969F2CCB-7379-427D-AA07-51F569637EE6}" srcOrd="1" destOrd="0" presId="urn:microsoft.com/office/officeart/2005/8/layout/vList4"/>
    <dgm:cxn modelId="{7E24524B-1F19-41A5-9B71-50177CE19D51}" srcId="{E4E37EE0-39E3-4D85-9D07-2A1113A83435}" destId="{402D8D67-217C-4CDB-B020-415184825765}" srcOrd="0" destOrd="0" parTransId="{6E7A4827-E6BC-4D55-BF0C-6FED50E951D3}" sibTransId="{BA1AD177-E877-4499-9A67-C79319C60686}"/>
    <dgm:cxn modelId="{20BAD8AD-C548-4A5E-A069-995D84F008CD}" type="presOf" srcId="{E4E37EE0-39E3-4D85-9D07-2A1113A83435}" destId="{C62B8DA4-A96E-4C82-92D8-939287779E3B}" srcOrd="0" destOrd="0" presId="urn:microsoft.com/office/officeart/2005/8/layout/vList4"/>
    <dgm:cxn modelId="{0F3883A7-40DE-4AA6-8945-614B6CA79284}" type="presOf" srcId="{8F91FBFF-B36C-405D-BCFF-5BB555A36519}" destId="{7DCA8D52-D8C1-436D-9256-0446ACD9A48B}" srcOrd="1" destOrd="0" presId="urn:microsoft.com/office/officeart/2005/8/layout/vList4"/>
    <dgm:cxn modelId="{3DA48548-9A7E-4621-B367-FD944AD7E6D3}" type="presOf" srcId="{402D8D67-217C-4CDB-B020-415184825765}" destId="{F7931183-7F60-47CD-B060-A984D2C3B827}" srcOrd="1" destOrd="0" presId="urn:microsoft.com/office/officeart/2005/8/layout/vList4"/>
    <dgm:cxn modelId="{34BA0168-1C4A-46BE-AF95-88EDAA1C2A9A}" type="presOf" srcId="{8F91FBFF-B36C-405D-BCFF-5BB555A36519}" destId="{DC49518B-B7B2-41CA-8612-0A1B7B2CC865}" srcOrd="0" destOrd="0" presId="urn:microsoft.com/office/officeart/2005/8/layout/vList4"/>
    <dgm:cxn modelId="{C9EE5A34-CB19-4BBB-A140-EE4A4A94AB5D}" type="presOf" srcId="{380CC912-4E10-41DA-B622-CF9D7DE3270C}" destId="{4FB57E80-B3E7-4561-991C-5F4E68E9787E}" srcOrd="0" destOrd="0" presId="urn:microsoft.com/office/officeart/2005/8/layout/vList4"/>
    <dgm:cxn modelId="{88D33FA6-C894-42B5-8BA4-84FF70F08F58}" srcId="{E4E37EE0-39E3-4D85-9D07-2A1113A83435}" destId="{7B2CD543-099C-4BE6-A884-4573BAF6F96C}" srcOrd="4" destOrd="0" parTransId="{9B2785EC-63F1-4ADB-9AFE-AF26FBEDA875}" sibTransId="{FC081314-9E6E-49E2-AA4A-5854560C18EE}"/>
    <dgm:cxn modelId="{0DB1D5BE-94B3-4E5A-A4C9-436B37089DE6}" type="presOf" srcId="{7B2CD543-099C-4BE6-A884-4573BAF6F96C}" destId="{A7640244-9DC3-42BB-87ED-B97B221B5028}" srcOrd="0" destOrd="0" presId="urn:microsoft.com/office/officeart/2005/8/layout/vList4"/>
    <dgm:cxn modelId="{3C48C4D8-1F48-4880-B7DC-FD69D8164262}" srcId="{E4E37EE0-39E3-4D85-9D07-2A1113A83435}" destId="{22EC0DD3-76ED-4EF7-910D-C107ABB3AA99}" srcOrd="3" destOrd="0" parTransId="{34F4C6AA-2F4D-4846-AD5A-66E1990B9937}" sibTransId="{4AACF6D8-C663-4CA9-B804-AB6980BD8162}"/>
    <dgm:cxn modelId="{284E5A18-0315-4E84-92CF-4708001FED3C}" type="presOf" srcId="{7B2CD543-099C-4BE6-A884-4573BAF6F96C}" destId="{A2B01AF1-6361-4674-847C-FDCE8A747B39}" srcOrd="1" destOrd="0" presId="urn:microsoft.com/office/officeart/2005/8/layout/vList4"/>
    <dgm:cxn modelId="{2E65C6D9-DC35-4162-81BF-4214E7974B13}" srcId="{E4E37EE0-39E3-4D85-9D07-2A1113A83435}" destId="{380CC912-4E10-41DA-B622-CF9D7DE3270C}" srcOrd="5" destOrd="0" parTransId="{9B3B1E99-54CA-46FE-A0E9-2A98B0A59FC7}" sibTransId="{F3F12600-C045-42AC-BC33-AC8B333CD9DA}"/>
    <dgm:cxn modelId="{BB676DC2-5AFE-46C5-886B-0FA415B57875}" type="presOf" srcId="{B6F2BE4D-8F4B-4FAC-9BAA-C635888EB3EA}" destId="{05DD03AC-CEC4-4ADC-806E-F426B25FCD77}" srcOrd="0" destOrd="0" presId="urn:microsoft.com/office/officeart/2005/8/layout/vList4"/>
    <dgm:cxn modelId="{47F94CEC-C229-4097-9B53-48806C9864D5}" type="presOf" srcId="{22EC0DD3-76ED-4EF7-910D-C107ABB3AA99}" destId="{AD34035A-8BEB-4C39-8C67-AC612DF6B77F}" srcOrd="1" destOrd="0" presId="urn:microsoft.com/office/officeart/2005/8/layout/vList4"/>
    <dgm:cxn modelId="{00945362-F2CC-4F6E-AC19-BC8D5D42A03A}" srcId="{E4E37EE0-39E3-4D85-9D07-2A1113A83435}" destId="{8F91FBFF-B36C-405D-BCFF-5BB555A36519}" srcOrd="2" destOrd="0" parTransId="{97DE20D7-B4C6-4A13-A199-61C49C5CD14F}" sibTransId="{A50D6489-8F23-4FE3-94B2-9AA31E7FB85E}"/>
    <dgm:cxn modelId="{FCF5DEE6-1D58-455B-85A7-46C3DC616976}" type="presOf" srcId="{22EC0DD3-76ED-4EF7-910D-C107ABB3AA99}" destId="{CC30A39B-39B3-4846-B395-66F0CF1151BA}" srcOrd="0" destOrd="0" presId="urn:microsoft.com/office/officeart/2005/8/layout/vList4"/>
    <dgm:cxn modelId="{DF923335-1BC0-427D-8F2F-70331B9A5B82}" srcId="{E4E37EE0-39E3-4D85-9D07-2A1113A83435}" destId="{B6F2BE4D-8F4B-4FAC-9BAA-C635888EB3EA}" srcOrd="1" destOrd="0" parTransId="{6A87261D-A1E4-455D-AF05-78A9DC3F21EC}" sibTransId="{4C64AD14-BA07-4328-A497-101DD09A2982}"/>
    <dgm:cxn modelId="{825544D7-0868-42B3-BB33-CDC279B882AE}" type="presParOf" srcId="{C62B8DA4-A96E-4C82-92D8-939287779E3B}" destId="{80FFE163-7015-4EDF-A493-19D0E93B95E5}" srcOrd="0" destOrd="0" presId="urn:microsoft.com/office/officeart/2005/8/layout/vList4"/>
    <dgm:cxn modelId="{EF706547-0EAC-4806-8B61-F06BD5B4A058}" type="presParOf" srcId="{80FFE163-7015-4EDF-A493-19D0E93B95E5}" destId="{5034B93F-D4C4-4535-8EDA-1CA0A0100F48}" srcOrd="0" destOrd="0" presId="urn:microsoft.com/office/officeart/2005/8/layout/vList4"/>
    <dgm:cxn modelId="{6875C4A9-AC9D-4BC7-982E-E45FDFE58CD9}" type="presParOf" srcId="{80FFE163-7015-4EDF-A493-19D0E93B95E5}" destId="{FBA3DAC6-CDBA-4497-A340-908DCB6D0936}" srcOrd="1" destOrd="0" presId="urn:microsoft.com/office/officeart/2005/8/layout/vList4"/>
    <dgm:cxn modelId="{A56E2398-CA8B-4F74-87C3-45EA3B5CA995}" type="presParOf" srcId="{80FFE163-7015-4EDF-A493-19D0E93B95E5}" destId="{F7931183-7F60-47CD-B060-A984D2C3B827}" srcOrd="2" destOrd="0" presId="urn:microsoft.com/office/officeart/2005/8/layout/vList4"/>
    <dgm:cxn modelId="{FE724129-8AFE-47D2-AD08-0A43E1AA54CD}" type="presParOf" srcId="{C62B8DA4-A96E-4C82-92D8-939287779E3B}" destId="{68374029-879A-40BE-A161-1365F18CF1A0}" srcOrd="1" destOrd="0" presId="urn:microsoft.com/office/officeart/2005/8/layout/vList4"/>
    <dgm:cxn modelId="{BFB9A158-10D4-423D-9584-CF716AC4C04C}" type="presParOf" srcId="{C62B8DA4-A96E-4C82-92D8-939287779E3B}" destId="{E1E2AEAF-4966-4245-8C6F-CB5E79D68C4D}" srcOrd="2" destOrd="0" presId="urn:microsoft.com/office/officeart/2005/8/layout/vList4"/>
    <dgm:cxn modelId="{F604E878-2787-45F5-947D-D51C7CF02576}" type="presParOf" srcId="{E1E2AEAF-4966-4245-8C6F-CB5E79D68C4D}" destId="{05DD03AC-CEC4-4ADC-806E-F426B25FCD77}" srcOrd="0" destOrd="0" presId="urn:microsoft.com/office/officeart/2005/8/layout/vList4"/>
    <dgm:cxn modelId="{70D53D86-6156-49ED-94BB-1DA7B6893ECB}" type="presParOf" srcId="{E1E2AEAF-4966-4245-8C6F-CB5E79D68C4D}" destId="{4C4F57F5-E2D5-48C7-B2BF-0370731E5DAE}" srcOrd="1" destOrd="0" presId="urn:microsoft.com/office/officeart/2005/8/layout/vList4"/>
    <dgm:cxn modelId="{A3AB321C-ACFD-4D76-85B6-C36C6FD1849F}" type="presParOf" srcId="{E1E2AEAF-4966-4245-8C6F-CB5E79D68C4D}" destId="{969F2CCB-7379-427D-AA07-51F569637EE6}" srcOrd="2" destOrd="0" presId="urn:microsoft.com/office/officeart/2005/8/layout/vList4"/>
    <dgm:cxn modelId="{A0B84E1D-BB52-4163-BFEA-D2F22F1C1996}" type="presParOf" srcId="{C62B8DA4-A96E-4C82-92D8-939287779E3B}" destId="{9D977B8C-3BEB-49B0-AE3D-07006E163F2F}" srcOrd="3" destOrd="0" presId="urn:microsoft.com/office/officeart/2005/8/layout/vList4"/>
    <dgm:cxn modelId="{8C4F3338-C435-46A3-A43F-A20CDF813532}" type="presParOf" srcId="{C62B8DA4-A96E-4C82-92D8-939287779E3B}" destId="{2FD4E56F-8BC4-44CB-91DB-F3A8E0B00875}" srcOrd="4" destOrd="0" presId="urn:microsoft.com/office/officeart/2005/8/layout/vList4"/>
    <dgm:cxn modelId="{5C68043C-CF71-4DC5-830B-C2322850F95F}" type="presParOf" srcId="{2FD4E56F-8BC4-44CB-91DB-F3A8E0B00875}" destId="{DC49518B-B7B2-41CA-8612-0A1B7B2CC865}" srcOrd="0" destOrd="0" presId="urn:microsoft.com/office/officeart/2005/8/layout/vList4"/>
    <dgm:cxn modelId="{E0A988E7-F84D-47DE-8E53-AACF76FA01F6}" type="presParOf" srcId="{2FD4E56F-8BC4-44CB-91DB-F3A8E0B00875}" destId="{E4E6D3A1-491A-4F84-929F-A518AFD0D8D8}" srcOrd="1" destOrd="0" presId="urn:microsoft.com/office/officeart/2005/8/layout/vList4"/>
    <dgm:cxn modelId="{2B62256F-CA35-4606-B1B7-782F53321284}" type="presParOf" srcId="{2FD4E56F-8BC4-44CB-91DB-F3A8E0B00875}" destId="{7DCA8D52-D8C1-436D-9256-0446ACD9A48B}" srcOrd="2" destOrd="0" presId="urn:microsoft.com/office/officeart/2005/8/layout/vList4"/>
    <dgm:cxn modelId="{65E8034F-6522-4955-8909-FD69D7706737}" type="presParOf" srcId="{C62B8DA4-A96E-4C82-92D8-939287779E3B}" destId="{C9D3FC82-1B4B-4FCF-B4B0-A4DFF85FFF22}" srcOrd="5" destOrd="0" presId="urn:microsoft.com/office/officeart/2005/8/layout/vList4"/>
    <dgm:cxn modelId="{E1E1FE68-B7F0-449A-B668-98D8D1D45024}" type="presParOf" srcId="{C62B8DA4-A96E-4C82-92D8-939287779E3B}" destId="{F4389BE2-5EA5-4AC7-9E29-927246DBA19E}" srcOrd="6" destOrd="0" presId="urn:microsoft.com/office/officeart/2005/8/layout/vList4"/>
    <dgm:cxn modelId="{3663A4DE-A10E-4C14-A1EF-CEA15BA2BF32}" type="presParOf" srcId="{F4389BE2-5EA5-4AC7-9E29-927246DBA19E}" destId="{CC30A39B-39B3-4846-B395-66F0CF1151BA}" srcOrd="0" destOrd="0" presId="urn:microsoft.com/office/officeart/2005/8/layout/vList4"/>
    <dgm:cxn modelId="{E625444D-B584-4AEA-8154-533BDC4E0862}" type="presParOf" srcId="{F4389BE2-5EA5-4AC7-9E29-927246DBA19E}" destId="{CFFAB078-5F0E-4F35-A1B3-8BD544844E46}" srcOrd="1" destOrd="0" presId="urn:microsoft.com/office/officeart/2005/8/layout/vList4"/>
    <dgm:cxn modelId="{3FDB8C2D-D6FD-458D-9C2D-198A641BD93E}" type="presParOf" srcId="{F4389BE2-5EA5-4AC7-9E29-927246DBA19E}" destId="{AD34035A-8BEB-4C39-8C67-AC612DF6B77F}" srcOrd="2" destOrd="0" presId="urn:microsoft.com/office/officeart/2005/8/layout/vList4"/>
    <dgm:cxn modelId="{8767E018-5380-4B2D-976F-C800C2392951}" type="presParOf" srcId="{C62B8DA4-A96E-4C82-92D8-939287779E3B}" destId="{D2E2D0F6-D285-47E3-87E9-64B462DEB7CB}" srcOrd="7" destOrd="0" presId="urn:microsoft.com/office/officeart/2005/8/layout/vList4"/>
    <dgm:cxn modelId="{A41747B3-3D6A-4F7A-B168-36AB4C6EE675}" type="presParOf" srcId="{C62B8DA4-A96E-4C82-92D8-939287779E3B}" destId="{CCE0A275-8BA4-45C4-9D0D-58947880B5B2}" srcOrd="8" destOrd="0" presId="urn:microsoft.com/office/officeart/2005/8/layout/vList4"/>
    <dgm:cxn modelId="{63D97D8F-EAAA-41B7-9344-54C1D3996114}" type="presParOf" srcId="{CCE0A275-8BA4-45C4-9D0D-58947880B5B2}" destId="{A7640244-9DC3-42BB-87ED-B97B221B5028}" srcOrd="0" destOrd="0" presId="urn:microsoft.com/office/officeart/2005/8/layout/vList4"/>
    <dgm:cxn modelId="{5744B3D2-6920-4B83-95DB-041798E0A07F}" type="presParOf" srcId="{CCE0A275-8BA4-45C4-9D0D-58947880B5B2}" destId="{76AEFABD-51AB-4208-9E37-A5F08D46397D}" srcOrd="1" destOrd="0" presId="urn:microsoft.com/office/officeart/2005/8/layout/vList4"/>
    <dgm:cxn modelId="{776B4881-21D8-4D88-8E52-65A2CB1C11C9}" type="presParOf" srcId="{CCE0A275-8BA4-45C4-9D0D-58947880B5B2}" destId="{A2B01AF1-6361-4674-847C-FDCE8A747B39}" srcOrd="2" destOrd="0" presId="urn:microsoft.com/office/officeart/2005/8/layout/vList4"/>
    <dgm:cxn modelId="{ED18DF11-5A40-4635-8F00-200B9435EA28}" type="presParOf" srcId="{C62B8DA4-A96E-4C82-92D8-939287779E3B}" destId="{AEE94391-D978-46DA-B4D9-D14878F197B2}" srcOrd="9" destOrd="0" presId="urn:microsoft.com/office/officeart/2005/8/layout/vList4"/>
    <dgm:cxn modelId="{3CF167A6-5CFD-4B20-8739-F7BC7406C316}" type="presParOf" srcId="{C62B8DA4-A96E-4C82-92D8-939287779E3B}" destId="{C5AC22F8-39B2-4C14-BFE3-9FEF53BC3626}" srcOrd="10" destOrd="0" presId="urn:microsoft.com/office/officeart/2005/8/layout/vList4"/>
    <dgm:cxn modelId="{57727435-D27E-4C8E-BECD-D07F5BE35C8C}" type="presParOf" srcId="{C5AC22F8-39B2-4C14-BFE3-9FEF53BC3626}" destId="{4FB57E80-B3E7-4561-991C-5F4E68E9787E}" srcOrd="0" destOrd="0" presId="urn:microsoft.com/office/officeart/2005/8/layout/vList4"/>
    <dgm:cxn modelId="{160B5568-587A-4CFD-A524-AEB523D64532}" type="presParOf" srcId="{C5AC22F8-39B2-4C14-BFE3-9FEF53BC3626}" destId="{42969992-F82A-4B54-9001-6B1A08FC4560}" srcOrd="1" destOrd="0" presId="urn:microsoft.com/office/officeart/2005/8/layout/vList4"/>
    <dgm:cxn modelId="{C8D1311F-2D9A-4376-9FE5-1933DF2333FB}" type="presParOf" srcId="{C5AC22F8-39B2-4C14-BFE3-9FEF53BC3626}" destId="{A11C3FC2-59F7-40AC-A92C-5F45650238B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E37EE0-39E3-4D85-9D07-2A1113A83435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2D8D67-217C-4CDB-B020-415184825765}">
      <dgm:prSet phldrT="[文本]"/>
      <dgm:spPr/>
      <dgm:t>
        <a:bodyPr/>
        <a:lstStyle/>
        <a:p>
          <a:r>
            <a:rPr lang="zh-CN" altLang="en-US" dirty="0" smtClean="0"/>
            <a:t>第一章 </a:t>
          </a:r>
          <a:r>
            <a:rPr lang="en-US" altLang="zh-CN" dirty="0" smtClean="0"/>
            <a:t>C++</a:t>
          </a:r>
          <a:r>
            <a:rPr lang="zh-CN" altLang="en-US" dirty="0" smtClean="0"/>
            <a:t>概述</a:t>
          </a:r>
          <a:endParaRPr lang="zh-CN" altLang="en-US" dirty="0"/>
        </a:p>
      </dgm:t>
    </dgm:pt>
    <dgm:pt modelId="{6E7A4827-E6BC-4D55-BF0C-6FED50E951D3}" type="parTrans" cxnId="{7E24524B-1F19-41A5-9B71-50177CE19D51}">
      <dgm:prSet/>
      <dgm:spPr/>
      <dgm:t>
        <a:bodyPr/>
        <a:lstStyle/>
        <a:p>
          <a:endParaRPr lang="zh-CN" altLang="en-US"/>
        </a:p>
      </dgm:t>
    </dgm:pt>
    <dgm:pt modelId="{BA1AD177-E877-4499-9A67-C79319C60686}" type="sibTrans" cxnId="{7E24524B-1F19-41A5-9B71-50177CE19D51}">
      <dgm:prSet/>
      <dgm:spPr/>
      <dgm:t>
        <a:bodyPr/>
        <a:lstStyle/>
        <a:p>
          <a:endParaRPr lang="zh-CN" altLang="en-US"/>
        </a:p>
      </dgm:t>
    </dgm:pt>
    <dgm:pt modelId="{B6F2BE4D-8F4B-4FAC-9BAA-C635888EB3EA}">
      <dgm:prSet phldrT="[文本]"/>
      <dgm:spPr/>
      <dgm:t>
        <a:bodyPr/>
        <a:lstStyle/>
        <a:p>
          <a:r>
            <a:rPr lang="zh-CN" altLang="en-US" dirty="0" smtClean="0"/>
            <a:t>第二章 变量、表达式、语句</a:t>
          </a:r>
          <a:endParaRPr lang="zh-CN" altLang="en-US" dirty="0"/>
        </a:p>
      </dgm:t>
    </dgm:pt>
    <dgm:pt modelId="{6A87261D-A1E4-455D-AF05-78A9DC3F21EC}" type="parTrans" cxnId="{DF923335-1BC0-427D-8F2F-70331B9A5B82}">
      <dgm:prSet/>
      <dgm:spPr/>
      <dgm:t>
        <a:bodyPr/>
        <a:lstStyle/>
        <a:p>
          <a:endParaRPr lang="zh-CN" altLang="en-US"/>
        </a:p>
      </dgm:t>
    </dgm:pt>
    <dgm:pt modelId="{4C64AD14-BA07-4328-A497-101DD09A2982}" type="sibTrans" cxnId="{DF923335-1BC0-427D-8F2F-70331B9A5B82}">
      <dgm:prSet/>
      <dgm:spPr/>
      <dgm:t>
        <a:bodyPr/>
        <a:lstStyle/>
        <a:p>
          <a:endParaRPr lang="zh-CN" altLang="en-US"/>
        </a:p>
      </dgm:t>
    </dgm:pt>
    <dgm:pt modelId="{8F91FBFF-B36C-405D-BCFF-5BB555A36519}">
      <dgm:prSet phldrT="[文本]"/>
      <dgm:spPr/>
      <dgm:t>
        <a:bodyPr/>
        <a:lstStyle/>
        <a:p>
          <a:r>
            <a:rPr lang="zh-CN" altLang="en-US" dirty="0" smtClean="0"/>
            <a:t>第三章 数组与指针</a:t>
          </a:r>
          <a:endParaRPr lang="zh-CN" altLang="en-US" dirty="0"/>
        </a:p>
      </dgm:t>
    </dgm:pt>
    <dgm:pt modelId="{97DE20D7-B4C6-4A13-A199-61C49C5CD14F}" type="parTrans" cxnId="{00945362-F2CC-4F6E-AC19-BC8D5D42A03A}">
      <dgm:prSet/>
      <dgm:spPr/>
      <dgm:t>
        <a:bodyPr/>
        <a:lstStyle/>
        <a:p>
          <a:endParaRPr lang="zh-CN" altLang="en-US"/>
        </a:p>
      </dgm:t>
    </dgm:pt>
    <dgm:pt modelId="{A50D6489-8F23-4FE3-94B2-9AA31E7FB85E}" type="sibTrans" cxnId="{00945362-F2CC-4F6E-AC19-BC8D5D42A03A}">
      <dgm:prSet/>
      <dgm:spPr/>
      <dgm:t>
        <a:bodyPr/>
        <a:lstStyle/>
        <a:p>
          <a:endParaRPr lang="zh-CN" altLang="en-US"/>
        </a:p>
      </dgm:t>
    </dgm:pt>
    <dgm:pt modelId="{22EC0DD3-76ED-4EF7-910D-C107ABB3AA99}">
      <dgm:prSet phldrT="[文本]"/>
      <dgm:spPr/>
      <dgm:t>
        <a:bodyPr/>
        <a:lstStyle/>
        <a:p>
          <a:r>
            <a:rPr lang="zh-CN" altLang="en-US" dirty="0" smtClean="0"/>
            <a:t>第四章 函数</a:t>
          </a:r>
          <a:endParaRPr lang="zh-CN" altLang="en-US" dirty="0"/>
        </a:p>
      </dgm:t>
    </dgm:pt>
    <dgm:pt modelId="{34F4C6AA-2F4D-4846-AD5A-66E1990B9937}" type="parTrans" cxnId="{3C48C4D8-1F48-4880-B7DC-FD69D8164262}">
      <dgm:prSet/>
      <dgm:spPr/>
      <dgm:t>
        <a:bodyPr/>
        <a:lstStyle/>
        <a:p>
          <a:endParaRPr lang="zh-CN" altLang="en-US"/>
        </a:p>
      </dgm:t>
    </dgm:pt>
    <dgm:pt modelId="{4AACF6D8-C663-4CA9-B804-AB6980BD8162}" type="sibTrans" cxnId="{3C48C4D8-1F48-4880-B7DC-FD69D8164262}">
      <dgm:prSet/>
      <dgm:spPr/>
      <dgm:t>
        <a:bodyPr/>
        <a:lstStyle/>
        <a:p>
          <a:endParaRPr lang="zh-CN" altLang="en-US"/>
        </a:p>
      </dgm:t>
    </dgm:pt>
    <dgm:pt modelId="{7B2CD543-099C-4BE6-A884-4573BAF6F96C}">
      <dgm:prSet phldrT="[文本]"/>
      <dgm:spPr/>
      <dgm:t>
        <a:bodyPr/>
        <a:lstStyle/>
        <a:p>
          <a:r>
            <a:rPr lang="zh-CN" altLang="en-US" dirty="0" smtClean="0"/>
            <a:t>第五章 类的基本概念</a:t>
          </a:r>
          <a:endParaRPr lang="zh-CN" altLang="en-US" dirty="0"/>
        </a:p>
      </dgm:t>
    </dgm:pt>
    <dgm:pt modelId="{9B2785EC-63F1-4ADB-9AFE-AF26FBEDA875}" type="parTrans" cxnId="{88D33FA6-C894-42B5-8BA4-84FF70F08F58}">
      <dgm:prSet/>
      <dgm:spPr/>
      <dgm:t>
        <a:bodyPr/>
        <a:lstStyle/>
        <a:p>
          <a:endParaRPr lang="zh-CN" altLang="en-US"/>
        </a:p>
      </dgm:t>
    </dgm:pt>
    <dgm:pt modelId="{FC081314-9E6E-49E2-AA4A-5854560C18EE}" type="sibTrans" cxnId="{88D33FA6-C894-42B5-8BA4-84FF70F08F58}">
      <dgm:prSet/>
      <dgm:spPr/>
      <dgm:t>
        <a:bodyPr/>
        <a:lstStyle/>
        <a:p>
          <a:endParaRPr lang="zh-CN" altLang="en-US"/>
        </a:p>
      </dgm:t>
    </dgm:pt>
    <dgm:pt modelId="{380CC912-4E10-41DA-B622-CF9D7DE3270C}">
      <dgm:prSet phldrT="[文本]"/>
      <dgm:spPr/>
      <dgm:t>
        <a:bodyPr/>
        <a:lstStyle/>
        <a:p>
          <a:r>
            <a:rPr lang="zh-CN" altLang="en-US" dirty="0" smtClean="0"/>
            <a:t>第六章 域和生命周期</a:t>
          </a:r>
          <a:endParaRPr lang="zh-CN" altLang="en-US" dirty="0"/>
        </a:p>
      </dgm:t>
    </dgm:pt>
    <dgm:pt modelId="{9B3B1E99-54CA-46FE-A0E9-2A98B0A59FC7}" type="parTrans" cxnId="{2E65C6D9-DC35-4162-81BF-4214E7974B13}">
      <dgm:prSet/>
      <dgm:spPr/>
      <dgm:t>
        <a:bodyPr/>
        <a:lstStyle/>
        <a:p>
          <a:endParaRPr lang="zh-CN" altLang="en-US"/>
        </a:p>
      </dgm:t>
    </dgm:pt>
    <dgm:pt modelId="{F3F12600-C045-42AC-BC33-AC8B333CD9DA}" type="sibTrans" cxnId="{2E65C6D9-DC35-4162-81BF-4214E7974B13}">
      <dgm:prSet/>
      <dgm:spPr/>
      <dgm:t>
        <a:bodyPr/>
        <a:lstStyle/>
        <a:p>
          <a:endParaRPr lang="zh-CN" altLang="en-US"/>
        </a:p>
      </dgm:t>
    </dgm:pt>
    <dgm:pt modelId="{C62B8DA4-A96E-4C82-92D8-939287779E3B}" type="pres">
      <dgm:prSet presAssocID="{E4E37EE0-39E3-4D85-9D07-2A1113A8343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FFE163-7015-4EDF-A493-19D0E93B95E5}" type="pres">
      <dgm:prSet presAssocID="{402D8D67-217C-4CDB-B020-415184825765}" presName="comp" presStyleCnt="0"/>
      <dgm:spPr/>
    </dgm:pt>
    <dgm:pt modelId="{5034B93F-D4C4-4535-8EDA-1CA0A0100F48}" type="pres">
      <dgm:prSet presAssocID="{402D8D67-217C-4CDB-B020-415184825765}" presName="box" presStyleLbl="node1" presStyleIdx="0" presStyleCnt="6"/>
      <dgm:spPr/>
      <dgm:t>
        <a:bodyPr/>
        <a:lstStyle/>
        <a:p>
          <a:endParaRPr lang="zh-CN" altLang="en-US"/>
        </a:p>
      </dgm:t>
    </dgm:pt>
    <dgm:pt modelId="{FBA3DAC6-CDBA-4497-A340-908DCB6D0936}" type="pres">
      <dgm:prSet presAssocID="{402D8D67-217C-4CDB-B020-415184825765}" presName="img" presStyleLbl="fgImgPlace1" presStyleIdx="0" presStyleCnt="6" custScaleX="36372"/>
      <dgm:spPr>
        <a:solidFill>
          <a:srgbClr val="FFC000"/>
        </a:solidFill>
      </dgm:spPr>
      <dgm:t>
        <a:bodyPr/>
        <a:lstStyle/>
        <a:p>
          <a:endParaRPr lang="zh-CN" altLang="en-US"/>
        </a:p>
      </dgm:t>
    </dgm:pt>
    <dgm:pt modelId="{F7931183-7F60-47CD-B060-A984D2C3B827}" type="pres">
      <dgm:prSet presAssocID="{402D8D67-217C-4CDB-B020-415184825765}" presName="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374029-879A-40BE-A161-1365F18CF1A0}" type="pres">
      <dgm:prSet presAssocID="{BA1AD177-E877-4499-9A67-C79319C60686}" presName="spacer" presStyleCnt="0"/>
      <dgm:spPr/>
    </dgm:pt>
    <dgm:pt modelId="{E1E2AEAF-4966-4245-8C6F-CB5E79D68C4D}" type="pres">
      <dgm:prSet presAssocID="{B6F2BE4D-8F4B-4FAC-9BAA-C635888EB3EA}" presName="comp" presStyleCnt="0"/>
      <dgm:spPr/>
    </dgm:pt>
    <dgm:pt modelId="{05DD03AC-CEC4-4ADC-806E-F426B25FCD77}" type="pres">
      <dgm:prSet presAssocID="{B6F2BE4D-8F4B-4FAC-9BAA-C635888EB3EA}" presName="box" presStyleLbl="node1" presStyleIdx="1" presStyleCnt="6"/>
      <dgm:spPr/>
      <dgm:t>
        <a:bodyPr/>
        <a:lstStyle/>
        <a:p>
          <a:endParaRPr lang="zh-CN" altLang="en-US"/>
        </a:p>
      </dgm:t>
    </dgm:pt>
    <dgm:pt modelId="{4C4F57F5-E2D5-48C7-B2BF-0370731E5DAE}" type="pres">
      <dgm:prSet presAssocID="{B6F2BE4D-8F4B-4FAC-9BAA-C635888EB3EA}" presName="img" presStyleLbl="fgImgPlace1" presStyleIdx="1" presStyleCnt="6" custScaleX="36372"/>
      <dgm:spPr>
        <a:solidFill>
          <a:srgbClr val="FFC000"/>
        </a:solidFill>
      </dgm:spPr>
      <dgm:t>
        <a:bodyPr/>
        <a:lstStyle/>
        <a:p>
          <a:endParaRPr lang="zh-CN" altLang="en-US"/>
        </a:p>
      </dgm:t>
    </dgm:pt>
    <dgm:pt modelId="{969F2CCB-7379-427D-AA07-51F569637EE6}" type="pres">
      <dgm:prSet presAssocID="{B6F2BE4D-8F4B-4FAC-9BAA-C635888EB3EA}" presName="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977B8C-3BEB-49B0-AE3D-07006E163F2F}" type="pres">
      <dgm:prSet presAssocID="{4C64AD14-BA07-4328-A497-101DD09A2982}" presName="spacer" presStyleCnt="0"/>
      <dgm:spPr/>
    </dgm:pt>
    <dgm:pt modelId="{2FD4E56F-8BC4-44CB-91DB-F3A8E0B00875}" type="pres">
      <dgm:prSet presAssocID="{8F91FBFF-B36C-405D-BCFF-5BB555A36519}" presName="comp" presStyleCnt="0"/>
      <dgm:spPr/>
    </dgm:pt>
    <dgm:pt modelId="{DC49518B-B7B2-41CA-8612-0A1B7B2CC865}" type="pres">
      <dgm:prSet presAssocID="{8F91FBFF-B36C-405D-BCFF-5BB555A36519}" presName="box" presStyleLbl="node1" presStyleIdx="2" presStyleCnt="6"/>
      <dgm:spPr/>
      <dgm:t>
        <a:bodyPr/>
        <a:lstStyle/>
        <a:p>
          <a:endParaRPr lang="zh-CN" altLang="en-US"/>
        </a:p>
      </dgm:t>
    </dgm:pt>
    <dgm:pt modelId="{E4E6D3A1-491A-4F84-929F-A518AFD0D8D8}" type="pres">
      <dgm:prSet presAssocID="{8F91FBFF-B36C-405D-BCFF-5BB555A36519}" presName="img" presStyleLbl="fgImgPlace1" presStyleIdx="2" presStyleCnt="6" custScaleX="36372"/>
      <dgm:spPr>
        <a:solidFill>
          <a:srgbClr val="FFC000"/>
        </a:solidFill>
      </dgm:spPr>
      <dgm:t>
        <a:bodyPr/>
        <a:lstStyle/>
        <a:p>
          <a:endParaRPr lang="zh-CN" altLang="en-US"/>
        </a:p>
      </dgm:t>
    </dgm:pt>
    <dgm:pt modelId="{7DCA8D52-D8C1-436D-9256-0446ACD9A48B}" type="pres">
      <dgm:prSet presAssocID="{8F91FBFF-B36C-405D-BCFF-5BB555A36519}" presName="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D3FC82-1B4B-4FCF-B4B0-A4DFF85FFF22}" type="pres">
      <dgm:prSet presAssocID="{A50D6489-8F23-4FE3-94B2-9AA31E7FB85E}" presName="spacer" presStyleCnt="0"/>
      <dgm:spPr/>
    </dgm:pt>
    <dgm:pt modelId="{F4389BE2-5EA5-4AC7-9E29-927246DBA19E}" type="pres">
      <dgm:prSet presAssocID="{22EC0DD3-76ED-4EF7-910D-C107ABB3AA99}" presName="comp" presStyleCnt="0"/>
      <dgm:spPr/>
    </dgm:pt>
    <dgm:pt modelId="{CC30A39B-39B3-4846-B395-66F0CF1151BA}" type="pres">
      <dgm:prSet presAssocID="{22EC0DD3-76ED-4EF7-910D-C107ABB3AA99}" presName="box" presStyleLbl="node1" presStyleIdx="3" presStyleCnt="6"/>
      <dgm:spPr/>
      <dgm:t>
        <a:bodyPr/>
        <a:lstStyle/>
        <a:p>
          <a:endParaRPr lang="zh-CN" altLang="en-US"/>
        </a:p>
      </dgm:t>
    </dgm:pt>
    <dgm:pt modelId="{CFFAB078-5F0E-4F35-A1B3-8BD544844E46}" type="pres">
      <dgm:prSet presAssocID="{22EC0DD3-76ED-4EF7-910D-C107ABB3AA99}" presName="img" presStyleLbl="fgImgPlace1" presStyleIdx="3" presStyleCnt="6" custScaleX="36372"/>
      <dgm:spPr>
        <a:solidFill>
          <a:srgbClr val="FFC000"/>
        </a:solidFill>
      </dgm:spPr>
      <dgm:t>
        <a:bodyPr/>
        <a:lstStyle/>
        <a:p>
          <a:endParaRPr lang="zh-CN" altLang="en-US"/>
        </a:p>
      </dgm:t>
    </dgm:pt>
    <dgm:pt modelId="{AD34035A-8BEB-4C39-8C67-AC612DF6B77F}" type="pres">
      <dgm:prSet presAssocID="{22EC0DD3-76ED-4EF7-910D-C107ABB3AA99}" presName="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E2D0F6-D285-47E3-87E9-64B462DEB7CB}" type="pres">
      <dgm:prSet presAssocID="{4AACF6D8-C663-4CA9-B804-AB6980BD8162}" presName="spacer" presStyleCnt="0"/>
      <dgm:spPr/>
    </dgm:pt>
    <dgm:pt modelId="{CCE0A275-8BA4-45C4-9D0D-58947880B5B2}" type="pres">
      <dgm:prSet presAssocID="{7B2CD543-099C-4BE6-A884-4573BAF6F96C}" presName="comp" presStyleCnt="0"/>
      <dgm:spPr/>
    </dgm:pt>
    <dgm:pt modelId="{A7640244-9DC3-42BB-87ED-B97B221B5028}" type="pres">
      <dgm:prSet presAssocID="{7B2CD543-099C-4BE6-A884-4573BAF6F96C}" presName="box" presStyleLbl="node1" presStyleIdx="4" presStyleCnt="6"/>
      <dgm:spPr/>
      <dgm:t>
        <a:bodyPr/>
        <a:lstStyle/>
        <a:p>
          <a:endParaRPr lang="zh-CN" altLang="en-US"/>
        </a:p>
      </dgm:t>
    </dgm:pt>
    <dgm:pt modelId="{76AEFABD-51AB-4208-9E37-A5F08D46397D}" type="pres">
      <dgm:prSet presAssocID="{7B2CD543-099C-4BE6-A884-4573BAF6F96C}" presName="img" presStyleLbl="fgImgPlace1" presStyleIdx="4" presStyleCnt="6" custScaleX="36372"/>
      <dgm:spPr>
        <a:solidFill>
          <a:srgbClr val="FF0000"/>
        </a:solidFill>
      </dgm:spPr>
      <dgm:t>
        <a:bodyPr/>
        <a:lstStyle/>
        <a:p>
          <a:endParaRPr lang="zh-CN" altLang="en-US"/>
        </a:p>
      </dgm:t>
    </dgm:pt>
    <dgm:pt modelId="{A2B01AF1-6361-4674-847C-FDCE8A747B39}" type="pres">
      <dgm:prSet presAssocID="{7B2CD543-099C-4BE6-A884-4573BAF6F96C}" presName="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E94391-D978-46DA-B4D9-D14878F197B2}" type="pres">
      <dgm:prSet presAssocID="{FC081314-9E6E-49E2-AA4A-5854560C18EE}" presName="spacer" presStyleCnt="0"/>
      <dgm:spPr/>
    </dgm:pt>
    <dgm:pt modelId="{C5AC22F8-39B2-4C14-BFE3-9FEF53BC3626}" type="pres">
      <dgm:prSet presAssocID="{380CC912-4E10-41DA-B622-CF9D7DE3270C}" presName="comp" presStyleCnt="0"/>
      <dgm:spPr/>
    </dgm:pt>
    <dgm:pt modelId="{4FB57E80-B3E7-4561-991C-5F4E68E9787E}" type="pres">
      <dgm:prSet presAssocID="{380CC912-4E10-41DA-B622-CF9D7DE3270C}" presName="box" presStyleLbl="node1" presStyleIdx="5" presStyleCnt="6"/>
      <dgm:spPr/>
      <dgm:t>
        <a:bodyPr/>
        <a:lstStyle/>
        <a:p>
          <a:endParaRPr lang="zh-CN" altLang="en-US"/>
        </a:p>
      </dgm:t>
    </dgm:pt>
    <dgm:pt modelId="{42969992-F82A-4B54-9001-6B1A08FC4560}" type="pres">
      <dgm:prSet presAssocID="{380CC912-4E10-41DA-B622-CF9D7DE3270C}" presName="img" presStyleLbl="fgImgPlace1" presStyleIdx="5" presStyleCnt="6" custScaleX="36372"/>
      <dgm:spPr>
        <a:solidFill>
          <a:srgbClr val="FFC000"/>
        </a:solidFill>
      </dgm:spPr>
    </dgm:pt>
    <dgm:pt modelId="{A11C3FC2-59F7-40AC-A92C-5F45650238B9}" type="pres">
      <dgm:prSet presAssocID="{380CC912-4E10-41DA-B622-CF9D7DE3270C}" presName="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9F89E7F-0C85-445B-BDA9-A133DB075EE1}" type="presOf" srcId="{22EC0DD3-76ED-4EF7-910D-C107ABB3AA99}" destId="{CC30A39B-39B3-4846-B395-66F0CF1151BA}" srcOrd="0" destOrd="0" presId="urn:microsoft.com/office/officeart/2005/8/layout/vList4"/>
    <dgm:cxn modelId="{7D82C861-1806-4DFE-8AF7-480518CBF027}" type="presOf" srcId="{E4E37EE0-39E3-4D85-9D07-2A1113A83435}" destId="{C62B8DA4-A96E-4C82-92D8-939287779E3B}" srcOrd="0" destOrd="0" presId="urn:microsoft.com/office/officeart/2005/8/layout/vList4"/>
    <dgm:cxn modelId="{809275B6-4F14-46C9-A91D-26BC5B53953A}" type="presOf" srcId="{7B2CD543-099C-4BE6-A884-4573BAF6F96C}" destId="{A7640244-9DC3-42BB-87ED-B97B221B5028}" srcOrd="0" destOrd="0" presId="urn:microsoft.com/office/officeart/2005/8/layout/vList4"/>
    <dgm:cxn modelId="{7E24524B-1F19-41A5-9B71-50177CE19D51}" srcId="{E4E37EE0-39E3-4D85-9D07-2A1113A83435}" destId="{402D8D67-217C-4CDB-B020-415184825765}" srcOrd="0" destOrd="0" parTransId="{6E7A4827-E6BC-4D55-BF0C-6FED50E951D3}" sibTransId="{BA1AD177-E877-4499-9A67-C79319C60686}"/>
    <dgm:cxn modelId="{6C36F1C5-11B3-46BE-B873-9F86159DAE02}" type="presOf" srcId="{B6F2BE4D-8F4B-4FAC-9BAA-C635888EB3EA}" destId="{969F2CCB-7379-427D-AA07-51F569637EE6}" srcOrd="1" destOrd="0" presId="urn:microsoft.com/office/officeart/2005/8/layout/vList4"/>
    <dgm:cxn modelId="{8F5AE73C-CD00-47D7-B346-B71C495E840C}" type="presOf" srcId="{B6F2BE4D-8F4B-4FAC-9BAA-C635888EB3EA}" destId="{05DD03AC-CEC4-4ADC-806E-F426B25FCD77}" srcOrd="0" destOrd="0" presId="urn:microsoft.com/office/officeart/2005/8/layout/vList4"/>
    <dgm:cxn modelId="{11FAEA9F-2D73-4962-862A-4C3CB261DF81}" type="presOf" srcId="{8F91FBFF-B36C-405D-BCFF-5BB555A36519}" destId="{7DCA8D52-D8C1-436D-9256-0446ACD9A48B}" srcOrd="1" destOrd="0" presId="urn:microsoft.com/office/officeart/2005/8/layout/vList4"/>
    <dgm:cxn modelId="{88D33FA6-C894-42B5-8BA4-84FF70F08F58}" srcId="{E4E37EE0-39E3-4D85-9D07-2A1113A83435}" destId="{7B2CD543-099C-4BE6-A884-4573BAF6F96C}" srcOrd="4" destOrd="0" parTransId="{9B2785EC-63F1-4ADB-9AFE-AF26FBEDA875}" sibTransId="{FC081314-9E6E-49E2-AA4A-5854560C18EE}"/>
    <dgm:cxn modelId="{1DDD20A2-5F79-491C-9921-58F27C301EE9}" type="presOf" srcId="{402D8D67-217C-4CDB-B020-415184825765}" destId="{F7931183-7F60-47CD-B060-A984D2C3B827}" srcOrd="1" destOrd="0" presId="urn:microsoft.com/office/officeart/2005/8/layout/vList4"/>
    <dgm:cxn modelId="{599F6DE8-B946-4AB4-8785-E6054D512AD7}" type="presOf" srcId="{22EC0DD3-76ED-4EF7-910D-C107ABB3AA99}" destId="{AD34035A-8BEB-4C39-8C67-AC612DF6B77F}" srcOrd="1" destOrd="0" presId="urn:microsoft.com/office/officeart/2005/8/layout/vList4"/>
    <dgm:cxn modelId="{B4AE643A-9B51-4099-868B-BA781B745836}" type="presOf" srcId="{8F91FBFF-B36C-405D-BCFF-5BB555A36519}" destId="{DC49518B-B7B2-41CA-8612-0A1B7B2CC865}" srcOrd="0" destOrd="0" presId="urn:microsoft.com/office/officeart/2005/8/layout/vList4"/>
    <dgm:cxn modelId="{3C48C4D8-1F48-4880-B7DC-FD69D8164262}" srcId="{E4E37EE0-39E3-4D85-9D07-2A1113A83435}" destId="{22EC0DD3-76ED-4EF7-910D-C107ABB3AA99}" srcOrd="3" destOrd="0" parTransId="{34F4C6AA-2F4D-4846-AD5A-66E1990B9937}" sibTransId="{4AACF6D8-C663-4CA9-B804-AB6980BD8162}"/>
    <dgm:cxn modelId="{2E65C6D9-DC35-4162-81BF-4214E7974B13}" srcId="{E4E37EE0-39E3-4D85-9D07-2A1113A83435}" destId="{380CC912-4E10-41DA-B622-CF9D7DE3270C}" srcOrd="5" destOrd="0" parTransId="{9B3B1E99-54CA-46FE-A0E9-2A98B0A59FC7}" sibTransId="{F3F12600-C045-42AC-BC33-AC8B333CD9DA}"/>
    <dgm:cxn modelId="{C2C1E5B5-C16D-4D49-8FB7-AC5CC943AB0A}" type="presOf" srcId="{380CC912-4E10-41DA-B622-CF9D7DE3270C}" destId="{4FB57E80-B3E7-4561-991C-5F4E68E9787E}" srcOrd="0" destOrd="0" presId="urn:microsoft.com/office/officeart/2005/8/layout/vList4"/>
    <dgm:cxn modelId="{00945362-F2CC-4F6E-AC19-BC8D5D42A03A}" srcId="{E4E37EE0-39E3-4D85-9D07-2A1113A83435}" destId="{8F91FBFF-B36C-405D-BCFF-5BB555A36519}" srcOrd="2" destOrd="0" parTransId="{97DE20D7-B4C6-4A13-A199-61C49C5CD14F}" sibTransId="{A50D6489-8F23-4FE3-94B2-9AA31E7FB85E}"/>
    <dgm:cxn modelId="{4C91A962-7978-4CA7-ADAB-2D8FDF8CD8AB}" type="presOf" srcId="{402D8D67-217C-4CDB-B020-415184825765}" destId="{5034B93F-D4C4-4535-8EDA-1CA0A0100F48}" srcOrd="0" destOrd="0" presId="urn:microsoft.com/office/officeart/2005/8/layout/vList4"/>
    <dgm:cxn modelId="{BD2694EB-FFDB-4F63-9CBB-3E786635FD07}" type="presOf" srcId="{380CC912-4E10-41DA-B622-CF9D7DE3270C}" destId="{A11C3FC2-59F7-40AC-A92C-5F45650238B9}" srcOrd="1" destOrd="0" presId="urn:microsoft.com/office/officeart/2005/8/layout/vList4"/>
    <dgm:cxn modelId="{54F72640-BD61-4B0E-A3AD-429615E790CD}" type="presOf" srcId="{7B2CD543-099C-4BE6-A884-4573BAF6F96C}" destId="{A2B01AF1-6361-4674-847C-FDCE8A747B39}" srcOrd="1" destOrd="0" presId="urn:microsoft.com/office/officeart/2005/8/layout/vList4"/>
    <dgm:cxn modelId="{DF923335-1BC0-427D-8F2F-70331B9A5B82}" srcId="{E4E37EE0-39E3-4D85-9D07-2A1113A83435}" destId="{B6F2BE4D-8F4B-4FAC-9BAA-C635888EB3EA}" srcOrd="1" destOrd="0" parTransId="{6A87261D-A1E4-455D-AF05-78A9DC3F21EC}" sibTransId="{4C64AD14-BA07-4328-A497-101DD09A2982}"/>
    <dgm:cxn modelId="{E3CF94D9-4399-4C03-A6F6-2E8EA7CE2EFE}" type="presParOf" srcId="{C62B8DA4-A96E-4C82-92D8-939287779E3B}" destId="{80FFE163-7015-4EDF-A493-19D0E93B95E5}" srcOrd="0" destOrd="0" presId="urn:microsoft.com/office/officeart/2005/8/layout/vList4"/>
    <dgm:cxn modelId="{7FA532AB-FADC-41EB-B8F2-EF9D6803CC9E}" type="presParOf" srcId="{80FFE163-7015-4EDF-A493-19D0E93B95E5}" destId="{5034B93F-D4C4-4535-8EDA-1CA0A0100F48}" srcOrd="0" destOrd="0" presId="urn:microsoft.com/office/officeart/2005/8/layout/vList4"/>
    <dgm:cxn modelId="{AE133BDC-833A-4A8C-96BA-7E2D06C86ADF}" type="presParOf" srcId="{80FFE163-7015-4EDF-A493-19D0E93B95E5}" destId="{FBA3DAC6-CDBA-4497-A340-908DCB6D0936}" srcOrd="1" destOrd="0" presId="urn:microsoft.com/office/officeart/2005/8/layout/vList4"/>
    <dgm:cxn modelId="{EDDE12F5-241C-4292-8539-F8AC773B2572}" type="presParOf" srcId="{80FFE163-7015-4EDF-A493-19D0E93B95E5}" destId="{F7931183-7F60-47CD-B060-A984D2C3B827}" srcOrd="2" destOrd="0" presId="urn:microsoft.com/office/officeart/2005/8/layout/vList4"/>
    <dgm:cxn modelId="{DDECAEBD-AE54-4C44-B355-E0DCACDE4DDF}" type="presParOf" srcId="{C62B8DA4-A96E-4C82-92D8-939287779E3B}" destId="{68374029-879A-40BE-A161-1365F18CF1A0}" srcOrd="1" destOrd="0" presId="urn:microsoft.com/office/officeart/2005/8/layout/vList4"/>
    <dgm:cxn modelId="{1DA14B1E-F68D-46F8-9FC3-2948C5761512}" type="presParOf" srcId="{C62B8DA4-A96E-4C82-92D8-939287779E3B}" destId="{E1E2AEAF-4966-4245-8C6F-CB5E79D68C4D}" srcOrd="2" destOrd="0" presId="urn:microsoft.com/office/officeart/2005/8/layout/vList4"/>
    <dgm:cxn modelId="{06F3B39D-37C7-4AA9-994E-971910A6ABFF}" type="presParOf" srcId="{E1E2AEAF-4966-4245-8C6F-CB5E79D68C4D}" destId="{05DD03AC-CEC4-4ADC-806E-F426B25FCD77}" srcOrd="0" destOrd="0" presId="urn:microsoft.com/office/officeart/2005/8/layout/vList4"/>
    <dgm:cxn modelId="{C04706E6-2FC0-4D66-A957-4FC573CCC27C}" type="presParOf" srcId="{E1E2AEAF-4966-4245-8C6F-CB5E79D68C4D}" destId="{4C4F57F5-E2D5-48C7-B2BF-0370731E5DAE}" srcOrd="1" destOrd="0" presId="urn:microsoft.com/office/officeart/2005/8/layout/vList4"/>
    <dgm:cxn modelId="{060FB327-3A71-4A46-8422-951F8D7EF385}" type="presParOf" srcId="{E1E2AEAF-4966-4245-8C6F-CB5E79D68C4D}" destId="{969F2CCB-7379-427D-AA07-51F569637EE6}" srcOrd="2" destOrd="0" presId="urn:microsoft.com/office/officeart/2005/8/layout/vList4"/>
    <dgm:cxn modelId="{D4681490-5E3C-4C41-B743-1603C8AD1F9D}" type="presParOf" srcId="{C62B8DA4-A96E-4C82-92D8-939287779E3B}" destId="{9D977B8C-3BEB-49B0-AE3D-07006E163F2F}" srcOrd="3" destOrd="0" presId="urn:microsoft.com/office/officeart/2005/8/layout/vList4"/>
    <dgm:cxn modelId="{92B84F4E-58CC-40F8-B6E8-A806CD6F213B}" type="presParOf" srcId="{C62B8DA4-A96E-4C82-92D8-939287779E3B}" destId="{2FD4E56F-8BC4-44CB-91DB-F3A8E0B00875}" srcOrd="4" destOrd="0" presId="urn:microsoft.com/office/officeart/2005/8/layout/vList4"/>
    <dgm:cxn modelId="{F421C17A-703C-491A-A30D-103B16DDB984}" type="presParOf" srcId="{2FD4E56F-8BC4-44CB-91DB-F3A8E0B00875}" destId="{DC49518B-B7B2-41CA-8612-0A1B7B2CC865}" srcOrd="0" destOrd="0" presId="urn:microsoft.com/office/officeart/2005/8/layout/vList4"/>
    <dgm:cxn modelId="{DAE6D752-BCC5-4B28-8228-218124E1EA35}" type="presParOf" srcId="{2FD4E56F-8BC4-44CB-91DB-F3A8E0B00875}" destId="{E4E6D3A1-491A-4F84-929F-A518AFD0D8D8}" srcOrd="1" destOrd="0" presId="urn:microsoft.com/office/officeart/2005/8/layout/vList4"/>
    <dgm:cxn modelId="{6B6B5647-28CD-4645-A8C4-4469893B54BC}" type="presParOf" srcId="{2FD4E56F-8BC4-44CB-91DB-F3A8E0B00875}" destId="{7DCA8D52-D8C1-436D-9256-0446ACD9A48B}" srcOrd="2" destOrd="0" presId="urn:microsoft.com/office/officeart/2005/8/layout/vList4"/>
    <dgm:cxn modelId="{F87F0E85-8B7F-4818-B010-7CB81ACEE6EB}" type="presParOf" srcId="{C62B8DA4-A96E-4C82-92D8-939287779E3B}" destId="{C9D3FC82-1B4B-4FCF-B4B0-A4DFF85FFF22}" srcOrd="5" destOrd="0" presId="urn:microsoft.com/office/officeart/2005/8/layout/vList4"/>
    <dgm:cxn modelId="{EB8D563B-5F84-48FF-94AB-65F4F43AF7F3}" type="presParOf" srcId="{C62B8DA4-A96E-4C82-92D8-939287779E3B}" destId="{F4389BE2-5EA5-4AC7-9E29-927246DBA19E}" srcOrd="6" destOrd="0" presId="urn:microsoft.com/office/officeart/2005/8/layout/vList4"/>
    <dgm:cxn modelId="{F65A4823-8C40-4706-8627-E46D8035ADBD}" type="presParOf" srcId="{F4389BE2-5EA5-4AC7-9E29-927246DBA19E}" destId="{CC30A39B-39B3-4846-B395-66F0CF1151BA}" srcOrd="0" destOrd="0" presId="urn:microsoft.com/office/officeart/2005/8/layout/vList4"/>
    <dgm:cxn modelId="{FEEB73CB-C724-4EE2-A7A9-11600343E23D}" type="presParOf" srcId="{F4389BE2-5EA5-4AC7-9E29-927246DBA19E}" destId="{CFFAB078-5F0E-4F35-A1B3-8BD544844E46}" srcOrd="1" destOrd="0" presId="urn:microsoft.com/office/officeart/2005/8/layout/vList4"/>
    <dgm:cxn modelId="{C6D8EB16-EC95-42BC-93DC-DE611E8B6411}" type="presParOf" srcId="{F4389BE2-5EA5-4AC7-9E29-927246DBA19E}" destId="{AD34035A-8BEB-4C39-8C67-AC612DF6B77F}" srcOrd="2" destOrd="0" presId="urn:microsoft.com/office/officeart/2005/8/layout/vList4"/>
    <dgm:cxn modelId="{51417261-9C91-4706-B526-F96C127DEB01}" type="presParOf" srcId="{C62B8DA4-A96E-4C82-92D8-939287779E3B}" destId="{D2E2D0F6-D285-47E3-87E9-64B462DEB7CB}" srcOrd="7" destOrd="0" presId="urn:microsoft.com/office/officeart/2005/8/layout/vList4"/>
    <dgm:cxn modelId="{925891F8-4BFE-4D74-8AD9-4B767ED8BE49}" type="presParOf" srcId="{C62B8DA4-A96E-4C82-92D8-939287779E3B}" destId="{CCE0A275-8BA4-45C4-9D0D-58947880B5B2}" srcOrd="8" destOrd="0" presId="urn:microsoft.com/office/officeart/2005/8/layout/vList4"/>
    <dgm:cxn modelId="{5C93B240-A86C-4496-99CF-9F005098FC1D}" type="presParOf" srcId="{CCE0A275-8BA4-45C4-9D0D-58947880B5B2}" destId="{A7640244-9DC3-42BB-87ED-B97B221B5028}" srcOrd="0" destOrd="0" presId="urn:microsoft.com/office/officeart/2005/8/layout/vList4"/>
    <dgm:cxn modelId="{A104C2EB-6A1B-4BE2-B714-34835E415FE5}" type="presParOf" srcId="{CCE0A275-8BA4-45C4-9D0D-58947880B5B2}" destId="{76AEFABD-51AB-4208-9E37-A5F08D46397D}" srcOrd="1" destOrd="0" presId="urn:microsoft.com/office/officeart/2005/8/layout/vList4"/>
    <dgm:cxn modelId="{873D1320-6793-45A4-BBA1-8C2B1FF5D752}" type="presParOf" srcId="{CCE0A275-8BA4-45C4-9D0D-58947880B5B2}" destId="{A2B01AF1-6361-4674-847C-FDCE8A747B39}" srcOrd="2" destOrd="0" presId="urn:microsoft.com/office/officeart/2005/8/layout/vList4"/>
    <dgm:cxn modelId="{074FFF6D-A098-4CD8-AEF6-8DC0486ECD00}" type="presParOf" srcId="{C62B8DA4-A96E-4C82-92D8-939287779E3B}" destId="{AEE94391-D978-46DA-B4D9-D14878F197B2}" srcOrd="9" destOrd="0" presId="urn:microsoft.com/office/officeart/2005/8/layout/vList4"/>
    <dgm:cxn modelId="{AEF107F1-F43F-4631-B595-873321DF52F9}" type="presParOf" srcId="{C62B8DA4-A96E-4C82-92D8-939287779E3B}" destId="{C5AC22F8-39B2-4C14-BFE3-9FEF53BC3626}" srcOrd="10" destOrd="0" presId="urn:microsoft.com/office/officeart/2005/8/layout/vList4"/>
    <dgm:cxn modelId="{B759A42F-8303-4732-A42C-EBD46E41F6A3}" type="presParOf" srcId="{C5AC22F8-39B2-4C14-BFE3-9FEF53BC3626}" destId="{4FB57E80-B3E7-4561-991C-5F4E68E9787E}" srcOrd="0" destOrd="0" presId="urn:microsoft.com/office/officeart/2005/8/layout/vList4"/>
    <dgm:cxn modelId="{68AA68C1-79C7-4BEB-9617-AAC758070020}" type="presParOf" srcId="{C5AC22F8-39B2-4C14-BFE3-9FEF53BC3626}" destId="{42969992-F82A-4B54-9001-6B1A08FC4560}" srcOrd="1" destOrd="0" presId="urn:microsoft.com/office/officeart/2005/8/layout/vList4"/>
    <dgm:cxn modelId="{EDC54FF2-7085-4C41-A9D5-D89EB3A88E92}" type="presParOf" srcId="{C5AC22F8-39B2-4C14-BFE3-9FEF53BC3626}" destId="{A11C3FC2-59F7-40AC-A92C-5F45650238B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E37EE0-39E3-4D85-9D07-2A1113A83435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2D8D67-217C-4CDB-B020-415184825765}">
      <dgm:prSet phldrT="[文本]"/>
      <dgm:spPr/>
      <dgm:t>
        <a:bodyPr/>
        <a:lstStyle/>
        <a:p>
          <a:r>
            <a:rPr lang="zh-CN" altLang="en-US" dirty="0" smtClean="0"/>
            <a:t>第一章 </a:t>
          </a:r>
          <a:r>
            <a:rPr lang="en-US" altLang="zh-CN" dirty="0" smtClean="0"/>
            <a:t>C++</a:t>
          </a:r>
          <a:r>
            <a:rPr lang="zh-CN" altLang="en-US" dirty="0" smtClean="0"/>
            <a:t>概述</a:t>
          </a:r>
          <a:endParaRPr lang="zh-CN" altLang="en-US" dirty="0"/>
        </a:p>
      </dgm:t>
    </dgm:pt>
    <dgm:pt modelId="{6E7A4827-E6BC-4D55-BF0C-6FED50E951D3}" type="parTrans" cxnId="{7E24524B-1F19-41A5-9B71-50177CE19D51}">
      <dgm:prSet/>
      <dgm:spPr/>
      <dgm:t>
        <a:bodyPr/>
        <a:lstStyle/>
        <a:p>
          <a:endParaRPr lang="zh-CN" altLang="en-US"/>
        </a:p>
      </dgm:t>
    </dgm:pt>
    <dgm:pt modelId="{BA1AD177-E877-4499-9A67-C79319C60686}" type="sibTrans" cxnId="{7E24524B-1F19-41A5-9B71-50177CE19D51}">
      <dgm:prSet/>
      <dgm:spPr/>
      <dgm:t>
        <a:bodyPr/>
        <a:lstStyle/>
        <a:p>
          <a:endParaRPr lang="zh-CN" altLang="en-US"/>
        </a:p>
      </dgm:t>
    </dgm:pt>
    <dgm:pt modelId="{B6F2BE4D-8F4B-4FAC-9BAA-C635888EB3EA}">
      <dgm:prSet phldrT="[文本]"/>
      <dgm:spPr/>
      <dgm:t>
        <a:bodyPr/>
        <a:lstStyle/>
        <a:p>
          <a:r>
            <a:rPr lang="zh-CN" altLang="en-US" dirty="0" smtClean="0"/>
            <a:t>第二章 变量、表达式、语句</a:t>
          </a:r>
          <a:endParaRPr lang="zh-CN" altLang="en-US" dirty="0"/>
        </a:p>
      </dgm:t>
    </dgm:pt>
    <dgm:pt modelId="{6A87261D-A1E4-455D-AF05-78A9DC3F21EC}" type="parTrans" cxnId="{DF923335-1BC0-427D-8F2F-70331B9A5B82}">
      <dgm:prSet/>
      <dgm:spPr/>
      <dgm:t>
        <a:bodyPr/>
        <a:lstStyle/>
        <a:p>
          <a:endParaRPr lang="zh-CN" altLang="en-US"/>
        </a:p>
      </dgm:t>
    </dgm:pt>
    <dgm:pt modelId="{4C64AD14-BA07-4328-A497-101DD09A2982}" type="sibTrans" cxnId="{DF923335-1BC0-427D-8F2F-70331B9A5B82}">
      <dgm:prSet/>
      <dgm:spPr/>
      <dgm:t>
        <a:bodyPr/>
        <a:lstStyle/>
        <a:p>
          <a:endParaRPr lang="zh-CN" altLang="en-US"/>
        </a:p>
      </dgm:t>
    </dgm:pt>
    <dgm:pt modelId="{8F91FBFF-B36C-405D-BCFF-5BB555A36519}">
      <dgm:prSet phldrT="[文本]"/>
      <dgm:spPr/>
      <dgm:t>
        <a:bodyPr/>
        <a:lstStyle/>
        <a:p>
          <a:r>
            <a:rPr lang="zh-CN" altLang="en-US" dirty="0" smtClean="0"/>
            <a:t>第三章 数组与指针</a:t>
          </a:r>
          <a:endParaRPr lang="zh-CN" altLang="en-US" dirty="0"/>
        </a:p>
      </dgm:t>
    </dgm:pt>
    <dgm:pt modelId="{97DE20D7-B4C6-4A13-A199-61C49C5CD14F}" type="parTrans" cxnId="{00945362-F2CC-4F6E-AC19-BC8D5D42A03A}">
      <dgm:prSet/>
      <dgm:spPr/>
      <dgm:t>
        <a:bodyPr/>
        <a:lstStyle/>
        <a:p>
          <a:endParaRPr lang="zh-CN" altLang="en-US"/>
        </a:p>
      </dgm:t>
    </dgm:pt>
    <dgm:pt modelId="{A50D6489-8F23-4FE3-94B2-9AA31E7FB85E}" type="sibTrans" cxnId="{00945362-F2CC-4F6E-AC19-BC8D5D42A03A}">
      <dgm:prSet/>
      <dgm:spPr/>
      <dgm:t>
        <a:bodyPr/>
        <a:lstStyle/>
        <a:p>
          <a:endParaRPr lang="zh-CN" altLang="en-US"/>
        </a:p>
      </dgm:t>
    </dgm:pt>
    <dgm:pt modelId="{22EC0DD3-76ED-4EF7-910D-C107ABB3AA99}">
      <dgm:prSet phldrT="[文本]"/>
      <dgm:spPr/>
      <dgm:t>
        <a:bodyPr/>
        <a:lstStyle/>
        <a:p>
          <a:r>
            <a:rPr lang="zh-CN" altLang="en-US" dirty="0" smtClean="0"/>
            <a:t>第四章 函数</a:t>
          </a:r>
          <a:endParaRPr lang="zh-CN" altLang="en-US" dirty="0"/>
        </a:p>
      </dgm:t>
    </dgm:pt>
    <dgm:pt modelId="{34F4C6AA-2F4D-4846-AD5A-66E1990B9937}" type="parTrans" cxnId="{3C48C4D8-1F48-4880-B7DC-FD69D8164262}">
      <dgm:prSet/>
      <dgm:spPr/>
      <dgm:t>
        <a:bodyPr/>
        <a:lstStyle/>
        <a:p>
          <a:endParaRPr lang="zh-CN" altLang="en-US"/>
        </a:p>
      </dgm:t>
    </dgm:pt>
    <dgm:pt modelId="{4AACF6D8-C663-4CA9-B804-AB6980BD8162}" type="sibTrans" cxnId="{3C48C4D8-1F48-4880-B7DC-FD69D8164262}">
      <dgm:prSet/>
      <dgm:spPr/>
      <dgm:t>
        <a:bodyPr/>
        <a:lstStyle/>
        <a:p>
          <a:endParaRPr lang="zh-CN" altLang="en-US"/>
        </a:p>
      </dgm:t>
    </dgm:pt>
    <dgm:pt modelId="{7B2CD543-099C-4BE6-A884-4573BAF6F96C}">
      <dgm:prSet phldrT="[文本]"/>
      <dgm:spPr/>
      <dgm:t>
        <a:bodyPr/>
        <a:lstStyle/>
        <a:p>
          <a:r>
            <a:rPr lang="zh-CN" altLang="en-US" dirty="0" smtClean="0"/>
            <a:t>第五章 类的基本概念</a:t>
          </a:r>
          <a:endParaRPr lang="zh-CN" altLang="en-US" dirty="0"/>
        </a:p>
      </dgm:t>
    </dgm:pt>
    <dgm:pt modelId="{9B2785EC-63F1-4ADB-9AFE-AF26FBEDA875}" type="parTrans" cxnId="{88D33FA6-C894-42B5-8BA4-84FF70F08F58}">
      <dgm:prSet/>
      <dgm:spPr/>
      <dgm:t>
        <a:bodyPr/>
        <a:lstStyle/>
        <a:p>
          <a:endParaRPr lang="zh-CN" altLang="en-US"/>
        </a:p>
      </dgm:t>
    </dgm:pt>
    <dgm:pt modelId="{FC081314-9E6E-49E2-AA4A-5854560C18EE}" type="sibTrans" cxnId="{88D33FA6-C894-42B5-8BA4-84FF70F08F58}">
      <dgm:prSet/>
      <dgm:spPr/>
      <dgm:t>
        <a:bodyPr/>
        <a:lstStyle/>
        <a:p>
          <a:endParaRPr lang="zh-CN" altLang="en-US"/>
        </a:p>
      </dgm:t>
    </dgm:pt>
    <dgm:pt modelId="{380CC912-4E10-41DA-B622-CF9D7DE3270C}">
      <dgm:prSet phldrT="[文本]"/>
      <dgm:spPr/>
      <dgm:t>
        <a:bodyPr/>
        <a:lstStyle/>
        <a:p>
          <a:r>
            <a:rPr lang="zh-CN" altLang="en-US" dirty="0" smtClean="0"/>
            <a:t>第六章 域和生命周期</a:t>
          </a:r>
          <a:endParaRPr lang="zh-CN" altLang="en-US" dirty="0"/>
        </a:p>
      </dgm:t>
    </dgm:pt>
    <dgm:pt modelId="{9B3B1E99-54CA-46FE-A0E9-2A98B0A59FC7}" type="parTrans" cxnId="{2E65C6D9-DC35-4162-81BF-4214E7974B13}">
      <dgm:prSet/>
      <dgm:spPr/>
      <dgm:t>
        <a:bodyPr/>
        <a:lstStyle/>
        <a:p>
          <a:endParaRPr lang="zh-CN" altLang="en-US"/>
        </a:p>
      </dgm:t>
    </dgm:pt>
    <dgm:pt modelId="{F3F12600-C045-42AC-BC33-AC8B333CD9DA}" type="sibTrans" cxnId="{2E65C6D9-DC35-4162-81BF-4214E7974B13}">
      <dgm:prSet/>
      <dgm:spPr/>
      <dgm:t>
        <a:bodyPr/>
        <a:lstStyle/>
        <a:p>
          <a:endParaRPr lang="zh-CN" altLang="en-US"/>
        </a:p>
      </dgm:t>
    </dgm:pt>
    <dgm:pt modelId="{C62B8DA4-A96E-4C82-92D8-939287779E3B}" type="pres">
      <dgm:prSet presAssocID="{E4E37EE0-39E3-4D85-9D07-2A1113A8343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FFE163-7015-4EDF-A493-19D0E93B95E5}" type="pres">
      <dgm:prSet presAssocID="{402D8D67-217C-4CDB-B020-415184825765}" presName="comp" presStyleCnt="0"/>
      <dgm:spPr/>
    </dgm:pt>
    <dgm:pt modelId="{5034B93F-D4C4-4535-8EDA-1CA0A0100F48}" type="pres">
      <dgm:prSet presAssocID="{402D8D67-217C-4CDB-B020-415184825765}" presName="box" presStyleLbl="node1" presStyleIdx="0" presStyleCnt="6"/>
      <dgm:spPr/>
      <dgm:t>
        <a:bodyPr/>
        <a:lstStyle/>
        <a:p>
          <a:endParaRPr lang="zh-CN" altLang="en-US"/>
        </a:p>
      </dgm:t>
    </dgm:pt>
    <dgm:pt modelId="{FBA3DAC6-CDBA-4497-A340-908DCB6D0936}" type="pres">
      <dgm:prSet presAssocID="{402D8D67-217C-4CDB-B020-415184825765}" presName="img" presStyleLbl="fgImgPlace1" presStyleIdx="0" presStyleCnt="6" custScaleX="36372"/>
      <dgm:spPr>
        <a:solidFill>
          <a:srgbClr val="FFC000"/>
        </a:solidFill>
      </dgm:spPr>
      <dgm:t>
        <a:bodyPr/>
        <a:lstStyle/>
        <a:p>
          <a:endParaRPr lang="zh-CN" altLang="en-US"/>
        </a:p>
      </dgm:t>
    </dgm:pt>
    <dgm:pt modelId="{F7931183-7F60-47CD-B060-A984D2C3B827}" type="pres">
      <dgm:prSet presAssocID="{402D8D67-217C-4CDB-B020-415184825765}" presName="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374029-879A-40BE-A161-1365F18CF1A0}" type="pres">
      <dgm:prSet presAssocID="{BA1AD177-E877-4499-9A67-C79319C60686}" presName="spacer" presStyleCnt="0"/>
      <dgm:spPr/>
    </dgm:pt>
    <dgm:pt modelId="{E1E2AEAF-4966-4245-8C6F-CB5E79D68C4D}" type="pres">
      <dgm:prSet presAssocID="{B6F2BE4D-8F4B-4FAC-9BAA-C635888EB3EA}" presName="comp" presStyleCnt="0"/>
      <dgm:spPr/>
    </dgm:pt>
    <dgm:pt modelId="{05DD03AC-CEC4-4ADC-806E-F426B25FCD77}" type="pres">
      <dgm:prSet presAssocID="{B6F2BE4D-8F4B-4FAC-9BAA-C635888EB3EA}" presName="box" presStyleLbl="node1" presStyleIdx="1" presStyleCnt="6"/>
      <dgm:spPr/>
      <dgm:t>
        <a:bodyPr/>
        <a:lstStyle/>
        <a:p>
          <a:endParaRPr lang="zh-CN" altLang="en-US"/>
        </a:p>
      </dgm:t>
    </dgm:pt>
    <dgm:pt modelId="{4C4F57F5-E2D5-48C7-B2BF-0370731E5DAE}" type="pres">
      <dgm:prSet presAssocID="{B6F2BE4D-8F4B-4FAC-9BAA-C635888EB3EA}" presName="img" presStyleLbl="fgImgPlace1" presStyleIdx="1" presStyleCnt="6" custScaleX="36372"/>
      <dgm:spPr>
        <a:solidFill>
          <a:srgbClr val="FFC000"/>
        </a:solidFill>
      </dgm:spPr>
      <dgm:t>
        <a:bodyPr/>
        <a:lstStyle/>
        <a:p>
          <a:endParaRPr lang="zh-CN" altLang="en-US"/>
        </a:p>
      </dgm:t>
    </dgm:pt>
    <dgm:pt modelId="{969F2CCB-7379-427D-AA07-51F569637EE6}" type="pres">
      <dgm:prSet presAssocID="{B6F2BE4D-8F4B-4FAC-9BAA-C635888EB3EA}" presName="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977B8C-3BEB-49B0-AE3D-07006E163F2F}" type="pres">
      <dgm:prSet presAssocID="{4C64AD14-BA07-4328-A497-101DD09A2982}" presName="spacer" presStyleCnt="0"/>
      <dgm:spPr/>
    </dgm:pt>
    <dgm:pt modelId="{2FD4E56F-8BC4-44CB-91DB-F3A8E0B00875}" type="pres">
      <dgm:prSet presAssocID="{8F91FBFF-B36C-405D-BCFF-5BB555A36519}" presName="comp" presStyleCnt="0"/>
      <dgm:spPr/>
    </dgm:pt>
    <dgm:pt modelId="{DC49518B-B7B2-41CA-8612-0A1B7B2CC865}" type="pres">
      <dgm:prSet presAssocID="{8F91FBFF-B36C-405D-BCFF-5BB555A36519}" presName="box" presStyleLbl="node1" presStyleIdx="2" presStyleCnt="6"/>
      <dgm:spPr/>
      <dgm:t>
        <a:bodyPr/>
        <a:lstStyle/>
        <a:p>
          <a:endParaRPr lang="zh-CN" altLang="en-US"/>
        </a:p>
      </dgm:t>
    </dgm:pt>
    <dgm:pt modelId="{E4E6D3A1-491A-4F84-929F-A518AFD0D8D8}" type="pres">
      <dgm:prSet presAssocID="{8F91FBFF-B36C-405D-BCFF-5BB555A36519}" presName="img" presStyleLbl="fgImgPlace1" presStyleIdx="2" presStyleCnt="6" custScaleX="36372"/>
      <dgm:spPr>
        <a:solidFill>
          <a:srgbClr val="FFC000"/>
        </a:solidFill>
      </dgm:spPr>
      <dgm:t>
        <a:bodyPr/>
        <a:lstStyle/>
        <a:p>
          <a:endParaRPr lang="zh-CN" altLang="en-US"/>
        </a:p>
      </dgm:t>
    </dgm:pt>
    <dgm:pt modelId="{7DCA8D52-D8C1-436D-9256-0446ACD9A48B}" type="pres">
      <dgm:prSet presAssocID="{8F91FBFF-B36C-405D-BCFF-5BB555A36519}" presName="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D3FC82-1B4B-4FCF-B4B0-A4DFF85FFF22}" type="pres">
      <dgm:prSet presAssocID="{A50D6489-8F23-4FE3-94B2-9AA31E7FB85E}" presName="spacer" presStyleCnt="0"/>
      <dgm:spPr/>
    </dgm:pt>
    <dgm:pt modelId="{F4389BE2-5EA5-4AC7-9E29-927246DBA19E}" type="pres">
      <dgm:prSet presAssocID="{22EC0DD3-76ED-4EF7-910D-C107ABB3AA99}" presName="comp" presStyleCnt="0"/>
      <dgm:spPr/>
    </dgm:pt>
    <dgm:pt modelId="{CC30A39B-39B3-4846-B395-66F0CF1151BA}" type="pres">
      <dgm:prSet presAssocID="{22EC0DD3-76ED-4EF7-910D-C107ABB3AA99}" presName="box" presStyleLbl="node1" presStyleIdx="3" presStyleCnt="6"/>
      <dgm:spPr/>
      <dgm:t>
        <a:bodyPr/>
        <a:lstStyle/>
        <a:p>
          <a:endParaRPr lang="zh-CN" altLang="en-US"/>
        </a:p>
      </dgm:t>
    </dgm:pt>
    <dgm:pt modelId="{CFFAB078-5F0E-4F35-A1B3-8BD544844E46}" type="pres">
      <dgm:prSet presAssocID="{22EC0DD3-76ED-4EF7-910D-C107ABB3AA99}" presName="img" presStyleLbl="fgImgPlace1" presStyleIdx="3" presStyleCnt="6" custScaleX="36372"/>
      <dgm:spPr>
        <a:solidFill>
          <a:srgbClr val="FFC000"/>
        </a:solidFill>
      </dgm:spPr>
      <dgm:t>
        <a:bodyPr/>
        <a:lstStyle/>
        <a:p>
          <a:endParaRPr lang="zh-CN" altLang="en-US"/>
        </a:p>
      </dgm:t>
    </dgm:pt>
    <dgm:pt modelId="{AD34035A-8BEB-4C39-8C67-AC612DF6B77F}" type="pres">
      <dgm:prSet presAssocID="{22EC0DD3-76ED-4EF7-910D-C107ABB3AA99}" presName="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E2D0F6-D285-47E3-87E9-64B462DEB7CB}" type="pres">
      <dgm:prSet presAssocID="{4AACF6D8-C663-4CA9-B804-AB6980BD8162}" presName="spacer" presStyleCnt="0"/>
      <dgm:spPr/>
    </dgm:pt>
    <dgm:pt modelId="{CCE0A275-8BA4-45C4-9D0D-58947880B5B2}" type="pres">
      <dgm:prSet presAssocID="{7B2CD543-099C-4BE6-A884-4573BAF6F96C}" presName="comp" presStyleCnt="0"/>
      <dgm:spPr/>
    </dgm:pt>
    <dgm:pt modelId="{A7640244-9DC3-42BB-87ED-B97B221B5028}" type="pres">
      <dgm:prSet presAssocID="{7B2CD543-099C-4BE6-A884-4573BAF6F96C}" presName="box" presStyleLbl="node1" presStyleIdx="4" presStyleCnt="6"/>
      <dgm:spPr/>
      <dgm:t>
        <a:bodyPr/>
        <a:lstStyle/>
        <a:p>
          <a:endParaRPr lang="zh-CN" altLang="en-US"/>
        </a:p>
      </dgm:t>
    </dgm:pt>
    <dgm:pt modelId="{76AEFABD-51AB-4208-9E37-A5F08D46397D}" type="pres">
      <dgm:prSet presAssocID="{7B2CD543-099C-4BE6-A884-4573BAF6F96C}" presName="img" presStyleLbl="fgImgPlace1" presStyleIdx="4" presStyleCnt="6" custScaleX="36372"/>
      <dgm:spPr>
        <a:solidFill>
          <a:srgbClr val="FFC000"/>
        </a:solidFill>
      </dgm:spPr>
      <dgm:t>
        <a:bodyPr/>
        <a:lstStyle/>
        <a:p>
          <a:endParaRPr lang="zh-CN" altLang="en-US"/>
        </a:p>
      </dgm:t>
    </dgm:pt>
    <dgm:pt modelId="{A2B01AF1-6361-4674-847C-FDCE8A747B39}" type="pres">
      <dgm:prSet presAssocID="{7B2CD543-099C-4BE6-A884-4573BAF6F96C}" presName="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E94391-D978-46DA-B4D9-D14878F197B2}" type="pres">
      <dgm:prSet presAssocID="{FC081314-9E6E-49E2-AA4A-5854560C18EE}" presName="spacer" presStyleCnt="0"/>
      <dgm:spPr/>
    </dgm:pt>
    <dgm:pt modelId="{C5AC22F8-39B2-4C14-BFE3-9FEF53BC3626}" type="pres">
      <dgm:prSet presAssocID="{380CC912-4E10-41DA-B622-CF9D7DE3270C}" presName="comp" presStyleCnt="0"/>
      <dgm:spPr/>
    </dgm:pt>
    <dgm:pt modelId="{4FB57E80-B3E7-4561-991C-5F4E68E9787E}" type="pres">
      <dgm:prSet presAssocID="{380CC912-4E10-41DA-B622-CF9D7DE3270C}" presName="box" presStyleLbl="node1" presStyleIdx="5" presStyleCnt="6"/>
      <dgm:spPr/>
      <dgm:t>
        <a:bodyPr/>
        <a:lstStyle/>
        <a:p>
          <a:endParaRPr lang="zh-CN" altLang="en-US"/>
        </a:p>
      </dgm:t>
    </dgm:pt>
    <dgm:pt modelId="{42969992-F82A-4B54-9001-6B1A08FC4560}" type="pres">
      <dgm:prSet presAssocID="{380CC912-4E10-41DA-B622-CF9D7DE3270C}" presName="img" presStyleLbl="fgImgPlace1" presStyleIdx="5" presStyleCnt="6" custScaleX="36372"/>
      <dgm:spPr>
        <a:solidFill>
          <a:srgbClr val="FF0000"/>
        </a:solidFill>
      </dgm:spPr>
      <dgm:t>
        <a:bodyPr/>
        <a:lstStyle/>
        <a:p>
          <a:endParaRPr lang="zh-CN" altLang="en-US"/>
        </a:p>
      </dgm:t>
    </dgm:pt>
    <dgm:pt modelId="{A11C3FC2-59F7-40AC-A92C-5F45650238B9}" type="pres">
      <dgm:prSet presAssocID="{380CC912-4E10-41DA-B622-CF9D7DE3270C}" presName="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A63A645-4072-47F0-84BA-6C9DBD4ECA6C}" type="presOf" srcId="{380CC912-4E10-41DA-B622-CF9D7DE3270C}" destId="{A11C3FC2-59F7-40AC-A92C-5F45650238B9}" srcOrd="1" destOrd="0" presId="urn:microsoft.com/office/officeart/2005/8/layout/vList4"/>
    <dgm:cxn modelId="{AA27D8BE-C4DE-4A1D-9E3D-3DD530140A84}" type="presOf" srcId="{7B2CD543-099C-4BE6-A884-4573BAF6F96C}" destId="{A2B01AF1-6361-4674-847C-FDCE8A747B39}" srcOrd="1" destOrd="0" presId="urn:microsoft.com/office/officeart/2005/8/layout/vList4"/>
    <dgm:cxn modelId="{7E24524B-1F19-41A5-9B71-50177CE19D51}" srcId="{E4E37EE0-39E3-4D85-9D07-2A1113A83435}" destId="{402D8D67-217C-4CDB-B020-415184825765}" srcOrd="0" destOrd="0" parTransId="{6E7A4827-E6BC-4D55-BF0C-6FED50E951D3}" sibTransId="{BA1AD177-E877-4499-9A67-C79319C60686}"/>
    <dgm:cxn modelId="{D716CA5D-6361-442E-AEBC-E0C261D6CD78}" type="presOf" srcId="{B6F2BE4D-8F4B-4FAC-9BAA-C635888EB3EA}" destId="{05DD03AC-CEC4-4ADC-806E-F426B25FCD77}" srcOrd="0" destOrd="0" presId="urn:microsoft.com/office/officeart/2005/8/layout/vList4"/>
    <dgm:cxn modelId="{81CFCC3A-E406-447A-92B0-B3D567AC8E42}" type="presOf" srcId="{7B2CD543-099C-4BE6-A884-4573BAF6F96C}" destId="{A7640244-9DC3-42BB-87ED-B97B221B5028}" srcOrd="0" destOrd="0" presId="urn:microsoft.com/office/officeart/2005/8/layout/vList4"/>
    <dgm:cxn modelId="{88D33FA6-C894-42B5-8BA4-84FF70F08F58}" srcId="{E4E37EE0-39E3-4D85-9D07-2A1113A83435}" destId="{7B2CD543-099C-4BE6-A884-4573BAF6F96C}" srcOrd="4" destOrd="0" parTransId="{9B2785EC-63F1-4ADB-9AFE-AF26FBEDA875}" sibTransId="{FC081314-9E6E-49E2-AA4A-5854560C18EE}"/>
    <dgm:cxn modelId="{855D8064-3440-4615-BF56-A7E4C53424C0}" type="presOf" srcId="{22EC0DD3-76ED-4EF7-910D-C107ABB3AA99}" destId="{AD34035A-8BEB-4C39-8C67-AC612DF6B77F}" srcOrd="1" destOrd="0" presId="urn:microsoft.com/office/officeart/2005/8/layout/vList4"/>
    <dgm:cxn modelId="{9E008663-FC39-4036-AC1A-D1ABBAD2788C}" type="presOf" srcId="{402D8D67-217C-4CDB-B020-415184825765}" destId="{5034B93F-D4C4-4535-8EDA-1CA0A0100F48}" srcOrd="0" destOrd="0" presId="urn:microsoft.com/office/officeart/2005/8/layout/vList4"/>
    <dgm:cxn modelId="{9201239A-F298-48EA-9E95-FE7005F84706}" type="presOf" srcId="{8F91FBFF-B36C-405D-BCFF-5BB555A36519}" destId="{7DCA8D52-D8C1-436D-9256-0446ACD9A48B}" srcOrd="1" destOrd="0" presId="urn:microsoft.com/office/officeart/2005/8/layout/vList4"/>
    <dgm:cxn modelId="{F079C12D-B85E-4666-A330-58B6901CAE96}" type="presOf" srcId="{E4E37EE0-39E3-4D85-9D07-2A1113A83435}" destId="{C62B8DA4-A96E-4C82-92D8-939287779E3B}" srcOrd="0" destOrd="0" presId="urn:microsoft.com/office/officeart/2005/8/layout/vList4"/>
    <dgm:cxn modelId="{9C7AA747-1B5F-4347-9FDC-C5CD2D6F5BC7}" type="presOf" srcId="{380CC912-4E10-41DA-B622-CF9D7DE3270C}" destId="{4FB57E80-B3E7-4561-991C-5F4E68E9787E}" srcOrd="0" destOrd="0" presId="urn:microsoft.com/office/officeart/2005/8/layout/vList4"/>
    <dgm:cxn modelId="{3C48C4D8-1F48-4880-B7DC-FD69D8164262}" srcId="{E4E37EE0-39E3-4D85-9D07-2A1113A83435}" destId="{22EC0DD3-76ED-4EF7-910D-C107ABB3AA99}" srcOrd="3" destOrd="0" parTransId="{34F4C6AA-2F4D-4846-AD5A-66E1990B9937}" sibTransId="{4AACF6D8-C663-4CA9-B804-AB6980BD8162}"/>
    <dgm:cxn modelId="{2E65C6D9-DC35-4162-81BF-4214E7974B13}" srcId="{E4E37EE0-39E3-4D85-9D07-2A1113A83435}" destId="{380CC912-4E10-41DA-B622-CF9D7DE3270C}" srcOrd="5" destOrd="0" parTransId="{9B3B1E99-54CA-46FE-A0E9-2A98B0A59FC7}" sibTransId="{F3F12600-C045-42AC-BC33-AC8B333CD9DA}"/>
    <dgm:cxn modelId="{B3C3F3E3-F911-44A1-A429-F3ED21EECBB4}" type="presOf" srcId="{22EC0DD3-76ED-4EF7-910D-C107ABB3AA99}" destId="{CC30A39B-39B3-4846-B395-66F0CF1151BA}" srcOrd="0" destOrd="0" presId="urn:microsoft.com/office/officeart/2005/8/layout/vList4"/>
    <dgm:cxn modelId="{4FE9BEAD-E874-4A09-8970-622323169104}" type="presOf" srcId="{8F91FBFF-B36C-405D-BCFF-5BB555A36519}" destId="{DC49518B-B7B2-41CA-8612-0A1B7B2CC865}" srcOrd="0" destOrd="0" presId="urn:microsoft.com/office/officeart/2005/8/layout/vList4"/>
    <dgm:cxn modelId="{00945362-F2CC-4F6E-AC19-BC8D5D42A03A}" srcId="{E4E37EE0-39E3-4D85-9D07-2A1113A83435}" destId="{8F91FBFF-B36C-405D-BCFF-5BB555A36519}" srcOrd="2" destOrd="0" parTransId="{97DE20D7-B4C6-4A13-A199-61C49C5CD14F}" sibTransId="{A50D6489-8F23-4FE3-94B2-9AA31E7FB85E}"/>
    <dgm:cxn modelId="{987A613C-F01F-49C7-B49B-205BFC5B9C94}" type="presOf" srcId="{B6F2BE4D-8F4B-4FAC-9BAA-C635888EB3EA}" destId="{969F2CCB-7379-427D-AA07-51F569637EE6}" srcOrd="1" destOrd="0" presId="urn:microsoft.com/office/officeart/2005/8/layout/vList4"/>
    <dgm:cxn modelId="{F8ADFEE6-1165-4BAC-9718-63DE2B44DDB0}" type="presOf" srcId="{402D8D67-217C-4CDB-B020-415184825765}" destId="{F7931183-7F60-47CD-B060-A984D2C3B827}" srcOrd="1" destOrd="0" presId="urn:microsoft.com/office/officeart/2005/8/layout/vList4"/>
    <dgm:cxn modelId="{DF923335-1BC0-427D-8F2F-70331B9A5B82}" srcId="{E4E37EE0-39E3-4D85-9D07-2A1113A83435}" destId="{B6F2BE4D-8F4B-4FAC-9BAA-C635888EB3EA}" srcOrd="1" destOrd="0" parTransId="{6A87261D-A1E4-455D-AF05-78A9DC3F21EC}" sibTransId="{4C64AD14-BA07-4328-A497-101DD09A2982}"/>
    <dgm:cxn modelId="{811B7B1F-D56D-4497-80A2-CB0057CA36B7}" type="presParOf" srcId="{C62B8DA4-A96E-4C82-92D8-939287779E3B}" destId="{80FFE163-7015-4EDF-A493-19D0E93B95E5}" srcOrd="0" destOrd="0" presId="urn:microsoft.com/office/officeart/2005/8/layout/vList4"/>
    <dgm:cxn modelId="{2F13FBAC-6445-4237-9BD9-D9779A53326D}" type="presParOf" srcId="{80FFE163-7015-4EDF-A493-19D0E93B95E5}" destId="{5034B93F-D4C4-4535-8EDA-1CA0A0100F48}" srcOrd="0" destOrd="0" presId="urn:microsoft.com/office/officeart/2005/8/layout/vList4"/>
    <dgm:cxn modelId="{19EC1ACF-DEA4-4E09-A4B4-B60C3C26D86B}" type="presParOf" srcId="{80FFE163-7015-4EDF-A493-19D0E93B95E5}" destId="{FBA3DAC6-CDBA-4497-A340-908DCB6D0936}" srcOrd="1" destOrd="0" presId="urn:microsoft.com/office/officeart/2005/8/layout/vList4"/>
    <dgm:cxn modelId="{FAF19F54-143E-4FC8-A53B-0831202565A6}" type="presParOf" srcId="{80FFE163-7015-4EDF-A493-19D0E93B95E5}" destId="{F7931183-7F60-47CD-B060-A984D2C3B827}" srcOrd="2" destOrd="0" presId="urn:microsoft.com/office/officeart/2005/8/layout/vList4"/>
    <dgm:cxn modelId="{33F78717-4B27-44D6-BE8E-885626F3F8C4}" type="presParOf" srcId="{C62B8DA4-A96E-4C82-92D8-939287779E3B}" destId="{68374029-879A-40BE-A161-1365F18CF1A0}" srcOrd="1" destOrd="0" presId="urn:microsoft.com/office/officeart/2005/8/layout/vList4"/>
    <dgm:cxn modelId="{B9BE5C7C-FE8C-4C9F-B9F7-721CED3DA53B}" type="presParOf" srcId="{C62B8DA4-A96E-4C82-92D8-939287779E3B}" destId="{E1E2AEAF-4966-4245-8C6F-CB5E79D68C4D}" srcOrd="2" destOrd="0" presId="urn:microsoft.com/office/officeart/2005/8/layout/vList4"/>
    <dgm:cxn modelId="{1921EBAA-0F48-4501-BAFD-058F78E21D53}" type="presParOf" srcId="{E1E2AEAF-4966-4245-8C6F-CB5E79D68C4D}" destId="{05DD03AC-CEC4-4ADC-806E-F426B25FCD77}" srcOrd="0" destOrd="0" presId="urn:microsoft.com/office/officeart/2005/8/layout/vList4"/>
    <dgm:cxn modelId="{B97F4AC7-E70B-4F7A-85D5-D078DB74F542}" type="presParOf" srcId="{E1E2AEAF-4966-4245-8C6F-CB5E79D68C4D}" destId="{4C4F57F5-E2D5-48C7-B2BF-0370731E5DAE}" srcOrd="1" destOrd="0" presId="urn:microsoft.com/office/officeart/2005/8/layout/vList4"/>
    <dgm:cxn modelId="{E52FE616-56BE-49BF-B0E3-276894130B53}" type="presParOf" srcId="{E1E2AEAF-4966-4245-8C6F-CB5E79D68C4D}" destId="{969F2CCB-7379-427D-AA07-51F569637EE6}" srcOrd="2" destOrd="0" presId="urn:microsoft.com/office/officeart/2005/8/layout/vList4"/>
    <dgm:cxn modelId="{D6028376-F21A-4EF8-96E2-5611F7B96254}" type="presParOf" srcId="{C62B8DA4-A96E-4C82-92D8-939287779E3B}" destId="{9D977B8C-3BEB-49B0-AE3D-07006E163F2F}" srcOrd="3" destOrd="0" presId="urn:microsoft.com/office/officeart/2005/8/layout/vList4"/>
    <dgm:cxn modelId="{5C8362CB-FA3A-4E10-B990-D252A97B634F}" type="presParOf" srcId="{C62B8DA4-A96E-4C82-92D8-939287779E3B}" destId="{2FD4E56F-8BC4-44CB-91DB-F3A8E0B00875}" srcOrd="4" destOrd="0" presId="urn:microsoft.com/office/officeart/2005/8/layout/vList4"/>
    <dgm:cxn modelId="{0D988899-D009-43CF-937D-830D84C3EC73}" type="presParOf" srcId="{2FD4E56F-8BC4-44CB-91DB-F3A8E0B00875}" destId="{DC49518B-B7B2-41CA-8612-0A1B7B2CC865}" srcOrd="0" destOrd="0" presId="urn:microsoft.com/office/officeart/2005/8/layout/vList4"/>
    <dgm:cxn modelId="{46B50FDF-10CB-436C-B58A-867C3BBCDE27}" type="presParOf" srcId="{2FD4E56F-8BC4-44CB-91DB-F3A8E0B00875}" destId="{E4E6D3A1-491A-4F84-929F-A518AFD0D8D8}" srcOrd="1" destOrd="0" presId="urn:microsoft.com/office/officeart/2005/8/layout/vList4"/>
    <dgm:cxn modelId="{34643C7A-D3E5-49CF-8BAB-E2F6A577AFA1}" type="presParOf" srcId="{2FD4E56F-8BC4-44CB-91DB-F3A8E0B00875}" destId="{7DCA8D52-D8C1-436D-9256-0446ACD9A48B}" srcOrd="2" destOrd="0" presId="urn:microsoft.com/office/officeart/2005/8/layout/vList4"/>
    <dgm:cxn modelId="{21D53C02-2295-4862-AE63-14B6F22542AB}" type="presParOf" srcId="{C62B8DA4-A96E-4C82-92D8-939287779E3B}" destId="{C9D3FC82-1B4B-4FCF-B4B0-A4DFF85FFF22}" srcOrd="5" destOrd="0" presId="urn:microsoft.com/office/officeart/2005/8/layout/vList4"/>
    <dgm:cxn modelId="{A2DC7A42-390D-49F7-A0D0-8C909C807DE6}" type="presParOf" srcId="{C62B8DA4-A96E-4C82-92D8-939287779E3B}" destId="{F4389BE2-5EA5-4AC7-9E29-927246DBA19E}" srcOrd="6" destOrd="0" presId="urn:microsoft.com/office/officeart/2005/8/layout/vList4"/>
    <dgm:cxn modelId="{644CD745-BE2E-4BC9-8664-E91924745B4B}" type="presParOf" srcId="{F4389BE2-5EA5-4AC7-9E29-927246DBA19E}" destId="{CC30A39B-39B3-4846-B395-66F0CF1151BA}" srcOrd="0" destOrd="0" presId="urn:microsoft.com/office/officeart/2005/8/layout/vList4"/>
    <dgm:cxn modelId="{F3FDA5F8-8394-4AC5-B77E-76AD97E21C0D}" type="presParOf" srcId="{F4389BE2-5EA5-4AC7-9E29-927246DBA19E}" destId="{CFFAB078-5F0E-4F35-A1B3-8BD544844E46}" srcOrd="1" destOrd="0" presId="urn:microsoft.com/office/officeart/2005/8/layout/vList4"/>
    <dgm:cxn modelId="{072FC7FA-4B73-476F-A7AF-44462AC53E57}" type="presParOf" srcId="{F4389BE2-5EA5-4AC7-9E29-927246DBA19E}" destId="{AD34035A-8BEB-4C39-8C67-AC612DF6B77F}" srcOrd="2" destOrd="0" presId="urn:microsoft.com/office/officeart/2005/8/layout/vList4"/>
    <dgm:cxn modelId="{79116A10-5CA8-48E7-B899-E30B81588E42}" type="presParOf" srcId="{C62B8DA4-A96E-4C82-92D8-939287779E3B}" destId="{D2E2D0F6-D285-47E3-87E9-64B462DEB7CB}" srcOrd="7" destOrd="0" presId="urn:microsoft.com/office/officeart/2005/8/layout/vList4"/>
    <dgm:cxn modelId="{C8810E49-B3F2-4BC4-BB9E-A88BF0BE1E9D}" type="presParOf" srcId="{C62B8DA4-A96E-4C82-92D8-939287779E3B}" destId="{CCE0A275-8BA4-45C4-9D0D-58947880B5B2}" srcOrd="8" destOrd="0" presId="urn:microsoft.com/office/officeart/2005/8/layout/vList4"/>
    <dgm:cxn modelId="{0FB987C9-3AB5-4D84-96C8-FE47579DF9E4}" type="presParOf" srcId="{CCE0A275-8BA4-45C4-9D0D-58947880B5B2}" destId="{A7640244-9DC3-42BB-87ED-B97B221B5028}" srcOrd="0" destOrd="0" presId="urn:microsoft.com/office/officeart/2005/8/layout/vList4"/>
    <dgm:cxn modelId="{B361DB2A-28F0-4BC6-82E6-101956665C89}" type="presParOf" srcId="{CCE0A275-8BA4-45C4-9D0D-58947880B5B2}" destId="{76AEFABD-51AB-4208-9E37-A5F08D46397D}" srcOrd="1" destOrd="0" presId="urn:microsoft.com/office/officeart/2005/8/layout/vList4"/>
    <dgm:cxn modelId="{2A20A15C-6DEB-4E1F-851D-B6E9000ADD28}" type="presParOf" srcId="{CCE0A275-8BA4-45C4-9D0D-58947880B5B2}" destId="{A2B01AF1-6361-4674-847C-FDCE8A747B39}" srcOrd="2" destOrd="0" presId="urn:microsoft.com/office/officeart/2005/8/layout/vList4"/>
    <dgm:cxn modelId="{3264AAAD-96A8-4DB8-9CA0-25344CA687D4}" type="presParOf" srcId="{C62B8DA4-A96E-4C82-92D8-939287779E3B}" destId="{AEE94391-D978-46DA-B4D9-D14878F197B2}" srcOrd="9" destOrd="0" presId="urn:microsoft.com/office/officeart/2005/8/layout/vList4"/>
    <dgm:cxn modelId="{C08152CF-EEC5-4500-A5DB-5A45AEA1DAC2}" type="presParOf" srcId="{C62B8DA4-A96E-4C82-92D8-939287779E3B}" destId="{C5AC22F8-39B2-4C14-BFE3-9FEF53BC3626}" srcOrd="10" destOrd="0" presId="urn:microsoft.com/office/officeart/2005/8/layout/vList4"/>
    <dgm:cxn modelId="{667C345A-3B52-41C7-A030-F3D0ECF5F0C5}" type="presParOf" srcId="{C5AC22F8-39B2-4C14-BFE3-9FEF53BC3626}" destId="{4FB57E80-B3E7-4561-991C-5F4E68E9787E}" srcOrd="0" destOrd="0" presId="urn:microsoft.com/office/officeart/2005/8/layout/vList4"/>
    <dgm:cxn modelId="{1B03BAB7-75BE-4EEF-8B60-6C0D489DAB4A}" type="presParOf" srcId="{C5AC22F8-39B2-4C14-BFE3-9FEF53BC3626}" destId="{42969992-F82A-4B54-9001-6B1A08FC4560}" srcOrd="1" destOrd="0" presId="urn:microsoft.com/office/officeart/2005/8/layout/vList4"/>
    <dgm:cxn modelId="{5C1BB960-C60E-4F6B-998C-0BD8DC8AF4F2}" type="presParOf" srcId="{C5AC22F8-39B2-4C14-BFE3-9FEF53BC3626}" destId="{A11C3FC2-59F7-40AC-A92C-5F45650238B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4B93F-D4C4-4535-8EDA-1CA0A0100F48}">
      <dsp:nvSpPr>
        <dsp:cNvPr id="0" name=""/>
        <dsp:cNvSpPr/>
      </dsp:nvSpPr>
      <dsp:spPr>
        <a:xfrm>
          <a:off x="0" y="0"/>
          <a:ext cx="7661275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第一章 </a:t>
          </a:r>
          <a:r>
            <a:rPr lang="en-US" altLang="zh-CN" sz="2800" kern="1200" dirty="0" smtClean="0"/>
            <a:t>C++</a:t>
          </a:r>
          <a:r>
            <a:rPr lang="zh-CN" altLang="en-US" sz="2800" kern="1200" dirty="0" smtClean="0"/>
            <a:t>概述</a:t>
          </a:r>
          <a:endParaRPr lang="zh-CN" altLang="en-US" sz="2800" kern="1200" dirty="0"/>
        </a:p>
      </dsp:txBody>
      <dsp:txXfrm>
        <a:off x="1595544" y="0"/>
        <a:ext cx="6065730" cy="632891"/>
      </dsp:txXfrm>
    </dsp:sp>
    <dsp:sp modelId="{FBA3DAC6-CDBA-4497-A340-908DCB6D0936}">
      <dsp:nvSpPr>
        <dsp:cNvPr id="0" name=""/>
        <dsp:cNvSpPr/>
      </dsp:nvSpPr>
      <dsp:spPr>
        <a:xfrm>
          <a:off x="550760" y="63289"/>
          <a:ext cx="557311" cy="50631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D03AC-CEC4-4ADC-806E-F426B25FCD77}">
      <dsp:nvSpPr>
        <dsp:cNvPr id="0" name=""/>
        <dsp:cNvSpPr/>
      </dsp:nvSpPr>
      <dsp:spPr>
        <a:xfrm>
          <a:off x="0" y="696180"/>
          <a:ext cx="7661275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第二章 变量、表达式、语句</a:t>
          </a:r>
          <a:endParaRPr lang="zh-CN" altLang="en-US" sz="2800" kern="1200" dirty="0"/>
        </a:p>
      </dsp:txBody>
      <dsp:txXfrm>
        <a:off x="1595544" y="696180"/>
        <a:ext cx="6065730" cy="632891"/>
      </dsp:txXfrm>
    </dsp:sp>
    <dsp:sp modelId="{4C4F57F5-E2D5-48C7-B2BF-0370731E5DAE}">
      <dsp:nvSpPr>
        <dsp:cNvPr id="0" name=""/>
        <dsp:cNvSpPr/>
      </dsp:nvSpPr>
      <dsp:spPr>
        <a:xfrm>
          <a:off x="550760" y="759469"/>
          <a:ext cx="557311" cy="50631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9518B-B7B2-41CA-8612-0A1B7B2CC865}">
      <dsp:nvSpPr>
        <dsp:cNvPr id="0" name=""/>
        <dsp:cNvSpPr/>
      </dsp:nvSpPr>
      <dsp:spPr>
        <a:xfrm>
          <a:off x="0" y="1392361"/>
          <a:ext cx="7661275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第三章 数组与指针</a:t>
          </a:r>
          <a:endParaRPr lang="zh-CN" altLang="en-US" sz="2800" kern="1200" dirty="0"/>
        </a:p>
      </dsp:txBody>
      <dsp:txXfrm>
        <a:off x="1595544" y="1392361"/>
        <a:ext cx="6065730" cy="632891"/>
      </dsp:txXfrm>
    </dsp:sp>
    <dsp:sp modelId="{E4E6D3A1-491A-4F84-929F-A518AFD0D8D8}">
      <dsp:nvSpPr>
        <dsp:cNvPr id="0" name=""/>
        <dsp:cNvSpPr/>
      </dsp:nvSpPr>
      <dsp:spPr>
        <a:xfrm>
          <a:off x="550760" y="1455650"/>
          <a:ext cx="557311" cy="50631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0A39B-39B3-4846-B395-66F0CF1151BA}">
      <dsp:nvSpPr>
        <dsp:cNvPr id="0" name=""/>
        <dsp:cNvSpPr/>
      </dsp:nvSpPr>
      <dsp:spPr>
        <a:xfrm>
          <a:off x="0" y="2088542"/>
          <a:ext cx="7661275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第四章 函数</a:t>
          </a:r>
          <a:endParaRPr lang="zh-CN" altLang="en-US" sz="2800" kern="1200" dirty="0"/>
        </a:p>
      </dsp:txBody>
      <dsp:txXfrm>
        <a:off x="1595544" y="2088542"/>
        <a:ext cx="6065730" cy="632891"/>
      </dsp:txXfrm>
    </dsp:sp>
    <dsp:sp modelId="{CFFAB078-5F0E-4F35-A1B3-8BD544844E46}">
      <dsp:nvSpPr>
        <dsp:cNvPr id="0" name=""/>
        <dsp:cNvSpPr/>
      </dsp:nvSpPr>
      <dsp:spPr>
        <a:xfrm>
          <a:off x="550760" y="2151831"/>
          <a:ext cx="557311" cy="50631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40244-9DC3-42BB-87ED-B97B221B5028}">
      <dsp:nvSpPr>
        <dsp:cNvPr id="0" name=""/>
        <dsp:cNvSpPr/>
      </dsp:nvSpPr>
      <dsp:spPr>
        <a:xfrm>
          <a:off x="0" y="2784723"/>
          <a:ext cx="7661275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第五章 类的基本概念</a:t>
          </a:r>
          <a:endParaRPr lang="zh-CN" altLang="en-US" sz="2800" kern="1200" dirty="0"/>
        </a:p>
      </dsp:txBody>
      <dsp:txXfrm>
        <a:off x="1595544" y="2784723"/>
        <a:ext cx="6065730" cy="632891"/>
      </dsp:txXfrm>
    </dsp:sp>
    <dsp:sp modelId="{76AEFABD-51AB-4208-9E37-A5F08D46397D}">
      <dsp:nvSpPr>
        <dsp:cNvPr id="0" name=""/>
        <dsp:cNvSpPr/>
      </dsp:nvSpPr>
      <dsp:spPr>
        <a:xfrm>
          <a:off x="550760" y="2848012"/>
          <a:ext cx="557311" cy="50631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57E80-B3E7-4561-991C-5F4E68E9787E}">
      <dsp:nvSpPr>
        <dsp:cNvPr id="0" name=""/>
        <dsp:cNvSpPr/>
      </dsp:nvSpPr>
      <dsp:spPr>
        <a:xfrm>
          <a:off x="0" y="3480903"/>
          <a:ext cx="7661275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第六章 域和生命周期</a:t>
          </a:r>
          <a:endParaRPr lang="zh-CN" altLang="en-US" sz="2800" kern="1200" dirty="0"/>
        </a:p>
      </dsp:txBody>
      <dsp:txXfrm>
        <a:off x="1595544" y="3480903"/>
        <a:ext cx="6065730" cy="632891"/>
      </dsp:txXfrm>
    </dsp:sp>
    <dsp:sp modelId="{42969992-F82A-4B54-9001-6B1A08FC4560}">
      <dsp:nvSpPr>
        <dsp:cNvPr id="0" name=""/>
        <dsp:cNvSpPr/>
      </dsp:nvSpPr>
      <dsp:spPr>
        <a:xfrm>
          <a:off x="550760" y="3544192"/>
          <a:ext cx="557311" cy="50631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4B93F-D4C4-4535-8EDA-1CA0A0100F48}">
      <dsp:nvSpPr>
        <dsp:cNvPr id="0" name=""/>
        <dsp:cNvSpPr/>
      </dsp:nvSpPr>
      <dsp:spPr>
        <a:xfrm>
          <a:off x="0" y="0"/>
          <a:ext cx="7661275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第一章 </a:t>
          </a:r>
          <a:r>
            <a:rPr lang="en-US" altLang="zh-CN" sz="2800" kern="1200" dirty="0" smtClean="0"/>
            <a:t>C++</a:t>
          </a:r>
          <a:r>
            <a:rPr lang="zh-CN" altLang="en-US" sz="2800" kern="1200" dirty="0" smtClean="0"/>
            <a:t>概述</a:t>
          </a:r>
          <a:endParaRPr lang="zh-CN" altLang="en-US" sz="2800" kern="1200" dirty="0"/>
        </a:p>
      </dsp:txBody>
      <dsp:txXfrm>
        <a:off x="1595544" y="0"/>
        <a:ext cx="6065730" cy="632891"/>
      </dsp:txXfrm>
    </dsp:sp>
    <dsp:sp modelId="{FBA3DAC6-CDBA-4497-A340-908DCB6D0936}">
      <dsp:nvSpPr>
        <dsp:cNvPr id="0" name=""/>
        <dsp:cNvSpPr/>
      </dsp:nvSpPr>
      <dsp:spPr>
        <a:xfrm>
          <a:off x="550760" y="63289"/>
          <a:ext cx="557311" cy="50631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D03AC-CEC4-4ADC-806E-F426B25FCD77}">
      <dsp:nvSpPr>
        <dsp:cNvPr id="0" name=""/>
        <dsp:cNvSpPr/>
      </dsp:nvSpPr>
      <dsp:spPr>
        <a:xfrm>
          <a:off x="0" y="696180"/>
          <a:ext cx="7661275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第二章 变量、表达式、语句</a:t>
          </a:r>
          <a:endParaRPr lang="zh-CN" altLang="en-US" sz="2800" kern="1200" dirty="0"/>
        </a:p>
      </dsp:txBody>
      <dsp:txXfrm>
        <a:off x="1595544" y="696180"/>
        <a:ext cx="6065730" cy="632891"/>
      </dsp:txXfrm>
    </dsp:sp>
    <dsp:sp modelId="{4C4F57F5-E2D5-48C7-B2BF-0370731E5DAE}">
      <dsp:nvSpPr>
        <dsp:cNvPr id="0" name=""/>
        <dsp:cNvSpPr/>
      </dsp:nvSpPr>
      <dsp:spPr>
        <a:xfrm>
          <a:off x="550760" y="759469"/>
          <a:ext cx="557311" cy="50631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9518B-B7B2-41CA-8612-0A1B7B2CC865}">
      <dsp:nvSpPr>
        <dsp:cNvPr id="0" name=""/>
        <dsp:cNvSpPr/>
      </dsp:nvSpPr>
      <dsp:spPr>
        <a:xfrm>
          <a:off x="0" y="1392361"/>
          <a:ext cx="7661275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第三章 数组与指针</a:t>
          </a:r>
          <a:endParaRPr lang="zh-CN" altLang="en-US" sz="2800" kern="1200" dirty="0"/>
        </a:p>
      </dsp:txBody>
      <dsp:txXfrm>
        <a:off x="1595544" y="1392361"/>
        <a:ext cx="6065730" cy="632891"/>
      </dsp:txXfrm>
    </dsp:sp>
    <dsp:sp modelId="{E4E6D3A1-491A-4F84-929F-A518AFD0D8D8}">
      <dsp:nvSpPr>
        <dsp:cNvPr id="0" name=""/>
        <dsp:cNvSpPr/>
      </dsp:nvSpPr>
      <dsp:spPr>
        <a:xfrm>
          <a:off x="550760" y="1455650"/>
          <a:ext cx="557311" cy="50631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0A39B-39B3-4846-B395-66F0CF1151BA}">
      <dsp:nvSpPr>
        <dsp:cNvPr id="0" name=""/>
        <dsp:cNvSpPr/>
      </dsp:nvSpPr>
      <dsp:spPr>
        <a:xfrm>
          <a:off x="0" y="2088542"/>
          <a:ext cx="7661275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第四章 函数</a:t>
          </a:r>
          <a:endParaRPr lang="zh-CN" altLang="en-US" sz="2800" kern="1200" dirty="0"/>
        </a:p>
      </dsp:txBody>
      <dsp:txXfrm>
        <a:off x="1595544" y="2088542"/>
        <a:ext cx="6065730" cy="632891"/>
      </dsp:txXfrm>
    </dsp:sp>
    <dsp:sp modelId="{CFFAB078-5F0E-4F35-A1B3-8BD544844E46}">
      <dsp:nvSpPr>
        <dsp:cNvPr id="0" name=""/>
        <dsp:cNvSpPr/>
      </dsp:nvSpPr>
      <dsp:spPr>
        <a:xfrm>
          <a:off x="550760" y="2151831"/>
          <a:ext cx="557311" cy="50631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40244-9DC3-42BB-87ED-B97B221B5028}">
      <dsp:nvSpPr>
        <dsp:cNvPr id="0" name=""/>
        <dsp:cNvSpPr/>
      </dsp:nvSpPr>
      <dsp:spPr>
        <a:xfrm>
          <a:off x="0" y="2784723"/>
          <a:ext cx="7661275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第五章 类的基本概念</a:t>
          </a:r>
          <a:endParaRPr lang="zh-CN" altLang="en-US" sz="2800" kern="1200" dirty="0"/>
        </a:p>
      </dsp:txBody>
      <dsp:txXfrm>
        <a:off x="1595544" y="2784723"/>
        <a:ext cx="6065730" cy="632891"/>
      </dsp:txXfrm>
    </dsp:sp>
    <dsp:sp modelId="{76AEFABD-51AB-4208-9E37-A5F08D46397D}">
      <dsp:nvSpPr>
        <dsp:cNvPr id="0" name=""/>
        <dsp:cNvSpPr/>
      </dsp:nvSpPr>
      <dsp:spPr>
        <a:xfrm>
          <a:off x="550760" y="2848012"/>
          <a:ext cx="557311" cy="50631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57E80-B3E7-4561-991C-5F4E68E9787E}">
      <dsp:nvSpPr>
        <dsp:cNvPr id="0" name=""/>
        <dsp:cNvSpPr/>
      </dsp:nvSpPr>
      <dsp:spPr>
        <a:xfrm>
          <a:off x="0" y="3480903"/>
          <a:ext cx="7661275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第六章 域和生命周期</a:t>
          </a:r>
          <a:endParaRPr lang="zh-CN" altLang="en-US" sz="2800" kern="1200" dirty="0"/>
        </a:p>
      </dsp:txBody>
      <dsp:txXfrm>
        <a:off x="1595544" y="3480903"/>
        <a:ext cx="6065730" cy="632891"/>
      </dsp:txXfrm>
    </dsp:sp>
    <dsp:sp modelId="{42969992-F82A-4B54-9001-6B1A08FC4560}">
      <dsp:nvSpPr>
        <dsp:cNvPr id="0" name=""/>
        <dsp:cNvSpPr/>
      </dsp:nvSpPr>
      <dsp:spPr>
        <a:xfrm>
          <a:off x="550760" y="3544192"/>
          <a:ext cx="557311" cy="50631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4B93F-D4C4-4535-8EDA-1CA0A0100F48}">
      <dsp:nvSpPr>
        <dsp:cNvPr id="0" name=""/>
        <dsp:cNvSpPr/>
      </dsp:nvSpPr>
      <dsp:spPr>
        <a:xfrm>
          <a:off x="0" y="0"/>
          <a:ext cx="7661275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第一章 </a:t>
          </a:r>
          <a:r>
            <a:rPr lang="en-US" altLang="zh-CN" sz="2800" kern="1200" dirty="0" smtClean="0"/>
            <a:t>C++</a:t>
          </a:r>
          <a:r>
            <a:rPr lang="zh-CN" altLang="en-US" sz="2800" kern="1200" dirty="0" smtClean="0"/>
            <a:t>概述</a:t>
          </a:r>
          <a:endParaRPr lang="zh-CN" altLang="en-US" sz="2800" kern="1200" dirty="0"/>
        </a:p>
      </dsp:txBody>
      <dsp:txXfrm>
        <a:off x="1595544" y="0"/>
        <a:ext cx="6065730" cy="632891"/>
      </dsp:txXfrm>
    </dsp:sp>
    <dsp:sp modelId="{FBA3DAC6-CDBA-4497-A340-908DCB6D0936}">
      <dsp:nvSpPr>
        <dsp:cNvPr id="0" name=""/>
        <dsp:cNvSpPr/>
      </dsp:nvSpPr>
      <dsp:spPr>
        <a:xfrm>
          <a:off x="550760" y="63289"/>
          <a:ext cx="557311" cy="50631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D03AC-CEC4-4ADC-806E-F426B25FCD77}">
      <dsp:nvSpPr>
        <dsp:cNvPr id="0" name=""/>
        <dsp:cNvSpPr/>
      </dsp:nvSpPr>
      <dsp:spPr>
        <a:xfrm>
          <a:off x="0" y="696180"/>
          <a:ext cx="7661275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第二章 变量、表达式、语句</a:t>
          </a:r>
          <a:endParaRPr lang="zh-CN" altLang="en-US" sz="2800" kern="1200" dirty="0"/>
        </a:p>
      </dsp:txBody>
      <dsp:txXfrm>
        <a:off x="1595544" y="696180"/>
        <a:ext cx="6065730" cy="632891"/>
      </dsp:txXfrm>
    </dsp:sp>
    <dsp:sp modelId="{4C4F57F5-E2D5-48C7-B2BF-0370731E5DAE}">
      <dsp:nvSpPr>
        <dsp:cNvPr id="0" name=""/>
        <dsp:cNvSpPr/>
      </dsp:nvSpPr>
      <dsp:spPr>
        <a:xfrm>
          <a:off x="550760" y="759469"/>
          <a:ext cx="557311" cy="50631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9518B-B7B2-41CA-8612-0A1B7B2CC865}">
      <dsp:nvSpPr>
        <dsp:cNvPr id="0" name=""/>
        <dsp:cNvSpPr/>
      </dsp:nvSpPr>
      <dsp:spPr>
        <a:xfrm>
          <a:off x="0" y="1392361"/>
          <a:ext cx="7661275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第三章 数组与指针</a:t>
          </a:r>
          <a:endParaRPr lang="zh-CN" altLang="en-US" sz="2800" kern="1200" dirty="0"/>
        </a:p>
      </dsp:txBody>
      <dsp:txXfrm>
        <a:off x="1595544" y="1392361"/>
        <a:ext cx="6065730" cy="632891"/>
      </dsp:txXfrm>
    </dsp:sp>
    <dsp:sp modelId="{E4E6D3A1-491A-4F84-929F-A518AFD0D8D8}">
      <dsp:nvSpPr>
        <dsp:cNvPr id="0" name=""/>
        <dsp:cNvSpPr/>
      </dsp:nvSpPr>
      <dsp:spPr>
        <a:xfrm>
          <a:off x="550760" y="1455650"/>
          <a:ext cx="557311" cy="50631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0A39B-39B3-4846-B395-66F0CF1151BA}">
      <dsp:nvSpPr>
        <dsp:cNvPr id="0" name=""/>
        <dsp:cNvSpPr/>
      </dsp:nvSpPr>
      <dsp:spPr>
        <a:xfrm>
          <a:off x="0" y="2088542"/>
          <a:ext cx="7661275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第四章 函数</a:t>
          </a:r>
          <a:endParaRPr lang="zh-CN" altLang="en-US" sz="2800" kern="1200" dirty="0"/>
        </a:p>
      </dsp:txBody>
      <dsp:txXfrm>
        <a:off x="1595544" y="2088542"/>
        <a:ext cx="6065730" cy="632891"/>
      </dsp:txXfrm>
    </dsp:sp>
    <dsp:sp modelId="{CFFAB078-5F0E-4F35-A1B3-8BD544844E46}">
      <dsp:nvSpPr>
        <dsp:cNvPr id="0" name=""/>
        <dsp:cNvSpPr/>
      </dsp:nvSpPr>
      <dsp:spPr>
        <a:xfrm>
          <a:off x="550760" y="2151831"/>
          <a:ext cx="557311" cy="50631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40244-9DC3-42BB-87ED-B97B221B5028}">
      <dsp:nvSpPr>
        <dsp:cNvPr id="0" name=""/>
        <dsp:cNvSpPr/>
      </dsp:nvSpPr>
      <dsp:spPr>
        <a:xfrm>
          <a:off x="0" y="2784723"/>
          <a:ext cx="7661275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第五章 类的基本概念</a:t>
          </a:r>
          <a:endParaRPr lang="zh-CN" altLang="en-US" sz="2800" kern="1200" dirty="0"/>
        </a:p>
      </dsp:txBody>
      <dsp:txXfrm>
        <a:off x="1595544" y="2784723"/>
        <a:ext cx="6065730" cy="632891"/>
      </dsp:txXfrm>
    </dsp:sp>
    <dsp:sp modelId="{76AEFABD-51AB-4208-9E37-A5F08D46397D}">
      <dsp:nvSpPr>
        <dsp:cNvPr id="0" name=""/>
        <dsp:cNvSpPr/>
      </dsp:nvSpPr>
      <dsp:spPr>
        <a:xfrm>
          <a:off x="550760" y="2848012"/>
          <a:ext cx="557311" cy="50631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57E80-B3E7-4561-991C-5F4E68E9787E}">
      <dsp:nvSpPr>
        <dsp:cNvPr id="0" name=""/>
        <dsp:cNvSpPr/>
      </dsp:nvSpPr>
      <dsp:spPr>
        <a:xfrm>
          <a:off x="0" y="3480903"/>
          <a:ext cx="7661275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第六章 域和生命周期</a:t>
          </a:r>
          <a:endParaRPr lang="zh-CN" altLang="en-US" sz="2800" kern="1200" dirty="0"/>
        </a:p>
      </dsp:txBody>
      <dsp:txXfrm>
        <a:off x="1595544" y="3480903"/>
        <a:ext cx="6065730" cy="632891"/>
      </dsp:txXfrm>
    </dsp:sp>
    <dsp:sp modelId="{42969992-F82A-4B54-9001-6B1A08FC4560}">
      <dsp:nvSpPr>
        <dsp:cNvPr id="0" name=""/>
        <dsp:cNvSpPr/>
      </dsp:nvSpPr>
      <dsp:spPr>
        <a:xfrm>
          <a:off x="550760" y="3544192"/>
          <a:ext cx="557311" cy="50631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4B93F-D4C4-4535-8EDA-1CA0A0100F48}">
      <dsp:nvSpPr>
        <dsp:cNvPr id="0" name=""/>
        <dsp:cNvSpPr/>
      </dsp:nvSpPr>
      <dsp:spPr>
        <a:xfrm>
          <a:off x="0" y="0"/>
          <a:ext cx="7661275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第一章 </a:t>
          </a:r>
          <a:r>
            <a:rPr lang="en-US" altLang="zh-CN" sz="2800" kern="1200" dirty="0" smtClean="0"/>
            <a:t>C++</a:t>
          </a:r>
          <a:r>
            <a:rPr lang="zh-CN" altLang="en-US" sz="2800" kern="1200" dirty="0" smtClean="0"/>
            <a:t>概述</a:t>
          </a:r>
          <a:endParaRPr lang="zh-CN" altLang="en-US" sz="2800" kern="1200" dirty="0"/>
        </a:p>
      </dsp:txBody>
      <dsp:txXfrm>
        <a:off x="1595544" y="0"/>
        <a:ext cx="6065730" cy="632891"/>
      </dsp:txXfrm>
    </dsp:sp>
    <dsp:sp modelId="{FBA3DAC6-CDBA-4497-A340-908DCB6D0936}">
      <dsp:nvSpPr>
        <dsp:cNvPr id="0" name=""/>
        <dsp:cNvSpPr/>
      </dsp:nvSpPr>
      <dsp:spPr>
        <a:xfrm>
          <a:off x="550760" y="63289"/>
          <a:ext cx="557311" cy="50631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D03AC-CEC4-4ADC-806E-F426B25FCD77}">
      <dsp:nvSpPr>
        <dsp:cNvPr id="0" name=""/>
        <dsp:cNvSpPr/>
      </dsp:nvSpPr>
      <dsp:spPr>
        <a:xfrm>
          <a:off x="0" y="696180"/>
          <a:ext cx="7661275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第二章 变量、表达式、语句</a:t>
          </a:r>
          <a:endParaRPr lang="zh-CN" altLang="en-US" sz="2800" kern="1200" dirty="0"/>
        </a:p>
      </dsp:txBody>
      <dsp:txXfrm>
        <a:off x="1595544" y="696180"/>
        <a:ext cx="6065730" cy="632891"/>
      </dsp:txXfrm>
    </dsp:sp>
    <dsp:sp modelId="{4C4F57F5-E2D5-48C7-B2BF-0370731E5DAE}">
      <dsp:nvSpPr>
        <dsp:cNvPr id="0" name=""/>
        <dsp:cNvSpPr/>
      </dsp:nvSpPr>
      <dsp:spPr>
        <a:xfrm>
          <a:off x="550760" y="759469"/>
          <a:ext cx="557311" cy="50631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9518B-B7B2-41CA-8612-0A1B7B2CC865}">
      <dsp:nvSpPr>
        <dsp:cNvPr id="0" name=""/>
        <dsp:cNvSpPr/>
      </dsp:nvSpPr>
      <dsp:spPr>
        <a:xfrm>
          <a:off x="0" y="1392361"/>
          <a:ext cx="7661275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第三章 数组与指针</a:t>
          </a:r>
          <a:endParaRPr lang="zh-CN" altLang="en-US" sz="2800" kern="1200" dirty="0"/>
        </a:p>
      </dsp:txBody>
      <dsp:txXfrm>
        <a:off x="1595544" y="1392361"/>
        <a:ext cx="6065730" cy="632891"/>
      </dsp:txXfrm>
    </dsp:sp>
    <dsp:sp modelId="{E4E6D3A1-491A-4F84-929F-A518AFD0D8D8}">
      <dsp:nvSpPr>
        <dsp:cNvPr id="0" name=""/>
        <dsp:cNvSpPr/>
      </dsp:nvSpPr>
      <dsp:spPr>
        <a:xfrm>
          <a:off x="550760" y="1455650"/>
          <a:ext cx="557311" cy="50631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0A39B-39B3-4846-B395-66F0CF1151BA}">
      <dsp:nvSpPr>
        <dsp:cNvPr id="0" name=""/>
        <dsp:cNvSpPr/>
      </dsp:nvSpPr>
      <dsp:spPr>
        <a:xfrm>
          <a:off x="0" y="2088542"/>
          <a:ext cx="7661275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第四章 函数</a:t>
          </a:r>
          <a:endParaRPr lang="zh-CN" altLang="en-US" sz="2800" kern="1200" dirty="0"/>
        </a:p>
      </dsp:txBody>
      <dsp:txXfrm>
        <a:off x="1595544" y="2088542"/>
        <a:ext cx="6065730" cy="632891"/>
      </dsp:txXfrm>
    </dsp:sp>
    <dsp:sp modelId="{CFFAB078-5F0E-4F35-A1B3-8BD544844E46}">
      <dsp:nvSpPr>
        <dsp:cNvPr id="0" name=""/>
        <dsp:cNvSpPr/>
      </dsp:nvSpPr>
      <dsp:spPr>
        <a:xfrm>
          <a:off x="550760" y="2151831"/>
          <a:ext cx="557311" cy="50631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40244-9DC3-42BB-87ED-B97B221B5028}">
      <dsp:nvSpPr>
        <dsp:cNvPr id="0" name=""/>
        <dsp:cNvSpPr/>
      </dsp:nvSpPr>
      <dsp:spPr>
        <a:xfrm>
          <a:off x="0" y="2784723"/>
          <a:ext cx="7661275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第五章 类的基本概念</a:t>
          </a:r>
          <a:endParaRPr lang="zh-CN" altLang="en-US" sz="2800" kern="1200" dirty="0"/>
        </a:p>
      </dsp:txBody>
      <dsp:txXfrm>
        <a:off x="1595544" y="2784723"/>
        <a:ext cx="6065730" cy="632891"/>
      </dsp:txXfrm>
    </dsp:sp>
    <dsp:sp modelId="{76AEFABD-51AB-4208-9E37-A5F08D46397D}">
      <dsp:nvSpPr>
        <dsp:cNvPr id="0" name=""/>
        <dsp:cNvSpPr/>
      </dsp:nvSpPr>
      <dsp:spPr>
        <a:xfrm>
          <a:off x="550760" y="2848012"/>
          <a:ext cx="557311" cy="506313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57E80-B3E7-4561-991C-5F4E68E9787E}">
      <dsp:nvSpPr>
        <dsp:cNvPr id="0" name=""/>
        <dsp:cNvSpPr/>
      </dsp:nvSpPr>
      <dsp:spPr>
        <a:xfrm>
          <a:off x="0" y="3480903"/>
          <a:ext cx="7661275" cy="63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第六章 域和生命周期</a:t>
          </a:r>
          <a:endParaRPr lang="zh-CN" altLang="en-US" sz="2800" kern="1200" dirty="0"/>
        </a:p>
      </dsp:txBody>
      <dsp:txXfrm>
        <a:off x="1595544" y="3480903"/>
        <a:ext cx="6065730" cy="632891"/>
      </dsp:txXfrm>
    </dsp:sp>
    <dsp:sp modelId="{42969992-F82A-4B54-9001-6B1A08FC4560}">
      <dsp:nvSpPr>
        <dsp:cNvPr id="0" name=""/>
        <dsp:cNvSpPr/>
      </dsp:nvSpPr>
      <dsp:spPr>
        <a:xfrm>
          <a:off x="550760" y="3544192"/>
          <a:ext cx="557311" cy="50631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1FB648-9AB0-4A12-B6DA-F4A1C1B2B9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825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03FD635-5885-4A30-9336-18EEF65599E7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87690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FB648-9AB0-4A12-B6DA-F4A1C1B2B95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661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15 h 1000"/>
                <a:gd name="T2" fmla="*/ 0 w 1000"/>
                <a:gd name="T3" fmla="*/ 15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3 h 1000"/>
                <a:gd name="T6" fmla="*/ 0 w 1000"/>
                <a:gd name="T7" fmla="*/ 3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54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54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1C216-E019-4066-AA14-F1149A32EF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000246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A3A2D-6941-4FF2-85AF-94004E31BB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532254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E4B83-B9EE-407B-9510-DC3EE21915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080444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B135D-21E6-4025-A7C1-2C907F0503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35501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02B52-1A26-476E-91C7-4B3B1F129D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557377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2EDC3-F6F5-45EF-ACF7-673AF97A5F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68249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C02D4-2C18-41CB-BF3B-1A1CFCCFB2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0474838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2315F-83D8-4B69-874A-84225E6E11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804010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97963-836C-4423-93F0-7E29033E66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491008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34DD7-9397-4153-BA58-3E7462F6A5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2857835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9055B-77B8-4566-91BC-F9348BF0FA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051588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43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439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43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79C1C456-0F7F-4E20-88C8-E2712132D7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7 w 1000"/>
              <a:gd name="T1" fmla="*/ 2147483647 h 1000"/>
              <a:gd name="T2" fmla="*/ 0 w 1000"/>
              <a:gd name="T3" fmla="*/ 2147483647 h 1000"/>
              <a:gd name="T4" fmla="*/ 0 w 1000"/>
              <a:gd name="T5" fmla="*/ 0 h 1000"/>
              <a:gd name="T6" fmla="*/ 2147483647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9" r:id="rId1"/>
    <p:sldLayoutId id="2147484899" r:id="rId2"/>
    <p:sldLayoutId id="2147484900" r:id="rId3"/>
    <p:sldLayoutId id="2147484901" r:id="rId4"/>
    <p:sldLayoutId id="2147484902" r:id="rId5"/>
    <p:sldLayoutId id="2147484903" r:id="rId6"/>
    <p:sldLayoutId id="2147484904" r:id="rId7"/>
    <p:sldLayoutId id="2147484905" r:id="rId8"/>
    <p:sldLayoutId id="2147484906" r:id="rId9"/>
    <p:sldLayoutId id="2147484907" r:id="rId10"/>
    <p:sldLayoutId id="2147484908" r:id="rId11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ccheng@sjtu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219200"/>
            <a:ext cx="6248400" cy="1981200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C++</a:t>
            </a:r>
            <a:r>
              <a:rPr lang="zh-CN" altLang="en-US" dirty="0" smtClean="0"/>
              <a:t>编程基础</a:t>
            </a:r>
            <a:r>
              <a:rPr lang="en-US" altLang="zh-CN" dirty="0" smtClean="0"/>
              <a:t>(1)</a:t>
            </a:r>
            <a:endParaRPr lang="zh-CN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752600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上海交通大学</a:t>
            </a:r>
            <a:endParaRPr lang="en-US" altLang="zh-CN" dirty="0" smtClean="0"/>
          </a:p>
          <a:p>
            <a:pPr algn="ctr" eaLnBrk="1" hangingPunct="1"/>
            <a:r>
              <a:rPr lang="zh-CN" altLang="en-US" dirty="0" smtClean="0"/>
              <a:t>程奂翀</a:t>
            </a:r>
          </a:p>
          <a:p>
            <a:pPr algn="ctr" eaLnBrk="1" hangingPunct="1"/>
            <a:r>
              <a:rPr lang="en-US" altLang="zh-CN" dirty="0" smtClean="0"/>
              <a:t>2014/09/23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325" y="1828800"/>
            <a:ext cx="7661275" cy="4648200"/>
          </a:xfrm>
        </p:spPr>
        <p:txBody>
          <a:bodyPr/>
          <a:lstStyle/>
          <a:p>
            <a:pPr lvl="0">
              <a:buClr>
                <a:srgbClr val="CC9900"/>
              </a:buClr>
            </a:pPr>
            <a:r>
              <a:rPr lang="zh-CN" altLang="en-US" dirty="0">
                <a:solidFill>
                  <a:srgbClr val="000000"/>
                </a:solidFill>
              </a:rPr>
              <a:t>变量</a:t>
            </a:r>
            <a:r>
              <a:rPr lang="zh-CN" altLang="en-US" dirty="0" smtClean="0">
                <a:solidFill>
                  <a:srgbClr val="000000"/>
                </a:solidFill>
              </a:rPr>
              <a:t>、表达式、语句的含义</a:t>
            </a:r>
            <a:endParaRPr lang="en-US" altLang="zh-CN" dirty="0" smtClean="0"/>
          </a:p>
          <a:p>
            <a:pPr marL="784225" lvl="1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变量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保存数据的可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84225" lvl="1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表达式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由运算符将变量或常量连接起来表示一定的运算关系的式子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84225" lvl="1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程序运行时执行某个动作的语法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结构，它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改变变量的值，产生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输出或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处理输入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33488" lvl="3" indent="0"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StudentNum</a:t>
            </a:r>
            <a:r>
              <a:rPr lang="en-US" altLang="zh-CN" sz="1800" dirty="0" smtClean="0"/>
              <a:t>;	//</a:t>
            </a:r>
            <a:r>
              <a:rPr lang="zh-CN" altLang="en-US" sz="1800" dirty="0"/>
              <a:t>定义</a:t>
            </a:r>
            <a:r>
              <a:rPr lang="zh-CN" altLang="en-US" sz="1800" dirty="0" smtClean="0"/>
              <a:t>语句，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StudentNum</a:t>
            </a:r>
            <a:r>
              <a:rPr lang="zh-CN" altLang="en-US" sz="1800" dirty="0" smtClean="0"/>
              <a:t>为变量</a:t>
            </a:r>
            <a:endParaRPr lang="en-US" altLang="zh-CN" sz="1800" dirty="0" smtClean="0"/>
          </a:p>
          <a:p>
            <a:pPr marL="1233488" lvl="3" indent="0">
              <a:buNone/>
            </a:pPr>
            <a:r>
              <a:rPr lang="en-US" altLang="zh-CN" sz="1800" dirty="0" err="1" smtClean="0"/>
              <a:t>StudentNum</a:t>
            </a:r>
            <a:r>
              <a:rPr lang="en-US" altLang="zh-CN" sz="1800" dirty="0" smtClean="0"/>
              <a:t>= row1Num + row2Num + row3Num; </a:t>
            </a:r>
          </a:p>
          <a:p>
            <a:pPr marL="1233488" lvl="3" indent="0">
              <a:buNone/>
            </a:pPr>
            <a:r>
              <a:rPr lang="en-US" altLang="zh-CN" sz="1800" dirty="0" smtClean="0"/>
              <a:t>//row1Num+row2Num+row3Num</a:t>
            </a:r>
            <a:r>
              <a:rPr lang="zh-CN" altLang="en-US" sz="1800" dirty="0" smtClean="0"/>
              <a:t>为表达式</a:t>
            </a:r>
            <a:r>
              <a:rPr lang="en-US" altLang="zh-CN" sz="1800" dirty="0" smtClean="0"/>
              <a:t>;</a:t>
            </a:r>
          </a:p>
          <a:p>
            <a:pPr marL="1233488" lvl="3" indent="0">
              <a:buNone/>
            </a:pPr>
            <a:r>
              <a:rPr lang="en-US" altLang="zh-CN" sz="1800" dirty="0" smtClean="0"/>
              <a:t>//</a:t>
            </a:r>
            <a:r>
              <a:rPr lang="en-US" altLang="zh-CN" sz="1800" dirty="0" err="1" smtClean="0"/>
              <a:t>StudentNum</a:t>
            </a:r>
            <a:r>
              <a:rPr lang="en-US" altLang="zh-CN" sz="1800" dirty="0" smtClean="0"/>
              <a:t>=row1Num+row2Num+row3Num</a:t>
            </a:r>
            <a:r>
              <a:rPr lang="zh-CN" altLang="en-US" sz="1800" dirty="0" smtClean="0"/>
              <a:t>为赋值语句；</a:t>
            </a:r>
            <a:endParaRPr lang="en-US" altLang="zh-CN" sz="1800" dirty="0" smtClean="0"/>
          </a:p>
          <a:p>
            <a:pPr marL="1233488" lvl="3" indent="0">
              <a:buNone/>
            </a:pPr>
            <a:r>
              <a:rPr lang="en-US" altLang="zh-CN" sz="1800" dirty="0" err="1"/>
              <a:t>p</a:t>
            </a:r>
            <a:r>
              <a:rPr lang="en-US" altLang="zh-CN" sz="1800" dirty="0" err="1" smtClean="0"/>
              <a:t>rintf</a:t>
            </a:r>
            <a:r>
              <a:rPr lang="en-US" altLang="zh-CN" sz="1800" dirty="0" smtClean="0"/>
              <a:t>(“%d\n</a:t>
            </a:r>
            <a:r>
              <a:rPr lang="en-US" altLang="zh-CN" sz="1800" dirty="0"/>
              <a:t>”, </a:t>
            </a:r>
            <a:r>
              <a:rPr lang="en-US" altLang="zh-CN" sz="1800" dirty="0" err="1"/>
              <a:t>StudentNum</a:t>
            </a:r>
            <a:r>
              <a:rPr lang="en-US" altLang="zh-CN" sz="18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824866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数据与变量（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6400"/>
            <a:ext cx="7661275" cy="1905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常量与变量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常量是一个具有实际值的量，并且其值在程序中不可以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改变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变量就是可以在程序中保存数据的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量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这个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量的值是可以改变的，因此被称为变量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06463" y="3748087"/>
            <a:ext cx="76612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zh-CN" sz="2000" kern="0" dirty="0" err="1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kern="0" dirty="0" err="1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nt</a:t>
            </a:r>
            <a:r>
              <a:rPr lang="en-US" altLang="zh-CN" sz="2000" kern="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kern="0" dirty="0" err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kern="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000" kern="0" dirty="0" smtClean="0">
                <a:solidFill>
                  <a:srgbClr val="33CC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en-US" altLang="zh-CN" sz="2000" kern="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marL="0" indent="0" algn="ctr">
              <a:buNone/>
            </a:pPr>
            <a:r>
              <a:rPr lang="en-US" altLang="zh-CN" sz="2000" kern="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US" altLang="zh-CN" sz="2000" kern="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ouble</a:t>
            </a:r>
            <a:r>
              <a:rPr lang="en-US" altLang="zh-CN" sz="2000" kern="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kern="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en-US" altLang="zh-CN" sz="2000" kern="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000" kern="0" dirty="0" smtClean="0">
                <a:solidFill>
                  <a:srgbClr val="33CC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123.0</a:t>
            </a:r>
            <a:r>
              <a:rPr lang="en-US" altLang="zh-CN" sz="2000" kern="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marL="0" indent="0" algn="ctr">
              <a:buNone/>
            </a:pPr>
            <a:r>
              <a:rPr lang="en-US" altLang="zh-CN" sz="2000" kern="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char</a:t>
            </a:r>
            <a:r>
              <a:rPr lang="en-US" altLang="zh-CN" sz="2000" kern="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sz="2000" kern="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000" kern="0" dirty="0" smtClean="0">
                <a:solidFill>
                  <a:srgbClr val="33CC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‘A’</a:t>
            </a:r>
            <a:r>
              <a:rPr lang="en-US" altLang="zh-CN" sz="2000" kern="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kern="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marL="0" indent="0" algn="ctr">
              <a:buNone/>
            </a:pPr>
            <a:r>
              <a:rPr lang="en-US" altLang="zh-CN" sz="2000" kern="0" dirty="0" err="1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zh-CN" altLang="en-US" sz="2000" kern="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kern="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kern="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double</a:t>
            </a:r>
            <a:r>
              <a:rPr lang="zh-CN" altLang="en-US" sz="2000" kern="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kern="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kern="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char</a:t>
            </a:r>
            <a:r>
              <a:rPr lang="zh-CN" altLang="en-US" sz="2000" kern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是数据类型</a:t>
            </a:r>
            <a:endParaRPr lang="en-US" altLang="zh-CN" sz="2000" kern="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r>
              <a:rPr lang="en-US" altLang="zh-CN" sz="2000" kern="0" dirty="0">
                <a:solidFill>
                  <a:srgbClr val="33CC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000" kern="0" dirty="0">
                <a:solidFill>
                  <a:srgbClr val="33CC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kern="0" dirty="0">
                <a:solidFill>
                  <a:srgbClr val="33CC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123.0</a:t>
            </a:r>
            <a:r>
              <a:rPr lang="en-US" altLang="zh-CN" sz="2000" kern="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kern="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kern="0" dirty="0">
                <a:solidFill>
                  <a:srgbClr val="33CC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‘A’</a:t>
            </a:r>
            <a:r>
              <a:rPr lang="en-US" altLang="zh-CN" sz="2000" kern="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kern="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2000" kern="0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常量</a:t>
            </a:r>
            <a:endParaRPr lang="en-US" altLang="zh-CN" sz="2000" kern="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r>
              <a:rPr lang="en-US" altLang="zh-CN" sz="2000" kern="0" dirty="0" err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000" kern="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kern="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sz="2000" kern="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kern="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kern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是变量，可以重新赋值，如</a:t>
            </a:r>
            <a:r>
              <a:rPr lang="en-US" altLang="zh-CN" sz="2000" kern="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kern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=7</a:t>
            </a:r>
            <a:r>
              <a:rPr lang="zh-CN" altLang="en-US" sz="2000" kern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000" kern="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0764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数据与变量（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4000"/>
            <a:ext cx="7661275" cy="5181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特殊的常量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sz="2400" dirty="0" smtClean="0"/>
              <a:t>字符串常量：“</a:t>
            </a:r>
            <a:r>
              <a:rPr lang="en-US" altLang="zh-CN" sz="2400" dirty="0" err="1"/>
              <a:t>Hellow</a:t>
            </a:r>
            <a:r>
              <a:rPr lang="zh-CN" altLang="en-US" sz="2400" dirty="0" smtClean="0"/>
              <a:t>”</a:t>
            </a:r>
            <a:endParaRPr lang="en-US" altLang="zh-CN" sz="2400" dirty="0"/>
          </a:p>
          <a:p>
            <a:pPr lvl="1"/>
            <a:endParaRPr lang="en-US" altLang="zh-CN" sz="2400" dirty="0" smtClean="0">
              <a:solidFill>
                <a:schemeClr val="tx2"/>
              </a:solidFill>
            </a:endParaRPr>
          </a:p>
          <a:p>
            <a:pPr lvl="1"/>
            <a:endParaRPr lang="en-US" altLang="zh-CN" sz="2400" dirty="0">
              <a:solidFill>
                <a:schemeClr val="tx2"/>
              </a:solidFill>
            </a:endParaRPr>
          </a:p>
          <a:p>
            <a:pPr lvl="1"/>
            <a:endParaRPr lang="en-US" altLang="zh-CN" sz="2400" dirty="0" smtClean="0">
              <a:solidFill>
                <a:schemeClr val="tx2"/>
              </a:solidFill>
            </a:endParaRPr>
          </a:p>
          <a:p>
            <a:pPr lvl="1"/>
            <a:endParaRPr lang="en-US" altLang="zh-CN" sz="2400" dirty="0" smtClean="0">
              <a:solidFill>
                <a:schemeClr val="tx2"/>
              </a:solidFill>
            </a:endParaRPr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宏：#</a:t>
            </a:r>
            <a:r>
              <a:rPr lang="en-US" altLang="zh-CN" sz="2400" dirty="0"/>
              <a:t>define PI </a:t>
            </a:r>
            <a:r>
              <a:rPr lang="en-US" altLang="zh-CN" sz="2400" dirty="0" smtClean="0"/>
              <a:t>3.14</a:t>
            </a:r>
          </a:p>
          <a:p>
            <a:pPr lvl="1"/>
            <a:r>
              <a:rPr lang="en-US" altLang="zh-CN" sz="2400" dirty="0"/>
              <a:t>C</a:t>
            </a:r>
            <a:r>
              <a:rPr lang="en-US" altLang="zh-CN" sz="2400" dirty="0" smtClean="0"/>
              <a:t>++</a:t>
            </a:r>
            <a:r>
              <a:rPr lang="zh-CN" altLang="en-US" sz="2400" dirty="0" smtClean="0"/>
              <a:t>关键字</a:t>
            </a:r>
            <a:r>
              <a:rPr lang="en-US" altLang="zh-CN" sz="2400" dirty="0" err="1" smtClean="0"/>
              <a:t>const</a:t>
            </a:r>
            <a:r>
              <a:rPr lang="zh-CN" altLang="en-US" sz="2400" dirty="0" smtClean="0"/>
              <a:t>修饰的变量</a:t>
            </a:r>
            <a:endParaRPr lang="en-US" altLang="zh-CN" sz="2400" dirty="0" smtClean="0"/>
          </a:p>
          <a:p>
            <a:pPr marL="449262" lvl="1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const</a:t>
            </a:r>
            <a:r>
              <a:rPr lang="en-US" altLang="zh-CN" sz="2400" dirty="0" smtClean="0"/>
              <a:t> double Pi=3.1415927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449262" lvl="1" indent="0"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	Pi=0</a:t>
            </a:r>
            <a:r>
              <a:rPr lang="zh-CN" altLang="en-US" sz="2400" dirty="0" smtClean="0">
                <a:solidFill>
                  <a:schemeClr val="tx2"/>
                </a:solidFill>
              </a:rPr>
              <a:t>；</a:t>
            </a:r>
            <a:r>
              <a:rPr lang="en-US" altLang="zh-CN" sz="2400" dirty="0" smtClean="0">
                <a:solidFill>
                  <a:schemeClr val="tx2"/>
                </a:solidFill>
              </a:rPr>
              <a:t>//</a:t>
            </a:r>
            <a:r>
              <a:rPr lang="zh-CN" altLang="en-US" sz="2400" dirty="0" smtClean="0">
                <a:solidFill>
                  <a:schemeClr val="tx2"/>
                </a:solidFill>
              </a:rPr>
              <a:t>编译错误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pic>
        <p:nvPicPr>
          <p:cNvPr id="4" name="Picture 2" descr="新建 Microsoft Visio 绘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67000"/>
            <a:ext cx="4267200" cy="179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67996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数据与变量（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159850"/>
              </p:ext>
            </p:extLst>
          </p:nvPr>
        </p:nvGraphicFramePr>
        <p:xfrm>
          <a:off x="375443" y="2057400"/>
          <a:ext cx="8270875" cy="321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" name="BMP 图像" r:id="rId3" imgW="5705640" imgH="2219400" progId="Paint.Picture">
                  <p:embed/>
                </p:oleObj>
              </mc:Choice>
              <mc:Fallback>
                <p:oleObj name="BMP 图像" r:id="rId3" imgW="5705640" imgH="2219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" y="2057400"/>
                        <a:ext cx="8270875" cy="321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95071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数据与变量（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701180"/>
              </p:ext>
            </p:extLst>
          </p:nvPr>
        </p:nvGraphicFramePr>
        <p:xfrm>
          <a:off x="1371600" y="1447800"/>
          <a:ext cx="6304995" cy="532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" name="BMP 图像" r:id="rId3" imgW="5210280" imgH="4400640" progId="Paint.Picture">
                  <p:embed/>
                </p:oleObj>
              </mc:Choice>
              <mc:Fallback>
                <p:oleObj name="BMP 图像" r:id="rId3" imgW="5210280" imgH="440064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6304995" cy="532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356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数据与变量（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6400"/>
            <a:ext cx="7661275" cy="1447800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tx2"/>
                </a:solidFill>
              </a:rPr>
              <a:t>科学计数法</a:t>
            </a:r>
          </a:p>
          <a:p>
            <a:pPr lvl="1"/>
            <a:r>
              <a:rPr lang="zh-CN" altLang="en-US" sz="1800" dirty="0" smtClean="0"/>
              <a:t>形式：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0.345E+2</a:t>
            </a:r>
            <a:r>
              <a:rPr lang="zh-CN" altLang="en-US" sz="1800" dirty="0" smtClean="0"/>
              <a:t>、</a:t>
            </a:r>
            <a:r>
              <a:rPr lang="en-US" altLang="zh-CN" sz="1800" dirty="0"/>
              <a:t> -</a:t>
            </a:r>
            <a:r>
              <a:rPr lang="en-US" altLang="zh-CN" sz="1800" dirty="0" smtClean="0"/>
              <a:t>34.4e-3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e</a:t>
            </a:r>
            <a:r>
              <a:rPr lang="zh-CN" altLang="en-US" sz="1800" dirty="0" smtClean="0"/>
              <a:t>不区分大小写，</a:t>
            </a:r>
            <a:r>
              <a:rPr lang="en-US" altLang="zh-CN" sz="1800" dirty="0" smtClean="0"/>
              <a:t>+</a:t>
            </a:r>
            <a:r>
              <a:rPr lang="zh-CN" altLang="en-US" sz="1800" dirty="0" smtClean="0"/>
              <a:t>可以省略）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含义：</a:t>
            </a:r>
            <a:r>
              <a:rPr lang="en-US" altLang="zh-CN" sz="1800" dirty="0" smtClean="0"/>
              <a:t>0.345E+2=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0.345×10</a:t>
            </a:r>
            <a:r>
              <a:rPr lang="en-US" altLang="zh-CN" sz="1800" baseline="30000" dirty="0" smtClean="0"/>
              <a:t>2</a:t>
            </a:r>
            <a:r>
              <a:rPr lang="zh-CN" altLang="en-US" sz="1800" dirty="0"/>
              <a:t> </a:t>
            </a:r>
            <a:endParaRPr lang="en-US" altLang="zh-CN" sz="1800" dirty="0" smtClean="0"/>
          </a:p>
          <a:p>
            <a:pPr marL="449262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-34.4e-3=-34.4×10</a:t>
            </a:r>
            <a:r>
              <a:rPr lang="en-US" altLang="zh-CN" sz="1800" baseline="30000" dirty="0" smtClean="0"/>
              <a:t>-3</a:t>
            </a:r>
          </a:p>
        </p:txBody>
      </p:sp>
      <p:pic>
        <p:nvPicPr>
          <p:cNvPr id="4098" name="Picture 2" descr="http://www.linuxidc.com/upload/2012_07/1207220842308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54684"/>
            <a:ext cx="5449389" cy="334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1276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数据与变量（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4000"/>
            <a:ext cx="7661275" cy="5181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截断误差</a:t>
            </a:r>
            <a:endParaRPr lang="en-US" altLang="zh-CN" dirty="0">
              <a:solidFill>
                <a:schemeClr val="tx2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2"/>
                </a:solidFill>
              </a:rPr>
              <a:t>由于</a:t>
            </a:r>
            <a:r>
              <a:rPr lang="en-US" altLang="zh-CN" sz="2000" dirty="0" smtClean="0">
                <a:solidFill>
                  <a:schemeClr val="tx2"/>
                </a:solidFill>
              </a:rPr>
              <a:t>float</a:t>
            </a:r>
            <a:r>
              <a:rPr lang="zh-CN" altLang="en-US" sz="2000" dirty="0" smtClean="0">
                <a:solidFill>
                  <a:schemeClr val="tx2"/>
                </a:solidFill>
              </a:rPr>
              <a:t>（</a:t>
            </a:r>
            <a:r>
              <a:rPr lang="en-US" altLang="zh-CN" sz="2000" dirty="0" smtClean="0">
                <a:solidFill>
                  <a:schemeClr val="tx2"/>
                </a:solidFill>
              </a:rPr>
              <a:t>double</a:t>
            </a:r>
            <a:r>
              <a:rPr lang="zh-CN" altLang="en-US" sz="2000" dirty="0" smtClean="0">
                <a:solidFill>
                  <a:schemeClr val="tx2"/>
                </a:solidFill>
              </a:rPr>
              <a:t>）储存方式的特殊性，用于表示精度的只有</a:t>
            </a:r>
            <a:r>
              <a:rPr lang="en-US" altLang="zh-CN" sz="2000" dirty="0" smtClean="0">
                <a:solidFill>
                  <a:schemeClr val="tx2"/>
                </a:solidFill>
              </a:rPr>
              <a:t>23bit</a:t>
            </a:r>
            <a:r>
              <a:rPr lang="zh-CN" altLang="en-US" sz="2000" dirty="0" smtClean="0">
                <a:solidFill>
                  <a:schemeClr val="tx2"/>
                </a:solidFill>
              </a:rPr>
              <a:t>（</a:t>
            </a:r>
            <a:r>
              <a:rPr lang="en-US" altLang="zh-CN" sz="2000" dirty="0" smtClean="0">
                <a:solidFill>
                  <a:schemeClr val="tx2"/>
                </a:solidFill>
              </a:rPr>
              <a:t>52bit</a:t>
            </a:r>
            <a:r>
              <a:rPr lang="zh-CN" altLang="en-US" sz="2000" dirty="0" smtClean="0">
                <a:solidFill>
                  <a:schemeClr val="tx2"/>
                </a:solidFill>
              </a:rPr>
              <a:t>），实际能表示十进制的精度分别为</a:t>
            </a:r>
            <a:r>
              <a:rPr lang="en-US" altLang="zh-CN" sz="2000" dirty="0" smtClean="0">
                <a:solidFill>
                  <a:schemeClr val="tx2"/>
                </a:solidFill>
              </a:rPr>
              <a:t>6</a:t>
            </a:r>
            <a:r>
              <a:rPr lang="zh-CN" altLang="en-US" sz="2000" dirty="0" smtClean="0">
                <a:solidFill>
                  <a:schemeClr val="tx2"/>
                </a:solidFill>
              </a:rPr>
              <a:t>位（</a:t>
            </a:r>
            <a:r>
              <a:rPr lang="en-US" altLang="zh-CN" sz="2000" dirty="0" smtClean="0">
                <a:solidFill>
                  <a:schemeClr val="tx2"/>
                </a:solidFill>
              </a:rPr>
              <a:t>13</a:t>
            </a:r>
            <a:r>
              <a:rPr lang="zh-CN" altLang="en-US" sz="2000" dirty="0" smtClean="0">
                <a:solidFill>
                  <a:schemeClr val="tx2"/>
                </a:solidFill>
              </a:rPr>
              <a:t>位）</a:t>
            </a:r>
            <a:endParaRPr lang="en-US" altLang="zh-CN" sz="20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54075" lvl="2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float a=1e-10; </a:t>
            </a:r>
          </a:p>
          <a:p>
            <a:pPr marL="854075" lvl="2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float b=a+1;  -&gt;  b=1.0000000001e0 </a:t>
            </a:r>
          </a:p>
          <a:p>
            <a:pPr marL="854075" lvl="2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超出</a:t>
            </a:r>
            <a:r>
              <a:rPr lang="en-US" altLang="zh-CN" sz="1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float</a:t>
            </a:r>
            <a:r>
              <a:rPr lang="zh-CN" altLang="en-US" sz="1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精度范围，被截断，变成</a:t>
            </a:r>
            <a:r>
              <a:rPr lang="en-US" altLang="zh-CN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z="1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=1e0=1</a:t>
            </a:r>
          </a:p>
          <a:p>
            <a:pPr marL="854075" lvl="2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b==1.0000000001</a:t>
            </a:r>
            <a:r>
              <a:rPr lang="zh-CN" altLang="en-US" sz="1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</a:t>
            </a:r>
            <a:r>
              <a:rPr lang="en-US" altLang="zh-CN" sz="1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false</a:t>
            </a:r>
          </a:p>
          <a:p>
            <a:pPr marL="854075" lvl="2" indent="0"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解决方法：</a:t>
            </a:r>
            <a:r>
              <a:rPr lang="en-US" altLang="zh-CN" sz="1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1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设置</a:t>
            </a:r>
            <a:r>
              <a:rPr lang="en-US" altLang="zh-CN" sz="1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1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1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double</a:t>
            </a:r>
            <a:r>
              <a:rPr lang="zh-CN" altLang="en-US" sz="1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类型，</a:t>
            </a:r>
            <a:r>
              <a:rPr lang="en-US" altLang="zh-CN" sz="1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1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把大数和小数分别储存</a:t>
            </a:r>
            <a:endParaRPr lang="en-US" altLang="zh-CN" sz="16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999933"/>
              </a:buClr>
            </a:pPr>
            <a:r>
              <a:rPr lang="zh-CN" altLang="en-US" sz="2000" dirty="0" smtClean="0">
                <a:solidFill>
                  <a:srgbClr val="000000"/>
                </a:solidFill>
              </a:rPr>
              <a:t>截断误差无法避免，但可以人为减少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lvl="1">
              <a:buClr>
                <a:srgbClr val="999933"/>
              </a:buClr>
            </a:pPr>
            <a:r>
              <a:rPr lang="zh-CN" altLang="en-US" sz="2000" dirty="0">
                <a:solidFill>
                  <a:srgbClr val="000000"/>
                </a:solidFill>
              </a:rPr>
              <a:t>注意点</a:t>
            </a:r>
            <a:r>
              <a:rPr lang="zh-CN" altLang="en-US" sz="2000" dirty="0" smtClean="0">
                <a:solidFill>
                  <a:srgbClr val="000000"/>
                </a:solidFill>
              </a:rPr>
              <a:t>：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449262" lvl="1" indent="0">
              <a:buClr>
                <a:srgbClr val="999933"/>
              </a:buClr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1. 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浮点型计算尽量避免大数与小数相互计算</a:t>
            </a:r>
            <a:endParaRPr lang="en-US" altLang="zh-CN" sz="200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49262" lvl="1" indent="0">
              <a:buClr>
                <a:srgbClr val="999933"/>
              </a:buClr>
              <a:buNone/>
            </a:pPr>
            <a:r>
              <a:rPr lang="en-US" altLang="zh-CN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2. 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判断浮点型值不能直接用</a:t>
            </a:r>
            <a:r>
              <a:rPr lang="en-US" altLang="zh-CN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==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，如判断</a:t>
            </a:r>
            <a:r>
              <a:rPr lang="en-US" altLang="zh-CN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是否为</a:t>
            </a:r>
            <a:r>
              <a:rPr lang="en-US" altLang="zh-CN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  <a:p>
            <a:pPr marL="449262" lvl="1" indent="0">
              <a:buClr>
                <a:srgbClr val="999933"/>
              </a:buClr>
              <a:buNone/>
            </a:pPr>
            <a:r>
              <a:rPr lang="en-US" altLang="zh-CN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zh-CN" altLang="en-US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</a:t>
            </a:r>
            <a:r>
              <a:rPr lang="en-US" altLang="zh-CN" sz="2000" dirty="0" err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fabs</a:t>
            </a:r>
            <a:r>
              <a:rPr lang="en-US" altLang="zh-CN" sz="20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(a-1)&lt;1e-6</a:t>
            </a:r>
          </a:p>
        </p:txBody>
      </p:sp>
    </p:spTree>
    <p:extLst>
      <p:ext uri="{BB962C8B-B14F-4D97-AF65-F5344CB8AC3E}">
        <p14:creationId xmlns:p14="http://schemas.microsoft.com/office/powerpoint/2010/main" val="2710614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rgbClr val="000000"/>
                </a:solidFill>
              </a:rPr>
              <a:t>运算符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6400"/>
            <a:ext cx="7661275" cy="4419600"/>
          </a:xfrm>
        </p:spPr>
        <p:txBody>
          <a:bodyPr/>
          <a:lstStyle/>
          <a:p>
            <a:pPr lvl="0">
              <a:buClr>
                <a:srgbClr val="CC9900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运算符是组成表达式的基本组成部分之一，主要有以下几类：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CC9900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算术运算符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CC9900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关系运算符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CC9900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逻辑运算符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CC9900"/>
              </a:buClr>
            </a:pPr>
            <a:r>
              <a:rPr lang="zh-CN" altLang="en-US" dirty="0">
                <a:solidFill>
                  <a:srgbClr val="000000"/>
                </a:solidFill>
              </a:rPr>
              <a:t>位运算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626566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rgbClr val="000000"/>
                </a:solidFill>
              </a:rPr>
              <a:t>运算符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6400"/>
            <a:ext cx="7661275" cy="1905000"/>
          </a:xfrm>
        </p:spPr>
        <p:txBody>
          <a:bodyPr/>
          <a:lstStyle/>
          <a:p>
            <a:pPr lvl="0">
              <a:buClr>
                <a:srgbClr val="CC9900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算术运算符（返回数字）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400" dirty="0" smtClean="0"/>
              <a:t>加（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），减（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），乘（</a:t>
            </a:r>
            <a:r>
              <a:rPr lang="en-US" altLang="zh-CN" sz="2400" dirty="0" smtClean="0"/>
              <a:t>*</a:t>
            </a:r>
            <a:r>
              <a:rPr lang="zh-CN" altLang="en-US" sz="2400" dirty="0" smtClean="0"/>
              <a:t>），除（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）；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取</a:t>
            </a:r>
            <a:r>
              <a:rPr lang="zh-CN" altLang="en-US" sz="2400" dirty="0"/>
              <a:t>余（</a:t>
            </a:r>
            <a:r>
              <a:rPr lang="en-US" altLang="zh-CN" sz="2400" dirty="0"/>
              <a:t>%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/>
              <a:t>自增（</a:t>
            </a:r>
            <a:r>
              <a:rPr lang="en-US" altLang="zh-CN" sz="2400" dirty="0"/>
              <a:t>++</a:t>
            </a:r>
            <a:r>
              <a:rPr lang="zh-CN" altLang="en-US" sz="2400" dirty="0"/>
              <a:t>），自减（</a:t>
            </a:r>
            <a:r>
              <a:rPr lang="en-US" altLang="zh-CN" sz="2400" dirty="0"/>
              <a:t>--</a:t>
            </a:r>
            <a:r>
              <a:rPr lang="zh-CN" altLang="en-US" sz="2400" dirty="0" smtClean="0"/>
              <a:t>）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77920"/>
              </p:ext>
            </p:extLst>
          </p:nvPr>
        </p:nvGraphicFramePr>
        <p:xfrm>
          <a:off x="1143000" y="3671887"/>
          <a:ext cx="6629399" cy="1828800"/>
        </p:xfrm>
        <a:graphic>
          <a:graphicData uri="http://schemas.openxmlformats.org/drawingml/2006/table">
            <a:tbl>
              <a:tblPr/>
              <a:tblGrid>
                <a:gridCol w="1357559"/>
                <a:gridCol w="2986634"/>
                <a:gridCol w="2285206"/>
              </a:tblGrid>
              <a:tr h="35433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优先级</a:t>
                      </a:r>
                    </a:p>
                  </a:txBody>
                  <a:tcPr marL="52779" marR="5277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运算符</a:t>
                      </a:r>
                    </a:p>
                  </a:txBody>
                  <a:tcPr marL="52779" marR="527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结合性</a:t>
                      </a:r>
                    </a:p>
                  </a:txBody>
                  <a:tcPr marL="52779" marR="527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30">
                <a:tc rowSpan="4"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endParaRPr lang="en-US" altLang="zh-CN" sz="24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latin typeface="Times New Roman"/>
                          <a:ea typeface="宋体"/>
                          <a:cs typeface="Times New Roman"/>
                        </a:rPr>
                        <a:t>高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低</a:t>
                      </a:r>
                    </a:p>
                  </a:txBody>
                  <a:tcPr marL="52779" marR="5277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后置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++   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后置 </a:t>
                      </a:r>
                      <a:r>
                        <a:rPr lang="en-US" sz="2400" kern="100" dirty="0">
                          <a:latin typeface="宋体"/>
                          <a:ea typeface="宋体"/>
                          <a:cs typeface="Times New Roman"/>
                        </a:rPr>
                        <a:t>––  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779" marR="527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宋体"/>
                          <a:cs typeface="Times New Roman"/>
                        </a:rPr>
                        <a:t>左→右</a:t>
                      </a:r>
                    </a:p>
                  </a:txBody>
                  <a:tcPr marL="52779" marR="527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前置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++   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前置 </a:t>
                      </a:r>
                      <a:r>
                        <a:rPr lang="en-US" sz="2400" kern="100" dirty="0">
                          <a:latin typeface="宋体"/>
                          <a:ea typeface="宋体"/>
                          <a:cs typeface="Times New Roman"/>
                        </a:rPr>
                        <a:t>–– 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779" marR="527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宋体"/>
                          <a:cs typeface="Times New Roman"/>
                        </a:rPr>
                        <a:t>右→左</a:t>
                      </a:r>
                    </a:p>
                  </a:txBody>
                  <a:tcPr marL="52779" marR="527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宋体"/>
                          <a:ea typeface="宋体"/>
                          <a:cs typeface="Times New Roman"/>
                        </a:rPr>
                        <a:t>*  /  % 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779" marR="527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宋体"/>
                          <a:cs typeface="Times New Roman"/>
                        </a:rPr>
                        <a:t>左→右</a:t>
                      </a:r>
                    </a:p>
                  </a:txBody>
                  <a:tcPr marL="52779" marR="527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宋体"/>
                          <a:ea typeface="宋体"/>
                          <a:cs typeface="Times New Roman"/>
                        </a:rPr>
                        <a:t>+  – 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2779" marR="527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宋体"/>
                          <a:cs typeface="Times New Roman"/>
                        </a:rPr>
                        <a:t>左→右</a:t>
                      </a:r>
                    </a:p>
                  </a:txBody>
                  <a:tcPr marL="52779" marR="527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90600" y="5562600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2" lvl="1" indent="0" eaLnBrk="1" hangingPunct="1">
              <a:buNone/>
            </a:pPr>
            <a:r>
              <a:rPr lang="en-US" altLang="zh-CN" sz="2400" dirty="0" smtClean="0"/>
              <a:t>b=a++</a:t>
            </a:r>
            <a:r>
              <a:rPr lang="en-US" altLang="zh-CN" sz="2400" dirty="0"/>
              <a:t>;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b</a:t>
            </a:r>
            <a:r>
              <a:rPr lang="en-US" altLang="zh-CN" sz="2400" dirty="0"/>
              <a:t>=++</a:t>
            </a:r>
            <a:r>
              <a:rPr lang="en-US" altLang="zh-CN" sz="2400" dirty="0" smtClean="0"/>
              <a:t>a;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区别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marL="449262" lvl="1" indent="0" eaLnBrk="1" hangingPunct="1">
              <a:buNone/>
            </a:pPr>
            <a:r>
              <a:rPr lang="en-US" altLang="zh-CN" sz="2400" dirty="0" smtClean="0"/>
              <a:t>-&gt;</a:t>
            </a:r>
            <a:r>
              <a:rPr lang="zh-CN" altLang="en-US" sz="2400" dirty="0"/>
              <a:t>不建议使用具有</a:t>
            </a:r>
            <a:r>
              <a:rPr lang="zh-CN" altLang="en-US" sz="2400" dirty="0" smtClean="0"/>
              <a:t>歧义</a:t>
            </a:r>
            <a:r>
              <a:rPr lang="zh-CN" altLang="en-US" sz="2400" dirty="0"/>
              <a:t>或难读的语句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7711669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运算符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6400"/>
            <a:ext cx="7661275" cy="5334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关系运算符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endParaRPr lang="en-US" altLang="zh-CN" dirty="0" smtClean="0">
              <a:solidFill>
                <a:schemeClr val="tx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19" y="2209800"/>
            <a:ext cx="7217881" cy="461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378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联系方式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Email: </a:t>
            </a:r>
            <a:r>
              <a:rPr lang="en-US" altLang="zh-CN" dirty="0" smtClean="0">
                <a:solidFill>
                  <a:schemeClr val="tx2"/>
                </a:solidFill>
                <a:hlinkClick r:id="rId2"/>
              </a:rPr>
              <a:t>hccheng@sjtu.edu.cn</a:t>
            </a:r>
            <a:endParaRPr lang="en-US" altLang="zh-CN" dirty="0" smtClean="0">
              <a:solidFill>
                <a:schemeClr val="tx2"/>
              </a:solidFill>
            </a:endParaRPr>
          </a:p>
          <a:p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校内</a:t>
            </a:r>
            <a:r>
              <a:rPr lang="en-US" altLang="zh-CN" dirty="0" smtClean="0">
                <a:solidFill>
                  <a:schemeClr val="tx2"/>
                </a:solidFill>
              </a:rPr>
              <a:t>FTP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ftp://public.sjtu.edu.cn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    用户名</a:t>
            </a:r>
            <a:r>
              <a:rPr lang="en-US" altLang="zh-CN" dirty="0" err="1" smtClean="0">
                <a:solidFill>
                  <a:schemeClr val="tx2"/>
                </a:solidFill>
              </a:rPr>
              <a:t>hccheng</a:t>
            </a:r>
            <a:r>
              <a:rPr lang="en-US" altLang="zh-CN" dirty="0" smtClean="0">
                <a:solidFill>
                  <a:schemeClr val="tx2"/>
                </a:solidFill>
              </a:rPr>
              <a:t>   </a:t>
            </a:r>
            <a:r>
              <a:rPr lang="zh-CN" altLang="en-US" dirty="0" smtClean="0">
                <a:solidFill>
                  <a:schemeClr val="tx2"/>
                </a:solidFill>
              </a:rPr>
              <a:t>密码</a:t>
            </a:r>
            <a:r>
              <a:rPr lang="en-US" altLang="zh-CN" dirty="0" smtClean="0">
                <a:solidFill>
                  <a:schemeClr val="tx2"/>
                </a:solidFill>
              </a:rPr>
              <a:t>public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    作业上传到</a:t>
            </a:r>
            <a:r>
              <a:rPr lang="en-US" altLang="zh-CN" dirty="0" smtClean="0">
                <a:solidFill>
                  <a:schemeClr val="tx2"/>
                </a:solidFill>
              </a:rPr>
              <a:t>Upload</a:t>
            </a:r>
            <a:r>
              <a:rPr lang="zh-CN" altLang="en-US" dirty="0" smtClean="0">
                <a:solidFill>
                  <a:schemeClr val="tx2"/>
                </a:solidFill>
              </a:rPr>
              <a:t>文件夹</a:t>
            </a:r>
            <a:endParaRPr lang="en-US" altLang="zh-CN" dirty="0" smtClean="0">
              <a:solidFill>
                <a:schemeClr val="tx2"/>
              </a:solidFill>
            </a:endParaRPr>
          </a:p>
          <a:p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endParaRPr lang="zh-CN" alt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728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运算符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6400"/>
            <a:ext cx="7661275" cy="533400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逻辑</a:t>
            </a:r>
            <a:r>
              <a:rPr lang="zh-CN" altLang="en-US" dirty="0" smtClean="0">
                <a:solidFill>
                  <a:schemeClr val="tx2"/>
                </a:solidFill>
              </a:rPr>
              <a:t>运算符（返回</a:t>
            </a:r>
            <a:r>
              <a:rPr lang="en-US" altLang="zh-CN" dirty="0" smtClean="0">
                <a:solidFill>
                  <a:schemeClr val="tx2"/>
                </a:solidFill>
              </a:rPr>
              <a:t>true</a:t>
            </a:r>
            <a:r>
              <a:rPr lang="zh-CN" altLang="en-US" smtClean="0">
                <a:solidFill>
                  <a:schemeClr val="tx2"/>
                </a:solidFill>
              </a:rPr>
              <a:t>或者</a:t>
            </a:r>
            <a:r>
              <a:rPr lang="en-US" altLang="zh-CN" smtClean="0">
                <a:solidFill>
                  <a:schemeClr val="tx2"/>
                </a:solidFill>
              </a:rPr>
              <a:t>false</a:t>
            </a:r>
            <a:r>
              <a:rPr lang="zh-CN" altLang="en-US" dirty="0" smtClean="0">
                <a:solidFill>
                  <a:schemeClr val="tx2"/>
                </a:solidFill>
              </a:rPr>
              <a:t>）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endParaRPr lang="en-US" altLang="zh-CN" dirty="0" smtClean="0">
              <a:solidFill>
                <a:schemeClr val="tx2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58696"/>
              </p:ext>
            </p:extLst>
          </p:nvPr>
        </p:nvGraphicFramePr>
        <p:xfrm>
          <a:off x="931863" y="2286000"/>
          <a:ext cx="7496175" cy="2829596"/>
        </p:xfrm>
        <a:graphic>
          <a:graphicData uri="http://schemas.openxmlformats.org/drawingml/2006/table">
            <a:tbl>
              <a:tblPr/>
              <a:tblGrid>
                <a:gridCol w="1272935"/>
                <a:gridCol w="3465213"/>
                <a:gridCol w="2758027"/>
              </a:tblGrid>
              <a:tr h="23364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latin typeface="Times New Roman"/>
                          <a:ea typeface="黑体"/>
                          <a:cs typeface="Times New Roman"/>
                        </a:rPr>
                        <a:t>运算符</a:t>
                      </a:r>
                      <a:endParaRPr lang="zh-CN" sz="16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latin typeface="Times New Roman"/>
                          <a:ea typeface="黑体"/>
                          <a:cs typeface="Times New Roman"/>
                        </a:rPr>
                        <a:t>作用</a:t>
                      </a:r>
                      <a:endParaRPr lang="zh-CN" sz="16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600" b="0" kern="0">
                          <a:latin typeface="Times New Roman"/>
                          <a:ea typeface="黑体"/>
                          <a:cs typeface="Times New Roman"/>
                        </a:rPr>
                        <a:t>应用语法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45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latin typeface="黑体"/>
                          <a:ea typeface="宋体"/>
                          <a:cs typeface="Times New Roman"/>
                        </a:rPr>
                        <a:t>!</a:t>
                      </a:r>
                      <a:endParaRPr lang="zh-CN" sz="16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latin typeface="Times New Roman"/>
                          <a:ea typeface="黑体"/>
                          <a:cs typeface="Times New Roman"/>
                        </a:rPr>
                        <a:t>逻辑非。如果操作数的值为</a:t>
                      </a:r>
                      <a:r>
                        <a:rPr lang="en-US" sz="1600" b="0" kern="0" dirty="0">
                          <a:latin typeface="Times New Roman"/>
                          <a:ea typeface="黑体"/>
                          <a:cs typeface="Times New Roman"/>
                        </a:rPr>
                        <a:t>true</a:t>
                      </a:r>
                      <a:r>
                        <a:rPr lang="zh-CN" sz="1600" b="0" kern="0" dirty="0">
                          <a:latin typeface="Times New Roman"/>
                          <a:ea typeface="黑体"/>
                          <a:cs typeface="Times New Roman"/>
                        </a:rPr>
                        <a:t>，运算结果为</a:t>
                      </a:r>
                      <a:r>
                        <a:rPr lang="en-US" sz="1600" b="0" kern="0" dirty="0">
                          <a:latin typeface="Times New Roman"/>
                          <a:ea typeface="黑体"/>
                          <a:cs typeface="Times New Roman"/>
                        </a:rPr>
                        <a:t>false</a:t>
                      </a:r>
                      <a:r>
                        <a:rPr lang="zh-CN" sz="1600" b="0" kern="0" dirty="0">
                          <a:latin typeface="Times New Roman"/>
                          <a:ea typeface="黑体"/>
                          <a:cs typeface="Times New Roman"/>
                        </a:rPr>
                        <a:t>，反之运算结果为</a:t>
                      </a:r>
                      <a:r>
                        <a:rPr lang="en-US" sz="1600" b="0" kern="0" dirty="0">
                          <a:latin typeface="Times New Roman"/>
                          <a:ea typeface="黑体"/>
                          <a:cs typeface="Times New Roman"/>
                        </a:rPr>
                        <a:t>true</a:t>
                      </a:r>
                      <a:r>
                        <a:rPr lang="zh-CN" sz="1600" b="0" kern="0" dirty="0">
                          <a:latin typeface="Times New Roman"/>
                          <a:ea typeface="黑体"/>
                          <a:cs typeface="Times New Roman"/>
                        </a:rPr>
                        <a:t>。</a:t>
                      </a:r>
                      <a:endParaRPr lang="zh-CN" sz="16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latin typeface="黑体"/>
                          <a:ea typeface="宋体"/>
                          <a:cs typeface="Times New Roman"/>
                        </a:rPr>
                        <a:t>!</a:t>
                      </a:r>
                      <a:r>
                        <a:rPr lang="en-US" sz="1600" b="0" kern="0" dirty="0" err="1">
                          <a:latin typeface="黑体"/>
                          <a:ea typeface="宋体"/>
                          <a:cs typeface="Times New Roman"/>
                        </a:rPr>
                        <a:t>expres</a:t>
                      </a:r>
                      <a:endParaRPr lang="zh-CN" sz="16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65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b="0" kern="0">
                          <a:latin typeface="黑体"/>
                          <a:ea typeface="宋体"/>
                          <a:cs typeface="Times New Roman"/>
                        </a:rPr>
                        <a:t>&amp;&amp;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latin typeface="Times New Roman"/>
                          <a:ea typeface="黑体"/>
                          <a:cs typeface="Times New Roman"/>
                        </a:rPr>
                        <a:t>逻辑与。当两个操作数均为</a:t>
                      </a:r>
                      <a:r>
                        <a:rPr lang="en-US" sz="1600" b="0" kern="0" dirty="0">
                          <a:latin typeface="Times New Roman"/>
                          <a:ea typeface="黑体"/>
                          <a:cs typeface="Times New Roman"/>
                        </a:rPr>
                        <a:t>true</a:t>
                      </a:r>
                      <a:r>
                        <a:rPr lang="zh-CN" sz="1600" b="0" kern="0" dirty="0">
                          <a:latin typeface="Times New Roman"/>
                          <a:ea typeface="黑体"/>
                          <a:cs typeface="Times New Roman"/>
                        </a:rPr>
                        <a:t>是，运算结果为</a:t>
                      </a:r>
                      <a:r>
                        <a:rPr lang="en-US" sz="1600" b="0" kern="0" dirty="0">
                          <a:latin typeface="Times New Roman"/>
                          <a:ea typeface="黑体"/>
                          <a:cs typeface="Times New Roman"/>
                        </a:rPr>
                        <a:t>true</a:t>
                      </a:r>
                      <a:r>
                        <a:rPr lang="zh-CN" sz="1600" b="0" kern="0" dirty="0">
                          <a:latin typeface="Times New Roman"/>
                          <a:ea typeface="黑体"/>
                          <a:cs typeface="Times New Roman"/>
                        </a:rPr>
                        <a:t>。只要有一个操作数为</a:t>
                      </a:r>
                      <a:r>
                        <a:rPr lang="en-US" sz="1600" b="0" kern="0" dirty="0">
                          <a:latin typeface="Times New Roman"/>
                          <a:ea typeface="黑体"/>
                          <a:cs typeface="Times New Roman"/>
                        </a:rPr>
                        <a:t>false</a:t>
                      </a:r>
                      <a:r>
                        <a:rPr lang="zh-CN" sz="1600" b="0" kern="0" dirty="0">
                          <a:latin typeface="Times New Roman"/>
                          <a:ea typeface="黑体"/>
                          <a:cs typeface="Times New Roman"/>
                        </a:rPr>
                        <a:t>，运算结果就是</a:t>
                      </a:r>
                      <a:r>
                        <a:rPr lang="en-US" sz="1600" b="0" kern="0" dirty="0">
                          <a:latin typeface="Times New Roman"/>
                          <a:ea typeface="黑体"/>
                          <a:cs typeface="Times New Roman"/>
                        </a:rPr>
                        <a:t>false</a:t>
                      </a:r>
                      <a:r>
                        <a:rPr lang="zh-CN" sz="1600" b="0" kern="0" dirty="0">
                          <a:latin typeface="Times New Roman"/>
                          <a:ea typeface="黑体"/>
                          <a:cs typeface="Times New Roman"/>
                        </a:rPr>
                        <a:t>。</a:t>
                      </a:r>
                      <a:endParaRPr lang="zh-CN" sz="16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latin typeface="黑体"/>
                          <a:ea typeface="宋体"/>
                          <a:cs typeface="Times New Roman"/>
                        </a:rPr>
                        <a:t>expres1 &amp;&amp; expres2</a:t>
                      </a:r>
                      <a:endParaRPr lang="zh-CN" sz="16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65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b="0" kern="0">
                          <a:latin typeface="黑体"/>
                          <a:ea typeface="宋体"/>
                          <a:cs typeface="Times New Roman"/>
                        </a:rPr>
                        <a:t>||</a:t>
                      </a:r>
                      <a:endParaRPr lang="zh-CN" sz="1600" b="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latin typeface="Times New Roman"/>
                          <a:ea typeface="黑体"/>
                          <a:cs typeface="Times New Roman"/>
                        </a:rPr>
                        <a:t>逻辑或。当两个操作数均为</a:t>
                      </a:r>
                      <a:r>
                        <a:rPr lang="en-US" sz="1600" b="0" kern="0" dirty="0" smtClean="0">
                          <a:latin typeface="Times New Roman"/>
                          <a:ea typeface="黑体"/>
                          <a:cs typeface="Times New Roman"/>
                        </a:rPr>
                        <a:t>false</a:t>
                      </a:r>
                      <a:r>
                        <a:rPr lang="zh-CN" altLang="en-US" sz="1600" b="0" kern="0" dirty="0" smtClean="0">
                          <a:latin typeface="Times New Roman"/>
                          <a:ea typeface="黑体"/>
                          <a:cs typeface="Times New Roman"/>
                        </a:rPr>
                        <a:t>时</a:t>
                      </a:r>
                      <a:r>
                        <a:rPr lang="zh-CN" sz="1600" b="0" kern="0" dirty="0" smtClean="0">
                          <a:latin typeface="Times New Roman"/>
                          <a:ea typeface="黑体"/>
                          <a:cs typeface="Times New Roman"/>
                        </a:rPr>
                        <a:t>，</a:t>
                      </a:r>
                      <a:r>
                        <a:rPr lang="zh-CN" sz="1600" b="0" kern="0" dirty="0">
                          <a:latin typeface="Times New Roman"/>
                          <a:ea typeface="黑体"/>
                          <a:cs typeface="Times New Roman"/>
                        </a:rPr>
                        <a:t>运算结果为</a:t>
                      </a:r>
                      <a:r>
                        <a:rPr lang="en-US" sz="1600" b="0" kern="0" dirty="0">
                          <a:latin typeface="Times New Roman"/>
                          <a:ea typeface="黑体"/>
                          <a:cs typeface="Times New Roman"/>
                        </a:rPr>
                        <a:t>false</a:t>
                      </a:r>
                      <a:r>
                        <a:rPr lang="zh-CN" sz="1600" b="0" kern="0" dirty="0">
                          <a:latin typeface="Times New Roman"/>
                          <a:ea typeface="黑体"/>
                          <a:cs typeface="Times New Roman"/>
                        </a:rPr>
                        <a:t>。只要有一个操作数为</a:t>
                      </a:r>
                      <a:r>
                        <a:rPr lang="en-US" sz="1600" b="0" kern="0" dirty="0">
                          <a:latin typeface="Times New Roman"/>
                          <a:ea typeface="黑体"/>
                          <a:cs typeface="Times New Roman"/>
                        </a:rPr>
                        <a:t>true</a:t>
                      </a:r>
                      <a:r>
                        <a:rPr lang="zh-CN" sz="1600" b="0" kern="0" dirty="0">
                          <a:latin typeface="Times New Roman"/>
                          <a:ea typeface="黑体"/>
                          <a:cs typeface="Times New Roman"/>
                        </a:rPr>
                        <a:t>，运算结果就是</a:t>
                      </a:r>
                      <a:r>
                        <a:rPr lang="en-US" sz="1600" b="0" kern="0" dirty="0">
                          <a:latin typeface="Times New Roman"/>
                          <a:ea typeface="黑体"/>
                          <a:cs typeface="Times New Roman"/>
                        </a:rPr>
                        <a:t>true</a:t>
                      </a:r>
                      <a:r>
                        <a:rPr lang="zh-CN" sz="1600" b="0" kern="0" dirty="0">
                          <a:latin typeface="Times New Roman"/>
                          <a:ea typeface="黑体"/>
                          <a:cs typeface="Times New Roman"/>
                        </a:rPr>
                        <a:t>。</a:t>
                      </a:r>
                      <a:endParaRPr lang="zh-CN" sz="16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latin typeface="黑体"/>
                          <a:ea typeface="宋体"/>
                          <a:cs typeface="Times New Roman"/>
                        </a:rPr>
                        <a:t>expres1 || expres2</a:t>
                      </a:r>
                      <a:endParaRPr lang="zh-CN" sz="16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90600" y="5257800"/>
            <a:ext cx="73914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lvl="0" indent="-447675" eaLnBrk="0" hangingPunct="0">
              <a:spcBef>
                <a:spcPct val="20000"/>
              </a:spcBef>
              <a:buClr>
                <a:srgbClr val="CC9900"/>
              </a:buClr>
              <a:buSzPct val="70000"/>
              <a:buFont typeface="Wingdings" pitchFamily="2" charset="2"/>
              <a:buChar char="n"/>
            </a:pPr>
            <a:r>
              <a:rPr lang="zh-CN" altLang="en-US" sz="2800" dirty="0" smtClean="0"/>
              <a:t>优先级</a:t>
            </a:r>
            <a:r>
              <a:rPr lang="zh-CN" altLang="en-US" sz="2800" dirty="0"/>
              <a:t>：</a:t>
            </a:r>
            <a:r>
              <a:rPr lang="zh-CN" altLang="en-US" sz="2800" dirty="0" smtClean="0"/>
              <a:t> ！</a:t>
            </a:r>
            <a:r>
              <a:rPr lang="en-US" altLang="zh-CN" sz="2800" dirty="0" smtClean="0"/>
              <a:t>&gt;  &amp;&amp; &gt; ||</a:t>
            </a:r>
          </a:p>
          <a:p>
            <a:pPr marL="449262" lvl="1" indent="0" eaLnBrk="1" hangingPunct="1">
              <a:buNone/>
            </a:pPr>
            <a:r>
              <a:rPr lang="en-US" altLang="zh-CN" sz="2400" dirty="0" smtClean="0"/>
              <a:t>a || b &amp;&amp; c</a:t>
            </a:r>
            <a:r>
              <a:rPr lang="zh-CN" altLang="en-US" sz="2400" dirty="0" smtClean="0"/>
              <a:t>判断顺序如何？</a:t>
            </a:r>
            <a:r>
              <a:rPr lang="en-US" altLang="zh-CN" sz="2400" dirty="0" smtClean="0"/>
              <a:t> </a:t>
            </a:r>
          </a:p>
          <a:p>
            <a:pPr marL="449262" lvl="1" indent="0" eaLnBrk="1" hangingPunct="1">
              <a:buNone/>
            </a:pPr>
            <a:r>
              <a:rPr lang="en-US" altLang="zh-CN" sz="2400" dirty="0" smtClean="0"/>
              <a:t>-&gt;</a:t>
            </a:r>
            <a:r>
              <a:rPr lang="zh-CN" altLang="en-US" sz="2400" dirty="0" smtClean="0"/>
              <a:t>在有歧义的语句中加上括号，如</a:t>
            </a:r>
            <a:r>
              <a:rPr lang="en-US" altLang="zh-CN" sz="2400" dirty="0" smtClean="0"/>
              <a:t>(a || b) &amp;&amp; c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941645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运算符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524000"/>
            <a:ext cx="7661275" cy="533400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位</a:t>
            </a:r>
            <a:r>
              <a:rPr lang="zh-CN" altLang="en-US" dirty="0" smtClean="0">
                <a:solidFill>
                  <a:schemeClr val="tx2"/>
                </a:solidFill>
              </a:rPr>
              <a:t>运算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endParaRPr lang="en-US" altLang="zh-CN" dirty="0" smtClean="0">
              <a:solidFill>
                <a:schemeClr val="tx2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21111"/>
              </p:ext>
            </p:extLst>
          </p:nvPr>
        </p:nvGraphicFramePr>
        <p:xfrm>
          <a:off x="685800" y="2128836"/>
          <a:ext cx="7715250" cy="4500564"/>
        </p:xfrm>
        <a:graphic>
          <a:graphicData uri="http://schemas.openxmlformats.org/drawingml/2006/table">
            <a:tbl>
              <a:tblPr/>
              <a:tblGrid>
                <a:gridCol w="1071563"/>
                <a:gridCol w="4214813"/>
                <a:gridCol w="2428874"/>
              </a:tblGrid>
              <a:tr h="28579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latin typeface="Times New Roman"/>
                          <a:ea typeface="宋体"/>
                          <a:cs typeface="Times New Roman"/>
                        </a:rPr>
                        <a:t>运算符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latin typeface="Times New Roman"/>
                          <a:ea typeface="宋体"/>
                          <a:cs typeface="Times New Roman"/>
                        </a:rPr>
                        <a:t>作用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latin typeface="Times New Roman"/>
                          <a:ea typeface="宋体"/>
                          <a:cs typeface="Times New Roman"/>
                        </a:rPr>
                        <a:t>使用语法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52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~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latin typeface="Times New Roman"/>
                          <a:ea typeface="宋体"/>
                          <a:cs typeface="Times New Roman"/>
                        </a:rPr>
                        <a:t>按位非，将操作数的每一位翻转，原来是</a:t>
                      </a: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600" kern="0">
                          <a:latin typeface="Times New Roman"/>
                          <a:ea typeface="宋体"/>
                          <a:cs typeface="Times New Roman"/>
                        </a:rPr>
                        <a:t>的变为</a:t>
                      </a: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kern="0">
                          <a:latin typeface="Times New Roman"/>
                          <a:ea typeface="宋体"/>
                          <a:cs typeface="Times New Roman"/>
                        </a:rPr>
                        <a:t>，原来是</a:t>
                      </a: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kern="0">
                          <a:latin typeface="Times New Roman"/>
                          <a:ea typeface="宋体"/>
                          <a:cs typeface="Times New Roman"/>
                        </a:rPr>
                        <a:t>的变为</a:t>
                      </a: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~expres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61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&lt;&lt;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latin typeface="Times New Roman"/>
                          <a:ea typeface="宋体"/>
                          <a:cs typeface="Times New Roman"/>
                        </a:rPr>
                        <a:t>左移，将操作数的各位依次左移，右端补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expres1 &lt;&lt; expres2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63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&gt;&gt;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latin typeface="Times New Roman"/>
                          <a:ea typeface="宋体"/>
                          <a:cs typeface="Times New Roman"/>
                        </a:rPr>
                        <a:t>右移，将操作数的各位依次右移，有符号数的右端补原来的符号位值，无符号数的右端补</a:t>
                      </a: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expres1 &gt;&gt; expres2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078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&amp;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latin typeface="Times New Roman"/>
                          <a:ea typeface="宋体"/>
                          <a:cs typeface="Times New Roman"/>
                        </a:rPr>
                        <a:t>按位与，将两个操作数的对应位进行与运算，对应位均为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kern="0" dirty="0">
                          <a:latin typeface="Times New Roman"/>
                          <a:ea typeface="宋体"/>
                          <a:cs typeface="Times New Roman"/>
                        </a:rPr>
                        <a:t>时，结果的对应位为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kern="0" dirty="0">
                          <a:latin typeface="Times New Roman"/>
                          <a:ea typeface="宋体"/>
                          <a:cs typeface="Times New Roman"/>
                        </a:rPr>
                        <a:t>，否则结果的对应位为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600" kern="0" dirty="0"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expres1 &amp; expres2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078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^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latin typeface="Times New Roman"/>
                          <a:ea typeface="宋体"/>
                          <a:cs typeface="Times New Roman"/>
                        </a:rPr>
                        <a:t>按位异或，将两个操作数的对应位进行异或，对应位不同时，结果的对应位为</a:t>
                      </a: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kern="0">
                          <a:latin typeface="Times New Roman"/>
                          <a:ea typeface="宋体"/>
                          <a:cs typeface="Times New Roman"/>
                        </a:rPr>
                        <a:t>，如果对应位相同则结果的对应位为</a:t>
                      </a: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600" kern="0"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expres1 ^ expres2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0784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Times New Roman"/>
                          <a:ea typeface="宋体"/>
                          <a:cs typeface="Times New Roman"/>
                        </a:rPr>
                        <a:t>|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latin typeface="Times New Roman"/>
                          <a:ea typeface="宋体"/>
                          <a:cs typeface="Times New Roman"/>
                        </a:rPr>
                        <a:t>按位或，将两个操作数的对应位进行或运算，对应位均为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600" kern="0" dirty="0">
                          <a:latin typeface="Times New Roman"/>
                          <a:ea typeface="宋体"/>
                          <a:cs typeface="Times New Roman"/>
                        </a:rPr>
                        <a:t>时，结果的对应位为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600" kern="0" dirty="0">
                          <a:latin typeface="Times New Roman"/>
                          <a:ea typeface="宋体"/>
                          <a:cs typeface="Times New Roman"/>
                        </a:rPr>
                        <a:t>，否则结果的对应位为</a:t>
                      </a: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600" kern="0" dirty="0"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Times New Roman"/>
                          <a:ea typeface="宋体"/>
                          <a:cs typeface="Times New Roman"/>
                        </a:rPr>
                        <a:t>expres1 | expres2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7997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控制语句（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325" y="1981200"/>
            <a:ext cx="7661275" cy="4419600"/>
          </a:xfrm>
        </p:spPr>
        <p:txBody>
          <a:bodyPr/>
          <a:lstStyle/>
          <a:p>
            <a:r>
              <a:rPr lang="zh-CN" altLang="en-US" dirty="0" smtClean="0"/>
              <a:t>控制语句用于流程控制，主要包括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分支语句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 else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switch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while/do while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2"/>
            <a:r>
              <a:rPr lang="en-US" altLang="zh-CN" dirty="0"/>
              <a:t>f</a:t>
            </a:r>
            <a:r>
              <a:rPr lang="en-US" altLang="zh-CN" dirty="0" smtClean="0"/>
              <a:t>or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zh-CN" altLang="en-US" dirty="0"/>
              <a:t>跳</a:t>
            </a:r>
            <a:r>
              <a:rPr lang="zh-CN" altLang="en-US" dirty="0" smtClean="0"/>
              <a:t>转语句</a:t>
            </a:r>
            <a:endParaRPr lang="en-US" altLang="zh-CN" dirty="0" smtClean="0"/>
          </a:p>
          <a:p>
            <a:pPr lvl="2"/>
            <a:r>
              <a:rPr lang="en-US" altLang="zh-CN" dirty="0" err="1"/>
              <a:t>g</a:t>
            </a:r>
            <a:r>
              <a:rPr lang="en-US" altLang="zh-CN" dirty="0" err="1" smtClean="0"/>
              <a:t>oto</a:t>
            </a:r>
            <a:r>
              <a:rPr lang="zh-CN" altLang="en-US" dirty="0" smtClean="0"/>
              <a:t>语句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90221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控制语句（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325" y="1981200"/>
            <a:ext cx="3317875" cy="4419600"/>
          </a:xfrm>
        </p:spPr>
        <p:txBody>
          <a:bodyPr/>
          <a:lstStyle/>
          <a:p>
            <a:r>
              <a:rPr lang="zh-CN" altLang="en-US" dirty="0" smtClean="0"/>
              <a:t>分支语句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sz="1600" dirty="0" smtClean="0"/>
              <a:t>if(a==1)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{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</a:t>
            </a:r>
            <a:r>
              <a:rPr lang="en-US" altLang="zh-CN" sz="1600" dirty="0" err="1" smtClean="0"/>
              <a:t>prinft</a:t>
            </a:r>
            <a:r>
              <a:rPr lang="en-US" altLang="zh-CN" sz="1600" dirty="0" smtClean="0"/>
              <a:t>(“a</a:t>
            </a:r>
            <a:r>
              <a:rPr lang="zh-CN" altLang="en-US" sz="1600" dirty="0" smtClean="0"/>
              <a:t>的值是</a:t>
            </a:r>
            <a:r>
              <a:rPr lang="en-US" altLang="zh-CN" sz="1600" dirty="0" smtClean="0"/>
              <a:t>1\n”);</a:t>
            </a:r>
          </a:p>
          <a:p>
            <a:pPr marL="0" indent="0">
              <a:buNone/>
            </a:pPr>
            <a:r>
              <a:rPr lang="en-US" altLang="zh-CN" sz="1600" dirty="0" smtClean="0"/>
              <a:t>       }</a:t>
            </a:r>
          </a:p>
          <a:p>
            <a:pPr marL="0" indent="0">
              <a:buNone/>
            </a:pPr>
            <a:r>
              <a:rPr lang="en-US" altLang="zh-CN" sz="1600" dirty="0" smtClean="0"/>
              <a:t>       else </a:t>
            </a:r>
            <a:r>
              <a:rPr lang="pt-BR" altLang="zh-CN" sz="1600" dirty="0"/>
              <a:t> </a:t>
            </a:r>
            <a:r>
              <a:rPr lang="pt-BR" altLang="zh-CN" sz="1600" dirty="0" smtClean="0"/>
              <a:t>if</a:t>
            </a:r>
            <a:r>
              <a:rPr lang="en-US" altLang="zh-CN" sz="1600" dirty="0" smtClean="0"/>
              <a:t>(</a:t>
            </a:r>
            <a:r>
              <a:rPr lang="pt-BR" altLang="zh-CN" sz="1600" dirty="0" smtClean="0"/>
              <a:t>a==2)</a:t>
            </a:r>
          </a:p>
          <a:p>
            <a:pPr marL="0" indent="0">
              <a:buNone/>
            </a:pPr>
            <a:r>
              <a:rPr lang="pt-BR" altLang="zh-CN" sz="1600" dirty="0"/>
              <a:t> </a:t>
            </a:r>
            <a:r>
              <a:rPr lang="pt-BR" altLang="zh-CN" sz="1600" dirty="0" smtClean="0"/>
              <a:t>      {</a:t>
            </a:r>
            <a:endParaRPr lang="pt-BR" altLang="zh-CN" sz="1600" dirty="0"/>
          </a:p>
          <a:p>
            <a:pPr marL="0" indent="0">
              <a:buNone/>
            </a:pPr>
            <a:r>
              <a:rPr lang="pt-BR" altLang="zh-CN" sz="1600" dirty="0"/>
              <a:t>             prinft(“a</a:t>
            </a:r>
            <a:r>
              <a:rPr lang="zh-CN" altLang="pt-BR" sz="1600" dirty="0"/>
              <a:t>的值</a:t>
            </a:r>
            <a:r>
              <a:rPr lang="zh-CN" altLang="pt-BR" sz="1600" dirty="0" smtClean="0"/>
              <a:t>是</a:t>
            </a:r>
            <a:r>
              <a:rPr lang="pt-BR" altLang="zh-CN" sz="1600" dirty="0" smtClean="0"/>
              <a:t>2\n”);</a:t>
            </a:r>
          </a:p>
          <a:p>
            <a:pPr marL="0" indent="0">
              <a:buNone/>
            </a:pPr>
            <a:r>
              <a:rPr lang="pt-BR" altLang="zh-CN" sz="1600" dirty="0"/>
              <a:t> </a:t>
            </a:r>
            <a:r>
              <a:rPr lang="pt-BR" altLang="zh-CN" sz="1600" dirty="0" smtClean="0"/>
              <a:t>      }</a:t>
            </a:r>
          </a:p>
          <a:p>
            <a:pPr marL="0" indent="0">
              <a:buNone/>
            </a:pPr>
            <a:r>
              <a:rPr lang="pt-BR" altLang="zh-CN" sz="1600" dirty="0"/>
              <a:t> </a:t>
            </a:r>
            <a:r>
              <a:rPr lang="pt-BR" altLang="zh-CN" sz="1600" dirty="0" smtClean="0"/>
              <a:t>      else</a:t>
            </a:r>
          </a:p>
          <a:p>
            <a:pPr marL="0" indent="0">
              <a:buNone/>
            </a:pPr>
            <a:r>
              <a:rPr lang="pt-BR" altLang="zh-CN" sz="1600" dirty="0"/>
              <a:t> </a:t>
            </a:r>
            <a:r>
              <a:rPr lang="pt-BR" altLang="zh-CN" sz="1600" dirty="0" smtClean="0"/>
              <a:t>      {</a:t>
            </a:r>
          </a:p>
          <a:p>
            <a:pPr marL="0" indent="0">
              <a:buNone/>
            </a:pPr>
            <a:r>
              <a:rPr lang="pt-BR" altLang="zh-CN" sz="1600" dirty="0"/>
              <a:t>             prinft(“a</a:t>
            </a:r>
            <a:r>
              <a:rPr lang="zh-CN" altLang="en-US" sz="1600" dirty="0"/>
              <a:t>的值</a:t>
            </a:r>
            <a:r>
              <a:rPr lang="zh-CN" altLang="en-US" sz="1600" dirty="0" smtClean="0"/>
              <a:t>是</a:t>
            </a:r>
            <a:r>
              <a:rPr lang="zh-CN" altLang="en-US" sz="1600" dirty="0"/>
              <a:t>其他</a:t>
            </a:r>
            <a:r>
              <a:rPr lang="en-US" altLang="zh-CN" sz="1600" dirty="0" smtClean="0"/>
              <a:t>\</a:t>
            </a:r>
            <a:r>
              <a:rPr lang="pt-BR" altLang="zh-CN" sz="1600" dirty="0"/>
              <a:t>n</a:t>
            </a:r>
            <a:r>
              <a:rPr lang="pt-BR" altLang="zh-CN" sz="1600" dirty="0" smtClean="0"/>
              <a:t>”);</a:t>
            </a:r>
          </a:p>
          <a:p>
            <a:pPr marL="0" indent="0">
              <a:buNone/>
            </a:pPr>
            <a:r>
              <a:rPr lang="pt-BR" altLang="zh-CN" sz="1600" dirty="0"/>
              <a:t> </a:t>
            </a:r>
            <a:r>
              <a:rPr lang="pt-BR" altLang="zh-CN" sz="1600" dirty="0" smtClean="0"/>
              <a:t>      }</a:t>
            </a:r>
            <a:endParaRPr lang="pt-BR" altLang="zh-CN" sz="1600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76800" y="1981200"/>
            <a:ext cx="33178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1600" kern="0" dirty="0" smtClean="0"/>
              <a:t>switch(a)</a:t>
            </a:r>
          </a:p>
          <a:p>
            <a:pPr marL="0" indent="0">
              <a:buNone/>
            </a:pPr>
            <a:r>
              <a:rPr lang="en-US" altLang="zh-CN" sz="1600" kern="0" dirty="0" smtClean="0"/>
              <a:t>{</a:t>
            </a:r>
          </a:p>
          <a:p>
            <a:pPr marL="0" indent="0">
              <a:buNone/>
            </a:pPr>
            <a:r>
              <a:rPr lang="en-US" altLang="zh-CN" sz="1600" kern="0" dirty="0"/>
              <a:t> </a:t>
            </a:r>
            <a:r>
              <a:rPr lang="en-US" altLang="zh-CN" sz="1600" kern="0" dirty="0" smtClean="0"/>
              <a:t>     case 1:</a:t>
            </a:r>
          </a:p>
          <a:p>
            <a:pPr marL="0" indent="0">
              <a:buNone/>
            </a:pPr>
            <a:r>
              <a:rPr lang="en-US" altLang="zh-CN" sz="1600" kern="0" dirty="0"/>
              <a:t> </a:t>
            </a:r>
            <a:r>
              <a:rPr lang="en-US" altLang="zh-CN" sz="1600" kern="0" dirty="0" smtClean="0"/>
              <a:t>     {</a:t>
            </a:r>
          </a:p>
          <a:p>
            <a:pPr marL="0" indent="0">
              <a:buNone/>
            </a:pPr>
            <a:r>
              <a:rPr lang="en-US" altLang="zh-CN" sz="1600" dirty="0" smtClean="0"/>
              <a:t>           </a:t>
            </a:r>
            <a:r>
              <a:rPr lang="en-US" altLang="zh-CN" sz="1600" dirty="0" err="1" smtClean="0"/>
              <a:t>prinft</a:t>
            </a:r>
            <a:r>
              <a:rPr lang="en-US" altLang="zh-CN" sz="1600" dirty="0"/>
              <a:t>(“a</a:t>
            </a:r>
            <a:r>
              <a:rPr lang="zh-CN" altLang="en-US" sz="1600" dirty="0"/>
              <a:t>的值是</a:t>
            </a:r>
            <a:r>
              <a:rPr lang="en-US" altLang="zh-CN" sz="1600" dirty="0"/>
              <a:t>1\n</a:t>
            </a:r>
            <a:r>
              <a:rPr lang="en-US" altLang="zh-CN" sz="1600" dirty="0" smtClean="0"/>
              <a:t>”);</a:t>
            </a:r>
          </a:p>
          <a:p>
            <a:pPr marL="0" indent="0">
              <a:buNone/>
            </a:pPr>
            <a:r>
              <a:rPr lang="en-US" altLang="zh-CN" sz="1600" kern="0" dirty="0" smtClean="0"/>
              <a:t>           </a:t>
            </a:r>
            <a:r>
              <a:rPr lang="en-US" altLang="zh-CN" sz="1600" kern="0" dirty="0" smtClean="0">
                <a:solidFill>
                  <a:srgbClr val="FF0000"/>
                </a:solidFill>
              </a:rPr>
              <a:t>break</a:t>
            </a:r>
            <a:r>
              <a:rPr lang="en-US" altLang="zh-CN" sz="1600" kern="0" dirty="0">
                <a:solidFill>
                  <a:srgbClr val="FF0000"/>
                </a:solidFill>
              </a:rPr>
              <a:t>;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/>
              <a:t>       }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kern="0" dirty="0" smtClean="0"/>
              <a:t>      case 2:</a:t>
            </a:r>
            <a:endParaRPr lang="en-US" altLang="zh-CN" sz="1600" kern="0" dirty="0"/>
          </a:p>
          <a:p>
            <a:pPr marL="0" indent="0">
              <a:buNone/>
            </a:pPr>
            <a:r>
              <a:rPr lang="en-US" altLang="zh-CN" sz="1600" kern="0" dirty="0"/>
              <a:t>      {</a:t>
            </a:r>
          </a:p>
          <a:p>
            <a:pPr marL="0" indent="0">
              <a:buNone/>
            </a:pPr>
            <a:r>
              <a:rPr lang="en-US" altLang="zh-CN" sz="1600" dirty="0"/>
              <a:t>           </a:t>
            </a:r>
            <a:r>
              <a:rPr lang="en-US" altLang="zh-CN" sz="1600" dirty="0" err="1"/>
              <a:t>prinft</a:t>
            </a:r>
            <a:r>
              <a:rPr lang="en-US" altLang="zh-CN" sz="1600" dirty="0"/>
              <a:t>(“a</a:t>
            </a:r>
            <a:r>
              <a:rPr lang="zh-CN" altLang="en-US" sz="1600" dirty="0"/>
              <a:t>的值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2\n</a:t>
            </a:r>
            <a:r>
              <a:rPr lang="en-US" altLang="zh-CN" sz="1600" dirty="0"/>
              <a:t>”);</a:t>
            </a:r>
          </a:p>
          <a:p>
            <a:pPr marL="0" indent="0">
              <a:buNone/>
            </a:pPr>
            <a:r>
              <a:rPr lang="en-US" altLang="zh-CN" sz="1600" kern="0" dirty="0"/>
              <a:t>           </a:t>
            </a:r>
            <a:r>
              <a:rPr lang="en-US" altLang="zh-CN" sz="1600" kern="0" dirty="0">
                <a:solidFill>
                  <a:srgbClr val="FF0000"/>
                </a:solidFill>
              </a:rPr>
              <a:t>break;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       </a:t>
            </a:r>
            <a:r>
              <a:rPr lang="en-US" altLang="zh-CN" sz="1600" dirty="0" smtClean="0"/>
              <a:t>}</a:t>
            </a:r>
            <a:endParaRPr lang="en-US" altLang="zh-CN" sz="1600" kern="0" dirty="0"/>
          </a:p>
          <a:p>
            <a:pPr marL="0" indent="0">
              <a:buNone/>
            </a:pPr>
            <a:r>
              <a:rPr lang="en-US" altLang="zh-CN" sz="1600" kern="0" dirty="0" smtClean="0"/>
              <a:t>       default:</a:t>
            </a:r>
          </a:p>
          <a:p>
            <a:pPr marL="0" indent="0">
              <a:buNone/>
            </a:pPr>
            <a:r>
              <a:rPr lang="en-US" altLang="zh-CN" sz="1600" kern="0" dirty="0"/>
              <a:t> </a:t>
            </a:r>
            <a:r>
              <a:rPr lang="en-US" altLang="zh-CN" sz="1600" kern="0" dirty="0" smtClean="0"/>
              <a:t>          </a:t>
            </a:r>
            <a:r>
              <a:rPr lang="pt-BR" altLang="zh-CN" sz="1600" dirty="0" smtClean="0"/>
              <a:t>prinft</a:t>
            </a:r>
            <a:r>
              <a:rPr lang="pt-BR" altLang="zh-CN" sz="1600" dirty="0"/>
              <a:t>(“a</a:t>
            </a:r>
            <a:r>
              <a:rPr lang="zh-CN" altLang="en-US" sz="1600" dirty="0"/>
              <a:t>的值是其他</a:t>
            </a:r>
            <a:r>
              <a:rPr lang="en-US" altLang="zh-CN" sz="1600" dirty="0"/>
              <a:t>\</a:t>
            </a:r>
            <a:r>
              <a:rPr lang="pt-BR" altLang="zh-CN" sz="1600" dirty="0"/>
              <a:t>n</a:t>
            </a:r>
            <a:r>
              <a:rPr lang="pt-BR" altLang="zh-CN" sz="1600" dirty="0" smtClean="0"/>
              <a:t>”);</a:t>
            </a:r>
          </a:p>
          <a:p>
            <a:pPr marL="0" indent="0">
              <a:buNone/>
            </a:pPr>
            <a:r>
              <a:rPr lang="pt-BR" altLang="zh-CN" sz="1600" dirty="0"/>
              <a:t>}</a:t>
            </a:r>
          </a:p>
          <a:p>
            <a:pPr marL="0" indent="0">
              <a:buNone/>
            </a:pPr>
            <a:endParaRPr lang="en-US" altLang="zh-CN" sz="1600" kern="0" dirty="0" smtClean="0"/>
          </a:p>
          <a:p>
            <a:pPr marL="0" indent="0">
              <a:buFont typeface="Wingdings" pitchFamily="2" charset="2"/>
              <a:buNone/>
            </a:pP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38781472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控制语句（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325" y="1509713"/>
            <a:ext cx="3317875" cy="4891087"/>
          </a:xfrm>
        </p:spPr>
        <p:txBody>
          <a:bodyPr/>
          <a:lstStyle/>
          <a:p>
            <a:r>
              <a:rPr lang="zh-CN" altLang="en-US" dirty="0" smtClean="0"/>
              <a:t>循环语句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       </a:t>
            </a:r>
          </a:p>
          <a:p>
            <a:pPr marL="0" indent="0">
              <a:buNone/>
            </a:pPr>
            <a:r>
              <a:rPr lang="en-US" altLang="zh-CN" sz="1600" dirty="0" smtClean="0"/>
              <a:t>         while(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&lt;100)</a:t>
            </a:r>
          </a:p>
          <a:p>
            <a:pPr marL="0" indent="0">
              <a:buNone/>
            </a:pPr>
            <a:r>
              <a:rPr lang="en-US" altLang="zh-CN" sz="1600" dirty="0" smtClean="0"/>
              <a:t>         {</a:t>
            </a:r>
          </a:p>
          <a:p>
            <a:pPr marL="0" indent="0">
              <a:buNone/>
            </a:pPr>
            <a:r>
              <a:rPr lang="en-US" altLang="zh-CN" sz="1600" dirty="0" smtClean="0"/>
              <a:t>            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++;</a:t>
            </a:r>
          </a:p>
          <a:p>
            <a:pPr marL="0" indent="0">
              <a:buNone/>
            </a:pPr>
            <a:r>
              <a:rPr lang="en-US" altLang="zh-CN" sz="1600" dirty="0" smtClean="0"/>
              <a:t>         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“i</a:t>
            </a:r>
            <a:r>
              <a:rPr lang="en-US" altLang="zh-CN" sz="1600" dirty="0" smtClean="0"/>
              <a:t>=%d\n”,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);</a:t>
            </a:r>
          </a:p>
          <a:p>
            <a:pPr marL="0" indent="0">
              <a:buNone/>
            </a:pPr>
            <a:r>
              <a:rPr lang="en-US" altLang="zh-CN" sz="1600" dirty="0" smtClean="0"/>
              <a:t>          }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      </a:t>
            </a:r>
          </a:p>
          <a:p>
            <a:pPr marL="0" indent="0">
              <a:buNone/>
            </a:pPr>
            <a:r>
              <a:rPr lang="en-US" altLang="zh-CN" sz="1600" dirty="0" smtClean="0"/>
              <a:t>          while(1)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          {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if(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==100) break;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          </a:t>
            </a:r>
            <a:r>
              <a:rPr lang="en-US" altLang="zh-CN" sz="1600" dirty="0" err="1"/>
              <a:t>i</a:t>
            </a:r>
            <a:r>
              <a:rPr lang="en-US" altLang="zh-CN" sz="1600" dirty="0" smtClean="0"/>
              <a:t>++;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  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“i</a:t>
            </a:r>
            <a:r>
              <a:rPr lang="en-US" altLang="zh-CN" sz="1600" dirty="0"/>
              <a:t>=%d\n”,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);</a:t>
            </a:r>
          </a:p>
          <a:p>
            <a:pPr marL="0" indent="0">
              <a:buNone/>
            </a:pPr>
            <a:r>
              <a:rPr lang="en-US" altLang="zh-CN" sz="1600" dirty="0" smtClean="0"/>
              <a:t>          }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48200" y="1981200"/>
            <a:ext cx="35464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      </a:t>
            </a:r>
          </a:p>
          <a:p>
            <a:pPr marL="0" indent="0">
              <a:buNone/>
            </a:pPr>
            <a:r>
              <a:rPr lang="en-US" altLang="zh-CN" sz="1600" dirty="0" smtClean="0"/>
              <a:t>         do 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{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en-US" altLang="zh-CN" sz="1600" dirty="0" smtClean="0"/>
              <a:t>         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++;</a:t>
            </a:r>
          </a:p>
          <a:p>
            <a:pPr marL="0" indent="0">
              <a:buNone/>
            </a:pPr>
            <a:r>
              <a:rPr lang="en-US" altLang="zh-CN" sz="1600" dirty="0"/>
              <a:t>   </a:t>
            </a:r>
            <a:r>
              <a:rPr lang="en-US" altLang="zh-CN" sz="1600" dirty="0" smtClean="0"/>
              <a:t>      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“i</a:t>
            </a:r>
            <a:r>
              <a:rPr lang="en-US" altLang="zh-CN" sz="1600" dirty="0"/>
              <a:t>=%d\n”,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);</a:t>
            </a:r>
          </a:p>
          <a:p>
            <a:pPr marL="0" indent="0">
              <a:buNone/>
            </a:pPr>
            <a:r>
              <a:rPr lang="en-US" altLang="zh-CN" sz="1600" dirty="0" smtClean="0"/>
              <a:t>          }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while </a:t>
            </a:r>
            <a:r>
              <a:rPr lang="en-US" altLang="zh-CN" sz="1600" dirty="0"/>
              <a:t>(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&lt;100);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kern="0" dirty="0"/>
          </a:p>
          <a:p>
            <a:pPr marL="0" indent="0">
              <a:buNone/>
            </a:pPr>
            <a:r>
              <a:rPr lang="zh-CN" altLang="en-US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kern="0" dirty="0"/>
              <a:t> </a:t>
            </a:r>
            <a:r>
              <a:rPr lang="en-US" altLang="zh-CN" sz="1600" kern="0" dirty="0" smtClean="0"/>
              <a:t>         for( </a:t>
            </a:r>
            <a:r>
              <a:rPr lang="en-US" altLang="zh-CN" sz="1600" kern="0" dirty="0" err="1" smtClean="0"/>
              <a:t>i</a:t>
            </a:r>
            <a:r>
              <a:rPr lang="en-US" altLang="zh-CN" sz="1600" kern="0" dirty="0" smtClean="0"/>
              <a:t>=0; </a:t>
            </a:r>
            <a:r>
              <a:rPr lang="en-US" altLang="zh-CN" sz="1600" kern="0" dirty="0" err="1" smtClean="0"/>
              <a:t>i</a:t>
            </a:r>
            <a:r>
              <a:rPr lang="en-US" altLang="zh-CN" sz="1600" kern="0" dirty="0" smtClean="0"/>
              <a:t>&lt;100; </a:t>
            </a:r>
            <a:r>
              <a:rPr lang="en-US" altLang="zh-CN" sz="1600" kern="0" dirty="0" err="1" smtClean="0"/>
              <a:t>i</a:t>
            </a:r>
            <a:r>
              <a:rPr lang="en-US" altLang="zh-CN" sz="1600" kern="0" dirty="0" smtClean="0"/>
              <a:t>++)</a:t>
            </a:r>
          </a:p>
          <a:p>
            <a:pPr marL="0" indent="0">
              <a:buNone/>
            </a:pPr>
            <a:r>
              <a:rPr lang="en-US" altLang="zh-CN" sz="1600" kern="0" dirty="0"/>
              <a:t> </a:t>
            </a:r>
            <a:r>
              <a:rPr lang="en-US" altLang="zh-CN" sz="1600" kern="0" dirty="0" smtClean="0"/>
              <a:t>         {</a:t>
            </a:r>
          </a:p>
          <a:p>
            <a:pPr marL="0" indent="0">
              <a:buNone/>
            </a:pPr>
            <a:r>
              <a:rPr lang="en-US" altLang="zh-CN" sz="1600" kern="0" dirty="0" smtClean="0"/>
              <a:t>           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“i</a:t>
            </a:r>
            <a:r>
              <a:rPr lang="en-US" altLang="zh-CN" sz="1600" dirty="0"/>
              <a:t>=%d\n”,</a:t>
            </a:r>
            <a:r>
              <a:rPr lang="en-US" altLang="zh-CN" sz="1600" dirty="0" err="1"/>
              <a:t>i</a:t>
            </a:r>
            <a:r>
              <a:rPr lang="en-US" altLang="zh-CN" sz="1600" dirty="0" smtClean="0"/>
              <a:t>);</a:t>
            </a:r>
            <a:endParaRPr lang="en-US" altLang="zh-CN" sz="1600" kern="0" dirty="0" smtClean="0"/>
          </a:p>
          <a:p>
            <a:pPr marL="0" indent="0">
              <a:buNone/>
            </a:pPr>
            <a:r>
              <a:rPr lang="en-US" altLang="zh-CN" sz="1600" kern="0" dirty="0" smtClean="0"/>
              <a:t>          }</a:t>
            </a:r>
          </a:p>
          <a:p>
            <a:pPr marL="0" indent="0">
              <a:buFont typeface="Wingdings" pitchFamily="2" charset="2"/>
              <a:buNone/>
            </a:pP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30773849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控制语句（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325" y="1509713"/>
            <a:ext cx="6289675" cy="4891087"/>
          </a:xfrm>
        </p:spPr>
        <p:txBody>
          <a:bodyPr/>
          <a:lstStyle/>
          <a:p>
            <a:r>
              <a:rPr lang="zh-CN" altLang="en-US" dirty="0"/>
              <a:t>跳转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err="1"/>
              <a:t>goto</a:t>
            </a:r>
            <a:r>
              <a:rPr lang="zh-CN" altLang="en-US" dirty="0" smtClean="0"/>
              <a:t>语句是强行跳转到程序制定的某一处，带有</a:t>
            </a:r>
            <a:r>
              <a:rPr lang="zh-CN" altLang="en-US" dirty="0"/>
              <a:t>相当大的</a:t>
            </a:r>
            <a:r>
              <a:rPr lang="zh-CN" altLang="en-US" dirty="0" smtClean="0"/>
              <a:t>强制性，</a:t>
            </a:r>
            <a:r>
              <a:rPr lang="zh-CN" altLang="en-US" dirty="0"/>
              <a:t>在面向对象的程序化变程中，这种做法是不被提倡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一般可以用条件控制语句代替</a:t>
            </a:r>
            <a:r>
              <a:rPr lang="en-US" altLang="zh-CN" dirty="0" err="1" smtClean="0"/>
              <a:t>goto</a:t>
            </a:r>
            <a:r>
              <a:rPr lang="zh-CN" altLang="en-US" dirty="0" smtClean="0"/>
              <a:t>语句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9253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325" y="1509713"/>
            <a:ext cx="6289675" cy="4891087"/>
          </a:xfrm>
        </p:spPr>
        <p:txBody>
          <a:bodyPr/>
          <a:lstStyle/>
          <a:p>
            <a:r>
              <a:rPr lang="zh-CN" altLang="en-US" dirty="0" smtClean="0"/>
              <a:t>有</a:t>
            </a:r>
            <a:r>
              <a:rPr lang="zh-CN" altLang="en-US" dirty="0"/>
              <a:t>一对兔子，每隔一个月就生一对兔子，新生的兔子隔一个月才有生殖能力，如果第一个月有</a:t>
            </a:r>
            <a:r>
              <a:rPr lang="en-US" altLang="zh-CN" dirty="0"/>
              <a:t>1</a:t>
            </a:r>
            <a:r>
              <a:rPr lang="zh-CN" altLang="en-US" dirty="0"/>
              <a:t>对兔子，问要几个月后兔子的数目超过</a:t>
            </a:r>
            <a:r>
              <a:rPr lang="en-US" altLang="zh-CN" dirty="0"/>
              <a:t>1000</a:t>
            </a:r>
            <a:r>
              <a:rPr lang="zh-CN" altLang="en-US" dirty="0"/>
              <a:t>对</a:t>
            </a:r>
            <a:r>
              <a:rPr lang="zh-CN" altLang="en-US" dirty="0" smtClean="0"/>
              <a:t>？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441325" lvl="1" indent="0">
              <a:buNone/>
            </a:pPr>
            <a:r>
              <a:rPr lang="zh-CN" altLang="en-US" sz="3200" dirty="0" smtClean="0"/>
              <a:t>斐波那契数列</a:t>
            </a:r>
            <a:endParaRPr lang="en-US" altLang="zh-CN" sz="3200" dirty="0" smtClean="0"/>
          </a:p>
          <a:p>
            <a:pPr marL="441325" lvl="1" indent="0">
              <a:buNone/>
            </a:pPr>
            <a:r>
              <a:rPr lang="en-US" altLang="zh-CN" sz="3200" dirty="0" smtClean="0"/>
              <a:t>{ 1, 1, 2, 3, 5, 8, 13……}</a:t>
            </a:r>
            <a:endParaRPr lang="en-US" altLang="zh-CN" sz="5400" dirty="0" smtClean="0"/>
          </a:p>
        </p:txBody>
      </p:sp>
    </p:spTree>
    <p:extLst>
      <p:ext uri="{BB962C8B-B14F-4D97-AF65-F5344CB8AC3E}">
        <p14:creationId xmlns:p14="http://schemas.microsoft.com/office/powerpoint/2010/main" val="30562591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498756"/>
              </p:ext>
            </p:extLst>
          </p:nvPr>
        </p:nvGraphicFramePr>
        <p:xfrm>
          <a:off x="949325" y="1981200"/>
          <a:ext cx="76612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9996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数组是具有</a:t>
            </a:r>
            <a:r>
              <a:rPr lang="zh-CN" altLang="en-US" sz="2400" dirty="0">
                <a:solidFill>
                  <a:srgbClr val="FF0000"/>
                </a:solidFill>
              </a:rPr>
              <a:t>相同数据类型</a:t>
            </a:r>
            <a:r>
              <a:rPr lang="zh-CN" altLang="en-US" sz="2400" dirty="0"/>
              <a:t>的元素序列。在内存中，它占据一组</a:t>
            </a:r>
            <a:r>
              <a:rPr lang="zh-CN" altLang="en-US" sz="2400" dirty="0">
                <a:solidFill>
                  <a:srgbClr val="FF0000"/>
                </a:solidFill>
              </a:rPr>
              <a:t>连续</a:t>
            </a:r>
            <a:r>
              <a:rPr lang="zh-CN" altLang="en-US" sz="2400" dirty="0"/>
              <a:t>的内存位置。数组的每一项都是一个变量，称为元素。每个元素的存取是通过数组名加偏移来实现的。实际上，数组是一组相关的内存位置，它们都具有相同的名字和类型。为了引用数组中的特定位置或元素，需指定数组名和数组中特定元素的位置编号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a[5] </a:t>
            </a:r>
            <a:r>
              <a:rPr lang="en-US" altLang="en-US" sz="2400" dirty="0" smtClean="0"/>
              <a:t>= {</a:t>
            </a:r>
            <a:r>
              <a:rPr lang="en-US" altLang="en-US" sz="2400" dirty="0"/>
              <a:t>1,2,3,4,5</a:t>
            </a:r>
            <a:r>
              <a:rPr lang="en-US" altLang="en-US" sz="2400" dirty="0" smtClean="0"/>
              <a:t>}</a:t>
            </a:r>
            <a:r>
              <a:rPr lang="en-US" altLang="zh-CN" sz="2400" dirty="0" smtClean="0"/>
              <a:t>;      //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个连续储存的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值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 a[0]=0;     a[1]=2;     a[3]=a[1];	   //</a:t>
            </a:r>
            <a:r>
              <a:rPr lang="zh-CN" altLang="en-US" sz="2400" dirty="0" smtClean="0"/>
              <a:t>赋值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 a[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en-US" altLang="zh-CN" sz="2400" dirty="0" smtClean="0"/>
              <a:t>]=5;	     //</a:t>
            </a:r>
            <a:r>
              <a:rPr lang="zh-CN" altLang="en-US" sz="2400" dirty="0" smtClean="0"/>
              <a:t>越界，出错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0578603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</a:t>
            </a:r>
            <a:endParaRPr lang="en-US" altLang="zh-CN" dirty="0" smtClean="0"/>
          </a:p>
          <a:p>
            <a:pPr lvl="1" eaLnBrk="1" hangingPunct="1"/>
            <a:r>
              <a:rPr lang="en-US" altLang="en-US" sz="2000" dirty="0">
                <a:ea typeface="宋体" panose="02010600030101010101" pitchFamily="2" charset="-122"/>
              </a:rPr>
              <a:t>T Name[size1][size2]…;</a:t>
            </a:r>
            <a:endParaRPr lang="zh-CN" altLang="en-US" sz="2000" dirty="0"/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zh-CN" altLang="en-US" sz="2000" dirty="0"/>
              <a:t>其中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/>
              <a:t>T</a:t>
            </a:r>
            <a:r>
              <a:rPr lang="zh-CN" altLang="en-US" sz="2000" dirty="0"/>
              <a:t>：类型名，如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型，</a:t>
            </a:r>
            <a:r>
              <a:rPr lang="en-US" altLang="zh-CN" sz="2000" dirty="0"/>
              <a:t>float</a:t>
            </a:r>
            <a:r>
              <a:rPr lang="zh-CN" altLang="en-US" sz="2000" dirty="0"/>
              <a:t>型等；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/>
              <a:t>Name</a:t>
            </a:r>
            <a:r>
              <a:rPr lang="zh-CN" altLang="en-US" sz="2000" dirty="0"/>
              <a:t>：数组名；</a:t>
            </a:r>
            <a:endParaRPr lang="en-US" altLang="zh-CN" sz="2000" dirty="0"/>
          </a:p>
          <a:p>
            <a:pPr lvl="1" eaLnBrk="1" hangingPunct="1"/>
            <a:r>
              <a:rPr lang="en-US" altLang="en-US" sz="2000" dirty="0">
                <a:ea typeface="宋体" panose="02010600030101010101" pitchFamily="2" charset="-122"/>
              </a:rPr>
              <a:t>size1</a:t>
            </a:r>
            <a:r>
              <a:rPr lang="zh-CN" altLang="en-US" sz="2000" dirty="0"/>
              <a:t>，</a:t>
            </a:r>
            <a:r>
              <a:rPr lang="en-US" altLang="en-US" sz="2000" dirty="0">
                <a:ea typeface="宋体" panose="02010600030101010101" pitchFamily="2" charset="-122"/>
              </a:rPr>
              <a:t>size2</a:t>
            </a:r>
            <a:r>
              <a:rPr lang="zh-CN" altLang="en-US" sz="2000" dirty="0"/>
              <a:t>：为常量表达式，分别表示各维度的大小。</a:t>
            </a:r>
            <a:r>
              <a:rPr lang="en-US" altLang="zh-CN" sz="2000" dirty="0"/>
              <a:t>     </a:t>
            </a:r>
            <a:endParaRPr lang="en-US" altLang="zh-CN" sz="2000" dirty="0" smtClean="0"/>
          </a:p>
          <a:p>
            <a:pPr lvl="1" eaLnBrk="1" hangingPunct="1"/>
            <a:endParaRPr lang="en-US" altLang="zh-CN" dirty="0"/>
          </a:p>
          <a:p>
            <a:pPr marL="441325"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float  a[3][3] </a:t>
            </a:r>
            <a:r>
              <a:rPr lang="en-US" altLang="zh-CN" sz="1800" dirty="0"/>
              <a:t>= </a:t>
            </a:r>
            <a:r>
              <a:rPr lang="en-US" altLang="zh-CN" sz="1800" dirty="0" smtClean="0"/>
              <a:t>{{1,2,3},{4,5,6},{7,8,9}};</a:t>
            </a:r>
            <a:endParaRPr lang="zh-CN" altLang="en-US" sz="1800" dirty="0"/>
          </a:p>
          <a:p>
            <a:pPr marL="441325" lvl="1" indent="0">
              <a:buNone/>
            </a:pPr>
            <a:r>
              <a:rPr lang="en-US" altLang="zh-CN" sz="1800" dirty="0" smtClean="0"/>
              <a:t> a[0][0]=3; a[2][1]=10;</a:t>
            </a:r>
          </a:p>
          <a:p>
            <a:pPr marL="441325" lvl="1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编程</a:t>
            </a:r>
            <a:r>
              <a:rPr lang="zh-CN" altLang="en-US" sz="2400" dirty="0" smtClean="0">
                <a:solidFill>
                  <a:srgbClr val="FF0000"/>
                </a:solidFill>
              </a:rPr>
              <a:t>实例：定义一个</a:t>
            </a:r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</a:rPr>
              <a:t>*</a:t>
            </a:r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</a:rPr>
              <a:t>的单位矩阵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835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624234"/>
              </p:ext>
            </p:extLst>
          </p:nvPr>
        </p:nvGraphicFramePr>
        <p:xfrm>
          <a:off x="949325" y="1981200"/>
          <a:ext cx="76612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842488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 smtClean="0"/>
              <a:t>指针概念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325" y="1981200"/>
            <a:ext cx="7661275" cy="4419600"/>
          </a:xfrm>
        </p:spPr>
        <p:txBody>
          <a:bodyPr/>
          <a:lstStyle/>
          <a:p>
            <a:r>
              <a:rPr lang="zh-CN" altLang="en-US" sz="2800" dirty="0" smtClean="0"/>
              <a:t>指针本身是一个变量，是一个无符号长整形数，</a:t>
            </a:r>
            <a:r>
              <a:rPr lang="en-US" altLang="zh-CN" sz="2800" dirty="0" smtClean="0"/>
              <a:t>32</a:t>
            </a:r>
            <a:r>
              <a:rPr lang="zh-CN" altLang="en-US" sz="2800" dirty="0" smtClean="0"/>
              <a:t>位程序指针长度是</a:t>
            </a:r>
            <a:r>
              <a:rPr lang="en-US" altLang="zh-CN" sz="2800" dirty="0" smtClean="0"/>
              <a:t>32</a:t>
            </a:r>
            <a:r>
              <a:rPr lang="zh-CN" altLang="en-US" sz="2800" dirty="0" smtClean="0"/>
              <a:t>位，</a:t>
            </a:r>
            <a:r>
              <a:rPr lang="en-US" altLang="zh-CN" sz="2800" dirty="0" smtClean="0"/>
              <a:t>64</a:t>
            </a:r>
            <a:r>
              <a:rPr lang="zh-CN" altLang="en-US" sz="2800" dirty="0" smtClean="0"/>
              <a:t>位程序指针长度是</a:t>
            </a:r>
            <a:r>
              <a:rPr lang="en-US" altLang="zh-CN" sz="2800" dirty="0" smtClean="0"/>
              <a:t>64</a:t>
            </a:r>
            <a:r>
              <a:rPr lang="zh-CN" altLang="en-US" sz="2800" dirty="0" smtClean="0"/>
              <a:t>位</a:t>
            </a:r>
            <a:endParaRPr lang="en-US" altLang="zh-CN" sz="2800" dirty="0" smtClean="0"/>
          </a:p>
          <a:p>
            <a:r>
              <a:rPr lang="zh-CN" altLang="en-US" sz="2800" dirty="0" smtClean="0"/>
              <a:t>指针中存放的数对应了内存的某个地址，这个地址是指针所指向对象在内存中的首地址，对象的长度由指针的类型确定</a:t>
            </a:r>
            <a:endParaRPr lang="en-US" altLang="zh-CN" sz="2800" dirty="0" smtClean="0"/>
          </a:p>
          <a:p>
            <a:r>
              <a:rPr lang="zh-CN" altLang="en-US" sz="2800" dirty="0" smtClean="0"/>
              <a:t>指针可以指向变量、函数、类，使用指针时，可以取出指针所指向地址的值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编程实例：指针的定义以及概念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519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325" y="1981200"/>
            <a:ext cx="7661275" cy="4419600"/>
          </a:xfrm>
        </p:spPr>
        <p:txBody>
          <a:bodyPr/>
          <a:lstStyle/>
          <a:p>
            <a:r>
              <a:rPr lang="zh-CN" altLang="en-US" sz="2800" dirty="0" smtClean="0"/>
              <a:t>数组是内存中连续储存的一组数据，可以通过指针来访问数组中的元素</a:t>
            </a:r>
            <a:endParaRPr lang="en-US" altLang="zh-CN" sz="2800" dirty="0"/>
          </a:p>
          <a:p>
            <a:r>
              <a:rPr lang="zh-CN" altLang="en-US" sz="2800" dirty="0" smtClean="0"/>
              <a:t>指针的加减法：指向数组的指针可以通过加法或者减法来移动指向的元素，每增加（或减少）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，指向内存的地址就移动指针类型所占用的空间长度。</a:t>
            </a:r>
            <a:endParaRPr lang="en-US" altLang="zh-CN" sz="2800" dirty="0" smtClean="0"/>
          </a:p>
          <a:p>
            <a:r>
              <a:rPr lang="zh-CN" altLang="en-US" sz="2800" dirty="0" smtClean="0"/>
              <a:t>注意：通过指针无法获取数组的大小，容易出现访问越界的情况！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编程实例：指针与数组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621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指针与动态内存分配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325" y="1981200"/>
            <a:ext cx="7661275" cy="4419600"/>
          </a:xfrm>
        </p:spPr>
        <p:txBody>
          <a:bodyPr/>
          <a:lstStyle/>
          <a:p>
            <a:pPr>
              <a:buSzPct val="80000"/>
            </a:pPr>
            <a:r>
              <a:rPr lang="zh-CN" altLang="en-US" sz="2400" dirty="0" smtClean="0"/>
              <a:t>内存</a:t>
            </a:r>
            <a:r>
              <a:rPr lang="zh-CN" altLang="en-US" sz="2400" dirty="0"/>
              <a:t>的动态分配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动态分配单个变量的语法形式为：</a:t>
            </a:r>
            <a:r>
              <a:rPr lang="en-US" altLang="en-US" sz="2000" dirty="0">
                <a:ea typeface="宋体" panose="02010600030101010101" pitchFamily="2" charset="-122"/>
              </a:rPr>
              <a:t>new  T(</a:t>
            </a:r>
            <a:r>
              <a:rPr lang="zh-CN" altLang="en-US" sz="2000" dirty="0"/>
              <a:t>初值列表</a:t>
            </a:r>
            <a:r>
              <a:rPr lang="en-US" altLang="en-US" sz="2000" dirty="0">
                <a:ea typeface="宋体" panose="02010600030101010101" pitchFamily="2" charset="-122"/>
              </a:rPr>
              <a:t>)</a:t>
            </a:r>
            <a:r>
              <a:rPr lang="zh-CN" altLang="en-US" sz="2000" dirty="0"/>
              <a:t>；</a:t>
            </a:r>
          </a:p>
          <a:p>
            <a:pPr lvl="1" eaLnBrk="1" hangingPunct="1"/>
            <a:r>
              <a:rPr lang="zh-CN" altLang="en-US" sz="2000" dirty="0"/>
              <a:t>动态分配一维数组的语法形式为：</a:t>
            </a:r>
            <a:r>
              <a:rPr lang="en-US" altLang="en-US" sz="2000" dirty="0">
                <a:ea typeface="宋体" panose="02010600030101010101" pitchFamily="2" charset="-122"/>
              </a:rPr>
              <a:t>new  T[</a:t>
            </a:r>
            <a:r>
              <a:rPr lang="zh-CN" altLang="en-US" sz="2000" dirty="0"/>
              <a:t>元素个数</a:t>
            </a:r>
            <a:r>
              <a:rPr lang="en-US" altLang="en-US" sz="2000" dirty="0">
                <a:ea typeface="宋体" panose="02010600030101010101" pitchFamily="2" charset="-122"/>
              </a:rPr>
              <a:t>]</a:t>
            </a:r>
            <a:r>
              <a:rPr lang="zh-CN" altLang="en-US" sz="2000" dirty="0"/>
              <a:t>；</a:t>
            </a:r>
          </a:p>
          <a:p>
            <a:pPr>
              <a:buSzPct val="80000"/>
            </a:pPr>
            <a:r>
              <a:rPr lang="zh-CN" altLang="en-US" sz="2400" dirty="0"/>
              <a:t>内存的动态释放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释放单个变量空间的语法形式为：</a:t>
            </a:r>
            <a:r>
              <a:rPr lang="en-US" altLang="en-US" sz="2000" dirty="0">
                <a:ea typeface="宋体" panose="02010600030101010101" pitchFamily="2" charset="-122"/>
              </a:rPr>
              <a:t>delete  </a:t>
            </a:r>
            <a:r>
              <a:rPr lang="zh-CN" altLang="en-US" sz="2000" dirty="0"/>
              <a:t>指针名；</a:t>
            </a:r>
          </a:p>
          <a:p>
            <a:pPr lvl="1" eaLnBrk="1" hangingPunct="1"/>
            <a:r>
              <a:rPr lang="zh-CN" altLang="en-US" sz="2000" dirty="0"/>
              <a:t>释放动态数组空间的语法形式为：</a:t>
            </a:r>
            <a:r>
              <a:rPr lang="en-US" altLang="en-US" sz="2000" dirty="0">
                <a:ea typeface="宋体" panose="02010600030101010101" pitchFamily="2" charset="-122"/>
              </a:rPr>
              <a:t>delete  []</a:t>
            </a:r>
            <a:r>
              <a:rPr lang="zh-CN" altLang="en-US" sz="2000" dirty="0"/>
              <a:t>指针名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通常创建</a:t>
            </a:r>
            <a:r>
              <a:rPr lang="zh-CN" altLang="en-US" sz="2400" dirty="0"/>
              <a:t>数组</a:t>
            </a:r>
            <a:r>
              <a:rPr lang="zh-CN" altLang="en-US" sz="2400" dirty="0" smtClean="0"/>
              <a:t>的时候并不知道数组的大小，这时就只能通过指针来动态创建数组</a:t>
            </a:r>
            <a:endParaRPr lang="en-US" altLang="zh-CN" sz="2400" dirty="0"/>
          </a:p>
          <a:p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编程实例：指针的动态创建与释放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761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使用指针应注意的问题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325" y="1981200"/>
            <a:ext cx="7661275" cy="4419600"/>
          </a:xfrm>
        </p:spPr>
        <p:txBody>
          <a:bodyPr/>
          <a:lstStyle/>
          <a:p>
            <a:r>
              <a:rPr lang="zh-CN" altLang="en-US" sz="2800" dirty="0" smtClean="0"/>
              <a:t>任何指针，创建时候必须初始化为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（或者</a:t>
            </a:r>
            <a:r>
              <a:rPr lang="en-US" altLang="zh-CN" sz="2800" dirty="0" smtClean="0"/>
              <a:t>NULL</a:t>
            </a:r>
            <a:r>
              <a:rPr lang="zh-CN" altLang="en-US" sz="2800" dirty="0" smtClean="0"/>
              <a:t>）。创建完指针之后如果没有初始化，没有办法判断指针是否指向实际的内存地址</a:t>
            </a:r>
            <a:endParaRPr lang="en-US" altLang="zh-CN" sz="2800" dirty="0" smtClean="0"/>
          </a:p>
          <a:p>
            <a:r>
              <a:rPr lang="zh-CN" altLang="en-US" sz="2800" dirty="0" smtClean="0"/>
              <a:t>动态分配完内存情况下，在使用完数组后应对分配的内存进行释放，即一个</a:t>
            </a:r>
            <a:r>
              <a:rPr lang="en-US" altLang="zh-CN" sz="2800" dirty="0" smtClean="0"/>
              <a:t>new</a:t>
            </a:r>
            <a:r>
              <a:rPr lang="zh-CN" altLang="en-US" sz="2800" dirty="0" smtClean="0"/>
              <a:t>操作必有一个</a:t>
            </a:r>
            <a:r>
              <a:rPr lang="en-US" altLang="zh-CN" sz="2800" dirty="0" smtClean="0"/>
              <a:t>delete</a:t>
            </a:r>
            <a:r>
              <a:rPr lang="zh-CN" altLang="en-US" sz="2800" dirty="0" smtClean="0"/>
              <a:t>操作与之对应</a:t>
            </a:r>
            <a:endParaRPr lang="en-US" altLang="zh-CN" sz="2800" dirty="0" smtClean="0"/>
          </a:p>
          <a:p>
            <a:r>
              <a:rPr lang="zh-CN" altLang="en-US" sz="2800" dirty="0" smtClean="0"/>
              <a:t>释放完内存后，应将指向此内存地址的指针值置为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（或者</a:t>
            </a:r>
            <a:r>
              <a:rPr lang="en-US" altLang="zh-CN" sz="2800" dirty="0" smtClean="0"/>
              <a:t>NULL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编程</a:t>
            </a:r>
            <a:r>
              <a:rPr lang="zh-CN" altLang="en-US" sz="2800" dirty="0">
                <a:solidFill>
                  <a:srgbClr val="FF0000"/>
                </a:solidFill>
              </a:rPr>
              <a:t>实例：使用指针应注意的问题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4473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325" y="1981200"/>
            <a:ext cx="7661275" cy="4343400"/>
          </a:xfrm>
        </p:spPr>
        <p:txBody>
          <a:bodyPr/>
          <a:lstStyle/>
          <a:p>
            <a:r>
              <a:rPr lang="zh-CN" altLang="en-US" sz="2400" dirty="0"/>
              <a:t>引用是一个已知变量的别名，对引用的运算就是对被它关联的变量的运算，也就是说，引用和它所关联的变量享受同等的访问待遇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1800" dirty="0" smtClean="0"/>
              <a:t>	double d=10;</a:t>
            </a:r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引用：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double&amp; </a:t>
            </a:r>
            <a:r>
              <a:rPr lang="en-US" altLang="zh-CN" sz="1800" dirty="0" err="1" smtClean="0"/>
              <a:t>refD</a:t>
            </a:r>
            <a:r>
              <a:rPr lang="en-US" altLang="zh-CN" sz="1800" dirty="0" smtClean="0"/>
              <a:t>=d;</a:t>
            </a:r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refD</a:t>
            </a:r>
            <a:r>
              <a:rPr lang="en-US" altLang="zh-CN" sz="1800" dirty="0" smtClean="0"/>
              <a:t>=20;</a:t>
            </a:r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指针：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	double</a:t>
            </a:r>
            <a:r>
              <a:rPr lang="en-US" altLang="zh-CN" sz="1800" dirty="0"/>
              <a:t>* </a:t>
            </a:r>
            <a:r>
              <a:rPr lang="en-US" altLang="zh-CN" sz="1800" dirty="0" err="1"/>
              <a:t>pD</a:t>
            </a:r>
            <a:r>
              <a:rPr lang="en-US" altLang="zh-CN" sz="1800" dirty="0"/>
              <a:t>=&amp;d</a:t>
            </a:r>
            <a:r>
              <a:rPr lang="en-US" altLang="zh-CN" sz="1800" dirty="0" smtClean="0"/>
              <a:t>;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	*</a:t>
            </a:r>
            <a:r>
              <a:rPr lang="en-US" altLang="zh-CN" sz="1800" dirty="0" err="1" smtClean="0"/>
              <a:t>pD</a:t>
            </a:r>
            <a:r>
              <a:rPr lang="en-US" altLang="zh-CN" sz="1800" dirty="0" smtClean="0"/>
              <a:t>=20;</a:t>
            </a:r>
          </a:p>
        </p:txBody>
      </p:sp>
    </p:spTree>
    <p:extLst>
      <p:ext uri="{BB962C8B-B14F-4D97-AF65-F5344CB8AC3E}">
        <p14:creationId xmlns:p14="http://schemas.microsoft.com/office/powerpoint/2010/main" val="284175828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541276"/>
              </p:ext>
            </p:extLst>
          </p:nvPr>
        </p:nvGraphicFramePr>
        <p:xfrm>
          <a:off x="949325" y="1981200"/>
          <a:ext cx="76612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15730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325" y="1981200"/>
            <a:ext cx="7661275" cy="4419600"/>
          </a:xfrm>
        </p:spPr>
        <p:txBody>
          <a:bodyPr/>
          <a:lstStyle/>
          <a:p>
            <a:r>
              <a:rPr lang="zh-CN" altLang="en-US" sz="2800" dirty="0" smtClean="0"/>
              <a:t>函数由一个或者多个语句构成，实现一种完整的功能。</a:t>
            </a:r>
            <a:endParaRPr lang="en-US" altLang="zh-CN" sz="2800" dirty="0" smtClean="0"/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中每一个函数的定义都是由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个部分组成的，即函数类型、函数名、函数参数表和函数体。</a:t>
            </a:r>
          </a:p>
          <a:p>
            <a:pPr marL="449262" lvl="1" indent="0" eaLnBrk="1" hangingPunct="1"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返回类型 函数名（参数表）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{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	//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函数体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}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78656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2600"/>
            <a:ext cx="7661275" cy="4724400"/>
          </a:xfrm>
        </p:spPr>
        <p:txBody>
          <a:bodyPr/>
          <a:lstStyle/>
          <a:p>
            <a:r>
              <a:rPr lang="zh-CN" altLang="en-US" sz="2800" dirty="0"/>
              <a:t>函数声明消除了函数定义的位置影响。不管函数是在何处定义的，只要在调用前进行函数的声明，就可保证函数调用的</a:t>
            </a:r>
            <a:r>
              <a:rPr lang="zh-CN" altLang="en-US" sz="2800" dirty="0" smtClean="0"/>
              <a:t>合法性。</a:t>
            </a:r>
            <a:endParaRPr lang="en-US" altLang="zh-CN" sz="2800" dirty="0" smtClean="0"/>
          </a:p>
          <a:p>
            <a:pPr marL="846138" lvl="2" indent="0">
              <a:buNone/>
            </a:pP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1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max( </a:t>
            </a:r>
            <a:r>
              <a:rPr lang="en-US" altLang="zh-CN" sz="1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a, </a:t>
            </a:r>
            <a:r>
              <a:rPr lang="en-US" altLang="zh-CN" sz="1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b);	//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函数的声明</a:t>
            </a:r>
            <a:endParaRPr lang="en-US" altLang="zh-CN" sz="1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46138" lvl="2" indent="0">
              <a:buNone/>
            </a:pP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1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main()</a:t>
            </a:r>
          </a:p>
          <a:p>
            <a:pPr marL="846138" lvl="2" indent="0">
              <a:buNone/>
            </a:pP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{</a:t>
            </a:r>
          </a:p>
          <a:p>
            <a:pPr marL="846138" lvl="2" indent="0">
              <a:buNone/>
            </a:pP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1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m=max(10,20);</a:t>
            </a:r>
          </a:p>
          <a:p>
            <a:pPr marL="846138" lvl="2" indent="0">
              <a:buNone/>
            </a:pP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return 0;</a:t>
            </a:r>
          </a:p>
          <a:p>
            <a:pPr marL="846138" lvl="2" indent="0">
              <a:buNone/>
            </a:pP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}</a:t>
            </a:r>
          </a:p>
          <a:p>
            <a:pPr marL="846138" lvl="2" indent="0">
              <a:buNone/>
            </a:pP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max( </a:t>
            </a: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a, </a:t>
            </a: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b) 	//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的定义</a:t>
            </a:r>
            <a:endParaRPr lang="en-US" altLang="zh-CN" sz="1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46138" lvl="2" indent="0">
              <a:buNone/>
            </a:pP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{</a:t>
            </a:r>
          </a:p>
          <a:p>
            <a:pPr marL="846138" lvl="2" indent="0">
              <a:buNone/>
            </a:pP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return a&gt;</a:t>
            </a:r>
            <a:r>
              <a:rPr lang="en-US" altLang="zh-CN" sz="1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b?a:b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marL="846138" lvl="2" indent="0">
              <a:buNone/>
            </a:pP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}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46138" lvl="2" indent="0">
              <a:buNone/>
            </a:pPr>
            <a:endParaRPr lang="en-US" altLang="zh-CN" sz="1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8703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函数的参数传递（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325" y="1828800"/>
            <a:ext cx="7661275" cy="4724400"/>
          </a:xfrm>
        </p:spPr>
        <p:txBody>
          <a:bodyPr/>
          <a:lstStyle/>
          <a:p>
            <a:r>
              <a:rPr lang="zh-CN" altLang="en-US" sz="2800" dirty="0"/>
              <a:t>函数的参数传递指的就是形参与实参结合（简称形实结合）的过程，形实结合的方式有传值、传引用、传地址三种。函数体是函数功能的实现代码。</a:t>
            </a:r>
            <a:endParaRPr lang="en-US" altLang="zh-CN" sz="2800" dirty="0"/>
          </a:p>
          <a:p>
            <a:r>
              <a:rPr lang="zh-CN" altLang="en-US" sz="2800" dirty="0"/>
              <a:t>函数的形参相当于函数的局部变量，只有载函数被调用时才被分配内存空间，然后用实参的值去初始化形参。</a:t>
            </a:r>
            <a:endParaRPr lang="en-US" altLang="zh-CN" sz="2800" dirty="0"/>
          </a:p>
          <a:p>
            <a:r>
              <a:rPr lang="en-US" altLang="en-US" sz="2800" dirty="0">
                <a:ea typeface="宋体" panose="02010600030101010101" pitchFamily="2" charset="-122"/>
              </a:rPr>
              <a:t>C++</a:t>
            </a:r>
            <a:r>
              <a:rPr lang="zh-CN" altLang="en-US" sz="2800" dirty="0"/>
              <a:t>中参数传递方法是传递参数的值，也就是用实参的值去初始化形参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编程实例</a:t>
            </a:r>
            <a:r>
              <a:rPr lang="zh-CN" altLang="en-US" sz="2800" dirty="0" smtClean="0">
                <a:solidFill>
                  <a:srgbClr val="FF0000"/>
                </a:solidFill>
              </a:rPr>
              <a:t>：函数的参数传递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130026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函数的参数传递（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76400"/>
            <a:ext cx="7661275" cy="1643658"/>
          </a:xfrm>
        </p:spPr>
        <p:txBody>
          <a:bodyPr/>
          <a:lstStyle/>
          <a:p>
            <a:r>
              <a:rPr lang="zh-CN" altLang="en-US" sz="2400" dirty="0" smtClean="0"/>
              <a:t>传递数组时，传递数组名称并不会造成内存复制，而是传递数组的首地址。</a:t>
            </a:r>
            <a:endParaRPr lang="en-US" altLang="zh-CN" sz="2400" dirty="0" smtClean="0"/>
          </a:p>
          <a:p>
            <a:r>
              <a:rPr lang="zh-CN" altLang="en-US" sz="2400" dirty="0" smtClean="0"/>
              <a:t>在函数中无法获取数组的大小，一般可通过函数将数组大小传递到函数中。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524000" y="3320058"/>
            <a:ext cx="65532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1600" dirty="0"/>
              <a:t>void </a:t>
            </a:r>
            <a:r>
              <a:rPr lang="en-US" altLang="zh-CN" sz="1600" dirty="0" err="1"/>
              <a:t>InitialVecValue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nVal</a:t>
            </a:r>
            <a:r>
              <a:rPr lang="en-US" altLang="zh-CN" sz="1600" dirty="0"/>
              <a:t>[],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length)</a:t>
            </a:r>
            <a:endParaRPr lang="zh-CN" altLang="en-US" sz="16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1600" dirty="0"/>
              <a:t>{   </a:t>
            </a:r>
            <a:endParaRPr lang="zh-CN" altLang="en-US" sz="16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1600" dirty="0"/>
              <a:t>    for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 length;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  <a:endParaRPr lang="zh-CN" altLang="en-US" sz="16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1600" dirty="0"/>
              <a:t>         </a:t>
            </a:r>
            <a:r>
              <a:rPr lang="en-US" altLang="zh-CN" sz="1600" dirty="0" err="1"/>
              <a:t>nVal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  <a:endParaRPr lang="zh-CN" altLang="en-US" sz="16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"The last value of the array is: "&lt;&lt;</a:t>
            </a:r>
            <a:r>
              <a:rPr lang="en-US" altLang="zh-CN" sz="1600" dirty="0" err="1"/>
              <a:t>nVal</a:t>
            </a:r>
            <a:r>
              <a:rPr lang="en-US" altLang="zh-CN" sz="1600" dirty="0"/>
              <a:t>[length-1]&lt;&lt;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  <a:endParaRPr lang="zh-CN" altLang="en-US" sz="16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1600" dirty="0"/>
              <a:t>}</a:t>
            </a:r>
            <a:endParaRPr lang="zh-CN" altLang="en-US" sz="16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1600" dirty="0"/>
              <a:t>void main()</a:t>
            </a:r>
            <a:endParaRPr lang="zh-CN" altLang="en-US" sz="16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1600" dirty="0"/>
              <a:t>{</a:t>
            </a:r>
            <a:endParaRPr lang="zh-CN" altLang="en-US" sz="16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nVal1[10];</a:t>
            </a:r>
            <a:endParaRPr lang="zh-CN" altLang="en-US" sz="16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nVal2[5];</a:t>
            </a:r>
            <a:endParaRPr lang="zh-CN" altLang="en-US" sz="16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InitialVecValue</a:t>
            </a:r>
            <a:r>
              <a:rPr lang="en-US" altLang="zh-CN" sz="1600" dirty="0" smtClean="0"/>
              <a:t>(nVal1,10);</a:t>
            </a:r>
            <a:endParaRPr lang="zh-CN" altLang="en-US" sz="16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InitialVecValue</a:t>
            </a:r>
            <a:r>
              <a:rPr lang="en-US" altLang="zh-CN" sz="1600" dirty="0"/>
              <a:t>(nVal2,5</a:t>
            </a:r>
            <a:r>
              <a:rPr lang="en-US" altLang="zh-CN" sz="1600" dirty="0" smtClean="0"/>
              <a:t>);</a:t>
            </a:r>
            <a:endParaRPr lang="zh-CN" altLang="en-US" sz="16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90506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 smtClean="0"/>
              <a:t>概述（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6400"/>
            <a:ext cx="7661275" cy="4572000"/>
          </a:xfrm>
        </p:spPr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C++</a:t>
            </a:r>
            <a:r>
              <a:rPr lang="zh-CN" altLang="en-US" dirty="0" smtClean="0">
                <a:solidFill>
                  <a:schemeClr val="tx2"/>
                </a:solidFill>
              </a:rPr>
              <a:t>语言起源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>
              <a:buClr>
                <a:srgbClr val="999933"/>
              </a:buClr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语言是一种高级语言，它是对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语言的扩展，是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语言的超集。贝尔实验室的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Bjarne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Stroustrup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语言的基础上，创建了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语言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Clr>
                <a:srgbClr val="999933"/>
              </a:buClr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语言的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ISO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标准已在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1997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月被一致通过，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1998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月被正式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批准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Clr>
                <a:srgbClr val="999933"/>
              </a:buClr>
            </a:pPr>
            <a:r>
              <a:rPr lang="zh-CN" altLang="en-US" dirty="0" smtClean="0">
                <a:solidFill>
                  <a:srgbClr val="29292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国际标准目前有</a:t>
            </a:r>
            <a:r>
              <a:rPr lang="en-US" altLang="zh-CN" dirty="0" smtClean="0">
                <a:solidFill>
                  <a:srgbClr val="29292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C++98/03/11</a:t>
            </a:r>
            <a:r>
              <a:rPr lang="zh-CN" altLang="en-US" dirty="0" smtClean="0">
                <a:solidFill>
                  <a:srgbClr val="29292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三个，核心内容差别很小</a:t>
            </a:r>
            <a:endParaRPr lang="en-US" altLang="zh-CN" dirty="0" smtClean="0">
              <a:solidFill>
                <a:srgbClr val="29292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29488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函数的缺省参数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325" y="1828800"/>
            <a:ext cx="7661275" cy="4267200"/>
          </a:xfrm>
        </p:spPr>
        <p:txBody>
          <a:bodyPr/>
          <a:lstStyle/>
          <a:p>
            <a:r>
              <a:rPr lang="zh-CN" altLang="en-US" sz="2400" dirty="0" smtClean="0"/>
              <a:t>函数可以在声明时定义缺省的参数值，如果主函数调用函数时没有指定具有缺省值的参数，则该值会自动采用缺省值。</a:t>
            </a:r>
            <a:endParaRPr lang="en-US" altLang="zh-CN" sz="2400" dirty="0" smtClean="0"/>
          </a:p>
          <a:p>
            <a:r>
              <a:rPr lang="zh-CN" altLang="en-US" sz="2400" dirty="0"/>
              <a:t>有多</a:t>
            </a:r>
            <a:r>
              <a:rPr lang="zh-CN" altLang="en-US" sz="2400" dirty="0" smtClean="0"/>
              <a:t>个参数时，具有缺省值的参数必须放在最后。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1599248" lvl="3" indent="-256032" eaLnBrk="1" fontAlgn="auto" hangingPunct="1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Tx/>
              <a:buNone/>
              <a:defRPr/>
            </a:pPr>
            <a:r>
              <a:rPr lang="en-US" altLang="zh-CN" sz="1800" kern="1200" dirty="0" err="1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int</a:t>
            </a: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1800" kern="1200" dirty="0" err="1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CaculateArea</a:t>
            </a: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(double radius, double PI=3.14);</a:t>
            </a:r>
          </a:p>
          <a:p>
            <a:pPr marL="1599248" lvl="3" indent="-256032" eaLnBrk="1" fontAlgn="auto" hangingPunct="1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Tx/>
              <a:buNone/>
              <a:defRPr/>
            </a:pPr>
            <a:r>
              <a:rPr lang="en-US" altLang="zh-CN" sz="1800" kern="1200" dirty="0" err="1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int</a:t>
            </a: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 main()</a:t>
            </a:r>
          </a:p>
          <a:p>
            <a:pPr marL="1599248" lvl="3" indent="-256032" eaLnBrk="1" fontAlgn="auto" hangingPunct="1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Tx/>
              <a:buNone/>
              <a:defRPr/>
            </a:pP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 marL="1599248" lvl="3" indent="-256032" eaLnBrk="1" fontAlgn="auto" hangingPunct="1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Tx/>
              <a:buNone/>
              <a:defRPr/>
            </a:pP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	</a:t>
            </a:r>
            <a:r>
              <a:rPr lang="en-US" altLang="zh-CN" sz="1800" kern="1200" dirty="0" err="1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CaculateArea</a:t>
            </a: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(5);		   //</a:t>
            </a:r>
            <a:r>
              <a:rPr lang="zh-CN" altLang="en-US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采用默认</a:t>
            </a: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PI</a:t>
            </a:r>
            <a:r>
              <a:rPr lang="zh-CN" altLang="en-US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值</a:t>
            </a:r>
            <a:endParaRPr lang="en-US" altLang="zh-CN" sz="1800" kern="1200" dirty="0">
              <a:solidFill>
                <a:srgbClr val="292929"/>
              </a:solidFill>
              <a:latin typeface="Arial" charset="0"/>
              <a:ea typeface="宋体" pitchFamily="2" charset="-122"/>
            </a:endParaRPr>
          </a:p>
          <a:p>
            <a:pPr marL="1599248" lvl="3" indent="-256032" eaLnBrk="1" fontAlgn="auto" hangingPunct="1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Tx/>
              <a:buNone/>
              <a:defRPr/>
            </a:pP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	</a:t>
            </a:r>
            <a:r>
              <a:rPr lang="en-US" altLang="zh-CN" sz="1800" kern="1200" dirty="0" err="1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CaculateArea</a:t>
            </a: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(5, 3.1415927);</a:t>
            </a:r>
            <a:r>
              <a:rPr lang="en-US" altLang="zh-CN" sz="1800" kern="1200" dirty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	</a:t>
            </a: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   //</a:t>
            </a:r>
            <a:r>
              <a:rPr lang="zh-CN" altLang="en-US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采用自定义</a:t>
            </a: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PI</a:t>
            </a:r>
            <a:r>
              <a:rPr lang="zh-CN" altLang="en-US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值</a:t>
            </a:r>
            <a:endParaRPr lang="en-US" altLang="zh-CN" sz="1800" kern="1200" dirty="0" smtClean="0">
              <a:solidFill>
                <a:srgbClr val="292929"/>
              </a:solidFill>
              <a:latin typeface="Arial" charset="0"/>
              <a:ea typeface="宋体" pitchFamily="2" charset="-122"/>
            </a:endParaRPr>
          </a:p>
          <a:p>
            <a:pPr marL="1599248" lvl="3" indent="-256032" eaLnBrk="1" fontAlgn="auto" hangingPunct="1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Tx/>
              <a:buNone/>
              <a:defRPr/>
            </a:pP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}</a:t>
            </a:r>
            <a:endParaRPr lang="zh-CN" altLang="en-US" sz="1800" kern="1200" dirty="0" smtClean="0">
              <a:solidFill>
                <a:srgbClr val="292929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5142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2600"/>
            <a:ext cx="7661275" cy="2057400"/>
          </a:xfrm>
        </p:spPr>
        <p:txBody>
          <a:bodyPr/>
          <a:lstStyle/>
          <a:p>
            <a:r>
              <a:rPr lang="zh-CN" altLang="en-US" sz="2400" dirty="0" smtClean="0"/>
              <a:t>同函数的参数传递一样，函数返回变量时，会进行内存拷贝，生成一个临时变量传递给主函数。</a:t>
            </a:r>
            <a:endParaRPr lang="en-US" altLang="zh-CN" sz="2400" dirty="0"/>
          </a:p>
          <a:p>
            <a:r>
              <a:rPr lang="zh-CN" altLang="en-US" sz="2400" dirty="0"/>
              <a:t>当</a:t>
            </a:r>
            <a:r>
              <a:rPr lang="zh-CN" altLang="en-US" sz="2400" dirty="0" smtClean="0"/>
              <a:t>返回值是指针或者引用时，需要考虑变量的生命周期的问题。函数执行完成后，内部定义的所有变量将会释放，此时返回的指针将失效。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762000" y="3988475"/>
            <a:ext cx="2514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ReturnValue</a:t>
            </a:r>
            <a:r>
              <a:rPr lang="en-US" altLang="zh-CN" dirty="0"/>
              <a:t>()</a:t>
            </a:r>
            <a:endParaRPr lang="zh-CN" altLang="en-US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{   </a:t>
            </a:r>
            <a:endParaRPr lang="zh-CN" altLang="en-US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a=10;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     return a; </a:t>
            </a:r>
            <a:r>
              <a:rPr lang="en-US" altLang="zh-CN" dirty="0" smtClean="0"/>
              <a:t>//</a:t>
            </a:r>
            <a:r>
              <a:rPr lang="zh-CN" altLang="en-US" dirty="0"/>
              <a:t>正确</a:t>
            </a:r>
            <a:endParaRPr lang="en-US" altLang="zh-CN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76600" y="3955138"/>
            <a:ext cx="2514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* </a:t>
            </a:r>
            <a:r>
              <a:rPr lang="en-US" altLang="zh-CN" dirty="0" err="1"/>
              <a:t>ReturnValue</a:t>
            </a:r>
            <a:r>
              <a:rPr lang="en-US" altLang="zh-CN" dirty="0"/>
              <a:t>()</a:t>
            </a:r>
            <a:endParaRPr lang="zh-CN" altLang="en-US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{   </a:t>
            </a:r>
            <a:endParaRPr lang="zh-CN" altLang="en-US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a=10;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     return </a:t>
            </a:r>
            <a:r>
              <a:rPr lang="en-US" altLang="zh-CN" dirty="0" smtClean="0"/>
              <a:t>&amp;a</a:t>
            </a:r>
            <a:r>
              <a:rPr lang="en-US" altLang="zh-CN" dirty="0"/>
              <a:t>; //</a:t>
            </a:r>
            <a:r>
              <a:rPr lang="zh-CN" altLang="en-US" dirty="0"/>
              <a:t>错误</a:t>
            </a:r>
            <a:r>
              <a:rPr lang="en-US" altLang="zh-CN" dirty="0"/>
              <a:t>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67400" y="3988475"/>
            <a:ext cx="2743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* </a:t>
            </a:r>
            <a:r>
              <a:rPr lang="en-US" altLang="zh-CN" dirty="0" err="1"/>
              <a:t>ReturnValue</a:t>
            </a:r>
            <a:r>
              <a:rPr lang="en-US" altLang="zh-CN" dirty="0"/>
              <a:t>()</a:t>
            </a:r>
            <a:endParaRPr lang="zh-CN" altLang="en-US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{   </a:t>
            </a:r>
            <a:endParaRPr lang="zh-CN" altLang="en-US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*</a:t>
            </a:r>
            <a:r>
              <a:rPr lang="en-US" altLang="zh-CN" dirty="0" smtClean="0"/>
              <a:t> pa=new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(10);</a:t>
            </a:r>
            <a:endParaRPr lang="en-US" altLang="zh-CN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     return </a:t>
            </a:r>
            <a:r>
              <a:rPr lang="en-US" altLang="zh-CN" dirty="0" smtClean="0"/>
              <a:t>pa</a:t>
            </a:r>
            <a:r>
              <a:rPr lang="en-US" altLang="zh-CN" dirty="0"/>
              <a:t>; </a:t>
            </a:r>
            <a:r>
              <a:rPr lang="en-US" altLang="zh-CN" dirty="0" smtClean="0"/>
              <a:t>//</a:t>
            </a:r>
            <a:r>
              <a:rPr lang="zh-CN" altLang="en-US" dirty="0" smtClean="0"/>
              <a:t>正确，但需要主函数进行内存释放</a:t>
            </a:r>
            <a:endParaRPr lang="en-US" altLang="zh-CN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826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325" y="1828800"/>
            <a:ext cx="7661275" cy="4038600"/>
          </a:xfrm>
        </p:spPr>
        <p:txBody>
          <a:bodyPr/>
          <a:lstStyle/>
          <a:p>
            <a:r>
              <a:rPr lang="zh-CN" altLang="en-US" sz="2400" dirty="0"/>
              <a:t>两个以上的函数</a:t>
            </a:r>
            <a:r>
              <a:rPr lang="zh-CN" altLang="en-US" sz="2400" dirty="0" smtClean="0"/>
              <a:t>，允许具有</a:t>
            </a:r>
            <a:r>
              <a:rPr lang="zh-CN" altLang="en-US" sz="2400" dirty="0"/>
              <a:t>相同的函数名，但形参的个数或类型不同，编译器根据实参和形参的类型及个数进行最佳匹配，自动确定调用哪一个函数，这就是函数</a:t>
            </a:r>
            <a:r>
              <a:rPr lang="zh-CN" altLang="en-US" sz="2400" dirty="0" smtClean="0"/>
              <a:t>重载。</a:t>
            </a:r>
            <a:endParaRPr lang="en-US" altLang="zh-CN" sz="2400" dirty="0" smtClean="0"/>
          </a:p>
          <a:p>
            <a:pPr marL="890588" lvl="2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Max(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y);</a:t>
            </a:r>
          </a:p>
          <a:p>
            <a:pPr marL="890588" lvl="2" indent="0">
              <a:buNone/>
            </a:pPr>
            <a:r>
              <a:rPr lang="en-US" altLang="zh-CN" sz="2000" dirty="0" smtClean="0"/>
              <a:t>float Max(float x, float y);	          //</a:t>
            </a:r>
            <a:r>
              <a:rPr lang="zh-CN" altLang="en-US" sz="2000" dirty="0" smtClean="0"/>
              <a:t>正确，参数类型不同</a:t>
            </a:r>
            <a:endParaRPr lang="en-US" altLang="zh-CN" sz="2000" dirty="0" smtClean="0"/>
          </a:p>
          <a:p>
            <a:pPr marL="890588" lvl="2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Max(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y,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z);	          //</a:t>
            </a:r>
            <a:r>
              <a:rPr lang="zh-CN" altLang="en-US" sz="2000" dirty="0" smtClean="0"/>
              <a:t>正确，参数数量不同</a:t>
            </a:r>
            <a:endParaRPr lang="en-US" altLang="zh-CN" sz="2000" dirty="0" smtClean="0"/>
          </a:p>
          <a:p>
            <a:pPr marL="890588" lvl="2" indent="0">
              <a:buNone/>
            </a:pPr>
            <a:r>
              <a:rPr lang="en-US" altLang="zh-CN" sz="2000" dirty="0" smtClean="0"/>
              <a:t>float Max(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x,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y</a:t>
            </a:r>
            <a:r>
              <a:rPr lang="en-US" altLang="zh-CN" sz="2000" dirty="0" smtClean="0"/>
              <a:t>);                //</a:t>
            </a:r>
            <a:r>
              <a:rPr lang="zh-CN" altLang="en-US" sz="2000" dirty="0" smtClean="0"/>
              <a:t>错误，仅有返回值不同</a:t>
            </a:r>
            <a:endParaRPr lang="en-US" altLang="zh-CN" sz="2000" dirty="0"/>
          </a:p>
          <a:p>
            <a:pPr marL="890588" lvl="2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Max(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y,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z=0);      //</a:t>
            </a:r>
            <a:r>
              <a:rPr lang="zh-CN" altLang="en-US" sz="2000" dirty="0" smtClean="0"/>
              <a:t>错误，缺省参数具有歧义</a:t>
            </a:r>
            <a:endParaRPr lang="en-US" altLang="zh-CN" sz="2000" dirty="0"/>
          </a:p>
          <a:p>
            <a:pPr marL="890588" lvl="2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23868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325" y="1600200"/>
            <a:ext cx="7661275" cy="4800600"/>
          </a:xfrm>
        </p:spPr>
        <p:txBody>
          <a:bodyPr/>
          <a:lstStyle/>
          <a:p>
            <a:r>
              <a:rPr lang="zh-CN" altLang="en-US" sz="2800" dirty="0" smtClean="0"/>
              <a:t>函数指针指向函数在内存中存放的起始地址，可以通过函数指针调用函数</a:t>
            </a:r>
            <a:endParaRPr lang="en-US" altLang="zh-CN" sz="2800" dirty="0" smtClean="0"/>
          </a:p>
          <a:p>
            <a:r>
              <a:rPr lang="zh-CN" altLang="en-US" sz="2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声明方式</a:t>
            </a:r>
            <a:endParaRPr lang="en-US" altLang="zh-CN" sz="2800" kern="1200" dirty="0" smtClean="0">
              <a:solidFill>
                <a:srgbClr val="292929"/>
              </a:solidFill>
              <a:latin typeface="Arial" charset="0"/>
              <a:ea typeface="宋体" pitchFamily="2" charset="-122"/>
            </a:endParaRPr>
          </a:p>
          <a:p>
            <a:pPr lvl="1"/>
            <a:r>
              <a:rPr lang="zh-CN" altLang="en-US" sz="2400" dirty="0"/>
              <a:t>数据类型</a:t>
            </a:r>
            <a:r>
              <a:rPr lang="en-US" altLang="en-US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/>
              <a:t>(*</a:t>
            </a:r>
            <a:r>
              <a:rPr lang="zh-CN" altLang="en-US" sz="2400" dirty="0"/>
              <a:t>函数指针名</a:t>
            </a:r>
            <a:r>
              <a:rPr lang="en-US" altLang="zh-CN" sz="2400" dirty="0"/>
              <a:t>)(</a:t>
            </a:r>
            <a:r>
              <a:rPr lang="zh-CN" altLang="en-US" sz="2400" dirty="0"/>
              <a:t>形参</a:t>
            </a:r>
            <a:r>
              <a:rPr lang="zh-CN" altLang="en-US" sz="2400" dirty="0" smtClean="0"/>
              <a:t>表</a:t>
            </a:r>
            <a:r>
              <a:rPr lang="en-US" altLang="zh-CN" sz="2400" dirty="0" smtClean="0"/>
              <a:t>)</a:t>
            </a:r>
          </a:p>
          <a:p>
            <a:pPr lvl="1"/>
            <a:endParaRPr lang="en-US" altLang="zh-CN" sz="1600" kern="1200" dirty="0">
              <a:solidFill>
                <a:srgbClr val="292929"/>
              </a:solidFill>
              <a:latin typeface="Arial" charset="0"/>
              <a:ea typeface="宋体" pitchFamily="2" charset="-122"/>
            </a:endParaRPr>
          </a:p>
          <a:p>
            <a:pPr marL="1599248" lvl="3" indent="-256032" eaLnBrk="1" fontAlgn="auto" hangingPunct="1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Tx/>
              <a:buNone/>
              <a:defRPr/>
            </a:pPr>
            <a:r>
              <a:rPr lang="en-US" altLang="zh-CN" sz="1800" kern="1200" dirty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v</a:t>
            </a: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oid Swap(</a:t>
            </a:r>
            <a:r>
              <a:rPr lang="en-US" altLang="zh-CN" sz="1800" kern="1200" dirty="0" err="1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int</a:t>
            </a: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&amp; a ,</a:t>
            </a:r>
            <a:r>
              <a:rPr lang="en-US" altLang="zh-CN" sz="1800" kern="1200" dirty="0" err="1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int</a:t>
            </a: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&amp; b);</a:t>
            </a:r>
            <a:endParaRPr lang="en-US" altLang="zh-CN" sz="1800" kern="1200" dirty="0">
              <a:solidFill>
                <a:srgbClr val="292929"/>
              </a:solidFill>
              <a:latin typeface="Arial" charset="0"/>
              <a:ea typeface="宋体" pitchFamily="2" charset="-122"/>
            </a:endParaRPr>
          </a:p>
          <a:p>
            <a:pPr marL="1599248" lvl="3" indent="-256032" eaLnBrk="1" fontAlgn="auto" hangingPunct="1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Tx/>
              <a:buNone/>
              <a:defRPr/>
            </a:pPr>
            <a:r>
              <a:rPr lang="en-US" altLang="zh-CN" sz="1800" kern="1200" dirty="0" err="1">
                <a:solidFill>
                  <a:srgbClr val="292929"/>
                </a:solidFill>
                <a:latin typeface="Arial" charset="0"/>
                <a:ea typeface="宋体" pitchFamily="2" charset="-122"/>
              </a:rPr>
              <a:t>int</a:t>
            </a:r>
            <a:r>
              <a:rPr lang="en-US" altLang="zh-CN" sz="1800" kern="1200" dirty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 main()</a:t>
            </a:r>
          </a:p>
          <a:p>
            <a:pPr marL="1599248" lvl="3" indent="-256032" eaLnBrk="1" fontAlgn="auto" hangingPunct="1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Tx/>
              <a:buNone/>
              <a:defRPr/>
            </a:pP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 marL="1599248" lvl="3" indent="-256032" eaLnBrk="1" fontAlgn="auto" hangingPunct="1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Tx/>
              <a:buNone/>
              <a:defRPr/>
            </a:pP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	</a:t>
            </a:r>
            <a:r>
              <a:rPr lang="en-US" altLang="zh-CN" sz="1800" kern="1200" dirty="0" err="1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int</a:t>
            </a: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 x=30, y=10;</a:t>
            </a:r>
            <a:endParaRPr lang="en-US" altLang="zh-CN" sz="1800" kern="1200" dirty="0">
              <a:solidFill>
                <a:srgbClr val="292929"/>
              </a:solidFill>
              <a:latin typeface="Arial" charset="0"/>
              <a:ea typeface="宋体" pitchFamily="2" charset="-122"/>
            </a:endParaRPr>
          </a:p>
          <a:p>
            <a:pPr marL="1599248" lvl="3" indent="-256032" eaLnBrk="1" fontAlgn="auto" hangingPunct="1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Tx/>
              <a:buNone/>
              <a:defRPr/>
            </a:pPr>
            <a:r>
              <a:rPr lang="en-US" altLang="zh-CN" sz="1800" kern="1200" dirty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	</a:t>
            </a: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void (*</a:t>
            </a:r>
            <a:r>
              <a:rPr lang="en-US" altLang="zh-CN" sz="1800" kern="1200" dirty="0" err="1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swapFunc</a:t>
            </a: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)(</a:t>
            </a:r>
            <a:r>
              <a:rPr lang="en-US" altLang="zh-CN" sz="1800" kern="1200" dirty="0" err="1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i</a:t>
            </a:r>
            <a:r>
              <a:rPr lang="en-US" altLang="zh-CN" sz="1800" kern="1200" dirty="0" err="1">
                <a:solidFill>
                  <a:srgbClr val="292929"/>
                </a:solidFill>
                <a:latin typeface="Arial" charset="0"/>
                <a:ea typeface="宋体" pitchFamily="2" charset="-122"/>
              </a:rPr>
              <a:t>nt</a:t>
            </a:r>
            <a:r>
              <a:rPr lang="en-US" altLang="zh-CN" sz="1800" kern="1200" dirty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&amp; a ,</a:t>
            </a:r>
            <a:r>
              <a:rPr lang="en-US" altLang="zh-CN" sz="1800" kern="1200" dirty="0" err="1">
                <a:solidFill>
                  <a:srgbClr val="292929"/>
                </a:solidFill>
                <a:latin typeface="Arial" charset="0"/>
                <a:ea typeface="宋体" pitchFamily="2" charset="-122"/>
              </a:rPr>
              <a:t>int</a:t>
            </a:r>
            <a:r>
              <a:rPr lang="en-US" altLang="zh-CN" sz="1800" kern="1200" dirty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&amp; b</a:t>
            </a: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);</a:t>
            </a:r>
          </a:p>
          <a:p>
            <a:pPr marL="1599248" lvl="3" indent="-256032" eaLnBrk="1" fontAlgn="auto" hangingPunct="1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Tx/>
              <a:buNone/>
              <a:defRPr/>
            </a:pPr>
            <a:r>
              <a:rPr lang="en-US" altLang="zh-CN" sz="1800" kern="1200" dirty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	 </a:t>
            </a:r>
            <a:r>
              <a:rPr lang="en-US" altLang="zh-CN" sz="1800" kern="1200" dirty="0" err="1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swapFunc</a:t>
            </a: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=</a:t>
            </a:r>
            <a:r>
              <a:rPr lang="en-US" altLang="zh-CN" sz="1800" kern="1200" dirty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&amp;Swap;</a:t>
            </a:r>
          </a:p>
          <a:p>
            <a:pPr marL="1599248" lvl="3" indent="-256032" eaLnBrk="1" fontAlgn="auto" hangingPunct="1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Tx/>
              <a:buNone/>
              <a:defRPr/>
            </a:pPr>
            <a:r>
              <a:rPr lang="en-US" altLang="zh-CN" sz="1800" kern="1200" dirty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	 </a:t>
            </a:r>
            <a:r>
              <a:rPr lang="en-US" altLang="zh-CN" sz="1800" kern="1200" dirty="0" err="1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swapFunc</a:t>
            </a: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(</a:t>
            </a:r>
            <a:r>
              <a:rPr lang="en-US" altLang="zh-CN" sz="1800" kern="1200" dirty="0" err="1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x,y</a:t>
            </a: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);         //</a:t>
            </a:r>
            <a:r>
              <a:rPr lang="zh-CN" altLang="en-US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等效于</a:t>
            </a: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swap(</a:t>
            </a:r>
            <a:r>
              <a:rPr lang="en-US" altLang="zh-CN" sz="1800" kern="1200" dirty="0" err="1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x,y</a:t>
            </a: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);</a:t>
            </a:r>
          </a:p>
          <a:p>
            <a:pPr marL="1599248" lvl="3" indent="-256032" eaLnBrk="1" fontAlgn="auto" hangingPunct="1"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Tx/>
              <a:buNone/>
              <a:defRPr/>
            </a:pPr>
            <a:r>
              <a:rPr lang="en-US" altLang="zh-CN" sz="1800" kern="1200" dirty="0" smtClean="0">
                <a:solidFill>
                  <a:srgbClr val="292929"/>
                </a:solidFill>
                <a:latin typeface="Arial" charset="0"/>
                <a:ea typeface="宋体" pitchFamily="2" charset="-122"/>
              </a:rPr>
              <a:t>}</a:t>
            </a:r>
            <a:endParaRPr lang="zh-CN" altLang="en-US" sz="1800" kern="1200" dirty="0">
              <a:solidFill>
                <a:srgbClr val="292929"/>
              </a:solidFill>
              <a:latin typeface="Arial" charset="0"/>
              <a:ea typeface="宋体" pitchFamily="2" charset="-122"/>
            </a:endParaRPr>
          </a:p>
          <a:p>
            <a:pPr lvl="1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6773850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函数直接</a:t>
            </a:r>
            <a:r>
              <a:rPr lang="zh-CN" altLang="en-US" sz="2800" dirty="0"/>
              <a:t>或间接调用函数本身，则该函数称为</a:t>
            </a:r>
            <a:r>
              <a:rPr lang="zh-CN" altLang="en-US" sz="2800" dirty="0" smtClean="0"/>
              <a:t>递归函数</a:t>
            </a:r>
            <a:endParaRPr lang="en-US" altLang="zh-CN" sz="2800" dirty="0" smtClean="0"/>
          </a:p>
          <a:p>
            <a:r>
              <a:rPr lang="zh-CN" altLang="en-US" sz="2800" dirty="0" smtClean="0"/>
              <a:t>递归函数方法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写出</a:t>
            </a:r>
            <a:r>
              <a:rPr lang="zh-CN" altLang="en-US" sz="2400" dirty="0" smtClean="0"/>
              <a:t>迭代公式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确定终止条件</a:t>
            </a:r>
            <a:endParaRPr lang="en-US" altLang="zh-CN" sz="2400" dirty="0" smtClean="0"/>
          </a:p>
          <a:p>
            <a:r>
              <a:rPr lang="zh-CN" altLang="en-US" sz="2800" dirty="0" smtClean="0"/>
              <a:t>递归函数代码简单易懂，但是一般较为低效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编程实例</a:t>
            </a:r>
            <a:r>
              <a:rPr lang="zh-CN" altLang="en-US" sz="2800" dirty="0" smtClean="0">
                <a:solidFill>
                  <a:srgbClr val="FF0000"/>
                </a:solidFill>
              </a:rPr>
              <a:t>：递归函数计算斐波那契数列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83100252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45608"/>
              </p:ext>
            </p:extLst>
          </p:nvPr>
        </p:nvGraphicFramePr>
        <p:xfrm>
          <a:off x="949325" y="1981200"/>
          <a:ext cx="76612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446913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面向对象的设计（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面向对象的设计精髓是</a:t>
            </a:r>
            <a:r>
              <a:rPr lang="zh-CN" altLang="en-US" sz="2800" dirty="0" smtClean="0">
                <a:solidFill>
                  <a:srgbClr val="FF0000"/>
                </a:solidFill>
              </a:rPr>
              <a:t>分类、抽象</a:t>
            </a:r>
            <a:r>
              <a:rPr lang="zh-CN" altLang="en-US" sz="2800" dirty="0" smtClean="0"/>
              <a:t>的思想，具体事物对应对象、事物的抽象对应类。</a:t>
            </a:r>
            <a:endParaRPr lang="en-US" altLang="zh-CN" sz="2800" dirty="0" smtClean="0"/>
          </a:p>
          <a:p>
            <a:r>
              <a:rPr lang="zh-CN" altLang="en-US" sz="2800" dirty="0" smtClean="0"/>
              <a:t>面向对象的设计是一种设计思想，与语言无关，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语言可以写出面向对象的设计，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也可以写出面向流程的设计。</a:t>
            </a:r>
            <a:endParaRPr lang="en-US" altLang="zh-CN" sz="2800" dirty="0" smtClean="0"/>
          </a:p>
          <a:p>
            <a:r>
              <a:rPr lang="en-US" altLang="zh-CN" sz="2800" dirty="0"/>
              <a:t>C</a:t>
            </a:r>
            <a:r>
              <a:rPr lang="en-US" altLang="zh-CN" sz="2800" dirty="0" smtClean="0"/>
              <a:t>++</a:t>
            </a:r>
            <a:r>
              <a:rPr lang="zh-CN" altLang="en-US" sz="2800" dirty="0" smtClean="0"/>
              <a:t>的类在语言层面对面向对象提供支持，可以实现一些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语言很难或者无法实现的功能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0473555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面向对象的设计</a:t>
            </a:r>
            <a:r>
              <a:rPr lang="zh-CN" altLang="en-US" dirty="0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71800" y="1595735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设计象棋规则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600200" y="28194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红选子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00200" y="22098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摆棋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00200" y="3429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红移动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00200" y="40386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判断移动</a:t>
            </a:r>
            <a:r>
              <a:rPr lang="zh-CN" altLang="en-US" dirty="0"/>
              <a:t>可行性</a:t>
            </a:r>
          </a:p>
        </p:txBody>
      </p:sp>
      <p:sp>
        <p:nvSpPr>
          <p:cNvPr id="9" name="矩形 8"/>
          <p:cNvSpPr/>
          <p:nvPr/>
        </p:nvSpPr>
        <p:spPr>
          <a:xfrm>
            <a:off x="1600200" y="46482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判断胜负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00200" y="52578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黑选子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00200" y="58674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96937" y="3150275"/>
            <a:ext cx="322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面向过程的设计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602537" y="3150275"/>
            <a:ext cx="322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面向对象的设计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953000" y="22098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设计对阵双方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953000" y="3429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设计棋盘系统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953000" y="40386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设计胜负系统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953000" y="28194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设计棋子的属性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953000" y="46482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对阵双方接收输入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953000" y="52578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棋盘系统判断走棋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953000" y="58674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胜负系统判断胜负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5481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400" dirty="0"/>
              <a:t>类是一种用户自定义的数据类型，声明类</a:t>
            </a:r>
            <a:r>
              <a:rPr lang="zh-CN" altLang="en-US" sz="2400" dirty="0" smtClean="0"/>
              <a:t>的格式</a:t>
            </a:r>
            <a:r>
              <a:rPr lang="zh-CN" altLang="en-US" sz="2400" dirty="0"/>
              <a:t>如下</a:t>
            </a:r>
            <a:endParaRPr lang="en-US" altLang="en-US" sz="2400" dirty="0" smtClean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4" name="矩形 3"/>
          <p:cNvSpPr/>
          <p:nvPr/>
        </p:nvSpPr>
        <p:spPr>
          <a:xfrm>
            <a:off x="1600200" y="2544901"/>
            <a:ext cx="5867400" cy="317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class 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类名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{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private: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   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私有数据成员和成员函数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;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protected: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   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保护数据成员和成员函数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;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public: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   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公有数据成员和成员函数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;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};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各个成员函数的实现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;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887716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325" y="1981200"/>
            <a:ext cx="7661275" cy="990600"/>
          </a:xfrm>
        </p:spPr>
        <p:txBody>
          <a:bodyPr/>
          <a:lstStyle/>
          <a:p>
            <a:r>
              <a:rPr lang="zh-CN" altLang="en-US" sz="2800" dirty="0" smtClean="0"/>
              <a:t>类的属性被抽象为成员函数，如抽象一个学生类，具有姓名、学号、班级的属性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847452" y="3443287"/>
            <a:ext cx="58650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class Student               //</a:t>
            </a:r>
            <a:r>
              <a:rPr lang="zh-CN" altLang="en-US" dirty="0"/>
              <a:t>类的声明，使用关键字</a:t>
            </a:r>
            <a:r>
              <a:rPr lang="en-US" altLang="zh-CN" dirty="0"/>
              <a:t>class</a:t>
            </a:r>
            <a:endParaRPr lang="zh-CN" altLang="en-US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{</a:t>
            </a:r>
            <a:endParaRPr lang="zh-CN" altLang="en-US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 smtClean="0"/>
              <a:t>private:</a:t>
            </a:r>
            <a:endParaRPr lang="zh-CN" altLang="en-US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 smtClean="0"/>
              <a:t>          string </a:t>
            </a:r>
            <a:r>
              <a:rPr lang="en-US" altLang="zh-CN" dirty="0" err="1" smtClean="0"/>
              <a:t>m_sName</a:t>
            </a:r>
            <a:r>
              <a:rPr lang="en-US" altLang="zh-CN" dirty="0" smtClean="0"/>
              <a:t>;              //</a:t>
            </a:r>
            <a:r>
              <a:rPr lang="zh-CN" altLang="en-US" dirty="0" smtClean="0"/>
              <a:t>姓名字符串</a:t>
            </a:r>
            <a:endParaRPr lang="en-US" altLang="zh-CN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	 </a:t>
            </a:r>
            <a:r>
              <a:rPr lang="en-US" altLang="zh-CN" dirty="0" smtClean="0"/>
              <a:t>     string </a:t>
            </a:r>
            <a:r>
              <a:rPr lang="en-US" altLang="zh-CN" dirty="0" err="1" smtClean="0"/>
              <a:t>m_sClassNo</a:t>
            </a:r>
            <a:r>
              <a:rPr lang="en-US" altLang="zh-CN" dirty="0" smtClean="0"/>
              <a:t>;	          //</a:t>
            </a:r>
            <a:r>
              <a:rPr lang="zh-CN" altLang="en-US" dirty="0" smtClean="0"/>
              <a:t>班号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 smtClean="0"/>
              <a:t>          </a:t>
            </a:r>
            <a:r>
              <a:rPr lang="en-US" altLang="zh-CN" dirty="0"/>
              <a:t>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m_nIndex</a:t>
            </a:r>
            <a:r>
              <a:rPr lang="en-US" altLang="zh-CN" dirty="0"/>
              <a:t>;   </a:t>
            </a:r>
            <a:r>
              <a:rPr lang="en-US" altLang="zh-CN" dirty="0" smtClean="0"/>
              <a:t> //</a:t>
            </a:r>
            <a:r>
              <a:rPr lang="zh-CN" altLang="en-US" dirty="0"/>
              <a:t>学号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375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 smtClean="0"/>
              <a:t>概述（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6400"/>
            <a:ext cx="7661275" cy="4572000"/>
          </a:xfrm>
        </p:spPr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C++</a:t>
            </a:r>
            <a:r>
              <a:rPr lang="zh-CN" altLang="en-US" dirty="0" smtClean="0">
                <a:solidFill>
                  <a:schemeClr val="tx2"/>
                </a:solidFill>
              </a:rPr>
              <a:t>语言优点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面向对象的程序设计语言，易重用、易维护、易扩展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兼容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语言，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执行效率高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，通常能达到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49262" lvl="1" indent="0"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汇编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(100%)--&gt;C(90%)--&gt;C++(70-80%)</a:t>
            </a:r>
          </a:p>
          <a:p>
            <a:pPr lvl="1">
              <a:buClr>
                <a:srgbClr val="999933"/>
              </a:buClr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平台，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Windows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MAC OS/IOS(Objective-C/Objective-C++)</a:t>
            </a:r>
          </a:p>
          <a:p>
            <a:pPr lvl="1">
              <a:buClr>
                <a:srgbClr val="999933"/>
              </a:buClr>
            </a:pP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应用广</a:t>
            </a:r>
            <a:r>
              <a:rPr lang="zh-CN" altLang="en-US" dirty="0" smtClean="0">
                <a:solidFill>
                  <a:srgbClr val="29292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，主流的开源软件、软硬件提供的</a:t>
            </a:r>
            <a:r>
              <a:rPr lang="en-US" altLang="zh-CN" dirty="0" smtClean="0">
                <a:solidFill>
                  <a:srgbClr val="29292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SDK</a:t>
            </a:r>
            <a:r>
              <a:rPr lang="zh-CN" altLang="en-US" dirty="0" smtClean="0">
                <a:solidFill>
                  <a:srgbClr val="29292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一般都用</a:t>
            </a:r>
            <a:r>
              <a:rPr lang="en-US" altLang="zh-CN" dirty="0" smtClean="0">
                <a:solidFill>
                  <a:srgbClr val="29292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 smtClean="0">
                <a:solidFill>
                  <a:srgbClr val="29292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r>
              <a:rPr lang="en-US" altLang="zh-CN" dirty="0" smtClean="0">
                <a:solidFill>
                  <a:srgbClr val="29292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C++</a:t>
            </a:r>
            <a:r>
              <a:rPr lang="zh-CN" altLang="en-US" dirty="0" smtClean="0">
                <a:solidFill>
                  <a:srgbClr val="29292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</a:t>
            </a:r>
            <a:endParaRPr lang="en-US" altLang="zh-CN" dirty="0" smtClean="0">
              <a:solidFill>
                <a:srgbClr val="29292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16595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</a:t>
            </a:r>
            <a:r>
              <a:rPr lang="zh-CN" altLang="en-US" dirty="0"/>
              <a:t>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325" y="1981200"/>
            <a:ext cx="7661275" cy="990600"/>
          </a:xfrm>
        </p:spPr>
        <p:txBody>
          <a:bodyPr/>
          <a:lstStyle/>
          <a:p>
            <a:r>
              <a:rPr lang="zh-CN" altLang="en-US" sz="2800" dirty="0" smtClean="0"/>
              <a:t>类的行为被抽象为类的功能函数，如抽象一个学生类的行为，具有上课、写作业的能力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600200" y="3048000"/>
            <a:ext cx="58650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class Student               //</a:t>
            </a:r>
            <a:r>
              <a:rPr lang="zh-CN" altLang="en-US" dirty="0"/>
              <a:t>类的声明，使用关键字</a:t>
            </a:r>
            <a:r>
              <a:rPr lang="en-US" altLang="zh-CN" dirty="0"/>
              <a:t>class</a:t>
            </a:r>
            <a:endParaRPr lang="zh-CN" altLang="en-US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{</a:t>
            </a:r>
            <a:endParaRPr lang="zh-CN" altLang="en-US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 smtClean="0"/>
              <a:t>private:</a:t>
            </a:r>
            <a:endParaRPr lang="en-US" altLang="zh-CN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 smtClean="0"/>
              <a:t>	string </a:t>
            </a:r>
            <a:r>
              <a:rPr lang="en-US" altLang="zh-CN" dirty="0" err="1" smtClean="0"/>
              <a:t>m_sName</a:t>
            </a:r>
            <a:r>
              <a:rPr lang="en-US" altLang="zh-CN" dirty="0" smtClean="0"/>
              <a:t>;		//</a:t>
            </a:r>
            <a:r>
              <a:rPr lang="zh-CN" altLang="en-US" dirty="0" smtClean="0"/>
              <a:t>姓名字符</a:t>
            </a:r>
            <a:endParaRPr lang="en-US" altLang="zh-CN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string </a:t>
            </a:r>
            <a:r>
              <a:rPr lang="en-US" altLang="zh-CN" dirty="0" err="1" smtClean="0"/>
              <a:t>m_sClassNo</a:t>
            </a:r>
            <a:r>
              <a:rPr lang="en-US" altLang="zh-CN" dirty="0" smtClean="0"/>
              <a:t>;		//</a:t>
            </a:r>
            <a:r>
              <a:rPr lang="zh-CN" altLang="en-US" dirty="0" smtClean="0"/>
              <a:t>班号</a:t>
            </a:r>
            <a:endParaRPr lang="en-US" altLang="zh-CN" dirty="0" smtClean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m_nIndex</a:t>
            </a:r>
            <a:r>
              <a:rPr lang="en-US" altLang="zh-CN" dirty="0" smtClean="0"/>
              <a:t>;		//</a:t>
            </a:r>
            <a:r>
              <a:rPr lang="zh-CN" altLang="en-US" dirty="0"/>
              <a:t>学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 smtClean="0"/>
              <a:t>protected: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GotoClass</a:t>
            </a:r>
            <a:r>
              <a:rPr lang="en-US" altLang="zh-CN" dirty="0" smtClean="0"/>
              <a:t>();		//</a:t>
            </a:r>
            <a:r>
              <a:rPr lang="zh-CN" altLang="en-US" dirty="0" smtClean="0"/>
              <a:t>上课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DoHomework</a:t>
            </a:r>
            <a:r>
              <a:rPr lang="en-US" altLang="zh-CN" dirty="0" smtClean="0"/>
              <a:t>();		//</a:t>
            </a:r>
            <a:r>
              <a:rPr lang="zh-CN" altLang="en-US" dirty="0" smtClean="0"/>
              <a:t>写作业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p</a:t>
            </a:r>
            <a:r>
              <a:rPr lang="en-US" altLang="zh-CN" dirty="0" smtClean="0"/>
              <a:t>ublic: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 smtClean="0"/>
              <a:t>	string 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();		//</a:t>
            </a:r>
            <a:r>
              <a:rPr lang="zh-CN" altLang="en-US" dirty="0" smtClean="0"/>
              <a:t>获取姓名</a:t>
            </a:r>
            <a:endParaRPr lang="zh-CN" altLang="en-US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dirty="0" smtClean="0"/>
              <a:t>};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882336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在类声明中，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是关键字，称为成员访问限定符，它们分别表示公有、私有和保护的成员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访问权限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/>
              <a:t> 在默认的情况下，一个类中所有的成员都是私有</a:t>
            </a:r>
            <a:r>
              <a:rPr lang="zh-CN" altLang="en-US" sz="2400" dirty="0" smtClean="0"/>
              <a:t>的</a:t>
            </a:r>
            <a:endParaRPr lang="zh-CN" altLang="en-US" sz="2400" dirty="0"/>
          </a:p>
          <a:p>
            <a:r>
              <a:rPr lang="zh-CN" altLang="en-US" sz="2400" dirty="0"/>
              <a:t>  一旦给出了成员访问限定符（如</a:t>
            </a:r>
            <a:r>
              <a:rPr lang="en-US" altLang="zh-CN" sz="2400" dirty="0"/>
              <a:t>public:</a:t>
            </a:r>
            <a:r>
              <a:rPr lang="zh-CN" altLang="en-US" sz="2400" dirty="0"/>
              <a:t>），它后面的成员都具有这个成员访问权限（如后面的成员均为公有的），直到出现另一个成员访问限定符或类声明结束</a:t>
            </a:r>
            <a:r>
              <a:rPr lang="zh-CN" altLang="en-US" sz="2400" dirty="0" smtClean="0"/>
              <a:t>为止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954645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zh-CN" altLang="en-US" dirty="0" smtClean="0"/>
              <a:t>的构造与析构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类的构造对应构造函数，在类实例化时候执行，类的释放对应析构函数，在类释放时候执行</a:t>
            </a:r>
            <a:endParaRPr lang="en-US" altLang="zh-CN" sz="2800" dirty="0" smtClean="0"/>
          </a:p>
          <a:p>
            <a:r>
              <a:rPr lang="zh-CN" altLang="en-US" sz="2800" dirty="0" smtClean="0"/>
              <a:t>构造函数名与类型相同，析构函数名在构造函数名前加</a:t>
            </a:r>
            <a:r>
              <a:rPr lang="en-US" altLang="zh-CN" sz="2800" dirty="0" smtClean="0"/>
              <a:t>~</a:t>
            </a:r>
            <a:r>
              <a:rPr lang="zh-CN" altLang="en-US" sz="2800" dirty="0" smtClean="0"/>
              <a:t>，析构函数无输入参数</a:t>
            </a:r>
            <a:endParaRPr lang="en-US" altLang="zh-CN" sz="2800" dirty="0" smtClean="0"/>
          </a:p>
          <a:p>
            <a:r>
              <a:rPr lang="zh-CN" altLang="en-US" sz="2800" dirty="0" smtClean="0"/>
              <a:t>类的实例化可以通过</a:t>
            </a:r>
            <a:r>
              <a:rPr lang="en-US" altLang="zh-CN" sz="2800" dirty="0" smtClean="0"/>
              <a:t>new</a:t>
            </a:r>
            <a:r>
              <a:rPr lang="zh-CN" altLang="en-US" sz="2800" dirty="0" smtClean="0"/>
              <a:t>或者定义对象来进行，通过定义会由编译器自动进行析构</a:t>
            </a:r>
            <a:endParaRPr lang="en-US" altLang="zh-CN" sz="2800" dirty="0" smtClean="0"/>
          </a:p>
          <a:p>
            <a:r>
              <a:rPr lang="zh-CN" altLang="en-US" sz="2800" dirty="0">
                <a:solidFill>
                  <a:srgbClr val="FF0000"/>
                </a:solidFill>
              </a:rPr>
              <a:t>编程实例</a:t>
            </a:r>
            <a:r>
              <a:rPr lang="zh-CN" altLang="en-US" sz="2800" dirty="0" smtClean="0">
                <a:solidFill>
                  <a:srgbClr val="FF0000"/>
                </a:solidFill>
              </a:rPr>
              <a:t>：类的构造与析构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78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C</a:t>
            </a:r>
            <a:r>
              <a:rPr lang="zh-CN" altLang="en-US" sz="2800" dirty="0" smtClean="0"/>
              <a:t>语言中的结构体</a:t>
            </a:r>
            <a:r>
              <a:rPr lang="en-US" altLang="zh-CN" sz="2800" dirty="0" err="1" smtClean="0"/>
              <a:t>struct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C++</a:t>
            </a:r>
            <a:r>
              <a:rPr lang="zh-CN" altLang="en-US" sz="2800" dirty="0" smtClean="0"/>
              <a:t>中基本与</a:t>
            </a:r>
            <a:r>
              <a:rPr lang="en-US" altLang="zh-CN" sz="2800" dirty="0" smtClean="0"/>
              <a:t>class</a:t>
            </a:r>
            <a:r>
              <a:rPr lang="zh-CN" altLang="en-US" sz="2800" dirty="0" smtClean="0"/>
              <a:t>一致，可以具有成员变量、成员函数、可以继承、重载等</a:t>
            </a:r>
            <a:endParaRPr lang="en-US" altLang="zh-CN" sz="2800" dirty="0" smtClean="0"/>
          </a:p>
          <a:p>
            <a:r>
              <a:rPr lang="en-US" altLang="zh-CN" sz="2800" dirty="0" err="1" smtClean="0"/>
              <a:t>struct</a:t>
            </a:r>
            <a:r>
              <a:rPr lang="zh-CN" altLang="en-US" sz="2800" dirty="0" smtClean="0"/>
              <a:t>默认的数据成员的访问权限是</a:t>
            </a:r>
            <a:r>
              <a:rPr lang="en-US" altLang="zh-CN" sz="2800" dirty="0" smtClean="0"/>
              <a:t>public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class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private</a:t>
            </a:r>
          </a:p>
          <a:p>
            <a:r>
              <a:rPr lang="zh-CN" altLang="en-US" sz="2800" dirty="0" smtClean="0"/>
              <a:t>尽管两者可以互相替代，为了程序的可读性，实际编程的时候建议手动区分，数据结构用</a:t>
            </a:r>
            <a:r>
              <a:rPr lang="en-US" altLang="zh-CN" sz="2800" dirty="0" err="1" smtClean="0"/>
              <a:t>struct</a:t>
            </a:r>
            <a:r>
              <a:rPr lang="zh-CN" altLang="en-US" sz="2800" dirty="0" smtClean="0"/>
              <a:t>，类用</a:t>
            </a:r>
            <a:r>
              <a:rPr lang="en-US" altLang="zh-CN" sz="2800" dirty="0" smtClean="0"/>
              <a:t>class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6693609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961706"/>
              </p:ext>
            </p:extLst>
          </p:nvPr>
        </p:nvGraphicFramePr>
        <p:xfrm>
          <a:off x="949325" y="1981200"/>
          <a:ext cx="76612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44584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</a:t>
            </a:r>
            <a:r>
              <a:rPr lang="zh-CN" altLang="en-US" dirty="0" smtClean="0"/>
              <a:t>生存期（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对象都</a:t>
            </a:r>
            <a:r>
              <a:rPr lang="zh-CN" altLang="en-US" sz="2400" dirty="0"/>
              <a:t>有诞生和消失的时刻。所谓对象的生存期就是一个对象在程序运行过程中有效存在的时间，也就是从对象的诞生到对象的消亡这段</a:t>
            </a:r>
            <a:r>
              <a:rPr lang="zh-CN" altLang="en-US" sz="2400" dirty="0" smtClean="0"/>
              <a:t>时间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全局变量、静态变量：程序启动开始</a:t>
            </a:r>
            <a:r>
              <a:rPr lang="zh-CN" altLang="en-US" sz="2000" dirty="0"/>
              <a:t>创建</a:t>
            </a:r>
            <a:r>
              <a:rPr lang="zh-CN" altLang="en-US" sz="2000" dirty="0" smtClean="0"/>
              <a:t>到程序销毁结束，程序运行期间都可以正常访问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普通变量：所在的函数运行期间，通常是从定义开始，到与前一个“</a:t>
            </a:r>
            <a:r>
              <a:rPr lang="en-US" altLang="zh-CN" sz="2000" dirty="0" smtClean="0"/>
              <a:t>{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相</a:t>
            </a:r>
            <a:r>
              <a:rPr lang="zh-CN" altLang="en-US" sz="2000" dirty="0" smtClean="0"/>
              <a:t>匹配的“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”结束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类的成员变量：从类的构造函数开始，到类析构完成结束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用</a:t>
            </a:r>
            <a:r>
              <a:rPr lang="en-US" altLang="zh-CN" sz="2000" dirty="0" smtClean="0"/>
              <a:t>new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malloc</a:t>
            </a:r>
            <a:r>
              <a:rPr lang="zh-CN" altLang="en-US" sz="2000" dirty="0" smtClean="0"/>
              <a:t>等创建的变量：从创建开始到</a:t>
            </a:r>
            <a:r>
              <a:rPr lang="en-US" altLang="zh-CN" sz="2000" dirty="0" smtClean="0"/>
              <a:t>delete</a:t>
            </a:r>
            <a:r>
              <a:rPr lang="zh-CN" altLang="en-US" sz="2000" dirty="0" smtClean="0"/>
              <a:t>结束，如果没有</a:t>
            </a:r>
            <a:r>
              <a:rPr lang="en-US" altLang="zh-CN" sz="2000" dirty="0" smtClean="0"/>
              <a:t>delete</a:t>
            </a:r>
            <a:r>
              <a:rPr lang="zh-CN" altLang="en-US" sz="2000" dirty="0" smtClean="0"/>
              <a:t>则不会释放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94747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对象的生存期</a:t>
            </a:r>
            <a:r>
              <a:rPr lang="zh-CN" altLang="en-US" dirty="0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325" y="1600200"/>
            <a:ext cx="7661275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=10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r>
              <a:rPr lang="en-US" altLang="zh-CN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全局变量，生存期为程序运行时间</a:t>
            </a: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loat max(</a:t>
            </a:r>
            <a:r>
              <a:rPr lang="en-US" altLang="zh-CN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float a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float b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){	 </a:t>
            </a:r>
            <a:r>
              <a:rPr lang="en-US" altLang="zh-CN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形参，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生存期</a:t>
            </a:r>
            <a:r>
              <a:rPr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函数执行期间</a:t>
            </a:r>
            <a:endParaRPr lang="en-US" altLang="zh-CN" sz="1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static </a:t>
            </a:r>
            <a:r>
              <a:rPr lang="en-US" altLang="zh-CN" sz="14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4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num</a:t>
            </a:r>
            <a:r>
              <a:rPr lang="en-US" altLang="zh-CN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=0;	</a:t>
            </a:r>
            <a:r>
              <a:rPr lang="en-US" altLang="zh-CN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静态变量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，生存期为程序运行时间</a:t>
            </a:r>
            <a:endParaRPr lang="en-US" altLang="zh-CN" sz="1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double d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=10.12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//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普通变量</a:t>
            </a:r>
            <a:r>
              <a:rPr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生存期</a:t>
            </a:r>
            <a:r>
              <a:rPr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为此处开始到</a:t>
            </a:r>
            <a:r>
              <a:rPr lang="en-US" altLang="zh-CN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函数执行结束</a:t>
            </a: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return a&gt;</a:t>
            </a:r>
            <a:r>
              <a:rPr lang="en-US" altLang="zh-CN" sz="1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b?a:b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class A{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14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p;			//</a:t>
            </a:r>
            <a:r>
              <a:rPr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生存期从对象创建开始到对象销毁结束</a:t>
            </a:r>
            <a:endParaRPr lang="en-US" altLang="zh-CN" sz="1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1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main()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A* </a:t>
            </a:r>
            <a:r>
              <a:rPr lang="en-US" altLang="zh-CN" sz="14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pA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=new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		</a:t>
            </a:r>
            <a:r>
              <a:rPr lang="en-US" altLang="zh-CN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手动创建的内存，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生存期此处开始</a:t>
            </a:r>
            <a:r>
              <a:rPr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delete</a:t>
            </a:r>
            <a:r>
              <a:rPr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执行完成</a:t>
            </a: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1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pA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-&gt;p = a+1;</a:t>
            </a:r>
          </a:p>
          <a:p>
            <a:pPr marL="0" indent="0">
              <a:buNone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1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maxAB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=max( a, </a:t>
            </a:r>
            <a:r>
              <a:rPr lang="en-US" altLang="zh-CN" sz="1400" dirty="0" err="1">
                <a:latin typeface="楷体" panose="02010609060101010101" pitchFamily="49" charset="-122"/>
                <a:ea typeface="楷体" panose="02010609060101010101" pitchFamily="49" charset="-122"/>
              </a:rPr>
              <a:t>pA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-&gt;p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);</a:t>
            </a:r>
            <a:r>
              <a:rPr lang="en-US" altLang="zh-CN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普通变量，生存期此处开始到</a:t>
            </a:r>
            <a:r>
              <a:rPr lang="en-US" altLang="zh-CN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main</a:t>
            </a:r>
            <a:r>
              <a:rPr lang="zh-CN" altLang="en-US" sz="1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函数执行</a:t>
            </a:r>
            <a:r>
              <a:rPr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完成</a:t>
            </a: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delete </a:t>
            </a:r>
            <a:r>
              <a:rPr lang="en-US" altLang="zh-CN" sz="1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pA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  <a:r>
              <a:rPr lang="en-US" altLang="zh-CN" sz="1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pA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=NULL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for(</a:t>
            </a:r>
            <a:r>
              <a:rPr lang="en-US" altLang="zh-CN" sz="14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4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=0;i&lt;10;i++){	</a:t>
            </a:r>
            <a:r>
              <a:rPr lang="en-US" altLang="zh-CN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普通变量，生存期为</a:t>
            </a:r>
            <a:r>
              <a:rPr lang="en-US" altLang="zh-CN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</a:t>
            </a:r>
            <a:r>
              <a:rPr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循环执行期间</a:t>
            </a:r>
            <a:endParaRPr lang="en-US" altLang="zh-CN" sz="1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a++; }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return 0;</a:t>
            </a:r>
          </a:p>
          <a:p>
            <a:pPr marL="0" indent="0">
              <a:buNone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2238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037" y="1828800"/>
            <a:ext cx="7661275" cy="4343400"/>
          </a:xfrm>
        </p:spPr>
        <p:txBody>
          <a:bodyPr/>
          <a:lstStyle/>
          <a:p>
            <a:r>
              <a:rPr lang="zh-CN" altLang="en-US" sz="2000" dirty="0"/>
              <a:t>局部作用域是指在一个程序块中或者某个函数体内的作用范围</a:t>
            </a:r>
            <a:r>
              <a:rPr lang="zh-CN" altLang="en-US" sz="2000" dirty="0" smtClean="0"/>
              <a:t>。如</a:t>
            </a:r>
            <a:r>
              <a:rPr lang="zh-CN" altLang="en-US" sz="2000" dirty="0"/>
              <a:t>用大括号括起来的</a:t>
            </a:r>
            <a:r>
              <a:rPr lang="zh-CN" altLang="en-US" sz="2000" dirty="0" smtClean="0"/>
              <a:t>程序块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{</a:t>
            </a:r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    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a, </a:t>
            </a:r>
            <a:r>
              <a:rPr lang="en-US" altLang="zh-CN" sz="1400" dirty="0" smtClean="0"/>
              <a:t>b, c;</a:t>
            </a:r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      {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        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c, d;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       }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}</a:t>
            </a:r>
          </a:p>
          <a:p>
            <a:r>
              <a:rPr lang="zh-CN" altLang="en-US" sz="2000" dirty="0" smtClean="0"/>
              <a:t>其中</a:t>
            </a:r>
            <a:r>
              <a:rPr lang="en-US" altLang="zh-CN" sz="2000" dirty="0"/>
              <a:t>a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具有</a:t>
            </a:r>
            <a:r>
              <a:rPr lang="zh-CN" altLang="en-US" sz="2000" dirty="0"/>
              <a:t>第一层的块作用域，而</a:t>
            </a:r>
            <a:r>
              <a:rPr lang="en-US" altLang="zh-CN" sz="2000" dirty="0"/>
              <a:t>c</a:t>
            </a:r>
            <a:r>
              <a:rPr lang="zh-CN" altLang="en-US" sz="2000" dirty="0"/>
              <a:t>在第二层的块，因此其作用范围在第二层的块中</a:t>
            </a:r>
            <a:r>
              <a:rPr lang="zh-CN" altLang="en-US" sz="2000" dirty="0" smtClean="0"/>
              <a:t>，些</a:t>
            </a:r>
            <a:r>
              <a:rPr lang="zh-CN" altLang="en-US" sz="2000" dirty="0"/>
              <a:t>都可以称为局部作用</a:t>
            </a:r>
            <a:r>
              <a:rPr lang="zh-CN" altLang="en-US" sz="2000" dirty="0" smtClean="0"/>
              <a:t>域</a:t>
            </a:r>
            <a:endParaRPr lang="en-US" altLang="zh-CN" sz="2000" dirty="0" smtClean="0"/>
          </a:p>
          <a:p>
            <a:r>
              <a:rPr lang="zh-CN" altLang="en-US" sz="2000" dirty="0"/>
              <a:t>变量的作用域与生存期类似，大部分定义的变量在作用域内都是存活的，出了作用域以后</a:t>
            </a:r>
            <a:r>
              <a:rPr lang="zh-CN" altLang="en-US" sz="2000" dirty="0" smtClean="0"/>
              <a:t>销毁</a:t>
            </a:r>
            <a:endParaRPr lang="en-US" altLang="zh-CN" sz="2000" dirty="0" smtClean="0"/>
          </a:p>
          <a:p>
            <a:r>
              <a:rPr lang="en-US" altLang="zh-CN" sz="2000" dirty="0" smtClean="0"/>
              <a:t>If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等语句内定义变量的作用域为语句执行的一段代码，语句外次变量不可见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94569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r>
              <a:rPr lang="zh-CN" altLang="en-US" dirty="0" smtClean="0"/>
              <a:t>的可见性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037" y="1828800"/>
            <a:ext cx="7661275" cy="4114800"/>
          </a:xfrm>
        </p:spPr>
        <p:txBody>
          <a:bodyPr/>
          <a:lstStyle/>
          <a:p>
            <a:r>
              <a:rPr lang="zh-CN" altLang="en-US" dirty="0"/>
              <a:t>作用域可见性的一般规则是：</a:t>
            </a:r>
            <a:endParaRPr lang="en-US" altLang="zh-CN" dirty="0"/>
          </a:p>
          <a:p>
            <a:pPr lvl="1" eaLnBrk="1" hangingPunct="1"/>
            <a:r>
              <a:rPr lang="zh-CN" altLang="en-US" sz="2400" dirty="0"/>
              <a:t>标识符要声明在前，引用在后。</a:t>
            </a:r>
          </a:p>
          <a:p>
            <a:pPr lvl="1" eaLnBrk="1" hangingPunct="1"/>
            <a:r>
              <a:rPr lang="zh-CN" altLang="en-US" sz="2400" dirty="0"/>
              <a:t>在同一作用域中不能声明同名的标识符。</a:t>
            </a:r>
          </a:p>
          <a:p>
            <a:pPr lvl="1" eaLnBrk="1" hangingPunct="1"/>
            <a:r>
              <a:rPr lang="zh-CN" altLang="en-US" sz="2400" dirty="0"/>
              <a:t>在没有互相包含关系的不同的作用域中声明的同名标识符互不影响。</a:t>
            </a:r>
          </a:p>
          <a:p>
            <a:pPr lvl="1" eaLnBrk="1" hangingPunct="1"/>
            <a:r>
              <a:rPr lang="zh-CN" altLang="en-US" sz="2400" dirty="0"/>
              <a:t>如果在两个或者多个具有包含关系的作用域中声明了同名标识符，外层的标识符在内层不可见，或者说外层的同名标识符被隐藏了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49262" lvl="1" indent="0" eaLnBrk="1" hangingPunct="1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编程实例</a:t>
            </a:r>
            <a:r>
              <a:rPr lang="zh-CN" altLang="en-US" sz="2400" dirty="0" smtClean="0">
                <a:solidFill>
                  <a:srgbClr val="FF0000"/>
                </a:solidFill>
              </a:rPr>
              <a:t>：变量的可见性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78191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037" y="1828800"/>
            <a:ext cx="7661275" cy="4876800"/>
          </a:xfrm>
        </p:spPr>
        <p:txBody>
          <a:bodyPr/>
          <a:lstStyle/>
          <a:p>
            <a:r>
              <a:rPr lang="zh-CN" altLang="en-US" sz="2000" dirty="0" smtClean="0"/>
              <a:t>如程序由多个人维护，不同</a:t>
            </a:r>
            <a:r>
              <a:rPr lang="zh-CN" altLang="en-US" sz="2000" dirty="0"/>
              <a:t>的人写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代码</a:t>
            </a:r>
            <a:r>
              <a:rPr lang="zh-CN" altLang="en-US" sz="2000" dirty="0" smtClean="0"/>
              <a:t>不可能</a:t>
            </a:r>
            <a:r>
              <a:rPr lang="zh-CN" altLang="en-US" sz="2000" dirty="0"/>
              <a:t>所有的变量都没有重名</a:t>
            </a:r>
            <a:r>
              <a:rPr lang="zh-CN" altLang="en-US" sz="2000" dirty="0" smtClean="0"/>
              <a:t>现象，库文件中这个问题更加严重，因此引入域名空间的概念，来解决不必要的冲突</a:t>
            </a:r>
            <a:endParaRPr lang="en-US" altLang="zh-CN" sz="2000" dirty="0" smtClean="0"/>
          </a:p>
          <a:p>
            <a:pPr marL="846138" lvl="2" indent="0">
              <a:buNone/>
            </a:pPr>
            <a:r>
              <a:rPr lang="en-US" altLang="zh-CN" sz="1400" dirty="0" smtClean="0"/>
              <a:t>Namespace USER1{</a:t>
            </a:r>
          </a:p>
          <a:p>
            <a:pPr marL="846138" lvl="2" indent="0">
              <a:buNone/>
            </a:pPr>
            <a:r>
              <a:rPr lang="en-US" altLang="zh-CN" sz="1400" dirty="0" smtClean="0"/>
              <a:t>	     void eat() { 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(“user1 eat!”}</a:t>
            </a:r>
          </a:p>
          <a:p>
            <a:pPr marL="846138" lvl="2" indent="0">
              <a:buNone/>
            </a:pPr>
            <a:r>
              <a:rPr lang="en-US" altLang="zh-CN" sz="1400" dirty="0" smtClean="0"/>
              <a:t>};</a:t>
            </a:r>
          </a:p>
          <a:p>
            <a:pPr marL="846138" lvl="2" indent="0">
              <a:buNone/>
            </a:pPr>
            <a:r>
              <a:rPr lang="en-US" altLang="zh-CN" sz="1400" dirty="0" smtClean="0"/>
              <a:t>Namespace USER2{</a:t>
            </a:r>
            <a:endParaRPr lang="en-US" altLang="zh-CN" sz="1400" dirty="0"/>
          </a:p>
          <a:p>
            <a:pPr marL="846138" lvl="2" indent="0">
              <a:buNone/>
            </a:pPr>
            <a:r>
              <a:rPr lang="en-US" altLang="zh-CN" sz="1400" dirty="0" smtClean="0"/>
              <a:t>	     void eat() { 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(“user2 eat!”}</a:t>
            </a:r>
          </a:p>
          <a:p>
            <a:pPr marL="846138" lvl="2" indent="0">
              <a:buNone/>
            </a:pPr>
            <a:r>
              <a:rPr lang="en-US" altLang="zh-CN" sz="1400" dirty="0" smtClean="0"/>
              <a:t>};</a:t>
            </a:r>
            <a:endParaRPr lang="en-US" altLang="zh-CN" sz="1400" dirty="0"/>
          </a:p>
          <a:p>
            <a:pPr marL="846138" lvl="2" indent="0">
              <a:buNone/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main(){</a:t>
            </a:r>
          </a:p>
          <a:p>
            <a:pPr marL="846138" lvl="2" indent="0">
              <a:buNone/>
            </a:pPr>
            <a:r>
              <a:rPr lang="en-US" altLang="zh-CN" sz="1400" dirty="0" smtClean="0"/>
              <a:t>	       USER1::eat();	</a:t>
            </a:r>
            <a:r>
              <a:rPr lang="en-US" altLang="zh-CN" sz="1400" dirty="0" smtClean="0">
                <a:solidFill>
                  <a:srgbClr val="FF0000"/>
                </a:solidFill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</a:rPr>
              <a:t>正确，调用</a:t>
            </a:r>
            <a:r>
              <a:rPr lang="en-US" altLang="zh-CN" sz="1400" dirty="0" smtClean="0">
                <a:solidFill>
                  <a:srgbClr val="FF0000"/>
                </a:solidFill>
              </a:rPr>
              <a:t>USER1</a:t>
            </a:r>
            <a:r>
              <a:rPr lang="zh-CN" altLang="en-US" sz="1400" dirty="0" smtClean="0">
                <a:solidFill>
                  <a:srgbClr val="FF0000"/>
                </a:solidFill>
              </a:rPr>
              <a:t>的</a:t>
            </a:r>
            <a:r>
              <a:rPr lang="en-US" altLang="zh-CN" sz="1400" dirty="0" smtClean="0">
                <a:solidFill>
                  <a:srgbClr val="FF0000"/>
                </a:solidFill>
              </a:rPr>
              <a:t>eat</a:t>
            </a:r>
            <a:r>
              <a:rPr lang="zh-CN" altLang="en-US" sz="1400" dirty="0" smtClean="0">
                <a:solidFill>
                  <a:srgbClr val="FF0000"/>
                </a:solidFill>
              </a:rPr>
              <a:t>方法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846138" lvl="2" indent="0">
              <a:buNone/>
            </a:pPr>
            <a:r>
              <a:rPr lang="en-US" altLang="zh-CN" sz="1400" dirty="0" smtClean="0"/>
              <a:t>	       USER2::</a:t>
            </a:r>
            <a:r>
              <a:rPr lang="en-US" altLang="zh-CN" sz="1400" dirty="0"/>
              <a:t>eat</a:t>
            </a:r>
            <a:r>
              <a:rPr lang="en-US" altLang="zh-CN" sz="1400" dirty="0" smtClean="0"/>
              <a:t>();	</a:t>
            </a:r>
            <a:r>
              <a:rPr lang="en-US" altLang="zh-CN" sz="1400" dirty="0" smtClean="0">
                <a:solidFill>
                  <a:srgbClr val="FF0000"/>
                </a:solidFill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</a:rPr>
              <a:t>正确，调用</a:t>
            </a:r>
            <a:r>
              <a:rPr lang="en-US" altLang="zh-CN" sz="1400" dirty="0" smtClean="0">
                <a:solidFill>
                  <a:srgbClr val="FF0000"/>
                </a:solidFill>
              </a:rPr>
              <a:t>USER2</a:t>
            </a:r>
            <a:r>
              <a:rPr lang="zh-CN" altLang="en-US" sz="1400" dirty="0" smtClean="0">
                <a:solidFill>
                  <a:srgbClr val="FF0000"/>
                </a:solidFill>
              </a:rPr>
              <a:t>的</a:t>
            </a:r>
            <a:r>
              <a:rPr lang="en-US" altLang="zh-CN" sz="1400" dirty="0">
                <a:solidFill>
                  <a:srgbClr val="FF0000"/>
                </a:solidFill>
              </a:rPr>
              <a:t>eat</a:t>
            </a:r>
            <a:r>
              <a:rPr lang="zh-CN" altLang="en-US" sz="1400" dirty="0" smtClean="0">
                <a:solidFill>
                  <a:srgbClr val="FF0000"/>
                </a:solidFill>
              </a:rPr>
              <a:t>方法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846138" lvl="2" indent="0">
              <a:buNone/>
            </a:pPr>
            <a:r>
              <a:rPr lang="en-US" altLang="zh-CN" sz="1400" dirty="0"/>
              <a:t>	        eat(); </a:t>
            </a:r>
            <a:r>
              <a:rPr lang="en-US" altLang="zh-CN" sz="1400" dirty="0" smtClean="0"/>
              <a:t>                    </a:t>
            </a:r>
            <a:r>
              <a:rPr lang="en-US" altLang="zh-CN" sz="1400" dirty="0" smtClean="0">
                <a:solidFill>
                  <a:srgbClr val="FF0000"/>
                </a:solidFill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</a:rPr>
              <a:t>错误</a:t>
            </a:r>
            <a:r>
              <a:rPr lang="zh-CN" altLang="en-US" sz="1400" dirty="0" smtClean="0">
                <a:solidFill>
                  <a:srgbClr val="FF0000"/>
                </a:solidFill>
              </a:rPr>
              <a:t>，全局空间中没有</a:t>
            </a:r>
            <a:r>
              <a:rPr lang="en-US" altLang="zh-CN" sz="1400" dirty="0" smtClean="0">
                <a:solidFill>
                  <a:srgbClr val="FF0000"/>
                </a:solidFill>
              </a:rPr>
              <a:t>eat</a:t>
            </a:r>
            <a:r>
              <a:rPr lang="zh-CN" altLang="en-US" sz="1400" dirty="0" smtClean="0">
                <a:solidFill>
                  <a:srgbClr val="FF0000"/>
                </a:solidFill>
              </a:rPr>
              <a:t>方法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846138" lvl="2" indent="0">
              <a:buNone/>
            </a:pPr>
            <a:r>
              <a:rPr lang="en-US" altLang="zh-CN" sz="1400" dirty="0" smtClean="0"/>
              <a:t>         using namespace USER2;</a:t>
            </a:r>
          </a:p>
          <a:p>
            <a:pPr marL="846138" lvl="2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</a:t>
            </a:r>
            <a:r>
              <a:rPr lang="en-US" altLang="zh-CN" sz="1400" dirty="0"/>
              <a:t>eat();                     </a:t>
            </a:r>
            <a:r>
              <a:rPr lang="en-US" altLang="zh-CN" sz="1400" dirty="0" smtClean="0">
                <a:solidFill>
                  <a:srgbClr val="FF0000"/>
                </a:solidFill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</a:rPr>
              <a:t>正确，使用已经声明过</a:t>
            </a:r>
            <a:r>
              <a:rPr lang="en-US" altLang="zh-CN" sz="1400" dirty="0" smtClean="0">
                <a:solidFill>
                  <a:srgbClr val="FF0000"/>
                </a:solidFill>
              </a:rPr>
              <a:t>USER2</a:t>
            </a:r>
            <a:r>
              <a:rPr lang="zh-CN" altLang="en-US" sz="1400" dirty="0" smtClean="0">
                <a:solidFill>
                  <a:srgbClr val="FF0000"/>
                </a:solidFill>
              </a:rPr>
              <a:t>空间中的</a:t>
            </a:r>
            <a:r>
              <a:rPr lang="en-US" altLang="zh-CN" sz="1400" dirty="0" smtClean="0">
                <a:solidFill>
                  <a:srgbClr val="FF0000"/>
                </a:solidFill>
              </a:rPr>
              <a:t>eat</a:t>
            </a:r>
            <a:r>
              <a:rPr lang="zh-CN" altLang="en-US" sz="1400" dirty="0" smtClean="0">
                <a:solidFill>
                  <a:srgbClr val="FF0000"/>
                </a:solidFill>
              </a:rPr>
              <a:t>方法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846138" lvl="2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using </a:t>
            </a:r>
            <a:r>
              <a:rPr lang="en-US" altLang="zh-CN" sz="1400" dirty="0"/>
              <a:t>namespace </a:t>
            </a:r>
            <a:r>
              <a:rPr lang="en-US" altLang="zh-CN" sz="1400" dirty="0" smtClean="0"/>
              <a:t>USER1;</a:t>
            </a:r>
            <a:endParaRPr lang="en-US" altLang="zh-CN" sz="1400" dirty="0"/>
          </a:p>
          <a:p>
            <a:pPr marL="846138" lvl="2" indent="0">
              <a:buNone/>
            </a:pPr>
            <a:r>
              <a:rPr lang="en-US" altLang="zh-CN" sz="1400" dirty="0"/>
              <a:t>         eat();                     </a:t>
            </a:r>
            <a:r>
              <a:rPr lang="en-US" altLang="zh-CN" sz="1400" dirty="0" smtClean="0">
                <a:solidFill>
                  <a:srgbClr val="FF0000"/>
                </a:solidFill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</a:rPr>
              <a:t>错误</a:t>
            </a:r>
            <a:r>
              <a:rPr lang="zh-CN" altLang="en-US" sz="1400" dirty="0" smtClean="0">
                <a:solidFill>
                  <a:srgbClr val="FF0000"/>
                </a:solidFill>
              </a:rPr>
              <a:t>，无法判断使用</a:t>
            </a:r>
            <a:r>
              <a:rPr lang="en-US" altLang="zh-CN" sz="1400" dirty="0" smtClean="0">
                <a:solidFill>
                  <a:srgbClr val="FF0000"/>
                </a:solidFill>
              </a:rPr>
              <a:t>USER1</a:t>
            </a:r>
            <a:r>
              <a:rPr lang="zh-CN" altLang="en-US" sz="1400" dirty="0" smtClean="0">
                <a:solidFill>
                  <a:srgbClr val="FF0000"/>
                </a:solidFill>
              </a:rPr>
              <a:t>或</a:t>
            </a:r>
            <a:r>
              <a:rPr lang="en-US" altLang="zh-CN" sz="1400" dirty="0" smtClean="0">
                <a:solidFill>
                  <a:srgbClr val="FF0000"/>
                </a:solidFill>
              </a:rPr>
              <a:t>USER2</a:t>
            </a:r>
            <a:r>
              <a:rPr lang="zh-CN" altLang="en-US" sz="1400" dirty="0" smtClean="0">
                <a:solidFill>
                  <a:srgbClr val="FF0000"/>
                </a:solidFill>
              </a:rPr>
              <a:t>中的</a:t>
            </a:r>
            <a:r>
              <a:rPr lang="en-US" altLang="zh-CN" sz="1400" dirty="0" smtClean="0">
                <a:solidFill>
                  <a:srgbClr val="FF0000"/>
                </a:solidFill>
              </a:rPr>
              <a:t>eat</a:t>
            </a:r>
            <a:r>
              <a:rPr lang="zh-CN" altLang="en-US" sz="1400" dirty="0" smtClean="0">
                <a:solidFill>
                  <a:srgbClr val="FF0000"/>
                </a:solidFill>
              </a:rPr>
              <a:t>方法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846138" lvl="2" indent="0">
              <a:buNone/>
            </a:pPr>
            <a:r>
              <a:rPr lang="en-US" altLang="zh-CN" sz="1400" dirty="0" smtClean="0"/>
              <a:t>}</a:t>
            </a:r>
            <a:endParaRPr lang="en-US" altLang="zh-CN" sz="1400" dirty="0"/>
          </a:p>
          <a:p>
            <a:pPr marL="846138" lvl="2" indent="0">
              <a:buNone/>
            </a:pP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9110487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 smtClean="0"/>
              <a:t>概述（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6400"/>
            <a:ext cx="7661275" cy="4572000"/>
          </a:xfrm>
        </p:spPr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C++</a:t>
            </a:r>
            <a:r>
              <a:rPr lang="zh-CN" altLang="en-US" dirty="0" smtClean="0">
                <a:solidFill>
                  <a:schemeClr val="tx2"/>
                </a:solidFill>
              </a:rPr>
              <a:t>语言缺点</a:t>
            </a:r>
            <a:endParaRPr lang="en-US" altLang="zh-CN" dirty="0">
              <a:solidFill>
                <a:schemeClr val="tx2"/>
              </a:solidFill>
            </a:endParaRPr>
          </a:p>
          <a:p>
            <a:pPr lvl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兼容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语言，相比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等语言面向对象的特性不够彻底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能够通过直接操作指针访问内存地址和硬件地址，容易产生不安全的访问，需要由编程人员来保证访问的正确性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语法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复杂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，不易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1122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 smtClean="0"/>
              <a:t>概述（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ea typeface="方正姚体" panose="02010601030101010101" pitchFamily="2" charset="-122"/>
              </a:rPr>
              <a:t>C++</a:t>
            </a:r>
            <a:r>
              <a:rPr lang="zh-CN" altLang="en-US" sz="2800" dirty="0"/>
              <a:t>语言的基本</a:t>
            </a:r>
            <a:r>
              <a:rPr lang="zh-CN" altLang="en-US" sz="2800" dirty="0" smtClean="0"/>
              <a:t>符号</a:t>
            </a:r>
            <a:endParaRPr lang="en-US" altLang="zh-CN" sz="2800" dirty="0" smtClean="0"/>
          </a:p>
          <a:p>
            <a:pPr lvl="1"/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A-Z 26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个大、小写字母（区分大小写）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0-9 10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个数字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特殊符号：</a:t>
            </a:r>
            <a:r>
              <a:rPr lang="en-US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+ - * / = , . _ : ; ? \ ” ’ ~ | ! # % &amp; ( ) [ ] { } ^ &lt; &gt;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空格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en-US" sz="2800" dirty="0">
                <a:ea typeface="方正姚体" panose="02010601030101010101" pitchFamily="2" charset="-122"/>
              </a:rPr>
              <a:t>C++</a:t>
            </a:r>
            <a:r>
              <a:rPr lang="zh-CN" altLang="en-US" sz="2800" dirty="0" smtClean="0"/>
              <a:t>语言保留字</a:t>
            </a:r>
            <a:endParaRPr lang="en-US" altLang="zh-CN" sz="2800" dirty="0" smtClean="0"/>
          </a:p>
          <a:p>
            <a:pPr marL="449262" lvl="1" indent="0">
              <a:buNone/>
            </a:pPr>
            <a:r>
              <a:rPr lang="en-US" altLang="zh-CN" sz="1600" dirty="0"/>
              <a:t>auto  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 break  case  catch  char  class  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const_cast</a:t>
            </a:r>
            <a:r>
              <a:rPr lang="en-US" altLang="zh-CN" sz="1600" dirty="0"/>
              <a:t>  continue  default  delete  do double  </a:t>
            </a:r>
            <a:r>
              <a:rPr lang="en-US" altLang="zh-CN" sz="1600" dirty="0" err="1"/>
              <a:t>dynamic_cast</a:t>
            </a:r>
            <a:r>
              <a:rPr lang="en-US" altLang="zh-CN" sz="1600" dirty="0"/>
              <a:t>  else  </a:t>
            </a:r>
            <a:r>
              <a:rPr lang="en-US" altLang="zh-CN" sz="1600" dirty="0" err="1"/>
              <a:t>enum</a:t>
            </a:r>
            <a:r>
              <a:rPr lang="en-US" altLang="zh-CN" sz="1600" dirty="0"/>
              <a:t>  explicit  extern false  float  </a:t>
            </a:r>
            <a:r>
              <a:rPr lang="en-US" altLang="zh-CN" sz="1600" dirty="0" err="1"/>
              <a:t>forfriend</a:t>
            </a:r>
            <a:r>
              <a:rPr lang="en-US" altLang="zh-CN" sz="1600" dirty="0"/>
              <a:t>  </a:t>
            </a:r>
            <a:r>
              <a:rPr lang="en-US" altLang="zh-CN" sz="1600" dirty="0" err="1"/>
              <a:t>goto</a:t>
            </a:r>
            <a:r>
              <a:rPr lang="en-US" altLang="zh-CN" sz="1600" dirty="0"/>
              <a:t>  if  inline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 long  mutable namespace  new  operator  private protected public register  </a:t>
            </a:r>
            <a:r>
              <a:rPr lang="en-US" altLang="zh-CN" sz="1600" dirty="0" err="1"/>
              <a:t>reinterpret_cast</a:t>
            </a:r>
            <a:r>
              <a:rPr lang="en-US" altLang="zh-CN" sz="1600" dirty="0"/>
              <a:t>  return short  signed  </a:t>
            </a:r>
            <a:r>
              <a:rPr lang="en-US" altLang="zh-CN" sz="1600" dirty="0" err="1"/>
              <a:t>sizeof</a:t>
            </a:r>
            <a:r>
              <a:rPr lang="en-US" altLang="zh-CN" sz="1600" dirty="0"/>
              <a:t> static </a:t>
            </a:r>
            <a:r>
              <a:rPr lang="en-US" altLang="zh-CN" sz="1600" dirty="0" err="1"/>
              <a:t>static_cast</a:t>
            </a:r>
            <a:r>
              <a:rPr lang="en-US" altLang="zh-CN" sz="1600" dirty="0"/>
              <a:t>  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 switch template  this throw  true try  </a:t>
            </a:r>
            <a:r>
              <a:rPr lang="en-US" altLang="zh-CN" sz="1600" dirty="0" err="1"/>
              <a:t>typedef</a:t>
            </a:r>
            <a:r>
              <a:rPr lang="en-US" altLang="zh-CN" sz="1600" dirty="0"/>
              <a:t>  </a:t>
            </a:r>
            <a:r>
              <a:rPr lang="en-US" altLang="zh-CN" sz="1600" dirty="0" err="1"/>
              <a:t>typeid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typename</a:t>
            </a:r>
            <a:r>
              <a:rPr lang="en-US" altLang="zh-CN" sz="1600" dirty="0"/>
              <a:t>  union unsigned using virtual  void  volatile  while</a:t>
            </a:r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1632336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 smtClean="0"/>
              <a:t>概述（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CC9900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推荐书籍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Clr>
                <a:srgbClr val="CC9900"/>
              </a:buClr>
            </a:pP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入门书籍：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49262" lvl="1" indent="0">
              <a:buClr>
                <a:srgbClr val="CC9900"/>
              </a:buClr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《C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 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Primer》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第四版，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Stanley B. </a:t>
            </a:r>
            <a:r>
              <a:rPr lang="en-US" altLang="zh-CN" dirty="0" err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Lippman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CC9900"/>
              </a:buClr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参考书籍：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49262" lvl="1" indent="0">
              <a:buClr>
                <a:srgbClr val="CC9900"/>
              </a:buClr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《The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C++ Programming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Language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C++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程序设计语言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Bjarne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Stroustrup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49262" lvl="1" indent="0">
              <a:buClr>
                <a:srgbClr val="CC9900"/>
              </a:buClr>
              <a:buNone/>
            </a:pPr>
            <a:endParaRPr lang="en-US" altLang="zh-CN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49262" lvl="1" indent="0">
              <a:buClr>
                <a:srgbClr val="CC9900"/>
              </a:buClr>
              <a:buNone/>
            </a:pP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72889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331822"/>
              </p:ext>
            </p:extLst>
          </p:nvPr>
        </p:nvGraphicFramePr>
        <p:xfrm>
          <a:off x="949325" y="1981200"/>
          <a:ext cx="76612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19445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10468</TotalTime>
  <Words>3868</Words>
  <Application>Microsoft Office PowerPoint</Application>
  <PresentationFormat>全屏显示(4:3)</PresentationFormat>
  <Paragraphs>561</Paragraphs>
  <Slides>59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方正姚体</vt:lpstr>
      <vt:lpstr>黑体</vt:lpstr>
      <vt:lpstr>华文楷体</vt:lpstr>
      <vt:lpstr>楷体</vt:lpstr>
      <vt:lpstr>宋体</vt:lpstr>
      <vt:lpstr>Arial</vt:lpstr>
      <vt:lpstr>Georgia</vt:lpstr>
      <vt:lpstr>Times New Roman</vt:lpstr>
      <vt:lpstr>Wingdings</vt:lpstr>
      <vt:lpstr>Axis</vt:lpstr>
      <vt:lpstr>BMP 图像</vt:lpstr>
      <vt:lpstr>C++编程基础(1)</vt:lpstr>
      <vt:lpstr>联系方式</vt:lpstr>
      <vt:lpstr>目录</vt:lpstr>
      <vt:lpstr>C++概述（1）</vt:lpstr>
      <vt:lpstr>C++概述（2）</vt:lpstr>
      <vt:lpstr>C++概述（3）</vt:lpstr>
      <vt:lpstr>C++概述（4）</vt:lpstr>
      <vt:lpstr>C++概述（5）</vt:lpstr>
      <vt:lpstr>目录</vt:lpstr>
      <vt:lpstr>概述</vt:lpstr>
      <vt:lpstr>数据与变量（1）</vt:lpstr>
      <vt:lpstr>数据与变量（2）</vt:lpstr>
      <vt:lpstr>数据与变量（3）</vt:lpstr>
      <vt:lpstr>数据与变量（4）</vt:lpstr>
      <vt:lpstr>数据与变量（5）</vt:lpstr>
      <vt:lpstr>数据与变量（6）</vt:lpstr>
      <vt:lpstr>运算符（1）</vt:lpstr>
      <vt:lpstr>运算符（2）</vt:lpstr>
      <vt:lpstr>运算符（3）</vt:lpstr>
      <vt:lpstr>运算符（4）</vt:lpstr>
      <vt:lpstr>运算符（5）</vt:lpstr>
      <vt:lpstr>控制语句（1）</vt:lpstr>
      <vt:lpstr>控制语句（2）</vt:lpstr>
      <vt:lpstr>控制语句（3）</vt:lpstr>
      <vt:lpstr>控制语句（4）</vt:lpstr>
      <vt:lpstr>编程实例</vt:lpstr>
      <vt:lpstr>目录</vt:lpstr>
      <vt:lpstr>数组概念</vt:lpstr>
      <vt:lpstr>多维数组</vt:lpstr>
      <vt:lpstr>C++指针概念</vt:lpstr>
      <vt:lpstr>指针与数组</vt:lpstr>
      <vt:lpstr>指针与动态内存分配</vt:lpstr>
      <vt:lpstr>使用指针应注意的问题</vt:lpstr>
      <vt:lpstr>引用</vt:lpstr>
      <vt:lpstr>目录</vt:lpstr>
      <vt:lpstr>函数的定义</vt:lpstr>
      <vt:lpstr>函数的声明</vt:lpstr>
      <vt:lpstr>函数的参数传递（1）</vt:lpstr>
      <vt:lpstr>函数的参数传递（2）</vt:lpstr>
      <vt:lpstr>函数的缺省参数</vt:lpstr>
      <vt:lpstr>函数的返回值</vt:lpstr>
      <vt:lpstr>函数的重载</vt:lpstr>
      <vt:lpstr>函数指针</vt:lpstr>
      <vt:lpstr>递归函数</vt:lpstr>
      <vt:lpstr>目录</vt:lpstr>
      <vt:lpstr>面向对象的设计（1）</vt:lpstr>
      <vt:lpstr>面向对象的设计（2）</vt:lpstr>
      <vt:lpstr>类的声明</vt:lpstr>
      <vt:lpstr>类的属性</vt:lpstr>
      <vt:lpstr>类的行为</vt:lpstr>
      <vt:lpstr>类的访问权限</vt:lpstr>
      <vt:lpstr>类的构造与析构</vt:lpstr>
      <vt:lpstr>结构体</vt:lpstr>
      <vt:lpstr>目录</vt:lpstr>
      <vt:lpstr>对象的生存期（1）</vt:lpstr>
      <vt:lpstr>对象的生存期（2）</vt:lpstr>
      <vt:lpstr>变量的作用域</vt:lpstr>
      <vt:lpstr>变量的可见性</vt:lpstr>
      <vt:lpstr>命名空间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CHC</dc:creator>
  <cp:lastModifiedBy>hc c</cp:lastModifiedBy>
  <cp:revision>4876</cp:revision>
  <cp:lastPrinted>1601-01-01T00:00:00Z</cp:lastPrinted>
  <dcterms:created xsi:type="dcterms:W3CDTF">1601-01-01T00:00:00Z</dcterms:created>
  <dcterms:modified xsi:type="dcterms:W3CDTF">2015-09-29T08:37:33Z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