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9" r:id="rId1"/>
  </p:sldMasterIdLst>
  <p:notesMasterIdLst>
    <p:notesMasterId r:id="rId56"/>
  </p:notesMasterIdLst>
  <p:handoutMasterIdLst>
    <p:handoutMasterId r:id="rId57"/>
  </p:handoutMasterIdLst>
  <p:sldIdLst>
    <p:sldId id="259" r:id="rId2"/>
    <p:sldId id="260" r:id="rId3"/>
    <p:sldId id="261" r:id="rId4"/>
    <p:sldId id="290" r:id="rId5"/>
    <p:sldId id="291" r:id="rId6"/>
    <p:sldId id="292" r:id="rId7"/>
    <p:sldId id="293" r:id="rId8"/>
    <p:sldId id="294" r:id="rId9"/>
    <p:sldId id="285" r:id="rId10"/>
    <p:sldId id="305" r:id="rId11"/>
    <p:sldId id="296" r:id="rId12"/>
    <p:sldId id="297" r:id="rId13"/>
    <p:sldId id="298" r:id="rId14"/>
    <p:sldId id="299" r:id="rId15"/>
    <p:sldId id="300" r:id="rId16"/>
    <p:sldId id="301" r:id="rId17"/>
    <p:sldId id="302" r:id="rId18"/>
    <p:sldId id="304" r:id="rId19"/>
    <p:sldId id="303" r:id="rId20"/>
    <p:sldId id="286" r:id="rId21"/>
    <p:sldId id="306" r:id="rId22"/>
    <p:sldId id="307" r:id="rId23"/>
    <p:sldId id="308" r:id="rId24"/>
    <p:sldId id="309" r:id="rId25"/>
    <p:sldId id="310" r:id="rId26"/>
    <p:sldId id="312" r:id="rId27"/>
    <p:sldId id="313" r:id="rId28"/>
    <p:sldId id="314" r:id="rId29"/>
    <p:sldId id="315" r:id="rId30"/>
    <p:sldId id="316" r:id="rId31"/>
    <p:sldId id="287" r:id="rId32"/>
    <p:sldId id="288" r:id="rId33"/>
    <p:sldId id="263" r:id="rId34"/>
    <p:sldId id="264" r:id="rId35"/>
    <p:sldId id="265" r:id="rId36"/>
    <p:sldId id="266" r:id="rId37"/>
    <p:sldId id="283" r:id="rId38"/>
    <p:sldId id="267" r:id="rId39"/>
    <p:sldId id="268" r:id="rId40"/>
    <p:sldId id="269" r:id="rId41"/>
    <p:sldId id="270" r:id="rId42"/>
    <p:sldId id="271" r:id="rId43"/>
    <p:sldId id="272" r:id="rId44"/>
    <p:sldId id="284" r:id="rId45"/>
    <p:sldId id="273" r:id="rId46"/>
    <p:sldId id="274" r:id="rId47"/>
    <p:sldId id="275" r:id="rId48"/>
    <p:sldId id="276" r:id="rId49"/>
    <p:sldId id="277" r:id="rId50"/>
    <p:sldId id="278" r:id="rId51"/>
    <p:sldId id="279" r:id="rId52"/>
    <p:sldId id="280" r:id="rId53"/>
    <p:sldId id="281" r:id="rId54"/>
    <p:sldId id="282" r:id="rId5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B1D8"/>
    <a:srgbClr val="3F6E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74" autoAdjust="0"/>
    <p:restoredTop sz="94660"/>
  </p:normalViewPr>
  <p:slideViewPr>
    <p:cSldViewPr snapToGrid="0">
      <p:cViewPr varScale="1">
        <p:scale>
          <a:sx n="87" d="100"/>
          <a:sy n="87" d="100"/>
        </p:scale>
        <p:origin x="163" y="62"/>
      </p:cViewPr>
      <p:guideLst/>
    </p:cSldViewPr>
  </p:slideViewPr>
  <p:notesTextViewPr>
    <p:cViewPr>
      <p:scale>
        <a:sx n="1" d="1"/>
        <a:sy n="1" d="1"/>
      </p:scale>
      <p:origin x="0" y="0"/>
    </p:cViewPr>
  </p:notesTextViewPr>
  <p:notesViewPr>
    <p:cSldViewPr snapToGrid="0">
      <p:cViewPr varScale="1">
        <p:scale>
          <a:sx n="60" d="100"/>
          <a:sy n="60" d="100"/>
        </p:scale>
        <p:origin x="1496" y="5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0B78CBC-CBDA-46C9-929E-85199E667CC4}"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533ECE33-4BF9-4660-96E2-2A50AF5200D4}">
      <dgm:prSet phldrT="[文本]"/>
      <dgm:spPr/>
      <dgm:t>
        <a:bodyPr/>
        <a:lstStyle/>
        <a:p>
          <a:r>
            <a:rPr lang="zh-CN" altLang="en-US" dirty="0"/>
            <a:t>标题内容</a:t>
          </a:r>
        </a:p>
      </dgm:t>
    </dgm:pt>
    <dgm:pt modelId="{4FEF3489-B718-4466-8BCE-E7885049A98A}" type="parTrans" cxnId="{EE7CCF71-05C4-4D10-B029-071D8EB1D96D}">
      <dgm:prSet/>
      <dgm:spPr/>
      <dgm:t>
        <a:bodyPr/>
        <a:lstStyle/>
        <a:p>
          <a:endParaRPr lang="zh-CN" altLang="en-US"/>
        </a:p>
      </dgm:t>
    </dgm:pt>
    <dgm:pt modelId="{326212A5-835D-47CE-86C4-D3AFDADF71CC}" type="sibTrans" cxnId="{EE7CCF71-05C4-4D10-B029-071D8EB1D96D}">
      <dgm:prSet/>
      <dgm:spPr/>
      <dgm:t>
        <a:bodyPr/>
        <a:lstStyle/>
        <a:p>
          <a:endParaRPr lang="zh-CN" altLang="en-US"/>
        </a:p>
      </dgm:t>
    </dgm:pt>
    <dgm:pt modelId="{0D740781-D3B4-4FDF-87D8-686B0140A31D}">
      <dgm:prSet phldrT="[文本]"/>
      <dgm:spPr/>
      <dgm:t>
        <a:bodyPr/>
        <a:lstStyle/>
        <a:p>
          <a:r>
            <a:rPr lang="zh-CN" altLang="en-US" dirty="0"/>
            <a:t>标题内容</a:t>
          </a:r>
        </a:p>
      </dgm:t>
    </dgm:pt>
    <dgm:pt modelId="{440B81B8-3259-432D-8258-740C81381645}" type="parTrans" cxnId="{18EA973E-7C6F-445E-86C0-96DD748F9827}">
      <dgm:prSet/>
      <dgm:spPr/>
      <dgm:t>
        <a:bodyPr/>
        <a:lstStyle/>
        <a:p>
          <a:endParaRPr lang="zh-CN" altLang="en-US"/>
        </a:p>
      </dgm:t>
    </dgm:pt>
    <dgm:pt modelId="{D4AEDC7B-67D3-48AA-9EB7-D7E44F698A71}" type="sibTrans" cxnId="{18EA973E-7C6F-445E-86C0-96DD748F9827}">
      <dgm:prSet/>
      <dgm:spPr/>
      <dgm:t>
        <a:bodyPr/>
        <a:lstStyle/>
        <a:p>
          <a:endParaRPr lang="zh-CN" altLang="en-US"/>
        </a:p>
      </dgm:t>
    </dgm:pt>
    <dgm:pt modelId="{EF5D9244-B2EE-4C29-8F47-5D3CE0ACF1A7}">
      <dgm:prSet phldrT="[文本]"/>
      <dgm:spPr/>
      <dgm:t>
        <a:bodyPr/>
        <a:lstStyle/>
        <a:p>
          <a:r>
            <a:rPr lang="zh-CN" altLang="en-US" dirty="0"/>
            <a:t>标题内容</a:t>
          </a:r>
        </a:p>
      </dgm:t>
    </dgm:pt>
    <dgm:pt modelId="{B5438507-6D71-43E6-B28B-BEF08BD1AF2A}" type="parTrans" cxnId="{2B7D2A9D-C8B2-491E-8F6C-00EE845F332C}">
      <dgm:prSet/>
      <dgm:spPr/>
      <dgm:t>
        <a:bodyPr/>
        <a:lstStyle/>
        <a:p>
          <a:endParaRPr lang="zh-CN" altLang="en-US"/>
        </a:p>
      </dgm:t>
    </dgm:pt>
    <dgm:pt modelId="{50668C4E-E5B8-4D35-BFBA-84AC5EA6E4C4}" type="sibTrans" cxnId="{2B7D2A9D-C8B2-491E-8F6C-00EE845F332C}">
      <dgm:prSet/>
      <dgm:spPr/>
      <dgm:t>
        <a:bodyPr/>
        <a:lstStyle/>
        <a:p>
          <a:endParaRPr lang="zh-CN" altLang="en-US"/>
        </a:p>
      </dgm:t>
    </dgm:pt>
    <dgm:pt modelId="{69A262E9-670A-4C64-A6B9-24E824317AF0}">
      <dgm:prSet phldrT="[文本]"/>
      <dgm:spPr/>
      <dgm:t>
        <a:bodyPr/>
        <a:lstStyle/>
        <a:p>
          <a:r>
            <a:rPr lang="zh-CN" altLang="en-US" dirty="0"/>
            <a:t>文字内容文字内容</a:t>
          </a:r>
        </a:p>
      </dgm:t>
    </dgm:pt>
    <dgm:pt modelId="{A9B47402-D825-487A-8AB4-AB5E270D37E4}" type="parTrans" cxnId="{F70CED48-89F6-4733-A745-DD99BE5BDD8E}">
      <dgm:prSet/>
      <dgm:spPr/>
      <dgm:t>
        <a:bodyPr/>
        <a:lstStyle/>
        <a:p>
          <a:endParaRPr lang="zh-CN" altLang="en-US"/>
        </a:p>
      </dgm:t>
    </dgm:pt>
    <dgm:pt modelId="{B7CA2164-FF6B-432D-89A2-7030BA73E291}" type="sibTrans" cxnId="{F70CED48-89F6-4733-A745-DD99BE5BDD8E}">
      <dgm:prSet/>
      <dgm:spPr/>
      <dgm:t>
        <a:bodyPr/>
        <a:lstStyle/>
        <a:p>
          <a:endParaRPr lang="zh-CN" altLang="en-US"/>
        </a:p>
      </dgm:t>
    </dgm:pt>
    <dgm:pt modelId="{DAEB6F84-7DA0-4FE4-89DD-662120E27507}">
      <dgm:prSet phldrT="[文本]"/>
      <dgm:spPr/>
      <dgm:t>
        <a:bodyPr/>
        <a:lstStyle/>
        <a:p>
          <a:r>
            <a:rPr lang="zh-CN" altLang="en-US" dirty="0"/>
            <a:t>文字内容文字内容</a:t>
          </a:r>
        </a:p>
      </dgm:t>
    </dgm:pt>
    <dgm:pt modelId="{670A63E7-4ED3-4C5D-A126-472E8F17C336}" type="parTrans" cxnId="{E7086D12-CE25-4084-AFEF-52EF0C12F7B3}">
      <dgm:prSet/>
      <dgm:spPr/>
      <dgm:t>
        <a:bodyPr/>
        <a:lstStyle/>
        <a:p>
          <a:endParaRPr lang="zh-CN" altLang="en-US"/>
        </a:p>
      </dgm:t>
    </dgm:pt>
    <dgm:pt modelId="{42DE33B3-ED0E-47B8-95BD-5F77AFD0560C}" type="sibTrans" cxnId="{E7086D12-CE25-4084-AFEF-52EF0C12F7B3}">
      <dgm:prSet/>
      <dgm:spPr/>
      <dgm:t>
        <a:bodyPr/>
        <a:lstStyle/>
        <a:p>
          <a:endParaRPr lang="zh-CN" altLang="en-US"/>
        </a:p>
      </dgm:t>
    </dgm:pt>
    <dgm:pt modelId="{E95A0273-E642-4127-B438-45D95C69FDCC}">
      <dgm:prSet phldrT="[文本]"/>
      <dgm:spPr/>
      <dgm:t>
        <a:bodyPr/>
        <a:lstStyle/>
        <a:p>
          <a:r>
            <a:rPr lang="zh-CN" altLang="en-US"/>
            <a:t>文字内容文字内容</a:t>
          </a:r>
          <a:endParaRPr lang="zh-CN" altLang="en-US" dirty="0"/>
        </a:p>
      </dgm:t>
    </dgm:pt>
    <dgm:pt modelId="{A29485EC-6F7A-48CD-88A5-0EED59B9EE4E}" type="parTrans" cxnId="{C00DA062-B793-417D-835E-33348A3C78E5}">
      <dgm:prSet/>
      <dgm:spPr/>
      <dgm:t>
        <a:bodyPr/>
        <a:lstStyle/>
        <a:p>
          <a:endParaRPr lang="zh-CN" altLang="en-US"/>
        </a:p>
      </dgm:t>
    </dgm:pt>
    <dgm:pt modelId="{7C0A3567-4947-4BF0-B38A-DB850C15DA21}" type="sibTrans" cxnId="{C00DA062-B793-417D-835E-33348A3C78E5}">
      <dgm:prSet/>
      <dgm:spPr/>
      <dgm:t>
        <a:bodyPr/>
        <a:lstStyle/>
        <a:p>
          <a:endParaRPr lang="zh-CN" altLang="en-US"/>
        </a:p>
      </dgm:t>
    </dgm:pt>
    <dgm:pt modelId="{073E84FE-B18B-4D22-AF7B-4B184FDAA9BA}">
      <dgm:prSet phldrT="[文本]"/>
      <dgm:spPr/>
      <dgm:t>
        <a:bodyPr/>
        <a:lstStyle/>
        <a:p>
          <a:r>
            <a:rPr lang="zh-CN" altLang="en-US"/>
            <a:t>文字内容文字内容</a:t>
          </a:r>
          <a:endParaRPr lang="zh-CN" altLang="en-US" dirty="0"/>
        </a:p>
      </dgm:t>
    </dgm:pt>
    <dgm:pt modelId="{DBCDC834-68C5-4986-9853-F1C27B73FB99}" type="parTrans" cxnId="{51E5C23E-6EFB-4E98-95F3-AB7BD2A5AA3D}">
      <dgm:prSet/>
      <dgm:spPr/>
      <dgm:t>
        <a:bodyPr/>
        <a:lstStyle/>
        <a:p>
          <a:endParaRPr lang="zh-CN" altLang="en-US"/>
        </a:p>
      </dgm:t>
    </dgm:pt>
    <dgm:pt modelId="{19C117B7-F6C6-4791-9846-CE39A7B77D25}" type="sibTrans" cxnId="{51E5C23E-6EFB-4E98-95F3-AB7BD2A5AA3D}">
      <dgm:prSet/>
      <dgm:spPr/>
      <dgm:t>
        <a:bodyPr/>
        <a:lstStyle/>
        <a:p>
          <a:endParaRPr lang="zh-CN" altLang="en-US"/>
        </a:p>
      </dgm:t>
    </dgm:pt>
    <dgm:pt modelId="{F2EA260C-E5B1-4EB8-98B8-C73AA82A3830}">
      <dgm:prSet phldrT="[文本]"/>
      <dgm:spPr/>
      <dgm:t>
        <a:bodyPr/>
        <a:lstStyle/>
        <a:p>
          <a:r>
            <a:rPr lang="zh-CN" altLang="en-US" dirty="0"/>
            <a:t>文字内容文字内容</a:t>
          </a:r>
        </a:p>
      </dgm:t>
    </dgm:pt>
    <dgm:pt modelId="{77C9DB3E-84AC-4159-9575-4A4F4A24329F}" type="parTrans" cxnId="{325EEB6B-E5CF-4EAF-BC7E-ACD4491C0701}">
      <dgm:prSet/>
      <dgm:spPr/>
      <dgm:t>
        <a:bodyPr/>
        <a:lstStyle/>
        <a:p>
          <a:endParaRPr lang="zh-CN" altLang="en-US"/>
        </a:p>
      </dgm:t>
    </dgm:pt>
    <dgm:pt modelId="{7411D8BA-43A6-42E7-A55A-5D4E8F6763B2}" type="sibTrans" cxnId="{325EEB6B-E5CF-4EAF-BC7E-ACD4491C0701}">
      <dgm:prSet/>
      <dgm:spPr/>
      <dgm:t>
        <a:bodyPr/>
        <a:lstStyle/>
        <a:p>
          <a:endParaRPr lang="zh-CN" altLang="en-US"/>
        </a:p>
      </dgm:t>
    </dgm:pt>
    <dgm:pt modelId="{563461E3-9F7B-4DD1-89F7-D659D09EB4FE}">
      <dgm:prSet phldrT="[文本]"/>
      <dgm:spPr/>
      <dgm:t>
        <a:bodyPr/>
        <a:lstStyle/>
        <a:p>
          <a:r>
            <a:rPr lang="zh-CN" altLang="en-US" dirty="0"/>
            <a:t>文字内容文字内容</a:t>
          </a:r>
        </a:p>
      </dgm:t>
    </dgm:pt>
    <dgm:pt modelId="{7F84509F-3024-4C10-BFE9-7C4CAB8AEA84}" type="parTrans" cxnId="{6749A618-6C63-4C0B-8FFC-91D74445A530}">
      <dgm:prSet/>
      <dgm:spPr/>
      <dgm:t>
        <a:bodyPr/>
        <a:lstStyle/>
        <a:p>
          <a:endParaRPr lang="zh-CN" altLang="en-US"/>
        </a:p>
      </dgm:t>
    </dgm:pt>
    <dgm:pt modelId="{59527EC6-1615-4019-B806-1D19580F4321}" type="sibTrans" cxnId="{6749A618-6C63-4C0B-8FFC-91D74445A530}">
      <dgm:prSet/>
      <dgm:spPr/>
      <dgm:t>
        <a:bodyPr/>
        <a:lstStyle/>
        <a:p>
          <a:endParaRPr lang="zh-CN" altLang="en-US"/>
        </a:p>
      </dgm:t>
    </dgm:pt>
    <dgm:pt modelId="{ECFE74ED-7105-4194-8680-BB25A1E49CFB}" type="pres">
      <dgm:prSet presAssocID="{F0B78CBC-CBDA-46C9-929E-85199E667CC4}" presName="linear" presStyleCnt="0">
        <dgm:presLayoutVars>
          <dgm:dir/>
          <dgm:animLvl val="lvl"/>
          <dgm:resizeHandles val="exact"/>
        </dgm:presLayoutVars>
      </dgm:prSet>
      <dgm:spPr/>
    </dgm:pt>
    <dgm:pt modelId="{E0399E63-F9C0-4F4D-86DA-9C872C2ED36C}" type="pres">
      <dgm:prSet presAssocID="{533ECE33-4BF9-4660-96E2-2A50AF5200D4}" presName="parentLin" presStyleCnt="0"/>
      <dgm:spPr/>
    </dgm:pt>
    <dgm:pt modelId="{49D4B14C-BC5E-4E30-9E57-C9556B2181F7}" type="pres">
      <dgm:prSet presAssocID="{533ECE33-4BF9-4660-96E2-2A50AF5200D4}" presName="parentLeftMargin" presStyleLbl="node1" presStyleIdx="0" presStyleCnt="3"/>
      <dgm:spPr/>
    </dgm:pt>
    <dgm:pt modelId="{0906846D-B162-433A-97D0-D4044DEE67CF}" type="pres">
      <dgm:prSet presAssocID="{533ECE33-4BF9-4660-96E2-2A50AF5200D4}" presName="parentText" presStyleLbl="node1" presStyleIdx="0" presStyleCnt="3">
        <dgm:presLayoutVars>
          <dgm:chMax val="0"/>
          <dgm:bulletEnabled val="1"/>
        </dgm:presLayoutVars>
      </dgm:prSet>
      <dgm:spPr/>
    </dgm:pt>
    <dgm:pt modelId="{7902C4EE-2391-4E89-9FB5-4D5F9B8850AB}" type="pres">
      <dgm:prSet presAssocID="{533ECE33-4BF9-4660-96E2-2A50AF5200D4}" presName="negativeSpace" presStyleCnt="0"/>
      <dgm:spPr/>
    </dgm:pt>
    <dgm:pt modelId="{D6C023B1-4119-4CE8-963E-7A50604B78B9}" type="pres">
      <dgm:prSet presAssocID="{533ECE33-4BF9-4660-96E2-2A50AF5200D4}" presName="childText" presStyleLbl="conFgAcc1" presStyleIdx="0" presStyleCnt="3">
        <dgm:presLayoutVars>
          <dgm:bulletEnabled val="1"/>
        </dgm:presLayoutVars>
      </dgm:prSet>
      <dgm:spPr/>
    </dgm:pt>
    <dgm:pt modelId="{665DD472-9956-4B93-81D4-1D3A642EBC7F}" type="pres">
      <dgm:prSet presAssocID="{326212A5-835D-47CE-86C4-D3AFDADF71CC}" presName="spaceBetweenRectangles" presStyleCnt="0"/>
      <dgm:spPr/>
    </dgm:pt>
    <dgm:pt modelId="{E792893D-E1CB-4BC7-B134-0353B6B98C53}" type="pres">
      <dgm:prSet presAssocID="{EF5D9244-B2EE-4C29-8F47-5D3CE0ACF1A7}" presName="parentLin" presStyleCnt="0"/>
      <dgm:spPr/>
    </dgm:pt>
    <dgm:pt modelId="{C520F909-4BA8-412B-9792-9EBD8ED39BFE}" type="pres">
      <dgm:prSet presAssocID="{EF5D9244-B2EE-4C29-8F47-5D3CE0ACF1A7}" presName="parentLeftMargin" presStyleLbl="node1" presStyleIdx="0" presStyleCnt="3"/>
      <dgm:spPr/>
    </dgm:pt>
    <dgm:pt modelId="{C6732B46-C6AA-48F3-A0C4-4ACA7A63178C}" type="pres">
      <dgm:prSet presAssocID="{EF5D9244-B2EE-4C29-8F47-5D3CE0ACF1A7}" presName="parentText" presStyleLbl="node1" presStyleIdx="1" presStyleCnt="3">
        <dgm:presLayoutVars>
          <dgm:chMax val="0"/>
          <dgm:bulletEnabled val="1"/>
        </dgm:presLayoutVars>
      </dgm:prSet>
      <dgm:spPr/>
    </dgm:pt>
    <dgm:pt modelId="{FE4DD201-5275-4B4B-A7EE-E67F794AB6BC}" type="pres">
      <dgm:prSet presAssocID="{EF5D9244-B2EE-4C29-8F47-5D3CE0ACF1A7}" presName="negativeSpace" presStyleCnt="0"/>
      <dgm:spPr/>
    </dgm:pt>
    <dgm:pt modelId="{35B04919-E45A-445B-8E33-878B767387DD}" type="pres">
      <dgm:prSet presAssocID="{EF5D9244-B2EE-4C29-8F47-5D3CE0ACF1A7}" presName="childText" presStyleLbl="conFgAcc1" presStyleIdx="1" presStyleCnt="3">
        <dgm:presLayoutVars>
          <dgm:bulletEnabled val="1"/>
        </dgm:presLayoutVars>
      </dgm:prSet>
      <dgm:spPr/>
    </dgm:pt>
    <dgm:pt modelId="{5B8914B7-99A1-4B26-BDF1-F9D2A262F925}" type="pres">
      <dgm:prSet presAssocID="{50668C4E-E5B8-4D35-BFBA-84AC5EA6E4C4}" presName="spaceBetweenRectangles" presStyleCnt="0"/>
      <dgm:spPr/>
    </dgm:pt>
    <dgm:pt modelId="{18970777-4B01-43BA-91DB-91D09E2AEF30}" type="pres">
      <dgm:prSet presAssocID="{0D740781-D3B4-4FDF-87D8-686B0140A31D}" presName="parentLin" presStyleCnt="0"/>
      <dgm:spPr/>
    </dgm:pt>
    <dgm:pt modelId="{D974D2DC-BF0E-48C6-8EDA-F113B445A6CF}" type="pres">
      <dgm:prSet presAssocID="{0D740781-D3B4-4FDF-87D8-686B0140A31D}" presName="parentLeftMargin" presStyleLbl="node1" presStyleIdx="1" presStyleCnt="3"/>
      <dgm:spPr/>
    </dgm:pt>
    <dgm:pt modelId="{04F6827F-281B-42C5-A9D8-0CB3AAB5A08B}" type="pres">
      <dgm:prSet presAssocID="{0D740781-D3B4-4FDF-87D8-686B0140A31D}" presName="parentText" presStyleLbl="node1" presStyleIdx="2" presStyleCnt="3">
        <dgm:presLayoutVars>
          <dgm:chMax val="0"/>
          <dgm:bulletEnabled val="1"/>
        </dgm:presLayoutVars>
      </dgm:prSet>
      <dgm:spPr/>
    </dgm:pt>
    <dgm:pt modelId="{BA036A63-2A01-4D98-B296-174E5BA484D7}" type="pres">
      <dgm:prSet presAssocID="{0D740781-D3B4-4FDF-87D8-686B0140A31D}" presName="negativeSpace" presStyleCnt="0"/>
      <dgm:spPr/>
    </dgm:pt>
    <dgm:pt modelId="{6A001656-CA27-4567-96E8-EF933E971BD3}" type="pres">
      <dgm:prSet presAssocID="{0D740781-D3B4-4FDF-87D8-686B0140A31D}" presName="childText" presStyleLbl="conFgAcc1" presStyleIdx="2" presStyleCnt="3">
        <dgm:presLayoutVars>
          <dgm:bulletEnabled val="1"/>
        </dgm:presLayoutVars>
      </dgm:prSet>
      <dgm:spPr/>
    </dgm:pt>
  </dgm:ptLst>
  <dgm:cxnLst>
    <dgm:cxn modelId="{4148920C-20FA-4E97-B5FF-8E29E0173D02}" type="presOf" srcId="{EF5D9244-B2EE-4C29-8F47-5D3CE0ACF1A7}" destId="{C6732B46-C6AA-48F3-A0C4-4ACA7A63178C}" srcOrd="1" destOrd="0" presId="urn:microsoft.com/office/officeart/2005/8/layout/list1"/>
    <dgm:cxn modelId="{E7086D12-CE25-4084-AFEF-52EF0C12F7B3}" srcId="{533ECE33-4BF9-4660-96E2-2A50AF5200D4}" destId="{DAEB6F84-7DA0-4FE4-89DD-662120E27507}" srcOrd="1" destOrd="0" parTransId="{670A63E7-4ED3-4C5D-A126-472E8F17C336}" sibTransId="{42DE33B3-ED0E-47B8-95BD-5F77AFD0560C}"/>
    <dgm:cxn modelId="{6749A618-6C63-4C0B-8FFC-91D74445A530}" srcId="{0D740781-D3B4-4FDF-87D8-686B0140A31D}" destId="{563461E3-9F7B-4DD1-89F7-D659D09EB4FE}" srcOrd="1" destOrd="0" parTransId="{7F84509F-3024-4C10-BFE9-7C4CAB8AEA84}" sibTransId="{59527EC6-1615-4019-B806-1D19580F4321}"/>
    <dgm:cxn modelId="{69AE542A-34A1-405D-BB6C-2227C1B77071}" type="presOf" srcId="{073E84FE-B18B-4D22-AF7B-4B184FDAA9BA}" destId="{35B04919-E45A-445B-8E33-878B767387DD}" srcOrd="0" destOrd="1" presId="urn:microsoft.com/office/officeart/2005/8/layout/list1"/>
    <dgm:cxn modelId="{160BB72E-2606-4B11-9642-55ABEAF3F353}" type="presOf" srcId="{0D740781-D3B4-4FDF-87D8-686B0140A31D}" destId="{04F6827F-281B-42C5-A9D8-0CB3AAB5A08B}" srcOrd="1" destOrd="0" presId="urn:microsoft.com/office/officeart/2005/8/layout/list1"/>
    <dgm:cxn modelId="{18EA973E-7C6F-445E-86C0-96DD748F9827}" srcId="{F0B78CBC-CBDA-46C9-929E-85199E667CC4}" destId="{0D740781-D3B4-4FDF-87D8-686B0140A31D}" srcOrd="2" destOrd="0" parTransId="{440B81B8-3259-432D-8258-740C81381645}" sibTransId="{D4AEDC7B-67D3-48AA-9EB7-D7E44F698A71}"/>
    <dgm:cxn modelId="{51E5C23E-6EFB-4E98-95F3-AB7BD2A5AA3D}" srcId="{EF5D9244-B2EE-4C29-8F47-5D3CE0ACF1A7}" destId="{073E84FE-B18B-4D22-AF7B-4B184FDAA9BA}" srcOrd="1" destOrd="0" parTransId="{DBCDC834-68C5-4986-9853-F1C27B73FB99}" sibTransId="{19C117B7-F6C6-4791-9846-CE39A7B77D25}"/>
    <dgm:cxn modelId="{C00DA062-B793-417D-835E-33348A3C78E5}" srcId="{EF5D9244-B2EE-4C29-8F47-5D3CE0ACF1A7}" destId="{E95A0273-E642-4127-B438-45D95C69FDCC}" srcOrd="0" destOrd="0" parTransId="{A29485EC-6F7A-48CD-88A5-0EED59B9EE4E}" sibTransId="{7C0A3567-4947-4BF0-B38A-DB850C15DA21}"/>
    <dgm:cxn modelId="{2FAAEC62-C31B-436B-A2F0-DBF3085CA36C}" type="presOf" srcId="{EF5D9244-B2EE-4C29-8F47-5D3CE0ACF1A7}" destId="{C520F909-4BA8-412B-9792-9EBD8ED39BFE}" srcOrd="0" destOrd="0" presId="urn:microsoft.com/office/officeart/2005/8/layout/list1"/>
    <dgm:cxn modelId="{F70CED48-89F6-4733-A745-DD99BE5BDD8E}" srcId="{533ECE33-4BF9-4660-96E2-2A50AF5200D4}" destId="{69A262E9-670A-4C64-A6B9-24E824317AF0}" srcOrd="0" destOrd="0" parTransId="{A9B47402-D825-487A-8AB4-AB5E270D37E4}" sibTransId="{B7CA2164-FF6B-432D-89A2-7030BA73E291}"/>
    <dgm:cxn modelId="{82FFFA48-C3F7-4AD5-AB5D-F844542866F4}" type="presOf" srcId="{F0B78CBC-CBDA-46C9-929E-85199E667CC4}" destId="{ECFE74ED-7105-4194-8680-BB25A1E49CFB}" srcOrd="0" destOrd="0" presId="urn:microsoft.com/office/officeart/2005/8/layout/list1"/>
    <dgm:cxn modelId="{325EEB6B-E5CF-4EAF-BC7E-ACD4491C0701}" srcId="{0D740781-D3B4-4FDF-87D8-686B0140A31D}" destId="{F2EA260C-E5B1-4EB8-98B8-C73AA82A3830}" srcOrd="0" destOrd="0" parTransId="{77C9DB3E-84AC-4159-9575-4A4F4A24329F}" sibTransId="{7411D8BA-43A6-42E7-A55A-5D4E8F6763B2}"/>
    <dgm:cxn modelId="{EE7CCF71-05C4-4D10-B029-071D8EB1D96D}" srcId="{F0B78CBC-CBDA-46C9-929E-85199E667CC4}" destId="{533ECE33-4BF9-4660-96E2-2A50AF5200D4}" srcOrd="0" destOrd="0" parTransId="{4FEF3489-B718-4466-8BCE-E7885049A98A}" sibTransId="{326212A5-835D-47CE-86C4-D3AFDADF71CC}"/>
    <dgm:cxn modelId="{5D56F45A-6B98-4E6F-836F-E9377E96D7BE}" type="presOf" srcId="{F2EA260C-E5B1-4EB8-98B8-C73AA82A3830}" destId="{6A001656-CA27-4567-96E8-EF933E971BD3}" srcOrd="0" destOrd="0" presId="urn:microsoft.com/office/officeart/2005/8/layout/list1"/>
    <dgm:cxn modelId="{993DF85A-FEE7-46C2-97BC-DF3C996E9B7E}" type="presOf" srcId="{DAEB6F84-7DA0-4FE4-89DD-662120E27507}" destId="{D6C023B1-4119-4CE8-963E-7A50604B78B9}" srcOrd="0" destOrd="1" presId="urn:microsoft.com/office/officeart/2005/8/layout/list1"/>
    <dgm:cxn modelId="{0811E898-DF03-46AF-BE06-B5521C93831D}" type="presOf" srcId="{0D740781-D3B4-4FDF-87D8-686B0140A31D}" destId="{D974D2DC-BF0E-48C6-8EDA-F113B445A6CF}" srcOrd="0" destOrd="0" presId="urn:microsoft.com/office/officeart/2005/8/layout/list1"/>
    <dgm:cxn modelId="{2B7D2A9D-C8B2-491E-8F6C-00EE845F332C}" srcId="{F0B78CBC-CBDA-46C9-929E-85199E667CC4}" destId="{EF5D9244-B2EE-4C29-8F47-5D3CE0ACF1A7}" srcOrd="1" destOrd="0" parTransId="{B5438507-6D71-43E6-B28B-BEF08BD1AF2A}" sibTransId="{50668C4E-E5B8-4D35-BFBA-84AC5EA6E4C4}"/>
    <dgm:cxn modelId="{6E9790AE-7A7F-4ADB-9C5D-18E7DE6356E2}" type="presOf" srcId="{533ECE33-4BF9-4660-96E2-2A50AF5200D4}" destId="{0906846D-B162-433A-97D0-D4044DEE67CF}" srcOrd="1" destOrd="0" presId="urn:microsoft.com/office/officeart/2005/8/layout/list1"/>
    <dgm:cxn modelId="{26C57CCC-F96C-4191-9713-033174245393}" type="presOf" srcId="{E95A0273-E642-4127-B438-45D95C69FDCC}" destId="{35B04919-E45A-445B-8E33-878B767387DD}" srcOrd="0" destOrd="0" presId="urn:microsoft.com/office/officeart/2005/8/layout/list1"/>
    <dgm:cxn modelId="{E1419CD1-8920-4377-808E-6146F676871D}" type="presOf" srcId="{533ECE33-4BF9-4660-96E2-2A50AF5200D4}" destId="{49D4B14C-BC5E-4E30-9E57-C9556B2181F7}" srcOrd="0" destOrd="0" presId="urn:microsoft.com/office/officeart/2005/8/layout/list1"/>
    <dgm:cxn modelId="{60E6DBDB-71EA-4F48-A7E1-E6D9681ECE7A}" type="presOf" srcId="{563461E3-9F7B-4DD1-89F7-D659D09EB4FE}" destId="{6A001656-CA27-4567-96E8-EF933E971BD3}" srcOrd="0" destOrd="1" presId="urn:microsoft.com/office/officeart/2005/8/layout/list1"/>
    <dgm:cxn modelId="{132B52E5-D78D-4618-B39A-A9C6C63ACB25}" type="presOf" srcId="{69A262E9-670A-4C64-A6B9-24E824317AF0}" destId="{D6C023B1-4119-4CE8-963E-7A50604B78B9}" srcOrd="0" destOrd="0" presId="urn:microsoft.com/office/officeart/2005/8/layout/list1"/>
    <dgm:cxn modelId="{FE068DC1-9A1F-413E-9151-62CD01A3A25B}" type="presParOf" srcId="{ECFE74ED-7105-4194-8680-BB25A1E49CFB}" destId="{E0399E63-F9C0-4F4D-86DA-9C872C2ED36C}" srcOrd="0" destOrd="0" presId="urn:microsoft.com/office/officeart/2005/8/layout/list1"/>
    <dgm:cxn modelId="{C581C3DB-77D5-4BEF-9278-82E86984A7DF}" type="presParOf" srcId="{E0399E63-F9C0-4F4D-86DA-9C872C2ED36C}" destId="{49D4B14C-BC5E-4E30-9E57-C9556B2181F7}" srcOrd="0" destOrd="0" presId="urn:microsoft.com/office/officeart/2005/8/layout/list1"/>
    <dgm:cxn modelId="{95903A30-3980-497A-BA77-E74A70056DF8}" type="presParOf" srcId="{E0399E63-F9C0-4F4D-86DA-9C872C2ED36C}" destId="{0906846D-B162-433A-97D0-D4044DEE67CF}" srcOrd="1" destOrd="0" presId="urn:microsoft.com/office/officeart/2005/8/layout/list1"/>
    <dgm:cxn modelId="{7AC30C1F-53BE-4656-BFA9-3DA481C48993}" type="presParOf" srcId="{ECFE74ED-7105-4194-8680-BB25A1E49CFB}" destId="{7902C4EE-2391-4E89-9FB5-4D5F9B8850AB}" srcOrd="1" destOrd="0" presId="urn:microsoft.com/office/officeart/2005/8/layout/list1"/>
    <dgm:cxn modelId="{E3598EED-1C03-4AE1-A72A-FB79B0B96CD9}" type="presParOf" srcId="{ECFE74ED-7105-4194-8680-BB25A1E49CFB}" destId="{D6C023B1-4119-4CE8-963E-7A50604B78B9}" srcOrd="2" destOrd="0" presId="urn:microsoft.com/office/officeart/2005/8/layout/list1"/>
    <dgm:cxn modelId="{7BDE5440-489C-45E0-B266-1E5263441F00}" type="presParOf" srcId="{ECFE74ED-7105-4194-8680-BB25A1E49CFB}" destId="{665DD472-9956-4B93-81D4-1D3A642EBC7F}" srcOrd="3" destOrd="0" presId="urn:microsoft.com/office/officeart/2005/8/layout/list1"/>
    <dgm:cxn modelId="{78E0555B-D133-4DF5-A5A4-14C192D826F2}" type="presParOf" srcId="{ECFE74ED-7105-4194-8680-BB25A1E49CFB}" destId="{E792893D-E1CB-4BC7-B134-0353B6B98C53}" srcOrd="4" destOrd="0" presId="urn:microsoft.com/office/officeart/2005/8/layout/list1"/>
    <dgm:cxn modelId="{DBA1AE24-EB57-4295-98ED-CD1456AF9C8B}" type="presParOf" srcId="{E792893D-E1CB-4BC7-B134-0353B6B98C53}" destId="{C520F909-4BA8-412B-9792-9EBD8ED39BFE}" srcOrd="0" destOrd="0" presId="urn:microsoft.com/office/officeart/2005/8/layout/list1"/>
    <dgm:cxn modelId="{A0EA07D7-8193-44C0-BE4B-BB93F7E44DFB}" type="presParOf" srcId="{E792893D-E1CB-4BC7-B134-0353B6B98C53}" destId="{C6732B46-C6AA-48F3-A0C4-4ACA7A63178C}" srcOrd="1" destOrd="0" presId="urn:microsoft.com/office/officeart/2005/8/layout/list1"/>
    <dgm:cxn modelId="{5944BC79-D0B2-4871-A36C-F4FCD63C50EA}" type="presParOf" srcId="{ECFE74ED-7105-4194-8680-BB25A1E49CFB}" destId="{FE4DD201-5275-4B4B-A7EE-E67F794AB6BC}" srcOrd="5" destOrd="0" presId="urn:microsoft.com/office/officeart/2005/8/layout/list1"/>
    <dgm:cxn modelId="{937CED75-DC7C-4964-87B0-85552ACBCE6F}" type="presParOf" srcId="{ECFE74ED-7105-4194-8680-BB25A1E49CFB}" destId="{35B04919-E45A-445B-8E33-878B767387DD}" srcOrd="6" destOrd="0" presId="urn:microsoft.com/office/officeart/2005/8/layout/list1"/>
    <dgm:cxn modelId="{975A2B47-891D-4A73-9CCD-77604BB45690}" type="presParOf" srcId="{ECFE74ED-7105-4194-8680-BB25A1E49CFB}" destId="{5B8914B7-99A1-4B26-BDF1-F9D2A262F925}" srcOrd="7" destOrd="0" presId="urn:microsoft.com/office/officeart/2005/8/layout/list1"/>
    <dgm:cxn modelId="{8227D186-6B87-4AE1-8F04-93F1B896E293}" type="presParOf" srcId="{ECFE74ED-7105-4194-8680-BB25A1E49CFB}" destId="{18970777-4B01-43BA-91DB-91D09E2AEF30}" srcOrd="8" destOrd="0" presId="urn:microsoft.com/office/officeart/2005/8/layout/list1"/>
    <dgm:cxn modelId="{747A766C-CBBD-49C2-B51B-A1DB87D46E57}" type="presParOf" srcId="{18970777-4B01-43BA-91DB-91D09E2AEF30}" destId="{D974D2DC-BF0E-48C6-8EDA-F113B445A6CF}" srcOrd="0" destOrd="0" presId="urn:microsoft.com/office/officeart/2005/8/layout/list1"/>
    <dgm:cxn modelId="{26E3AA77-C0A0-4306-8D0F-39EB82237738}" type="presParOf" srcId="{18970777-4B01-43BA-91DB-91D09E2AEF30}" destId="{04F6827F-281B-42C5-A9D8-0CB3AAB5A08B}" srcOrd="1" destOrd="0" presId="urn:microsoft.com/office/officeart/2005/8/layout/list1"/>
    <dgm:cxn modelId="{62C3C360-E4C3-4A95-8A6F-1FA91343FAEB}" type="presParOf" srcId="{ECFE74ED-7105-4194-8680-BB25A1E49CFB}" destId="{BA036A63-2A01-4D98-B296-174E5BA484D7}" srcOrd="9" destOrd="0" presId="urn:microsoft.com/office/officeart/2005/8/layout/list1"/>
    <dgm:cxn modelId="{6F53C76F-861B-4894-8A3F-618D961AF94B}" type="presParOf" srcId="{ECFE74ED-7105-4194-8680-BB25A1E49CFB}" destId="{6A001656-CA27-4567-96E8-EF933E971BD3}"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C023B1-4119-4CE8-963E-7A50604B78B9}">
      <dsp:nvSpPr>
        <dsp:cNvPr id="0" name=""/>
        <dsp:cNvSpPr/>
      </dsp:nvSpPr>
      <dsp:spPr>
        <a:xfrm>
          <a:off x="0" y="300277"/>
          <a:ext cx="8256588" cy="1197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0803" tIns="395732" rIns="640803" bIns="135128" numCol="1" spcCol="1270" anchor="t" anchorCtr="0">
          <a:noAutofit/>
        </a:bodyPr>
        <a:lstStyle/>
        <a:p>
          <a:pPr marL="171450" lvl="1" indent="-171450" algn="l" defTabSz="844550">
            <a:lnSpc>
              <a:spcPct val="90000"/>
            </a:lnSpc>
            <a:spcBef>
              <a:spcPct val="0"/>
            </a:spcBef>
            <a:spcAft>
              <a:spcPct val="15000"/>
            </a:spcAft>
            <a:buChar char="•"/>
          </a:pPr>
          <a:r>
            <a:rPr lang="zh-CN" altLang="en-US" sz="1900" kern="1200" dirty="0"/>
            <a:t>文字内容文字内容</a:t>
          </a:r>
        </a:p>
        <a:p>
          <a:pPr marL="171450" lvl="1" indent="-171450" algn="l" defTabSz="844550">
            <a:lnSpc>
              <a:spcPct val="90000"/>
            </a:lnSpc>
            <a:spcBef>
              <a:spcPct val="0"/>
            </a:spcBef>
            <a:spcAft>
              <a:spcPct val="15000"/>
            </a:spcAft>
            <a:buChar char="•"/>
          </a:pPr>
          <a:r>
            <a:rPr lang="zh-CN" altLang="en-US" sz="1900" kern="1200" dirty="0"/>
            <a:t>文字内容文字内容</a:t>
          </a:r>
        </a:p>
      </dsp:txBody>
      <dsp:txXfrm>
        <a:off x="0" y="300277"/>
        <a:ext cx="8256588" cy="1197000"/>
      </dsp:txXfrm>
    </dsp:sp>
    <dsp:sp modelId="{0906846D-B162-433A-97D0-D4044DEE67CF}">
      <dsp:nvSpPr>
        <dsp:cNvPr id="0" name=""/>
        <dsp:cNvSpPr/>
      </dsp:nvSpPr>
      <dsp:spPr>
        <a:xfrm>
          <a:off x="412829" y="19837"/>
          <a:ext cx="5779611" cy="5608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8456" tIns="0" rIns="218456" bIns="0" numCol="1" spcCol="1270" anchor="ctr" anchorCtr="0">
          <a:noAutofit/>
        </a:bodyPr>
        <a:lstStyle/>
        <a:p>
          <a:pPr marL="0" lvl="0" indent="0" algn="l" defTabSz="844550">
            <a:lnSpc>
              <a:spcPct val="90000"/>
            </a:lnSpc>
            <a:spcBef>
              <a:spcPct val="0"/>
            </a:spcBef>
            <a:spcAft>
              <a:spcPct val="35000"/>
            </a:spcAft>
            <a:buNone/>
          </a:pPr>
          <a:r>
            <a:rPr lang="zh-CN" altLang="en-US" sz="1900" kern="1200" dirty="0"/>
            <a:t>标题内容</a:t>
          </a:r>
        </a:p>
      </dsp:txBody>
      <dsp:txXfrm>
        <a:off x="440209" y="47217"/>
        <a:ext cx="5724851" cy="506120"/>
      </dsp:txXfrm>
    </dsp:sp>
    <dsp:sp modelId="{35B04919-E45A-445B-8E33-878B767387DD}">
      <dsp:nvSpPr>
        <dsp:cNvPr id="0" name=""/>
        <dsp:cNvSpPr/>
      </dsp:nvSpPr>
      <dsp:spPr>
        <a:xfrm>
          <a:off x="0" y="1880318"/>
          <a:ext cx="8256588" cy="1197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0803" tIns="395732" rIns="640803" bIns="135128" numCol="1" spcCol="1270" anchor="t" anchorCtr="0">
          <a:noAutofit/>
        </a:bodyPr>
        <a:lstStyle/>
        <a:p>
          <a:pPr marL="171450" lvl="1" indent="-171450" algn="l" defTabSz="844550">
            <a:lnSpc>
              <a:spcPct val="90000"/>
            </a:lnSpc>
            <a:spcBef>
              <a:spcPct val="0"/>
            </a:spcBef>
            <a:spcAft>
              <a:spcPct val="15000"/>
            </a:spcAft>
            <a:buChar char="•"/>
          </a:pPr>
          <a:r>
            <a:rPr lang="zh-CN" altLang="en-US" sz="1900" kern="1200"/>
            <a:t>文字内容文字内容</a:t>
          </a:r>
          <a:endParaRPr lang="zh-CN" altLang="en-US" sz="1900" kern="1200" dirty="0"/>
        </a:p>
        <a:p>
          <a:pPr marL="171450" lvl="1" indent="-171450" algn="l" defTabSz="844550">
            <a:lnSpc>
              <a:spcPct val="90000"/>
            </a:lnSpc>
            <a:spcBef>
              <a:spcPct val="0"/>
            </a:spcBef>
            <a:spcAft>
              <a:spcPct val="15000"/>
            </a:spcAft>
            <a:buChar char="•"/>
          </a:pPr>
          <a:r>
            <a:rPr lang="zh-CN" altLang="en-US" sz="1900" kern="1200"/>
            <a:t>文字内容文字内容</a:t>
          </a:r>
          <a:endParaRPr lang="zh-CN" altLang="en-US" sz="1900" kern="1200" dirty="0"/>
        </a:p>
      </dsp:txBody>
      <dsp:txXfrm>
        <a:off x="0" y="1880318"/>
        <a:ext cx="8256588" cy="1197000"/>
      </dsp:txXfrm>
    </dsp:sp>
    <dsp:sp modelId="{C6732B46-C6AA-48F3-A0C4-4ACA7A63178C}">
      <dsp:nvSpPr>
        <dsp:cNvPr id="0" name=""/>
        <dsp:cNvSpPr/>
      </dsp:nvSpPr>
      <dsp:spPr>
        <a:xfrm>
          <a:off x="412829" y="1599878"/>
          <a:ext cx="5779611" cy="5608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8456" tIns="0" rIns="218456" bIns="0" numCol="1" spcCol="1270" anchor="ctr" anchorCtr="0">
          <a:noAutofit/>
        </a:bodyPr>
        <a:lstStyle/>
        <a:p>
          <a:pPr marL="0" lvl="0" indent="0" algn="l" defTabSz="844550">
            <a:lnSpc>
              <a:spcPct val="90000"/>
            </a:lnSpc>
            <a:spcBef>
              <a:spcPct val="0"/>
            </a:spcBef>
            <a:spcAft>
              <a:spcPct val="35000"/>
            </a:spcAft>
            <a:buNone/>
          </a:pPr>
          <a:r>
            <a:rPr lang="zh-CN" altLang="en-US" sz="1900" kern="1200" dirty="0"/>
            <a:t>标题内容</a:t>
          </a:r>
        </a:p>
      </dsp:txBody>
      <dsp:txXfrm>
        <a:off x="440209" y="1627258"/>
        <a:ext cx="5724851" cy="506120"/>
      </dsp:txXfrm>
    </dsp:sp>
    <dsp:sp modelId="{6A001656-CA27-4567-96E8-EF933E971BD3}">
      <dsp:nvSpPr>
        <dsp:cNvPr id="0" name=""/>
        <dsp:cNvSpPr/>
      </dsp:nvSpPr>
      <dsp:spPr>
        <a:xfrm>
          <a:off x="0" y="3460358"/>
          <a:ext cx="8256588" cy="1197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0803" tIns="395732" rIns="640803" bIns="135128" numCol="1" spcCol="1270" anchor="t" anchorCtr="0">
          <a:noAutofit/>
        </a:bodyPr>
        <a:lstStyle/>
        <a:p>
          <a:pPr marL="171450" lvl="1" indent="-171450" algn="l" defTabSz="844550">
            <a:lnSpc>
              <a:spcPct val="90000"/>
            </a:lnSpc>
            <a:spcBef>
              <a:spcPct val="0"/>
            </a:spcBef>
            <a:spcAft>
              <a:spcPct val="15000"/>
            </a:spcAft>
            <a:buChar char="•"/>
          </a:pPr>
          <a:r>
            <a:rPr lang="zh-CN" altLang="en-US" sz="1900" kern="1200" dirty="0"/>
            <a:t>文字内容文字内容</a:t>
          </a:r>
        </a:p>
        <a:p>
          <a:pPr marL="171450" lvl="1" indent="-171450" algn="l" defTabSz="844550">
            <a:lnSpc>
              <a:spcPct val="90000"/>
            </a:lnSpc>
            <a:spcBef>
              <a:spcPct val="0"/>
            </a:spcBef>
            <a:spcAft>
              <a:spcPct val="15000"/>
            </a:spcAft>
            <a:buChar char="•"/>
          </a:pPr>
          <a:r>
            <a:rPr lang="zh-CN" altLang="en-US" sz="1900" kern="1200" dirty="0"/>
            <a:t>文字内容文字内容</a:t>
          </a:r>
        </a:p>
      </dsp:txBody>
      <dsp:txXfrm>
        <a:off x="0" y="3460358"/>
        <a:ext cx="8256588" cy="1197000"/>
      </dsp:txXfrm>
    </dsp:sp>
    <dsp:sp modelId="{04F6827F-281B-42C5-A9D8-0CB3AAB5A08B}">
      <dsp:nvSpPr>
        <dsp:cNvPr id="0" name=""/>
        <dsp:cNvSpPr/>
      </dsp:nvSpPr>
      <dsp:spPr>
        <a:xfrm>
          <a:off x="412829" y="3179918"/>
          <a:ext cx="5779611" cy="5608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8456" tIns="0" rIns="218456" bIns="0" numCol="1" spcCol="1270" anchor="ctr" anchorCtr="0">
          <a:noAutofit/>
        </a:bodyPr>
        <a:lstStyle/>
        <a:p>
          <a:pPr marL="0" lvl="0" indent="0" algn="l" defTabSz="844550">
            <a:lnSpc>
              <a:spcPct val="90000"/>
            </a:lnSpc>
            <a:spcBef>
              <a:spcPct val="0"/>
            </a:spcBef>
            <a:spcAft>
              <a:spcPct val="35000"/>
            </a:spcAft>
            <a:buNone/>
          </a:pPr>
          <a:r>
            <a:rPr lang="zh-CN" altLang="en-US" sz="1900" kern="1200" dirty="0"/>
            <a:t>标题内容</a:t>
          </a:r>
        </a:p>
      </dsp:txBody>
      <dsp:txXfrm>
        <a:off x="440209" y="3207298"/>
        <a:ext cx="5724851" cy="50612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02C1FBA-CF23-45CA-A289-03E32D160964}" type="datetimeFigureOut">
              <a:rPr lang="zh-CN" altLang="en-US" smtClean="0"/>
              <a:t>2018/6/10</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7F2B0C5-C56D-47E9-BCFE-D990A940F17B}" type="slidenum">
              <a:rPr lang="zh-CN" altLang="en-US" smtClean="0"/>
              <a:t>‹#›</a:t>
            </a:fld>
            <a:endParaRPr lang="zh-CN" altLang="en-US"/>
          </a:p>
        </p:txBody>
      </p:sp>
    </p:spTree>
    <p:extLst>
      <p:ext uri="{BB962C8B-B14F-4D97-AF65-F5344CB8AC3E}">
        <p14:creationId xmlns:p14="http://schemas.microsoft.com/office/powerpoint/2010/main" val="27137004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966BD8-0FC1-456F-BDC6-7D0CA8E36566}" type="datetimeFigureOut">
              <a:rPr lang="zh-CN" altLang="en-US" smtClean="0"/>
              <a:t>2018/6/10</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CFC841-E2E1-4802-8701-94EA307E94B0}" type="slidenum">
              <a:rPr lang="zh-CN" altLang="en-US" smtClean="0"/>
              <a:t>‹#›</a:t>
            </a:fld>
            <a:endParaRPr lang="zh-CN" altLang="en-US"/>
          </a:p>
        </p:txBody>
      </p:sp>
    </p:spTree>
    <p:extLst>
      <p:ext uri="{BB962C8B-B14F-4D97-AF65-F5344CB8AC3E}">
        <p14:creationId xmlns:p14="http://schemas.microsoft.com/office/powerpoint/2010/main" val="20145986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蓝色框的搜索窗口，与模板的大小相同</a:t>
            </a:r>
          </a:p>
        </p:txBody>
      </p:sp>
      <p:sp>
        <p:nvSpPr>
          <p:cNvPr id="4" name="灯片编号占位符 3"/>
          <p:cNvSpPr>
            <a:spLocks noGrp="1"/>
          </p:cNvSpPr>
          <p:nvPr>
            <p:ph type="sldNum" sz="quarter" idx="10"/>
          </p:nvPr>
        </p:nvSpPr>
        <p:spPr/>
        <p:txBody>
          <a:bodyPr/>
          <a:lstStyle/>
          <a:p>
            <a:fld id="{E3CFC841-E2E1-4802-8701-94EA307E94B0}" type="slidenum">
              <a:rPr lang="zh-CN" altLang="en-US" smtClean="0"/>
              <a:t>10</a:t>
            </a:fld>
            <a:endParaRPr lang="zh-CN" altLang="en-US"/>
          </a:p>
        </p:txBody>
      </p:sp>
    </p:spTree>
    <p:extLst>
      <p:ext uri="{BB962C8B-B14F-4D97-AF65-F5344CB8AC3E}">
        <p14:creationId xmlns:p14="http://schemas.microsoft.com/office/powerpoint/2010/main" val="9808221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蓝色框的搜索窗口，与模板的大小相同</a:t>
            </a:r>
          </a:p>
        </p:txBody>
      </p:sp>
      <p:sp>
        <p:nvSpPr>
          <p:cNvPr id="4" name="灯片编号占位符 3"/>
          <p:cNvSpPr>
            <a:spLocks noGrp="1"/>
          </p:cNvSpPr>
          <p:nvPr>
            <p:ph type="sldNum" sz="quarter" idx="10"/>
          </p:nvPr>
        </p:nvSpPr>
        <p:spPr/>
        <p:txBody>
          <a:bodyPr/>
          <a:lstStyle/>
          <a:p>
            <a:fld id="{E3CFC841-E2E1-4802-8701-94EA307E94B0}" type="slidenum">
              <a:rPr lang="zh-CN" altLang="en-US" smtClean="0"/>
              <a:t>11</a:t>
            </a:fld>
            <a:endParaRPr lang="zh-CN" altLang="en-US"/>
          </a:p>
        </p:txBody>
      </p:sp>
    </p:spTree>
    <p:extLst>
      <p:ext uri="{BB962C8B-B14F-4D97-AF65-F5344CB8AC3E}">
        <p14:creationId xmlns:p14="http://schemas.microsoft.com/office/powerpoint/2010/main" val="9724319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误差值越小表明模板与子图越相似</a:t>
            </a:r>
          </a:p>
        </p:txBody>
      </p:sp>
      <p:sp>
        <p:nvSpPr>
          <p:cNvPr id="4" name="灯片编号占位符 3"/>
          <p:cNvSpPr>
            <a:spLocks noGrp="1"/>
          </p:cNvSpPr>
          <p:nvPr>
            <p:ph type="sldNum" sz="quarter" idx="10"/>
          </p:nvPr>
        </p:nvSpPr>
        <p:spPr/>
        <p:txBody>
          <a:bodyPr/>
          <a:lstStyle/>
          <a:p>
            <a:fld id="{E3CFC841-E2E1-4802-8701-94EA307E94B0}" type="slidenum">
              <a:rPr lang="zh-CN" altLang="en-US" smtClean="0"/>
              <a:t>14</a:t>
            </a:fld>
            <a:endParaRPr lang="zh-CN" altLang="en-US"/>
          </a:p>
        </p:txBody>
      </p:sp>
    </p:spTree>
    <p:extLst>
      <p:ext uri="{BB962C8B-B14F-4D97-AF65-F5344CB8AC3E}">
        <p14:creationId xmlns:p14="http://schemas.microsoft.com/office/powerpoint/2010/main" val="11502903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子图的位置编号</a:t>
            </a:r>
          </a:p>
        </p:txBody>
      </p:sp>
      <p:sp>
        <p:nvSpPr>
          <p:cNvPr id="4" name="灯片编号占位符 3"/>
          <p:cNvSpPr>
            <a:spLocks noGrp="1"/>
          </p:cNvSpPr>
          <p:nvPr>
            <p:ph type="sldNum" sz="quarter" idx="10"/>
          </p:nvPr>
        </p:nvSpPr>
        <p:spPr/>
        <p:txBody>
          <a:bodyPr/>
          <a:lstStyle/>
          <a:p>
            <a:fld id="{E3CFC841-E2E1-4802-8701-94EA307E94B0}" type="slidenum">
              <a:rPr lang="zh-CN" altLang="en-US" smtClean="0"/>
              <a:t>15</a:t>
            </a:fld>
            <a:endParaRPr lang="zh-CN" altLang="en-US"/>
          </a:p>
        </p:txBody>
      </p:sp>
    </p:spTree>
    <p:extLst>
      <p:ext uri="{BB962C8B-B14F-4D97-AF65-F5344CB8AC3E}">
        <p14:creationId xmlns:p14="http://schemas.microsoft.com/office/powerpoint/2010/main" val="32798193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子图</a:t>
            </a:r>
            <a:r>
              <a:rPr lang="en-US" altLang="zh-CN" dirty="0"/>
              <a:t>2</a:t>
            </a:r>
            <a:r>
              <a:rPr lang="zh-CN" altLang="en-US" dirty="0"/>
              <a:t>，</a:t>
            </a:r>
            <a:r>
              <a:rPr lang="en-US" altLang="zh-CN" dirty="0"/>
              <a:t>2</a:t>
            </a:r>
            <a:r>
              <a:rPr lang="zh-CN" altLang="en-US" dirty="0"/>
              <a:t>是最佳的匹配位置</a:t>
            </a:r>
          </a:p>
        </p:txBody>
      </p:sp>
      <p:sp>
        <p:nvSpPr>
          <p:cNvPr id="4" name="灯片编号占位符 3"/>
          <p:cNvSpPr>
            <a:spLocks noGrp="1"/>
          </p:cNvSpPr>
          <p:nvPr>
            <p:ph type="sldNum" sz="quarter" idx="10"/>
          </p:nvPr>
        </p:nvSpPr>
        <p:spPr/>
        <p:txBody>
          <a:bodyPr/>
          <a:lstStyle/>
          <a:p>
            <a:fld id="{E3CFC841-E2E1-4802-8701-94EA307E94B0}" type="slidenum">
              <a:rPr lang="zh-CN" altLang="en-US" smtClean="0"/>
              <a:t>17</a:t>
            </a:fld>
            <a:endParaRPr lang="zh-CN" altLang="en-US"/>
          </a:p>
        </p:txBody>
      </p:sp>
    </p:spTree>
    <p:extLst>
      <p:ext uri="{BB962C8B-B14F-4D97-AF65-F5344CB8AC3E}">
        <p14:creationId xmlns:p14="http://schemas.microsoft.com/office/powerpoint/2010/main" val="27205021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3CFC841-E2E1-4802-8701-94EA307E94B0}" type="slidenum">
              <a:rPr lang="zh-CN" altLang="en-US" smtClean="0"/>
              <a:t>18</a:t>
            </a:fld>
            <a:endParaRPr lang="zh-CN" altLang="en-US"/>
          </a:p>
        </p:txBody>
      </p:sp>
    </p:spTree>
    <p:extLst>
      <p:ext uri="{BB962C8B-B14F-4D97-AF65-F5344CB8AC3E}">
        <p14:creationId xmlns:p14="http://schemas.microsoft.com/office/powerpoint/2010/main" val="32223630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3CFC841-E2E1-4802-8701-94EA307E94B0}" type="slidenum">
              <a:rPr lang="zh-CN" altLang="en-US" smtClean="0"/>
              <a:t>19</a:t>
            </a:fld>
            <a:endParaRPr lang="zh-CN" altLang="en-US"/>
          </a:p>
        </p:txBody>
      </p:sp>
    </p:spTree>
    <p:extLst>
      <p:ext uri="{BB962C8B-B14F-4D97-AF65-F5344CB8AC3E}">
        <p14:creationId xmlns:p14="http://schemas.microsoft.com/office/powerpoint/2010/main" val="28604663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这个式子是每个子图都要计算的，所以要简化计算</a:t>
            </a:r>
          </a:p>
        </p:txBody>
      </p:sp>
      <p:sp>
        <p:nvSpPr>
          <p:cNvPr id="4" name="灯片编号占位符 3"/>
          <p:cNvSpPr>
            <a:spLocks noGrp="1"/>
          </p:cNvSpPr>
          <p:nvPr>
            <p:ph type="sldNum" sz="quarter" idx="10"/>
          </p:nvPr>
        </p:nvSpPr>
        <p:spPr/>
        <p:txBody>
          <a:bodyPr/>
          <a:lstStyle/>
          <a:p>
            <a:fld id="{E3CFC841-E2E1-4802-8701-94EA307E94B0}" type="slidenum">
              <a:rPr lang="zh-CN" altLang="en-US" smtClean="0"/>
              <a:t>21</a:t>
            </a:fld>
            <a:endParaRPr lang="zh-CN" altLang="en-US"/>
          </a:p>
        </p:txBody>
      </p:sp>
    </p:spTree>
    <p:extLst>
      <p:ext uri="{BB962C8B-B14F-4D97-AF65-F5344CB8AC3E}">
        <p14:creationId xmlns:p14="http://schemas.microsoft.com/office/powerpoint/2010/main" val="29886703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这个式子是每个子图都要计算的，所以要简化计算</a:t>
            </a:r>
          </a:p>
        </p:txBody>
      </p:sp>
      <p:sp>
        <p:nvSpPr>
          <p:cNvPr id="4" name="灯片编号占位符 3"/>
          <p:cNvSpPr>
            <a:spLocks noGrp="1"/>
          </p:cNvSpPr>
          <p:nvPr>
            <p:ph type="sldNum" sz="quarter" idx="10"/>
          </p:nvPr>
        </p:nvSpPr>
        <p:spPr/>
        <p:txBody>
          <a:bodyPr/>
          <a:lstStyle/>
          <a:p>
            <a:fld id="{E3CFC841-E2E1-4802-8701-94EA307E94B0}" type="slidenum">
              <a:rPr lang="zh-CN" altLang="en-US" smtClean="0"/>
              <a:t>29</a:t>
            </a:fld>
            <a:endParaRPr lang="zh-CN" altLang="en-US"/>
          </a:p>
        </p:txBody>
      </p:sp>
    </p:spTree>
    <p:extLst>
      <p:ext uri="{BB962C8B-B14F-4D97-AF65-F5344CB8AC3E}">
        <p14:creationId xmlns:p14="http://schemas.microsoft.com/office/powerpoint/2010/main" val="171611577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microsoft.com/office/2007/relationships/hdphoto" Target="../media/hdphoto2.wdp"/><Relationship Id="rId4" Type="http://schemas.microsoft.com/office/2007/relationships/hdphoto" Target="../media/hdphoto1.wdp"/></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microsoft.com/office/2007/relationships/hdphoto" Target="../media/hdphoto2.wdp"/><Relationship Id="rId4" Type="http://schemas.microsoft.com/office/2007/relationships/hdphoto" Target="../media/hdphoto1.wdp"/></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microsoft.com/office/2007/relationships/hdphoto" Target="../media/hdphoto2.wdp"/><Relationship Id="rId4" Type="http://schemas.microsoft.com/office/2007/relationships/hdphoto" Target="../media/hdphoto1.wdp"/></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microsoft.com/office/2007/relationships/hdphoto" Target="../media/hdphoto2.wdp"/><Relationship Id="rId4" Type="http://schemas.microsoft.com/office/2007/relationships/hdphoto" Target="../media/hdphoto1.wdp"/></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标题幻灯片">
    <p:bg>
      <p:bgPr>
        <a:solidFill>
          <a:schemeClr val="accent1"/>
        </a:soli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07760" y="5815086"/>
            <a:ext cx="2458720" cy="650876"/>
          </a:xfrm>
          <a:prstGeom prst="rect">
            <a:avLst/>
          </a:prstGeom>
        </p:spPr>
      </p:pic>
      <p:sp>
        <p:nvSpPr>
          <p:cNvPr id="2" name="标题 1"/>
          <p:cNvSpPr>
            <a:spLocks noGrp="1"/>
          </p:cNvSpPr>
          <p:nvPr>
            <p:ph type="title"/>
          </p:nvPr>
        </p:nvSpPr>
        <p:spPr>
          <a:xfrm>
            <a:off x="628650" y="4149566"/>
            <a:ext cx="7886700" cy="899510"/>
          </a:xfrm>
          <a:prstGeom prst="rect">
            <a:avLst/>
          </a:prstGeom>
        </p:spPr>
        <p:txBody>
          <a:bodyPr anchor="ctr">
            <a:noAutofit/>
          </a:bodyPr>
          <a:lstStyle>
            <a:lvl1pPr algn="ctr">
              <a:defRPr sz="4800" b="1">
                <a:solidFill>
                  <a:schemeClr val="bg1"/>
                </a:solidFill>
                <a:latin typeface="+mj-ea"/>
                <a:ea typeface="+mj-ea"/>
              </a:defRPr>
            </a:lvl1pPr>
          </a:lstStyle>
          <a:p>
            <a:r>
              <a:rPr lang="zh-CN" altLang="en-US"/>
              <a:t>单击此处编辑母版标题样式</a:t>
            </a:r>
            <a:endParaRPr lang="zh-CN" altLang="en-US" dirty="0"/>
          </a:p>
        </p:txBody>
      </p:sp>
      <p:sp>
        <p:nvSpPr>
          <p:cNvPr id="6" name="副标题 2"/>
          <p:cNvSpPr>
            <a:spLocks noGrp="1"/>
          </p:cNvSpPr>
          <p:nvPr>
            <p:ph type="subTitle" idx="1"/>
          </p:nvPr>
        </p:nvSpPr>
        <p:spPr>
          <a:xfrm>
            <a:off x="628650" y="5114029"/>
            <a:ext cx="7886700" cy="604299"/>
          </a:xfrm>
        </p:spPr>
        <p:txBody>
          <a:bodyPr anchor="ctr">
            <a:noAutofit/>
          </a:bodyPr>
          <a:lstStyle>
            <a:lvl1pPr algn="ctr">
              <a:defRPr lang="zh-CN" altLang="en-US" sz="2400" b="0">
                <a:solidFill>
                  <a:schemeClr val="bg1"/>
                </a:solidFill>
                <a:latin typeface="+mn-ea"/>
                <a:cs typeface="+mj-cs"/>
              </a:defRPr>
            </a:lvl1pPr>
          </a:lstStyle>
          <a:p>
            <a:pPr lvl="0" algn="ctr">
              <a:lnSpc>
                <a:spcPct val="90000"/>
              </a:lnSpc>
              <a:spcBef>
                <a:spcPct val="0"/>
              </a:spcBef>
              <a:buNone/>
            </a:pPr>
            <a:r>
              <a:rPr lang="zh-CN" altLang="en-US"/>
              <a:t>单击此处编辑母版副标题样式</a:t>
            </a:r>
          </a:p>
        </p:txBody>
      </p:sp>
      <p:pic>
        <p:nvPicPr>
          <p:cNvPr id="7" name="图片 6"/>
          <p:cNvPicPr>
            <a:picLocks noChangeAspect="1"/>
          </p:cNvPicPr>
          <p:nvPr/>
        </p:nvPicPr>
        <p:blipFill rotWithShape="1">
          <a:blip r:embed="rId3">
            <a:extLst>
              <a:ext uri="{28A0092B-C50C-407E-A947-70E740481C1C}">
                <a14:useLocalDpi xmlns:a14="http://schemas.microsoft.com/office/drawing/2010/main" val="0"/>
              </a:ext>
            </a:extLst>
          </a:blip>
          <a:srcRect l="78" t="172" r="40" b="-12"/>
          <a:stretch/>
        </p:blipFill>
        <p:spPr>
          <a:xfrm>
            <a:off x="0" y="0"/>
            <a:ext cx="9144000" cy="3899805"/>
          </a:xfrm>
          <a:prstGeom prst="rect">
            <a:avLst/>
          </a:prstGeom>
          <a:ln>
            <a:noFill/>
          </a:ln>
        </p:spPr>
      </p:pic>
      <p:cxnSp>
        <p:nvCxnSpPr>
          <p:cNvPr id="9" name="直接连接符 8"/>
          <p:cNvCxnSpPr/>
          <p:nvPr/>
        </p:nvCxnSpPr>
        <p:spPr>
          <a:xfrm>
            <a:off x="0" y="3899805"/>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5378271"/>
      </p:ext>
    </p:extLst>
  </p:cSld>
  <p:clrMapOvr>
    <a:masterClrMapping/>
  </p:clrMapOvr>
  <p:extLst mod="1">
    <p:ext uri="{DCECCB84-F9BA-43D5-87BE-67443E8EF086}">
      <p15:sldGuideLst xmlns:p15="http://schemas.microsoft.com/office/powerpoint/2012/main">
        <p15:guide id="2" pos="2880">
          <p15:clr>
            <a:srgbClr val="FBAE40"/>
          </p15:clr>
        </p15:guide>
        <p15:guide id="3" orient="horz" pos="2160">
          <p15:clr>
            <a:srgbClr val="FBAE40"/>
          </p15:clr>
        </p15:guide>
        <p15:guide id="4"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空白-有页码">
    <p:spTree>
      <p:nvGrpSpPr>
        <p:cNvPr id="1" name=""/>
        <p:cNvGrpSpPr/>
        <p:nvPr/>
      </p:nvGrpSpPr>
      <p:grpSpPr>
        <a:xfrm>
          <a:off x="0" y="0"/>
          <a:ext cx="0" cy="0"/>
          <a:chOff x="0" y="0"/>
          <a:chExt cx="0" cy="0"/>
        </a:xfrm>
      </p:grpSpPr>
      <p:pic>
        <p:nvPicPr>
          <p:cNvPr id="14" name="图片 13"/>
          <p:cNvPicPr>
            <a:picLocks noChangeAspect="1"/>
          </p:cNvPicPr>
          <p:nvPr/>
        </p:nvPicPr>
        <p:blipFill>
          <a:blip r:embed="rId2"/>
          <a:stretch>
            <a:fillRect/>
          </a:stretch>
        </p:blipFill>
        <p:spPr>
          <a:xfrm>
            <a:off x="0" y="0"/>
            <a:ext cx="9144793" cy="664522"/>
          </a:xfrm>
          <a:prstGeom prst="rect">
            <a:avLst/>
          </a:prstGeom>
        </p:spPr>
      </p:pic>
      <p:sp>
        <p:nvSpPr>
          <p:cNvPr id="15" name="矩形 14"/>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7" name="矩形 16"/>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7" name="灯片编号占位符 5"/>
          <p:cNvSpPr>
            <a:spLocks noGrp="1"/>
          </p:cNvSpPr>
          <p:nvPr>
            <p:ph type="sldNum" sz="quarter" idx="12"/>
          </p:nvPr>
        </p:nvSpPr>
        <p:spPr>
          <a:xfrm>
            <a:off x="8697600" y="313200"/>
            <a:ext cx="365165" cy="276999"/>
          </a:xfrm>
          <a:prstGeom prst="rect">
            <a:avLst/>
          </a:prstGeom>
          <a:noFill/>
        </p:spPr>
        <p:txBody>
          <a:bodyPr wrap="non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E1703B59-C883-4B8B-974E-AFB30A6C43A7}" type="slidenum">
              <a:rPr lang="en-US" altLang="zh-CN" smtClean="0"/>
              <a:pPr/>
              <a:t>‹#›</a:t>
            </a:fld>
            <a:endParaRPr lang="en-US" altLang="zh-CN"/>
          </a:p>
        </p:txBody>
      </p:sp>
      <p:pic>
        <p:nvPicPr>
          <p:cNvPr id="8" name="图片 7"/>
          <p:cNvPicPr>
            <a:picLocks noChangeAspect="1"/>
          </p:cNvPicPr>
          <p:nvPr/>
        </p:nvPicPr>
        <p:blipFill>
          <a:blip r:embed="rId2"/>
          <a:stretch>
            <a:fillRect/>
          </a:stretch>
        </p:blipFill>
        <p:spPr>
          <a:xfrm>
            <a:off x="0" y="0"/>
            <a:ext cx="9144793" cy="664522"/>
          </a:xfrm>
          <a:prstGeom prst="rect">
            <a:avLst/>
          </a:prstGeom>
        </p:spPr>
      </p:pic>
      <p:sp>
        <p:nvSpPr>
          <p:cNvPr id="9" name="矩形 8"/>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1" name="矩形 10"/>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a:extLst>
              <a:ext uri="{FF2B5EF4-FFF2-40B4-BE49-F238E27FC236}">
                <a16:creationId xmlns:a16="http://schemas.microsoft.com/office/drawing/2014/main" id="{17D6A638-A842-4AFB-B0BD-53C36A47B4F1}"/>
              </a:ext>
            </a:extLst>
          </p:cNvPr>
          <p:cNvPicPr>
            <a:picLocks noChangeAspect="1"/>
          </p:cNvPicPr>
          <p:nvPr userDrawn="1"/>
        </p:nvPicPr>
        <p:blipFill>
          <a:blip r:embed="rId2"/>
          <a:stretch>
            <a:fillRect/>
          </a:stretch>
        </p:blipFill>
        <p:spPr>
          <a:xfrm>
            <a:off x="0" y="0"/>
            <a:ext cx="9144793" cy="664522"/>
          </a:xfrm>
          <a:prstGeom prst="rect">
            <a:avLst/>
          </a:prstGeom>
        </p:spPr>
      </p:pic>
      <p:sp>
        <p:nvSpPr>
          <p:cNvPr id="13" name="矩形 12">
            <a:extLst>
              <a:ext uri="{FF2B5EF4-FFF2-40B4-BE49-F238E27FC236}">
                <a16:creationId xmlns:a16="http://schemas.microsoft.com/office/drawing/2014/main" id="{6D9B7D35-1054-4450-BF85-8E5394A07D1E}"/>
              </a:ext>
            </a:extLst>
          </p:cNvPr>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8" name="图片 17">
            <a:extLst>
              <a:ext uri="{FF2B5EF4-FFF2-40B4-BE49-F238E27FC236}">
                <a16:creationId xmlns:a16="http://schemas.microsoft.com/office/drawing/2014/main" id="{DE4DA4F9-0B08-40BA-9BC9-AAE7D1F38A03}"/>
              </a:ext>
            </a:extLst>
          </p:cNvPr>
          <p:cNvPicPr>
            <a:picLocks noChangeAspect="1"/>
          </p:cNvPicPr>
          <p:nvPr userDrawn="1"/>
        </p:nvPicPr>
        <p:blipFill>
          <a:blip r:embed="rId3" cstate="print">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9" name="矩形 18">
            <a:extLst>
              <a:ext uri="{FF2B5EF4-FFF2-40B4-BE49-F238E27FC236}">
                <a16:creationId xmlns:a16="http://schemas.microsoft.com/office/drawing/2014/main" id="{61D19DB5-15EE-4F68-93A9-2B878934FED6}"/>
              </a:ext>
            </a:extLst>
          </p:cNvPr>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1078842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两栏">
    <p:spTree>
      <p:nvGrpSpPr>
        <p:cNvPr id="1" name=""/>
        <p:cNvGrpSpPr/>
        <p:nvPr/>
      </p:nvGrpSpPr>
      <p:grpSpPr>
        <a:xfrm>
          <a:off x="0" y="0"/>
          <a:ext cx="0" cy="0"/>
          <a:chOff x="0" y="0"/>
          <a:chExt cx="0" cy="0"/>
        </a:xfrm>
      </p:grpSpPr>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p:nvPr>
        </p:nvSpPr>
        <p:spPr>
          <a:xfrm>
            <a:off x="4786313"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2" name="标题 1"/>
          <p:cNvSpPr>
            <a:spLocks noGrp="1"/>
          </p:cNvSpPr>
          <p:nvPr>
            <p:ph type="title"/>
          </p:nvPr>
        </p:nvSpPr>
        <p:spPr>
          <a:xfrm>
            <a:off x="262393" y="975600"/>
            <a:ext cx="8556169" cy="576000"/>
          </a:xfrm>
          <a:prstGeom prst="rect">
            <a:avLst/>
          </a:prstGeom>
        </p:spPr>
        <p:txBody>
          <a:bodyPr/>
          <a:lstStyle>
            <a:lvl1pPr>
              <a:defRPr lang="zh-CN" altLang="en-US" sz="3200" b="1">
                <a:solidFill>
                  <a:schemeClr val="accent1"/>
                </a:solidFill>
              </a:defRPr>
            </a:lvl1pPr>
          </a:lstStyle>
          <a:p>
            <a:pPr lvl="0"/>
            <a:r>
              <a:rPr lang="zh-CN" altLang="en-US"/>
              <a:t>单击此处编辑母版标题样式</a:t>
            </a:r>
          </a:p>
        </p:txBody>
      </p:sp>
    </p:spTree>
    <p:extLst>
      <p:ext uri="{BB962C8B-B14F-4D97-AF65-F5344CB8AC3E}">
        <p14:creationId xmlns:p14="http://schemas.microsoft.com/office/powerpoint/2010/main" val="487897952"/>
      </p:ext>
    </p:extLst>
  </p:cSld>
  <p:clrMapOvr>
    <a:masterClrMapping/>
  </p:clrMapOvr>
  <p:extLst mod="1">
    <p:ext uri="{DCECCB84-F9BA-43D5-87BE-67443E8EF086}">
      <p15:sldGuideLst xmlns:p15="http://schemas.microsoft.com/office/powerpoint/2012/main">
        <p15:guide id="1" pos="2880">
          <p15:clr>
            <a:srgbClr val="FBAE40"/>
          </p15:clr>
        </p15:guide>
        <p15:guide id="3" pos="1620">
          <p15:clr>
            <a:srgbClr val="FBAE40"/>
          </p15:clr>
        </p15:guide>
        <p15:guide id="4" pos="216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两栏-有页码">
    <p:spTree>
      <p:nvGrpSpPr>
        <p:cNvPr id="1" name=""/>
        <p:cNvGrpSpPr/>
        <p:nvPr/>
      </p:nvGrpSpPr>
      <p:grpSpPr>
        <a:xfrm>
          <a:off x="0" y="0"/>
          <a:ext cx="0" cy="0"/>
          <a:chOff x="0" y="0"/>
          <a:chExt cx="0" cy="0"/>
        </a:xfrm>
      </p:grpSpPr>
      <p:pic>
        <p:nvPicPr>
          <p:cNvPr id="20" name="图片 19"/>
          <p:cNvPicPr>
            <a:picLocks noChangeAspect="1"/>
          </p:cNvPicPr>
          <p:nvPr/>
        </p:nvPicPr>
        <p:blipFill>
          <a:blip r:embed="rId2"/>
          <a:stretch>
            <a:fillRect/>
          </a:stretch>
        </p:blipFill>
        <p:spPr>
          <a:xfrm>
            <a:off x="0" y="1231682"/>
            <a:ext cx="9144000" cy="332713"/>
          </a:xfrm>
          <a:prstGeom prst="rect">
            <a:avLst/>
          </a:prstGeom>
        </p:spPr>
      </p:pic>
      <p:sp>
        <p:nvSpPr>
          <p:cNvPr id="6" name="文本框 5"/>
          <p:cNvSpPr txBox="1"/>
          <p:nvPr/>
        </p:nvSpPr>
        <p:spPr>
          <a:xfrm>
            <a:off x="8250026" y="313200"/>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p:nvPr>
        </p:nvSpPr>
        <p:spPr>
          <a:xfrm>
            <a:off x="4786313"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21" name="灯片编号占位符 8"/>
          <p:cNvSpPr>
            <a:spLocks noGrp="1"/>
          </p:cNvSpPr>
          <p:nvPr>
            <p:ph type="sldNum" sz="quarter" idx="12"/>
          </p:nvPr>
        </p:nvSpPr>
        <p:spPr>
          <a:xfrm>
            <a:off x="8696565" y="313200"/>
            <a:ext cx="487190" cy="276999"/>
          </a:xfrm>
          <a:prstGeom prst="rect">
            <a:avLst/>
          </a:prstGeom>
          <a:noFill/>
        </p:spPr>
        <p:txBody>
          <a:bodyPr wrap="squar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54BD5A17-3153-4A95-988E-B577C14000F1}" type="slidenum">
              <a:rPr lang="en-US" altLang="zh-CN" smtClean="0"/>
              <a:pPr/>
              <a:t>‹#›</a:t>
            </a:fld>
            <a:endParaRPr lang="en-US" altLang="zh-CN" dirty="0"/>
          </a:p>
        </p:txBody>
      </p:sp>
      <p:sp>
        <p:nvSpPr>
          <p:cNvPr id="2" name="标题 1"/>
          <p:cNvSpPr>
            <a:spLocks noGrp="1"/>
          </p:cNvSpPr>
          <p:nvPr>
            <p:ph type="title"/>
          </p:nvPr>
        </p:nvSpPr>
        <p:spPr>
          <a:xfrm>
            <a:off x="262393" y="975600"/>
            <a:ext cx="8566445" cy="576000"/>
          </a:xfrm>
          <a:prstGeom prst="rect">
            <a:avLst/>
          </a:prstGeom>
        </p:spPr>
        <p:txBody>
          <a:bodyPr/>
          <a:lstStyle>
            <a:lvl1pPr>
              <a:defRPr lang="zh-CN" altLang="en-US" sz="3200" b="1">
                <a:solidFill>
                  <a:schemeClr val="accent1"/>
                </a:solidFill>
              </a:defRPr>
            </a:lvl1pPr>
          </a:lstStyle>
          <a:p>
            <a:pPr lvl="0"/>
            <a:r>
              <a:rPr lang="zh-CN" altLang="en-US"/>
              <a:t>单击此处编辑母版标题样式</a:t>
            </a:r>
            <a:endParaRPr lang="zh-CN" altLang="en-US" dirty="0"/>
          </a:p>
        </p:txBody>
      </p:sp>
      <p:pic>
        <p:nvPicPr>
          <p:cNvPr id="8" name="图片 7"/>
          <p:cNvPicPr>
            <a:picLocks noChangeAspect="1"/>
          </p:cNvPicPr>
          <p:nvPr/>
        </p:nvPicPr>
        <p:blipFill>
          <a:blip r:embed="rId2"/>
          <a:stretch>
            <a:fillRect/>
          </a:stretch>
        </p:blipFill>
        <p:spPr>
          <a:xfrm>
            <a:off x="0" y="1231682"/>
            <a:ext cx="9144000" cy="332713"/>
          </a:xfrm>
          <a:prstGeom prst="rect">
            <a:avLst/>
          </a:prstGeom>
        </p:spPr>
      </p:pic>
      <p:pic>
        <p:nvPicPr>
          <p:cNvPr id="9" name="图片 8">
            <a:extLst>
              <a:ext uri="{FF2B5EF4-FFF2-40B4-BE49-F238E27FC236}">
                <a16:creationId xmlns:a16="http://schemas.microsoft.com/office/drawing/2014/main" id="{983869C6-6B8A-45A6-B236-6BD658652FE7}"/>
              </a:ext>
            </a:extLst>
          </p:cNvPr>
          <p:cNvPicPr>
            <a:picLocks noChangeAspect="1"/>
          </p:cNvPicPr>
          <p:nvPr userDrawn="1"/>
        </p:nvPicPr>
        <p:blipFill>
          <a:blip r:embed="rId2"/>
          <a:stretch>
            <a:fillRect/>
          </a:stretch>
        </p:blipFill>
        <p:spPr>
          <a:xfrm>
            <a:off x="0" y="1231682"/>
            <a:ext cx="9144000" cy="332713"/>
          </a:xfrm>
          <a:prstGeom prst="rect">
            <a:avLst/>
          </a:prstGeom>
        </p:spPr>
      </p:pic>
    </p:spTree>
    <p:extLst>
      <p:ext uri="{BB962C8B-B14F-4D97-AF65-F5344CB8AC3E}">
        <p14:creationId xmlns:p14="http://schemas.microsoft.com/office/powerpoint/2010/main" val="4182913774"/>
      </p:ext>
    </p:extLst>
  </p:cSld>
  <p:clrMapOvr>
    <a:masterClrMapping/>
  </p:clrMapOvr>
  <p:extLst mod="1">
    <p:ext uri="{DCECCB84-F9BA-43D5-87BE-67443E8EF086}">
      <p15:sldGuideLst xmlns:p15="http://schemas.microsoft.com/office/powerpoint/2012/main">
        <p15:guide id="1" pos="2880">
          <p15:clr>
            <a:srgbClr val="FBAE40"/>
          </p15:clr>
        </p15:guide>
        <p15:guide id="2" pos="5193">
          <p15:clr>
            <a:srgbClr val="FBAE40"/>
          </p15:clr>
        </p15:guide>
        <p15:guide id="5" pos="1620">
          <p15:clr>
            <a:srgbClr val="FBAE40"/>
          </p15:clr>
        </p15:guide>
        <p15:guide id="6" pos="2921">
          <p15:clr>
            <a:srgbClr val="FBAE40"/>
          </p15:clr>
        </p15:guide>
        <p15:guide id="9" pos="2160" userDrawn="1">
          <p15:clr>
            <a:srgbClr val="FBAE40"/>
          </p15:clr>
        </p15:guide>
        <p15:guide id="10" pos="3895"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对比">
    <p:spTree>
      <p:nvGrpSpPr>
        <p:cNvPr id="1" name=""/>
        <p:cNvGrpSpPr/>
        <p:nvPr/>
      </p:nvGrpSpPr>
      <p:grpSpPr>
        <a:xfrm>
          <a:off x="0" y="0"/>
          <a:ext cx="0" cy="0"/>
          <a:chOff x="0" y="0"/>
          <a:chExt cx="0" cy="0"/>
        </a:xfrm>
      </p:grpSpPr>
      <p:sp>
        <p:nvSpPr>
          <p:cNvPr id="5" name="标题 4"/>
          <p:cNvSpPr>
            <a:spLocks noGrp="1"/>
          </p:cNvSpPr>
          <p:nvPr>
            <p:ph type="title" hasCustomPrompt="1"/>
          </p:nvPr>
        </p:nvSpPr>
        <p:spPr>
          <a:xfrm>
            <a:off x="262394" y="960114"/>
            <a:ext cx="4032000" cy="574183"/>
          </a:xfrm>
          <a:prstGeom prst="rect">
            <a:avLst/>
          </a:prstGeom>
        </p:spPr>
        <p:txBody>
          <a:bodyPr anchor="b">
            <a:normAutofit/>
          </a:bodyPr>
          <a:lstStyle>
            <a:lvl1pPr algn="ctr">
              <a:defRPr sz="2800" b="1">
                <a:solidFill>
                  <a:schemeClr val="accent1"/>
                </a:solidFill>
              </a:defRPr>
            </a:lvl1pPr>
          </a:lstStyle>
          <a:p>
            <a:r>
              <a:rPr lang="zh-CN" altLang="en-US" dirty="0"/>
              <a:t>单击此处编辑标题</a:t>
            </a:r>
          </a:p>
        </p:txBody>
      </p:sp>
      <p:cxnSp>
        <p:nvCxnSpPr>
          <p:cNvPr id="3" name="直接连接符 2"/>
          <p:cNvCxnSpPr/>
          <p:nvPr/>
        </p:nvCxnSpPr>
        <p:spPr>
          <a:xfrm flipV="1">
            <a:off x="0" y="1550505"/>
            <a:ext cx="9144000" cy="7952"/>
          </a:xfrm>
          <a:prstGeom prst="line">
            <a:avLst/>
          </a:prstGeom>
        </p:spPr>
        <p:style>
          <a:lnRef idx="1">
            <a:schemeClr val="accent1"/>
          </a:lnRef>
          <a:fillRef idx="0">
            <a:schemeClr val="accent1"/>
          </a:fillRef>
          <a:effectRef idx="0">
            <a:schemeClr val="accent1"/>
          </a:effectRef>
          <a:fontRef idx="minor">
            <a:schemeClr val="tx1"/>
          </a:fontRef>
        </p:style>
      </p:cxnSp>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p:nvPr>
        </p:nvSpPr>
        <p:spPr>
          <a:xfrm>
            <a:off x="4786313"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8" name="文本占位符 4"/>
          <p:cNvSpPr>
            <a:spLocks noGrp="1"/>
          </p:cNvSpPr>
          <p:nvPr>
            <p:ph type="body" sz="quarter" idx="3" hasCustomPrompt="1"/>
          </p:nvPr>
        </p:nvSpPr>
        <p:spPr>
          <a:xfrm>
            <a:off x="4786313" y="958297"/>
            <a:ext cx="4032000" cy="576000"/>
          </a:xfrm>
        </p:spPr>
        <p:txBody>
          <a:bodyPr anchor="b">
            <a:normAutofit/>
          </a:bodyPr>
          <a:lstStyle>
            <a:lvl1pPr marL="0" indent="0" algn="ctr">
              <a:buNone/>
              <a:defRPr lang="zh-CN" altLang="en-US" sz="2800" b="1" dirty="0" smtClean="0">
                <a:solidFill>
                  <a:schemeClr val="accent1"/>
                </a:solidFill>
                <a:latin typeface="+mj-lt"/>
                <a:ea typeface="+mj-ea"/>
                <a:cs typeface="+mj-cs"/>
              </a:defRPr>
            </a:lvl1pPr>
          </a:lstStyle>
          <a:p>
            <a:pPr marL="228600" lvl="0" indent="-228600" algn="ctr">
              <a:lnSpc>
                <a:spcPct val="90000"/>
              </a:lnSpc>
              <a:spcBef>
                <a:spcPct val="0"/>
              </a:spcBef>
            </a:pPr>
            <a:r>
              <a:rPr lang="zh-CN" altLang="en-US" dirty="0"/>
              <a:t>单击此处编辑标题</a:t>
            </a:r>
          </a:p>
        </p:txBody>
      </p:sp>
      <p:pic>
        <p:nvPicPr>
          <p:cNvPr id="19" name="图片 18"/>
          <p:cNvPicPr>
            <a:picLocks noChangeAspect="1"/>
          </p:cNvPicPr>
          <p:nvPr/>
        </p:nvPicPr>
        <p:blipFill>
          <a:blip r:embed="rId2"/>
          <a:stretch>
            <a:fillRect/>
          </a:stretch>
        </p:blipFill>
        <p:spPr>
          <a:xfrm>
            <a:off x="0" y="0"/>
            <a:ext cx="9144793" cy="664522"/>
          </a:xfrm>
          <a:prstGeom prst="rect">
            <a:avLst/>
          </a:prstGeom>
        </p:spPr>
      </p:pic>
      <p:sp>
        <p:nvSpPr>
          <p:cNvPr id="20" name="矩形 19"/>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22" name="矩形 21"/>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p:cNvPicPr>
            <a:picLocks noChangeAspect="1"/>
          </p:cNvPicPr>
          <p:nvPr/>
        </p:nvPicPr>
        <p:blipFill>
          <a:blip r:embed="rId2"/>
          <a:stretch>
            <a:fillRect/>
          </a:stretch>
        </p:blipFill>
        <p:spPr>
          <a:xfrm>
            <a:off x="0" y="0"/>
            <a:ext cx="9144793" cy="664522"/>
          </a:xfrm>
          <a:prstGeom prst="rect">
            <a:avLst/>
          </a:prstGeom>
        </p:spPr>
      </p:pic>
      <p:sp>
        <p:nvSpPr>
          <p:cNvPr id="13" name="矩形 12"/>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5" name="矩形 14"/>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7" name="图片 16">
            <a:extLst>
              <a:ext uri="{FF2B5EF4-FFF2-40B4-BE49-F238E27FC236}">
                <a16:creationId xmlns:a16="http://schemas.microsoft.com/office/drawing/2014/main" id="{33EE4FD2-A781-4C6B-8C6A-B79904B28118}"/>
              </a:ext>
            </a:extLst>
          </p:cNvPr>
          <p:cNvPicPr>
            <a:picLocks noChangeAspect="1"/>
          </p:cNvPicPr>
          <p:nvPr userDrawn="1"/>
        </p:nvPicPr>
        <p:blipFill>
          <a:blip r:embed="rId2"/>
          <a:stretch>
            <a:fillRect/>
          </a:stretch>
        </p:blipFill>
        <p:spPr>
          <a:xfrm>
            <a:off x="0" y="0"/>
            <a:ext cx="9144793" cy="664522"/>
          </a:xfrm>
          <a:prstGeom prst="rect">
            <a:avLst/>
          </a:prstGeom>
        </p:spPr>
      </p:pic>
      <p:sp>
        <p:nvSpPr>
          <p:cNvPr id="23" name="矩形 22">
            <a:extLst>
              <a:ext uri="{FF2B5EF4-FFF2-40B4-BE49-F238E27FC236}">
                <a16:creationId xmlns:a16="http://schemas.microsoft.com/office/drawing/2014/main" id="{532F36DD-1E07-4B55-82A8-3AAD251ABABE}"/>
              </a:ext>
            </a:extLst>
          </p:cNvPr>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4" name="图片 23">
            <a:extLst>
              <a:ext uri="{FF2B5EF4-FFF2-40B4-BE49-F238E27FC236}">
                <a16:creationId xmlns:a16="http://schemas.microsoft.com/office/drawing/2014/main" id="{A198EB67-BA63-4FB6-902F-3CD923E9A1C4}"/>
              </a:ext>
            </a:extLst>
          </p:cNvPr>
          <p:cNvPicPr>
            <a:picLocks noChangeAspect="1"/>
          </p:cNvPicPr>
          <p:nvPr userDrawn="1"/>
        </p:nvPicPr>
        <p:blipFill>
          <a:blip r:embed="rId3" cstate="print">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25" name="矩形 24">
            <a:extLst>
              <a:ext uri="{FF2B5EF4-FFF2-40B4-BE49-F238E27FC236}">
                <a16:creationId xmlns:a16="http://schemas.microsoft.com/office/drawing/2014/main" id="{00978B5E-41B6-433E-BE4E-82AAA45A1810}"/>
              </a:ext>
            </a:extLst>
          </p:cNvPr>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207608856"/>
      </p:ext>
    </p:extLst>
  </p:cSld>
  <p:clrMapOvr>
    <a:masterClrMapping/>
  </p:clrMapOvr>
  <p:extLst mod="1">
    <p:ext uri="{DCECCB84-F9BA-43D5-87BE-67443E8EF086}">
      <p15:sldGuideLst xmlns:p15="http://schemas.microsoft.com/office/powerpoint/2012/main">
        <p15:guide id="1" pos="2880">
          <p15:clr>
            <a:srgbClr val="FBAE40"/>
          </p15:clr>
        </p15:guide>
        <p15:guide id="3" pos="1620">
          <p15:clr>
            <a:srgbClr val="FBAE40"/>
          </p15:clr>
        </p15:guide>
        <p15:guide id="4" pos="216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对比-有页码">
    <p:spTree>
      <p:nvGrpSpPr>
        <p:cNvPr id="1" name=""/>
        <p:cNvGrpSpPr/>
        <p:nvPr/>
      </p:nvGrpSpPr>
      <p:grpSpPr>
        <a:xfrm>
          <a:off x="0" y="0"/>
          <a:ext cx="0" cy="0"/>
          <a:chOff x="0" y="0"/>
          <a:chExt cx="0" cy="0"/>
        </a:xfrm>
      </p:grpSpPr>
      <p:pic>
        <p:nvPicPr>
          <p:cNvPr id="15" name="图片 14"/>
          <p:cNvPicPr>
            <a:picLocks noChangeAspect="1"/>
          </p:cNvPicPr>
          <p:nvPr/>
        </p:nvPicPr>
        <p:blipFill>
          <a:blip r:embed="rId2"/>
          <a:stretch>
            <a:fillRect/>
          </a:stretch>
        </p:blipFill>
        <p:spPr>
          <a:xfrm>
            <a:off x="0" y="0"/>
            <a:ext cx="9144793" cy="664522"/>
          </a:xfrm>
          <a:prstGeom prst="rect">
            <a:avLst/>
          </a:prstGeom>
        </p:spPr>
      </p:pic>
      <p:sp>
        <p:nvSpPr>
          <p:cNvPr id="22" name="矩形 21"/>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3" name="图片 22"/>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24" name="矩形 23"/>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8250026" y="313200"/>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5" name="标题 4"/>
          <p:cNvSpPr>
            <a:spLocks noGrp="1"/>
          </p:cNvSpPr>
          <p:nvPr>
            <p:ph type="title" hasCustomPrompt="1"/>
          </p:nvPr>
        </p:nvSpPr>
        <p:spPr>
          <a:xfrm>
            <a:off x="262394" y="960114"/>
            <a:ext cx="4032000" cy="574183"/>
          </a:xfrm>
          <a:prstGeom prst="rect">
            <a:avLst/>
          </a:prstGeom>
        </p:spPr>
        <p:txBody>
          <a:bodyPr anchor="b">
            <a:normAutofit/>
          </a:bodyPr>
          <a:lstStyle>
            <a:lvl1pPr algn="ctr">
              <a:defRPr sz="2800" b="1">
                <a:solidFill>
                  <a:schemeClr val="accent1"/>
                </a:solidFill>
              </a:defRPr>
            </a:lvl1pPr>
          </a:lstStyle>
          <a:p>
            <a:r>
              <a:rPr lang="zh-CN" altLang="en-US" dirty="0"/>
              <a:t>单击此处编辑标题</a:t>
            </a:r>
          </a:p>
        </p:txBody>
      </p:sp>
      <p:cxnSp>
        <p:nvCxnSpPr>
          <p:cNvPr id="3" name="直接连接符 2"/>
          <p:cNvCxnSpPr/>
          <p:nvPr/>
        </p:nvCxnSpPr>
        <p:spPr>
          <a:xfrm flipV="1">
            <a:off x="0" y="1550505"/>
            <a:ext cx="9144000" cy="7952"/>
          </a:xfrm>
          <a:prstGeom prst="line">
            <a:avLst/>
          </a:prstGeom>
        </p:spPr>
        <p:style>
          <a:lnRef idx="1">
            <a:schemeClr val="accent1"/>
          </a:lnRef>
          <a:fillRef idx="0">
            <a:schemeClr val="accent1"/>
          </a:fillRef>
          <a:effectRef idx="0">
            <a:schemeClr val="accent1"/>
          </a:effectRef>
          <a:fontRef idx="minor">
            <a:schemeClr val="tx1"/>
          </a:fontRef>
        </p:style>
      </p:cxnSp>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p:nvPr>
        </p:nvSpPr>
        <p:spPr>
          <a:xfrm>
            <a:off x="4786313"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8" name="文本占位符 4"/>
          <p:cNvSpPr>
            <a:spLocks noGrp="1"/>
          </p:cNvSpPr>
          <p:nvPr>
            <p:ph type="body" sz="quarter" idx="3" hasCustomPrompt="1"/>
          </p:nvPr>
        </p:nvSpPr>
        <p:spPr>
          <a:xfrm>
            <a:off x="4786313" y="958297"/>
            <a:ext cx="4032000" cy="576000"/>
          </a:xfrm>
        </p:spPr>
        <p:txBody>
          <a:bodyPr anchor="b">
            <a:normAutofit/>
          </a:bodyPr>
          <a:lstStyle>
            <a:lvl1pPr marL="0" indent="0" algn="ctr">
              <a:buNone/>
              <a:defRPr lang="zh-CN" altLang="en-US" sz="2800" b="1" dirty="0" smtClean="0">
                <a:solidFill>
                  <a:schemeClr val="accent1"/>
                </a:solidFill>
                <a:latin typeface="+mj-lt"/>
                <a:ea typeface="+mj-ea"/>
                <a:cs typeface="+mj-cs"/>
              </a:defRPr>
            </a:lvl1pPr>
          </a:lstStyle>
          <a:p>
            <a:pPr marL="228600" lvl="0" indent="-228600" algn="ctr">
              <a:lnSpc>
                <a:spcPct val="90000"/>
              </a:lnSpc>
              <a:spcBef>
                <a:spcPct val="0"/>
              </a:spcBef>
            </a:pPr>
            <a:r>
              <a:rPr lang="zh-CN" altLang="en-US" dirty="0"/>
              <a:t>单击此处编辑标题</a:t>
            </a:r>
          </a:p>
        </p:txBody>
      </p:sp>
      <p:sp>
        <p:nvSpPr>
          <p:cNvPr id="21" name="灯片编号占位符 8"/>
          <p:cNvSpPr>
            <a:spLocks noGrp="1"/>
          </p:cNvSpPr>
          <p:nvPr>
            <p:ph type="sldNum" sz="quarter" idx="12"/>
          </p:nvPr>
        </p:nvSpPr>
        <p:spPr>
          <a:xfrm>
            <a:off x="8696565" y="313200"/>
            <a:ext cx="487190" cy="276999"/>
          </a:xfrm>
          <a:prstGeom prst="rect">
            <a:avLst/>
          </a:prstGeom>
          <a:noFill/>
        </p:spPr>
        <p:txBody>
          <a:bodyPr wrap="squar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54BD5A17-3153-4A95-988E-B577C14000F1}" type="slidenum">
              <a:rPr lang="en-US" altLang="zh-CN" smtClean="0"/>
              <a:pPr/>
              <a:t>‹#›</a:t>
            </a:fld>
            <a:endParaRPr lang="en-US" altLang="zh-CN" dirty="0"/>
          </a:p>
        </p:txBody>
      </p:sp>
      <p:pic>
        <p:nvPicPr>
          <p:cNvPr id="13" name="图片 12"/>
          <p:cNvPicPr>
            <a:picLocks noChangeAspect="1"/>
          </p:cNvPicPr>
          <p:nvPr/>
        </p:nvPicPr>
        <p:blipFill>
          <a:blip r:embed="rId2"/>
          <a:stretch>
            <a:fillRect/>
          </a:stretch>
        </p:blipFill>
        <p:spPr>
          <a:xfrm>
            <a:off x="0" y="0"/>
            <a:ext cx="9144793" cy="664522"/>
          </a:xfrm>
          <a:prstGeom prst="rect">
            <a:avLst/>
          </a:prstGeom>
        </p:spPr>
      </p:pic>
      <p:sp>
        <p:nvSpPr>
          <p:cNvPr id="14" name="矩形 13"/>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7" name="图片 16"/>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9" name="矩形 18"/>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 name="图片 19">
            <a:extLst>
              <a:ext uri="{FF2B5EF4-FFF2-40B4-BE49-F238E27FC236}">
                <a16:creationId xmlns:a16="http://schemas.microsoft.com/office/drawing/2014/main" id="{893A80B8-ABEC-4C14-8112-B5C71C3619DF}"/>
              </a:ext>
            </a:extLst>
          </p:cNvPr>
          <p:cNvPicPr>
            <a:picLocks noChangeAspect="1"/>
          </p:cNvPicPr>
          <p:nvPr userDrawn="1"/>
        </p:nvPicPr>
        <p:blipFill>
          <a:blip r:embed="rId2"/>
          <a:stretch>
            <a:fillRect/>
          </a:stretch>
        </p:blipFill>
        <p:spPr>
          <a:xfrm>
            <a:off x="0" y="0"/>
            <a:ext cx="9144793" cy="664522"/>
          </a:xfrm>
          <a:prstGeom prst="rect">
            <a:avLst/>
          </a:prstGeom>
        </p:spPr>
      </p:pic>
      <p:sp>
        <p:nvSpPr>
          <p:cNvPr id="25" name="矩形 24">
            <a:extLst>
              <a:ext uri="{FF2B5EF4-FFF2-40B4-BE49-F238E27FC236}">
                <a16:creationId xmlns:a16="http://schemas.microsoft.com/office/drawing/2014/main" id="{EA0A66D9-4950-454E-9FA2-B7343796111D}"/>
              </a:ext>
            </a:extLst>
          </p:cNvPr>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6" name="图片 25">
            <a:extLst>
              <a:ext uri="{FF2B5EF4-FFF2-40B4-BE49-F238E27FC236}">
                <a16:creationId xmlns:a16="http://schemas.microsoft.com/office/drawing/2014/main" id="{88723767-037D-414A-81E0-B28DB0F9B7B5}"/>
              </a:ext>
            </a:extLst>
          </p:cNvPr>
          <p:cNvPicPr>
            <a:picLocks noChangeAspect="1"/>
          </p:cNvPicPr>
          <p:nvPr userDrawn="1"/>
        </p:nvPicPr>
        <p:blipFill>
          <a:blip r:embed="rId3" cstate="print">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27" name="矩形 26">
            <a:extLst>
              <a:ext uri="{FF2B5EF4-FFF2-40B4-BE49-F238E27FC236}">
                <a16:creationId xmlns:a16="http://schemas.microsoft.com/office/drawing/2014/main" id="{02FEDA45-41E7-48AE-A3A4-66553116FF61}"/>
              </a:ext>
            </a:extLst>
          </p:cNvPr>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199220133"/>
      </p:ext>
    </p:extLst>
  </p:cSld>
  <p:clrMapOvr>
    <a:masterClrMapping/>
  </p:clrMapOvr>
  <p:extLst mod="1">
    <p:ext uri="{DCECCB84-F9BA-43D5-87BE-67443E8EF086}">
      <p15:sldGuideLst xmlns:p15="http://schemas.microsoft.com/office/powerpoint/2012/main">
        <p15:guide id="1" pos="2880">
          <p15:clr>
            <a:srgbClr val="FBAE40"/>
          </p15:clr>
        </p15:guide>
        <p15:guide id="2" pos="5193">
          <p15:clr>
            <a:srgbClr val="FBAE40"/>
          </p15:clr>
        </p15:guide>
        <p15:guide id="5" pos="1620">
          <p15:clr>
            <a:srgbClr val="FBAE40"/>
          </p15:clr>
        </p15:guide>
        <p15:guide id="6" pos="2921">
          <p15:clr>
            <a:srgbClr val="FBAE40"/>
          </p15:clr>
        </p15:guide>
        <p15:guide id="9" pos="2160" userDrawn="1">
          <p15:clr>
            <a:srgbClr val="FBAE40"/>
          </p15:clr>
        </p15:guide>
        <p15:guide id="10" pos="3895"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1_封面">
    <p:bg>
      <p:bgPr>
        <a:solidFill>
          <a:schemeClr val="accent1"/>
        </a:soli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07760" y="5815086"/>
            <a:ext cx="2458720" cy="650876"/>
          </a:xfrm>
          <a:prstGeom prst="rect">
            <a:avLst/>
          </a:prstGeom>
        </p:spPr>
      </p:pic>
      <p:sp>
        <p:nvSpPr>
          <p:cNvPr id="2" name="标题 1"/>
          <p:cNvSpPr>
            <a:spLocks noGrp="1"/>
          </p:cNvSpPr>
          <p:nvPr>
            <p:ph type="title"/>
          </p:nvPr>
        </p:nvSpPr>
        <p:spPr>
          <a:xfrm>
            <a:off x="469123" y="4006448"/>
            <a:ext cx="8325019" cy="1114192"/>
          </a:xfrm>
          <a:prstGeom prst="rect">
            <a:avLst/>
          </a:prstGeom>
        </p:spPr>
        <p:txBody>
          <a:bodyPr anchor="ctr">
            <a:noAutofit/>
          </a:bodyPr>
          <a:lstStyle>
            <a:lvl1pPr algn="l">
              <a:lnSpc>
                <a:spcPct val="100000"/>
              </a:lnSpc>
              <a:defRPr sz="4000" b="1">
                <a:solidFill>
                  <a:schemeClr val="bg1"/>
                </a:solidFill>
                <a:latin typeface="+mj-ea"/>
                <a:ea typeface="+mj-ea"/>
              </a:defRPr>
            </a:lvl1pPr>
          </a:lstStyle>
          <a:p>
            <a:r>
              <a:rPr lang="zh-CN" altLang="en-US"/>
              <a:t>单击此处编辑母版标题样式</a:t>
            </a:r>
            <a:endParaRPr lang="zh-CN" altLang="en-US" dirty="0"/>
          </a:p>
        </p:txBody>
      </p:sp>
      <p:sp>
        <p:nvSpPr>
          <p:cNvPr id="6" name="副标题 2"/>
          <p:cNvSpPr>
            <a:spLocks noGrp="1"/>
          </p:cNvSpPr>
          <p:nvPr>
            <p:ph type="subTitle" idx="1"/>
          </p:nvPr>
        </p:nvSpPr>
        <p:spPr>
          <a:xfrm>
            <a:off x="469124" y="5245246"/>
            <a:ext cx="5820358" cy="468179"/>
          </a:xfrm>
        </p:spPr>
        <p:txBody>
          <a:bodyPr anchor="ctr">
            <a:noAutofit/>
          </a:bodyPr>
          <a:lstStyle>
            <a:lvl1pPr marL="0" indent="0" algn="l">
              <a:lnSpc>
                <a:spcPct val="100000"/>
              </a:lnSpc>
              <a:buNone/>
              <a:defRPr lang="zh-CN" altLang="en-US" sz="2400" b="0">
                <a:solidFill>
                  <a:schemeClr val="bg1"/>
                </a:solidFill>
                <a:latin typeface="+mn-ea"/>
                <a:cs typeface="+mj-cs"/>
              </a:defRPr>
            </a:lvl1pPr>
          </a:lstStyle>
          <a:p>
            <a:pPr marL="228600" lvl="0" indent="-228600" algn="ctr">
              <a:lnSpc>
                <a:spcPct val="90000"/>
              </a:lnSpc>
              <a:spcBef>
                <a:spcPct val="0"/>
              </a:spcBef>
            </a:pPr>
            <a:r>
              <a:rPr lang="zh-CN" altLang="en-US"/>
              <a:t>单击此处编辑母版副标题样式</a:t>
            </a:r>
            <a:endParaRPr lang="zh-CN" altLang="en-US" dirty="0"/>
          </a:p>
        </p:txBody>
      </p:sp>
      <p:sp>
        <p:nvSpPr>
          <p:cNvPr id="7" name="文本占位符 6"/>
          <p:cNvSpPr>
            <a:spLocks noGrp="1"/>
          </p:cNvSpPr>
          <p:nvPr>
            <p:ph type="body" sz="quarter" idx="10" hasCustomPrompt="1"/>
          </p:nvPr>
        </p:nvSpPr>
        <p:spPr>
          <a:xfrm>
            <a:off x="469124" y="5815087"/>
            <a:ext cx="4159250" cy="499004"/>
          </a:xfrm>
        </p:spPr>
        <p:txBody>
          <a:bodyPr>
            <a:noAutofit/>
          </a:bodyPr>
          <a:lstStyle>
            <a:lvl1pPr marL="0" indent="0">
              <a:lnSpc>
                <a:spcPct val="100000"/>
              </a:lnSpc>
              <a:buNone/>
              <a:defRPr sz="2400">
                <a:solidFill>
                  <a:schemeClr val="bg1"/>
                </a:solidFill>
              </a:defRPr>
            </a:lvl1pPr>
          </a:lstStyle>
          <a:p>
            <a:pPr lvl="0"/>
            <a:r>
              <a:rPr lang="zh-CN" altLang="en-US" dirty="0"/>
              <a:t>单击此处添加日期</a:t>
            </a:r>
          </a:p>
        </p:txBody>
      </p:sp>
      <p:pic>
        <p:nvPicPr>
          <p:cNvPr id="10" name="图片 9"/>
          <p:cNvPicPr>
            <a:picLocks noChangeAspect="1"/>
          </p:cNvPicPr>
          <p:nvPr/>
        </p:nvPicPr>
        <p:blipFill rotWithShape="1">
          <a:blip r:embed="rId3">
            <a:extLst>
              <a:ext uri="{28A0092B-C50C-407E-A947-70E740481C1C}">
                <a14:useLocalDpi xmlns:a14="http://schemas.microsoft.com/office/drawing/2010/main" val="0"/>
              </a:ext>
            </a:extLst>
          </a:blip>
          <a:srcRect l="78" t="172" r="40" b="-12"/>
          <a:stretch/>
        </p:blipFill>
        <p:spPr>
          <a:xfrm>
            <a:off x="0" y="0"/>
            <a:ext cx="9144000" cy="3899805"/>
          </a:xfrm>
          <a:prstGeom prst="rect">
            <a:avLst/>
          </a:prstGeom>
          <a:ln>
            <a:noFill/>
          </a:ln>
        </p:spPr>
      </p:pic>
      <p:cxnSp>
        <p:nvCxnSpPr>
          <p:cNvPr id="11" name="直接连接符 10"/>
          <p:cNvCxnSpPr/>
          <p:nvPr/>
        </p:nvCxnSpPr>
        <p:spPr>
          <a:xfrm>
            <a:off x="0" y="3899805"/>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图片 7"/>
          <p:cNvPicPr>
            <a:picLocks noChangeAspect="1"/>
          </p:cNvPicPr>
          <p:nvPr/>
        </p:nvPicPr>
        <p:blipFill rotWithShape="1">
          <a:blip r:embed="rId3">
            <a:extLst>
              <a:ext uri="{28A0092B-C50C-407E-A947-70E740481C1C}">
                <a14:useLocalDpi xmlns:a14="http://schemas.microsoft.com/office/drawing/2010/main" val="0"/>
              </a:ext>
            </a:extLst>
          </a:blip>
          <a:srcRect l="78" t="172" r="40" b="-12"/>
          <a:stretch/>
        </p:blipFill>
        <p:spPr>
          <a:xfrm>
            <a:off x="0" y="0"/>
            <a:ext cx="9144000" cy="3899805"/>
          </a:xfrm>
          <a:prstGeom prst="rect">
            <a:avLst/>
          </a:prstGeom>
          <a:ln>
            <a:noFill/>
          </a:ln>
        </p:spPr>
      </p:pic>
      <p:cxnSp>
        <p:nvCxnSpPr>
          <p:cNvPr id="9" name="直接连接符 8"/>
          <p:cNvCxnSpPr/>
          <p:nvPr/>
        </p:nvCxnSpPr>
        <p:spPr>
          <a:xfrm>
            <a:off x="0" y="3899805"/>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2" name="图片 11">
            <a:extLst>
              <a:ext uri="{FF2B5EF4-FFF2-40B4-BE49-F238E27FC236}">
                <a16:creationId xmlns:a16="http://schemas.microsoft.com/office/drawing/2014/main" id="{B65C2773-B364-443D-AA47-721EA7F7FC87}"/>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78" t="172" r="40" b="-12"/>
          <a:stretch/>
        </p:blipFill>
        <p:spPr>
          <a:xfrm>
            <a:off x="0" y="0"/>
            <a:ext cx="9144000" cy="3899805"/>
          </a:xfrm>
          <a:prstGeom prst="rect">
            <a:avLst/>
          </a:prstGeom>
          <a:ln>
            <a:noFill/>
          </a:ln>
        </p:spPr>
      </p:pic>
      <p:cxnSp>
        <p:nvCxnSpPr>
          <p:cNvPr id="13" name="直接连接符 12">
            <a:extLst>
              <a:ext uri="{FF2B5EF4-FFF2-40B4-BE49-F238E27FC236}">
                <a16:creationId xmlns:a16="http://schemas.microsoft.com/office/drawing/2014/main" id="{5D4D9AB1-A60F-4ADE-BAA4-E61F8F0BD6D8}"/>
              </a:ext>
            </a:extLst>
          </p:cNvPr>
          <p:cNvCxnSpPr/>
          <p:nvPr userDrawn="1"/>
        </p:nvCxnSpPr>
        <p:spPr>
          <a:xfrm>
            <a:off x="0" y="3899805"/>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4907036"/>
      </p:ext>
    </p:extLst>
  </p:cSld>
  <p:clrMapOvr>
    <a:masterClrMapping/>
  </p:clrMapOvr>
  <p:extLst mod="1">
    <p:ext uri="{DCECCB84-F9BA-43D5-87BE-67443E8EF086}">
      <p15:sldGuideLst xmlns:p15="http://schemas.microsoft.com/office/powerpoint/2012/main">
        <p15:guide id="2" pos="295">
          <p15:clr>
            <a:srgbClr val="FBAE40"/>
          </p15:clr>
        </p15:guide>
        <p15:guide id="3" orient="horz" pos="2160">
          <p15:clr>
            <a:srgbClr val="FBAE40"/>
          </p15:clr>
        </p15:guide>
        <p15:guide id="4" pos="16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cSld name="封底">
    <p:bg>
      <p:bgPr>
        <a:solidFill>
          <a:schemeClr val="accent1"/>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03073"/>
            <a:ext cx="9144000" cy="2811780"/>
          </a:xfrm>
          <a:prstGeom prst="rect">
            <a:avLst/>
          </a:prstGeom>
        </p:spPr>
      </p:pic>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8974" y="3608990"/>
            <a:ext cx="3021843" cy="799946"/>
          </a:xfrm>
          <a:prstGeom prst="rect">
            <a:avLst/>
          </a:prstGeom>
        </p:spPr>
      </p:pic>
      <p:sp>
        <p:nvSpPr>
          <p:cNvPr id="3" name="标题 2"/>
          <p:cNvSpPr>
            <a:spLocks noGrp="1"/>
          </p:cNvSpPr>
          <p:nvPr>
            <p:ph type="title"/>
          </p:nvPr>
        </p:nvSpPr>
        <p:spPr>
          <a:xfrm>
            <a:off x="487896" y="1371600"/>
            <a:ext cx="8410492" cy="926932"/>
          </a:xfrm>
        </p:spPr>
        <p:txBody>
          <a:bodyPr>
            <a:noAutofit/>
          </a:bodyPr>
          <a:lstStyle>
            <a:lvl1pPr algn="ctr">
              <a:defRPr sz="6600" b="1">
                <a:solidFill>
                  <a:schemeClr val="bg1"/>
                </a:solidFill>
              </a:defRPr>
            </a:lvl1pPr>
          </a:lstStyle>
          <a:p>
            <a:r>
              <a:rPr lang="zh-CN" altLang="en-US"/>
              <a:t>单击此处编辑母版标题样式</a:t>
            </a: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03073"/>
            <a:ext cx="9144000" cy="2811780"/>
          </a:xfrm>
          <a:prstGeom prst="rect">
            <a:avLst/>
          </a:prstGeom>
        </p:spPr>
      </p:pic>
      <p:pic>
        <p:nvPicPr>
          <p:cNvPr id="6" name="图片 5">
            <a:extLst>
              <a:ext uri="{FF2B5EF4-FFF2-40B4-BE49-F238E27FC236}">
                <a16:creationId xmlns:a16="http://schemas.microsoft.com/office/drawing/2014/main" id="{D377C249-ADAC-42E8-ACC7-A505312B127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603073"/>
            <a:ext cx="9144000" cy="2811780"/>
          </a:xfrm>
          <a:prstGeom prst="rect">
            <a:avLst/>
          </a:prstGeom>
        </p:spPr>
      </p:pic>
    </p:spTree>
    <p:extLst>
      <p:ext uri="{BB962C8B-B14F-4D97-AF65-F5344CB8AC3E}">
        <p14:creationId xmlns:p14="http://schemas.microsoft.com/office/powerpoint/2010/main" val="3082920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内页">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494025"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标题 4"/>
          <p:cNvSpPr>
            <a:spLocks noGrp="1"/>
          </p:cNvSpPr>
          <p:nvPr>
            <p:ph type="title"/>
          </p:nvPr>
        </p:nvSpPr>
        <p:spPr>
          <a:xfrm>
            <a:off x="494024" y="974277"/>
            <a:ext cx="8372163"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spTree>
    <p:extLst>
      <p:ext uri="{BB962C8B-B14F-4D97-AF65-F5344CB8AC3E}">
        <p14:creationId xmlns:p14="http://schemas.microsoft.com/office/powerpoint/2010/main" val="1561809952"/>
      </p:ext>
    </p:extLst>
  </p:cSld>
  <p:clrMapOvr>
    <a:masterClrMapping/>
  </p:clrMapOvr>
  <p:extLst mod="1">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内页-有页码">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494025"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标题 4"/>
          <p:cNvSpPr>
            <a:spLocks noGrp="1"/>
          </p:cNvSpPr>
          <p:nvPr>
            <p:ph type="title"/>
          </p:nvPr>
        </p:nvSpPr>
        <p:spPr>
          <a:xfrm>
            <a:off x="494025" y="975600"/>
            <a:ext cx="8372163" cy="576000"/>
          </a:xfrm>
          <a:prstGeom prst="rect">
            <a:avLst/>
          </a:prstGeom>
        </p:spPr>
        <p:txBody>
          <a:bodyPr/>
          <a:lstStyle>
            <a:lvl1pPr>
              <a:defRPr sz="3200" b="1">
                <a:solidFill>
                  <a:schemeClr val="accent1"/>
                </a:solidFill>
              </a:defRPr>
            </a:lvl1pPr>
          </a:lstStyle>
          <a:p>
            <a:r>
              <a:rPr lang="zh-CN" altLang="en-US"/>
              <a:t>单击此处编辑母版标题样式</a:t>
            </a:r>
          </a:p>
        </p:txBody>
      </p:sp>
      <p:sp>
        <p:nvSpPr>
          <p:cNvPr id="10" name="灯片编号占位符 5"/>
          <p:cNvSpPr txBox="1">
            <a:spLocks/>
          </p:cNvSpPr>
          <p:nvPr/>
        </p:nvSpPr>
        <p:spPr>
          <a:xfrm>
            <a:off x="8697600" y="311755"/>
            <a:ext cx="365165" cy="276999"/>
          </a:xfrm>
          <a:prstGeom prst="rect">
            <a:avLst/>
          </a:prstGeom>
          <a:noFill/>
        </p:spPr>
        <p:txBody>
          <a:bodyPr wrap="non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E1703B59-C883-4B8B-974E-AFB30A6C43A7}" type="slidenum">
              <a:rPr lang="zh-CN" altLang="en-US" smtClean="0"/>
              <a:pPr lvl="0"/>
              <a:t>‹#›</a:t>
            </a:fld>
            <a:endParaRPr lang="zh-CN" altLang="en-US" dirty="0"/>
          </a:p>
        </p:txBody>
      </p:sp>
      <p:sp>
        <p:nvSpPr>
          <p:cNvPr id="9" name="文本框 8"/>
          <p:cNvSpPr txBox="1"/>
          <p:nvPr/>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7385913"/>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内页-极简">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494025"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标题 4"/>
          <p:cNvSpPr>
            <a:spLocks noGrp="1"/>
          </p:cNvSpPr>
          <p:nvPr>
            <p:ph type="title"/>
          </p:nvPr>
        </p:nvSpPr>
        <p:spPr>
          <a:xfrm>
            <a:off x="494024" y="974277"/>
            <a:ext cx="8372163"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sp>
        <p:nvSpPr>
          <p:cNvPr id="9" name="矩形 8"/>
          <p:cNvSpPr/>
          <p:nvPr/>
        </p:nvSpPr>
        <p:spPr>
          <a:xfrm>
            <a:off x="0" y="1"/>
            <a:ext cx="9144000" cy="6688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04390"/>
            <a:ext cx="459922" cy="460086"/>
          </a:xfrm>
          <a:prstGeom prst="rect">
            <a:avLst/>
          </a:prstGeom>
        </p:spPr>
      </p:pic>
      <p:sp>
        <p:nvSpPr>
          <p:cNvPr id="7" name="矩形 6"/>
          <p:cNvSpPr/>
          <p:nvPr/>
        </p:nvSpPr>
        <p:spPr>
          <a:xfrm>
            <a:off x="0" y="1"/>
            <a:ext cx="9144000" cy="6688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04390"/>
            <a:ext cx="459922" cy="460086"/>
          </a:xfrm>
          <a:prstGeom prst="rect">
            <a:avLst/>
          </a:prstGeom>
        </p:spPr>
      </p:pic>
      <p:sp>
        <p:nvSpPr>
          <p:cNvPr id="13" name="矩形 12">
            <a:extLst>
              <a:ext uri="{FF2B5EF4-FFF2-40B4-BE49-F238E27FC236}">
                <a16:creationId xmlns:a16="http://schemas.microsoft.com/office/drawing/2014/main" id="{48ADBE8B-1206-456A-858D-B224709C6B4D}"/>
              </a:ext>
            </a:extLst>
          </p:cNvPr>
          <p:cNvSpPr/>
          <p:nvPr userDrawn="1"/>
        </p:nvSpPr>
        <p:spPr>
          <a:xfrm>
            <a:off x="0" y="1"/>
            <a:ext cx="9144000" cy="6688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5CBF5F8C-87C1-4F24-A4CB-701ABB24E5CF}"/>
              </a:ext>
            </a:extLst>
          </p:cNvPr>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a:extLst>
              <a:ext uri="{FF2B5EF4-FFF2-40B4-BE49-F238E27FC236}">
                <a16:creationId xmlns:a16="http://schemas.microsoft.com/office/drawing/2014/main" id="{79B8C988-F88D-42CC-957A-3F638CA62A77}"/>
              </a:ext>
            </a:extLst>
          </p:cNvPr>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04390"/>
            <a:ext cx="459922" cy="460086"/>
          </a:xfrm>
          <a:prstGeom prst="rect">
            <a:avLst/>
          </a:prstGeom>
        </p:spPr>
      </p:pic>
    </p:spTree>
    <p:extLst>
      <p:ext uri="{BB962C8B-B14F-4D97-AF65-F5344CB8AC3E}">
        <p14:creationId xmlns:p14="http://schemas.microsoft.com/office/powerpoint/2010/main" val="2439219466"/>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内页-极简-有页码">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494025"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标题 4"/>
          <p:cNvSpPr>
            <a:spLocks noGrp="1"/>
          </p:cNvSpPr>
          <p:nvPr>
            <p:ph type="title"/>
          </p:nvPr>
        </p:nvSpPr>
        <p:spPr>
          <a:xfrm>
            <a:off x="494024" y="974277"/>
            <a:ext cx="8372163"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sp>
        <p:nvSpPr>
          <p:cNvPr id="9" name="矩形 8"/>
          <p:cNvSpPr/>
          <p:nvPr/>
        </p:nvSpPr>
        <p:spPr>
          <a:xfrm>
            <a:off x="0" y="1"/>
            <a:ext cx="9144000" cy="6688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灯片编号占位符 8"/>
          <p:cNvSpPr>
            <a:spLocks noGrp="1"/>
          </p:cNvSpPr>
          <p:nvPr>
            <p:ph type="sldNum" sz="quarter" idx="12"/>
          </p:nvPr>
        </p:nvSpPr>
        <p:spPr>
          <a:xfrm>
            <a:off x="8697600" y="313200"/>
            <a:ext cx="365165" cy="276999"/>
          </a:xfrm>
          <a:prstGeom prst="rect">
            <a:avLst/>
          </a:prstGeom>
          <a:noFill/>
        </p:spPr>
        <p:txBody>
          <a:bodyPr wrap="non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D4CE0C3C-47D3-4455-AB34-8268314DB49D}" type="slidenum">
              <a:rPr lang="en-US" altLang="zh-CN" smtClean="0"/>
              <a:pPr/>
              <a:t>‹#›</a:t>
            </a:fld>
            <a:endParaRPr lang="en-US" altLang="zh-CN"/>
          </a:p>
        </p:txBody>
      </p:sp>
      <p:sp>
        <p:nvSpPr>
          <p:cNvPr id="8" name="文本框 7"/>
          <p:cNvSpPr txBox="1"/>
          <p:nvPr/>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pic>
        <p:nvPicPr>
          <p:cNvPr id="12" name="图片 11"/>
          <p:cNvPicPr>
            <a:picLocks noChangeAspect="1"/>
          </p:cNvPicPr>
          <p:nvPr/>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04390"/>
            <a:ext cx="459922" cy="460086"/>
          </a:xfrm>
          <a:prstGeom prst="rect">
            <a:avLst/>
          </a:prstGeom>
        </p:spPr>
      </p:pic>
      <p:sp>
        <p:nvSpPr>
          <p:cNvPr id="11" name="矩形 10"/>
          <p:cNvSpPr/>
          <p:nvPr/>
        </p:nvSpPr>
        <p:spPr>
          <a:xfrm>
            <a:off x="0" y="1"/>
            <a:ext cx="9144000" cy="6688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pic>
        <p:nvPicPr>
          <p:cNvPr id="15" name="图片 14"/>
          <p:cNvPicPr>
            <a:picLocks noChangeAspect="1"/>
          </p:cNvPicPr>
          <p:nvPr/>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04390"/>
            <a:ext cx="459922" cy="460086"/>
          </a:xfrm>
          <a:prstGeom prst="rect">
            <a:avLst/>
          </a:prstGeom>
        </p:spPr>
      </p:pic>
      <p:sp>
        <p:nvSpPr>
          <p:cNvPr id="16" name="矩形 15">
            <a:extLst>
              <a:ext uri="{FF2B5EF4-FFF2-40B4-BE49-F238E27FC236}">
                <a16:creationId xmlns:a16="http://schemas.microsoft.com/office/drawing/2014/main" id="{7E7C08B4-5688-476F-8F80-420CD101BDE6}"/>
              </a:ext>
            </a:extLst>
          </p:cNvPr>
          <p:cNvSpPr/>
          <p:nvPr userDrawn="1"/>
        </p:nvSpPr>
        <p:spPr>
          <a:xfrm>
            <a:off x="0" y="1"/>
            <a:ext cx="9144000" cy="6688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172D6513-654D-4146-95F8-0A88679E82BA}"/>
              </a:ext>
            </a:extLst>
          </p:cNvPr>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a:extLst>
              <a:ext uri="{FF2B5EF4-FFF2-40B4-BE49-F238E27FC236}">
                <a16:creationId xmlns:a16="http://schemas.microsoft.com/office/drawing/2014/main" id="{C3D55831-B0D6-47EA-A03F-1DAFB919FCA3}"/>
              </a:ext>
            </a:extLst>
          </p:cNvPr>
          <p:cNvSpPr txBox="1"/>
          <p:nvPr userDrawn="1"/>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pic>
        <p:nvPicPr>
          <p:cNvPr id="19" name="图片 18">
            <a:extLst>
              <a:ext uri="{FF2B5EF4-FFF2-40B4-BE49-F238E27FC236}">
                <a16:creationId xmlns:a16="http://schemas.microsoft.com/office/drawing/2014/main" id="{B44488D0-DA2B-4E05-8751-45B4EE88286A}"/>
              </a:ext>
            </a:extLst>
          </p:cNvPr>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04390"/>
            <a:ext cx="459922" cy="460086"/>
          </a:xfrm>
          <a:prstGeom prst="rect">
            <a:avLst/>
          </a:prstGeom>
        </p:spPr>
      </p:pic>
    </p:spTree>
    <p:extLst>
      <p:ext uri="{BB962C8B-B14F-4D97-AF65-F5344CB8AC3E}">
        <p14:creationId xmlns:p14="http://schemas.microsoft.com/office/powerpoint/2010/main" val="156812950"/>
      </p:ext>
    </p:extLst>
  </p:cSld>
  <p:clrMapOvr>
    <a:masterClrMapping/>
  </p:clrMapOvr>
  <p:hf hdr="0" ftr="0" dt="0"/>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目录">
    <p:spTree>
      <p:nvGrpSpPr>
        <p:cNvPr id="1" name=""/>
        <p:cNvGrpSpPr/>
        <p:nvPr/>
      </p:nvGrpSpPr>
      <p:grpSpPr>
        <a:xfrm>
          <a:off x="0" y="0"/>
          <a:ext cx="0" cy="0"/>
          <a:chOff x="0" y="0"/>
          <a:chExt cx="0" cy="0"/>
        </a:xfrm>
      </p:grpSpPr>
      <p:pic>
        <p:nvPicPr>
          <p:cNvPr id="10" name="图片 9"/>
          <p:cNvPicPr>
            <a:picLocks noChangeAspect="1"/>
          </p:cNvPicPr>
          <p:nvPr/>
        </p:nvPicPr>
        <p:blipFill>
          <a:blip r:embed="rId2"/>
          <a:stretch>
            <a:fillRect/>
          </a:stretch>
        </p:blipFill>
        <p:spPr>
          <a:xfrm>
            <a:off x="0" y="0"/>
            <a:ext cx="9144793" cy="664522"/>
          </a:xfrm>
          <a:prstGeom prst="rect">
            <a:avLst/>
          </a:prstGeom>
        </p:spPr>
      </p:pic>
      <p:sp>
        <p:nvSpPr>
          <p:cNvPr id="7" name="矩形 6"/>
          <p:cNvSpPr/>
          <p:nvPr/>
        </p:nvSpPr>
        <p:spPr>
          <a:xfrm>
            <a:off x="0" y="5821680"/>
            <a:ext cx="9144000" cy="10363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67293" y="6100771"/>
            <a:ext cx="1958547" cy="518469"/>
          </a:xfrm>
          <a:prstGeom prst="rect">
            <a:avLst/>
          </a:prstGeom>
        </p:spPr>
      </p:pic>
      <p:sp>
        <p:nvSpPr>
          <p:cNvPr id="2" name="标题 1"/>
          <p:cNvSpPr>
            <a:spLocks noGrp="1"/>
          </p:cNvSpPr>
          <p:nvPr>
            <p:ph type="title"/>
          </p:nvPr>
        </p:nvSpPr>
        <p:spPr>
          <a:xfrm>
            <a:off x="323850" y="235137"/>
            <a:ext cx="6474515" cy="337358"/>
          </a:xfrm>
          <a:prstGeom prst="rect">
            <a:avLst/>
          </a:prstGeom>
        </p:spPr>
        <p:txBody>
          <a:bodyPr anchor="ctr"/>
          <a:lstStyle>
            <a:lvl1pPr>
              <a:defRPr sz="2000">
                <a:solidFill>
                  <a:schemeClr val="bg1"/>
                </a:solidFill>
                <a:effectLst/>
              </a:defRPr>
            </a:lvl1pPr>
          </a:lstStyle>
          <a:p>
            <a:r>
              <a:rPr lang="zh-CN" altLang="en-US"/>
              <a:t>单击此处编辑母版标题样式</a:t>
            </a:r>
            <a:endParaRPr lang="zh-CN" altLang="en-US" dirty="0"/>
          </a:p>
        </p:txBody>
      </p:sp>
      <p:sp>
        <p:nvSpPr>
          <p:cNvPr id="13" name="矩形 12"/>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51240"/>
            <a:ext cx="9144000" cy="5185064"/>
          </a:xfrm>
          <a:prstGeom prst="rect">
            <a:avLst/>
          </a:prstGeom>
        </p:spPr>
      </p:pic>
      <p:pic>
        <p:nvPicPr>
          <p:cNvPr id="9" name="图片 8"/>
          <p:cNvPicPr>
            <a:picLocks noChangeAspect="1"/>
          </p:cNvPicPr>
          <p:nvPr/>
        </p:nvPicPr>
        <p:blipFill>
          <a:blip r:embed="rId2"/>
          <a:stretch>
            <a:fillRect/>
          </a:stretch>
        </p:blipFill>
        <p:spPr>
          <a:xfrm>
            <a:off x="0" y="0"/>
            <a:ext cx="9144793" cy="664522"/>
          </a:xfrm>
          <a:prstGeom prst="rect">
            <a:avLst/>
          </a:prstGeom>
        </p:spPr>
      </p:pic>
      <p:sp>
        <p:nvSpPr>
          <p:cNvPr id="11" name="矩形 10"/>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51240"/>
            <a:ext cx="9144000" cy="5185064"/>
          </a:xfrm>
          <a:prstGeom prst="rect">
            <a:avLst/>
          </a:prstGeom>
        </p:spPr>
      </p:pic>
      <p:pic>
        <p:nvPicPr>
          <p:cNvPr id="14" name="图片 13">
            <a:extLst>
              <a:ext uri="{FF2B5EF4-FFF2-40B4-BE49-F238E27FC236}">
                <a16:creationId xmlns:a16="http://schemas.microsoft.com/office/drawing/2014/main" id="{17C96D62-07CD-40B0-B1D7-E5864877622B}"/>
              </a:ext>
            </a:extLst>
          </p:cNvPr>
          <p:cNvPicPr>
            <a:picLocks noChangeAspect="1"/>
          </p:cNvPicPr>
          <p:nvPr userDrawn="1"/>
        </p:nvPicPr>
        <p:blipFill>
          <a:blip r:embed="rId2"/>
          <a:stretch>
            <a:fillRect/>
          </a:stretch>
        </p:blipFill>
        <p:spPr>
          <a:xfrm>
            <a:off x="0" y="0"/>
            <a:ext cx="9144793" cy="664522"/>
          </a:xfrm>
          <a:prstGeom prst="rect">
            <a:avLst/>
          </a:prstGeom>
        </p:spPr>
      </p:pic>
      <p:sp>
        <p:nvSpPr>
          <p:cNvPr id="15" name="矩形 14">
            <a:extLst>
              <a:ext uri="{FF2B5EF4-FFF2-40B4-BE49-F238E27FC236}">
                <a16:creationId xmlns:a16="http://schemas.microsoft.com/office/drawing/2014/main" id="{AB59382B-ED30-4D83-9378-33EB41DF971E}"/>
              </a:ext>
            </a:extLst>
          </p:cNvPr>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a:extLst>
              <a:ext uri="{FF2B5EF4-FFF2-40B4-BE49-F238E27FC236}">
                <a16:creationId xmlns:a16="http://schemas.microsoft.com/office/drawing/2014/main" id="{2D1FC396-95E9-438B-8DA1-8F38CD9EFBD3}"/>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651240"/>
            <a:ext cx="9144000" cy="5185064"/>
          </a:xfrm>
          <a:prstGeom prst="rect">
            <a:avLst/>
          </a:prstGeom>
        </p:spPr>
      </p:pic>
    </p:spTree>
    <p:extLst>
      <p:ext uri="{BB962C8B-B14F-4D97-AF65-F5344CB8AC3E}">
        <p14:creationId xmlns:p14="http://schemas.microsoft.com/office/powerpoint/2010/main" val="2393305123"/>
      </p:ext>
    </p:extLst>
  </p:cSld>
  <p:clrMapOvr>
    <a:masterClrMapping/>
  </p:clrMapOvr>
  <p:extLst mod="1">
    <p:ext uri="{DCECCB84-F9BA-43D5-87BE-67443E8EF086}">
      <p15:sldGuideLst xmlns:p15="http://schemas.microsoft.com/office/powerpoint/2012/main">
        <p15:guide id="1" pos="5556">
          <p15:clr>
            <a:srgbClr val="FBAE40"/>
          </p15:clr>
        </p15:guide>
        <p15:guide id="2" pos="204">
          <p15:clr>
            <a:srgbClr val="FBAE40"/>
          </p15:clr>
        </p15:guide>
        <p15:guide id="5" pos="3125">
          <p15:clr>
            <a:srgbClr val="FBAE40"/>
          </p15:clr>
        </p15:guide>
        <p15:guide id="6" pos="115">
          <p15:clr>
            <a:srgbClr val="FBAE40"/>
          </p15:clr>
        </p15:guide>
        <p15:guide id="9" pos="4167" userDrawn="1">
          <p15:clr>
            <a:srgbClr val="FBAE40"/>
          </p15:clr>
        </p15:guide>
        <p15:guide id="10" pos="153"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纯标题">
    <p:spTree>
      <p:nvGrpSpPr>
        <p:cNvPr id="1" name=""/>
        <p:cNvGrpSpPr/>
        <p:nvPr/>
      </p:nvGrpSpPr>
      <p:grpSpPr>
        <a:xfrm>
          <a:off x="0" y="0"/>
          <a:ext cx="0" cy="0"/>
          <a:chOff x="0" y="0"/>
          <a:chExt cx="0" cy="0"/>
        </a:xfrm>
      </p:grpSpPr>
      <p:sp>
        <p:nvSpPr>
          <p:cNvPr id="5" name="标题 4"/>
          <p:cNvSpPr>
            <a:spLocks noGrp="1"/>
          </p:cNvSpPr>
          <p:nvPr>
            <p:ph type="title"/>
          </p:nvPr>
        </p:nvSpPr>
        <p:spPr>
          <a:xfrm>
            <a:off x="494025" y="975600"/>
            <a:ext cx="8372163" cy="574183"/>
          </a:xfrm>
          <a:prstGeom prst="rect">
            <a:avLst/>
          </a:prstGeom>
        </p:spPr>
        <p:txBody>
          <a:bodyPr/>
          <a:lstStyle>
            <a:lvl1pPr>
              <a:defRPr sz="3200" b="1">
                <a:solidFill>
                  <a:schemeClr val="accent1"/>
                </a:solidFill>
              </a:defRPr>
            </a:lvl1pPr>
          </a:lstStyle>
          <a:p>
            <a:r>
              <a:rPr lang="zh-CN" altLang="en-US"/>
              <a:t>单击此处编辑母版标题样式</a:t>
            </a:r>
          </a:p>
        </p:txBody>
      </p:sp>
    </p:spTree>
    <p:extLst>
      <p:ext uri="{BB962C8B-B14F-4D97-AF65-F5344CB8AC3E}">
        <p14:creationId xmlns:p14="http://schemas.microsoft.com/office/powerpoint/2010/main" val="15942178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纯标题-有页码">
    <p:spTree>
      <p:nvGrpSpPr>
        <p:cNvPr id="1" name=""/>
        <p:cNvGrpSpPr/>
        <p:nvPr/>
      </p:nvGrpSpPr>
      <p:grpSpPr>
        <a:xfrm>
          <a:off x="0" y="0"/>
          <a:ext cx="0" cy="0"/>
          <a:chOff x="0" y="0"/>
          <a:chExt cx="0" cy="0"/>
        </a:xfrm>
      </p:grpSpPr>
      <p:sp>
        <p:nvSpPr>
          <p:cNvPr id="5" name="标题 4"/>
          <p:cNvSpPr>
            <a:spLocks noGrp="1"/>
          </p:cNvSpPr>
          <p:nvPr>
            <p:ph type="title"/>
          </p:nvPr>
        </p:nvSpPr>
        <p:spPr>
          <a:xfrm>
            <a:off x="494025" y="975600"/>
            <a:ext cx="8372163"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sp>
        <p:nvSpPr>
          <p:cNvPr id="10" name="文本框 9"/>
          <p:cNvSpPr txBox="1"/>
          <p:nvPr/>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12" name="灯片编号占位符 5"/>
          <p:cNvSpPr txBox="1">
            <a:spLocks/>
          </p:cNvSpPr>
          <p:nvPr/>
        </p:nvSpPr>
        <p:spPr>
          <a:xfrm>
            <a:off x="8696565" y="311755"/>
            <a:ext cx="447435" cy="276999"/>
          </a:xfrm>
          <a:prstGeom prst="rect">
            <a:avLst/>
          </a:prstGeom>
          <a:noFill/>
        </p:spPr>
        <p:txBody>
          <a:bodyPr wrap="squar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7E0B4DC1-AB35-4259-8072-EA8F5B8A0BBF}" type="slidenum">
              <a:rPr lang="zh-CN" altLang="en-US" smtClean="0"/>
              <a:pPr lvl="0"/>
              <a:t>‹#›</a:t>
            </a:fld>
            <a:endParaRPr lang="zh-CN" altLang="en-US" dirty="0"/>
          </a:p>
        </p:txBody>
      </p:sp>
    </p:spTree>
    <p:extLst>
      <p:ext uri="{BB962C8B-B14F-4D97-AF65-F5344CB8AC3E}">
        <p14:creationId xmlns:p14="http://schemas.microsoft.com/office/powerpoint/2010/main" val="1251086265"/>
      </p:ext>
    </p:extLst>
  </p:cSld>
  <p:clrMapOvr>
    <a:masterClrMapping/>
  </p:clrMapOvr>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空白">
    <p:spTree>
      <p:nvGrpSpPr>
        <p:cNvPr id="1" name=""/>
        <p:cNvGrpSpPr/>
        <p:nvPr/>
      </p:nvGrpSpPr>
      <p:grpSpPr>
        <a:xfrm>
          <a:off x="0" y="0"/>
          <a:ext cx="0" cy="0"/>
          <a:chOff x="0" y="0"/>
          <a:chExt cx="0" cy="0"/>
        </a:xfrm>
      </p:grpSpPr>
      <p:pic>
        <p:nvPicPr>
          <p:cNvPr id="8" name="图片 7"/>
          <p:cNvPicPr>
            <a:picLocks noChangeAspect="1"/>
          </p:cNvPicPr>
          <p:nvPr/>
        </p:nvPicPr>
        <p:blipFill>
          <a:blip r:embed="rId2"/>
          <a:stretch>
            <a:fillRect/>
          </a:stretch>
        </p:blipFill>
        <p:spPr>
          <a:xfrm>
            <a:off x="0" y="0"/>
            <a:ext cx="9144793" cy="664522"/>
          </a:xfrm>
          <a:prstGeom prst="rect">
            <a:avLst/>
          </a:prstGeom>
        </p:spPr>
      </p:pic>
      <p:sp>
        <p:nvSpPr>
          <p:cNvPr id="11" name="矩形 10"/>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3" name="矩形 12"/>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p:nvPicPr>
        <p:blipFill>
          <a:blip r:embed="rId2"/>
          <a:stretch>
            <a:fillRect/>
          </a:stretch>
        </p:blipFill>
        <p:spPr>
          <a:xfrm>
            <a:off x="0" y="0"/>
            <a:ext cx="9144793" cy="664522"/>
          </a:xfrm>
          <a:prstGeom prst="rect">
            <a:avLst/>
          </a:prstGeom>
        </p:spPr>
      </p:pic>
      <p:sp>
        <p:nvSpPr>
          <p:cNvPr id="7" name="矩形 6"/>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0" name="矩形 9"/>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a:extLst>
              <a:ext uri="{FF2B5EF4-FFF2-40B4-BE49-F238E27FC236}">
                <a16:creationId xmlns:a16="http://schemas.microsoft.com/office/drawing/2014/main" id="{E751D4FE-465E-47F6-B7BC-AA5C085ADEC5}"/>
              </a:ext>
            </a:extLst>
          </p:cNvPr>
          <p:cNvPicPr>
            <a:picLocks noChangeAspect="1"/>
          </p:cNvPicPr>
          <p:nvPr userDrawn="1"/>
        </p:nvPicPr>
        <p:blipFill>
          <a:blip r:embed="rId2"/>
          <a:stretch>
            <a:fillRect/>
          </a:stretch>
        </p:blipFill>
        <p:spPr>
          <a:xfrm>
            <a:off x="0" y="0"/>
            <a:ext cx="9144793" cy="664522"/>
          </a:xfrm>
          <a:prstGeom prst="rect">
            <a:avLst/>
          </a:prstGeom>
        </p:spPr>
      </p:pic>
      <p:sp>
        <p:nvSpPr>
          <p:cNvPr id="15" name="矩形 14">
            <a:extLst>
              <a:ext uri="{FF2B5EF4-FFF2-40B4-BE49-F238E27FC236}">
                <a16:creationId xmlns:a16="http://schemas.microsoft.com/office/drawing/2014/main" id="{643E3D9F-65FA-464C-BDB4-5655C49AB153}"/>
              </a:ext>
            </a:extLst>
          </p:cNvPr>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a:extLst>
              <a:ext uri="{FF2B5EF4-FFF2-40B4-BE49-F238E27FC236}">
                <a16:creationId xmlns:a16="http://schemas.microsoft.com/office/drawing/2014/main" id="{A8A75C87-1C14-4F12-ACE0-91F68544FCB7}"/>
              </a:ext>
            </a:extLst>
          </p:cNvPr>
          <p:cNvPicPr>
            <a:picLocks noChangeAspect="1"/>
          </p:cNvPicPr>
          <p:nvPr userDrawn="1"/>
        </p:nvPicPr>
        <p:blipFill>
          <a:blip r:embed="rId3" cstate="print">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7" name="矩形 16">
            <a:extLst>
              <a:ext uri="{FF2B5EF4-FFF2-40B4-BE49-F238E27FC236}">
                <a16:creationId xmlns:a16="http://schemas.microsoft.com/office/drawing/2014/main" id="{682A746E-D4E7-4F97-AB35-FB16599A0CCE}"/>
              </a:ext>
            </a:extLst>
          </p:cNvPr>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015827820"/>
      </p:ext>
    </p:extLst>
  </p:cSld>
  <p:clrMapOvr>
    <a:masterClrMapping/>
  </p:clrMapOvr>
  <p:transition spd="med">
    <p:push/>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21" Type="http://schemas.openxmlformats.org/officeDocument/2006/relationships/image" Target="../media/image3.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microsoft.com/office/2007/relationships/hdphoto" Target="../media/hdphoto1.wdp"/><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microsoft.com/office/2007/relationships/hdphoto" Target="../media/hdphoto2.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图片 1"/>
          <p:cNvPicPr>
            <a:picLocks noChangeAspect="1"/>
          </p:cNvPicPr>
          <p:nvPr/>
        </p:nvPicPr>
        <p:blipFill>
          <a:blip r:embed="rId18"/>
          <a:stretch>
            <a:fillRect/>
          </a:stretch>
        </p:blipFill>
        <p:spPr>
          <a:xfrm>
            <a:off x="0" y="0"/>
            <a:ext cx="9144793" cy="664522"/>
          </a:xfrm>
          <a:prstGeom prst="rect">
            <a:avLst/>
          </a:prstGeom>
        </p:spPr>
      </p:pic>
      <p:sp>
        <p:nvSpPr>
          <p:cNvPr id="6" name="文本占位符 5"/>
          <p:cNvSpPr>
            <a:spLocks noGrp="1"/>
          </p:cNvSpPr>
          <p:nvPr>
            <p:ph type="body" idx="1"/>
          </p:nvPr>
        </p:nvSpPr>
        <p:spPr>
          <a:xfrm>
            <a:off x="413468" y="1673352"/>
            <a:ext cx="8340421" cy="4999840"/>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 name="矩形 9"/>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a:blip r:embed="rId19" cstate="print">
            <a:extLst>
              <a:ext uri="{BEBA8EAE-BF5A-486C-A8C5-ECC9F3942E4B}">
                <a14:imgProps xmlns:a14="http://schemas.microsoft.com/office/drawing/2010/main">
                  <a14:imgLayer r:embed="rId20">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3" name="矩形 12"/>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p:cNvPicPr>
            <a:picLocks noChangeAspect="1"/>
          </p:cNvPicPr>
          <p:nvPr/>
        </p:nvPicPr>
        <p:blipFill>
          <a:blip r:embed="rId21"/>
          <a:stretch>
            <a:fillRect/>
          </a:stretch>
        </p:blipFill>
        <p:spPr>
          <a:xfrm>
            <a:off x="0" y="1231682"/>
            <a:ext cx="9144000" cy="332713"/>
          </a:xfrm>
          <a:prstGeom prst="rect">
            <a:avLst/>
          </a:prstGeom>
        </p:spPr>
      </p:pic>
      <p:sp>
        <p:nvSpPr>
          <p:cNvPr id="4" name="标题占位符 3"/>
          <p:cNvSpPr>
            <a:spLocks noGrp="1"/>
          </p:cNvSpPr>
          <p:nvPr>
            <p:ph type="title"/>
          </p:nvPr>
        </p:nvSpPr>
        <p:spPr>
          <a:xfrm>
            <a:off x="413468" y="863020"/>
            <a:ext cx="8410492" cy="701375"/>
          </a:xfrm>
          <a:prstGeom prst="rect">
            <a:avLst/>
          </a:prstGeom>
        </p:spPr>
        <p:txBody>
          <a:bodyPr vert="horz" lIns="91440" tIns="45720" rIns="91440" bIns="45720" rtlCol="0" anchor="ctr">
            <a:normAutofit/>
          </a:bodyPr>
          <a:lstStyle/>
          <a:p>
            <a:r>
              <a:rPr lang="zh-CN" altLang="en-US"/>
              <a:t>单击此处编辑母版标题样式</a:t>
            </a:r>
          </a:p>
        </p:txBody>
      </p:sp>
      <p:pic>
        <p:nvPicPr>
          <p:cNvPr id="9" name="图片 8"/>
          <p:cNvPicPr>
            <a:picLocks noChangeAspect="1"/>
          </p:cNvPicPr>
          <p:nvPr/>
        </p:nvPicPr>
        <p:blipFill>
          <a:blip r:embed="rId18"/>
          <a:stretch>
            <a:fillRect/>
          </a:stretch>
        </p:blipFill>
        <p:spPr>
          <a:xfrm>
            <a:off x="0" y="0"/>
            <a:ext cx="9144793" cy="664522"/>
          </a:xfrm>
          <a:prstGeom prst="rect">
            <a:avLst/>
          </a:prstGeom>
        </p:spPr>
      </p:pic>
      <p:sp>
        <p:nvSpPr>
          <p:cNvPr id="11" name="矩形 10"/>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p:cNvPicPr>
            <a:picLocks noChangeAspect="1"/>
          </p:cNvPicPr>
          <p:nvPr/>
        </p:nvPicPr>
        <p:blipFill>
          <a:blip r:embed="rId19" cstate="print">
            <a:extLst>
              <a:ext uri="{BEBA8EAE-BF5A-486C-A8C5-ECC9F3942E4B}">
                <a14:imgProps xmlns:a14="http://schemas.microsoft.com/office/drawing/2010/main">
                  <a14:imgLayer r:embed="rId20">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6" name="矩形 15"/>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7" name="图片 16"/>
          <p:cNvPicPr>
            <a:picLocks noChangeAspect="1"/>
          </p:cNvPicPr>
          <p:nvPr/>
        </p:nvPicPr>
        <p:blipFill>
          <a:blip r:embed="rId21"/>
          <a:stretch>
            <a:fillRect/>
          </a:stretch>
        </p:blipFill>
        <p:spPr>
          <a:xfrm>
            <a:off x="0" y="1231682"/>
            <a:ext cx="9144000" cy="332713"/>
          </a:xfrm>
          <a:prstGeom prst="rect">
            <a:avLst/>
          </a:prstGeom>
        </p:spPr>
      </p:pic>
      <p:pic>
        <p:nvPicPr>
          <p:cNvPr id="18" name="图片 17">
            <a:extLst>
              <a:ext uri="{FF2B5EF4-FFF2-40B4-BE49-F238E27FC236}">
                <a16:creationId xmlns:a16="http://schemas.microsoft.com/office/drawing/2014/main" id="{2E1E6246-FC73-4849-80CF-239EC87F0EB4}"/>
              </a:ext>
            </a:extLst>
          </p:cNvPr>
          <p:cNvPicPr>
            <a:picLocks noChangeAspect="1"/>
          </p:cNvPicPr>
          <p:nvPr userDrawn="1"/>
        </p:nvPicPr>
        <p:blipFill>
          <a:blip r:embed="rId18"/>
          <a:stretch>
            <a:fillRect/>
          </a:stretch>
        </p:blipFill>
        <p:spPr>
          <a:xfrm>
            <a:off x="0" y="0"/>
            <a:ext cx="9144793" cy="664522"/>
          </a:xfrm>
          <a:prstGeom prst="rect">
            <a:avLst/>
          </a:prstGeom>
        </p:spPr>
      </p:pic>
      <p:sp>
        <p:nvSpPr>
          <p:cNvPr id="19" name="矩形 18">
            <a:extLst>
              <a:ext uri="{FF2B5EF4-FFF2-40B4-BE49-F238E27FC236}">
                <a16:creationId xmlns:a16="http://schemas.microsoft.com/office/drawing/2014/main" id="{A9CEDCFE-50E4-447D-A59A-9B64CAFD6AE7}"/>
              </a:ext>
            </a:extLst>
          </p:cNvPr>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 name="图片 19">
            <a:extLst>
              <a:ext uri="{FF2B5EF4-FFF2-40B4-BE49-F238E27FC236}">
                <a16:creationId xmlns:a16="http://schemas.microsoft.com/office/drawing/2014/main" id="{8FEF7F9F-D1D7-48EF-BA6A-836954DA77B9}"/>
              </a:ext>
            </a:extLst>
          </p:cNvPr>
          <p:cNvPicPr>
            <a:picLocks noChangeAspect="1"/>
          </p:cNvPicPr>
          <p:nvPr userDrawn="1"/>
        </p:nvPicPr>
        <p:blipFill>
          <a:blip r:embed="rId19" cstate="print">
            <a:extLst>
              <a:ext uri="{BEBA8EAE-BF5A-486C-A8C5-ECC9F3942E4B}">
                <a14:imgProps xmlns:a14="http://schemas.microsoft.com/office/drawing/2010/main">
                  <a14:imgLayer r:embed="rId22">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21" name="矩形 20">
            <a:extLst>
              <a:ext uri="{FF2B5EF4-FFF2-40B4-BE49-F238E27FC236}">
                <a16:creationId xmlns:a16="http://schemas.microsoft.com/office/drawing/2014/main" id="{5F054C25-D6C7-4BC2-819F-C8100B7F9085}"/>
              </a:ext>
            </a:extLst>
          </p:cNvPr>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2" name="图片 21">
            <a:extLst>
              <a:ext uri="{FF2B5EF4-FFF2-40B4-BE49-F238E27FC236}">
                <a16:creationId xmlns:a16="http://schemas.microsoft.com/office/drawing/2014/main" id="{95625B70-C120-4DFD-84F0-0FE96D5BA63C}"/>
              </a:ext>
            </a:extLst>
          </p:cNvPr>
          <p:cNvPicPr>
            <a:picLocks noChangeAspect="1"/>
          </p:cNvPicPr>
          <p:nvPr userDrawn="1"/>
        </p:nvPicPr>
        <p:blipFill>
          <a:blip r:embed="rId21"/>
          <a:stretch>
            <a:fillRect/>
          </a:stretch>
        </p:blipFill>
        <p:spPr>
          <a:xfrm>
            <a:off x="0" y="1231682"/>
            <a:ext cx="9144000" cy="332713"/>
          </a:xfrm>
          <a:prstGeom prst="rect">
            <a:avLst/>
          </a:prstGeom>
        </p:spPr>
      </p:pic>
    </p:spTree>
    <p:extLst>
      <p:ext uri="{BB962C8B-B14F-4D97-AF65-F5344CB8AC3E}">
        <p14:creationId xmlns:p14="http://schemas.microsoft.com/office/powerpoint/2010/main" val="2902396837"/>
      </p:ext>
    </p:extLst>
  </p:cSld>
  <p:clrMap bg1="lt1" tx1="dk1" bg2="lt2" tx2="dk2" accent1="accent1" accent2="accent2" accent3="accent3" accent4="accent4" accent5="accent5" accent6="accent6" hlink="hlink" folHlink="folHlink"/>
  <p:sldLayoutIdLst>
    <p:sldLayoutId id="2147483820" r:id="rId1"/>
    <p:sldLayoutId id="2147483821" r:id="rId2"/>
    <p:sldLayoutId id="2147483822" r:id="rId3"/>
    <p:sldLayoutId id="2147483823" r:id="rId4"/>
    <p:sldLayoutId id="2147483824" r:id="rId5"/>
    <p:sldLayoutId id="2147483825" r:id="rId6"/>
    <p:sldLayoutId id="2147483826" r:id="rId7"/>
    <p:sldLayoutId id="2147483827" r:id="rId8"/>
    <p:sldLayoutId id="2147483828" r:id="rId9"/>
    <p:sldLayoutId id="2147483829" r:id="rId10"/>
    <p:sldLayoutId id="2147483830" r:id="rId11"/>
    <p:sldLayoutId id="2147483831" r:id="rId12"/>
    <p:sldLayoutId id="2147483832" r:id="rId13"/>
    <p:sldLayoutId id="2147483833" r:id="rId14"/>
    <p:sldLayoutId id="2147483834" r:id="rId15"/>
    <p:sldLayoutId id="2147483835" r:id="rId16"/>
  </p:sldLayoutIdLst>
  <p:transition spd="med">
    <p:push/>
  </p:transition>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22.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2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2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2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2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2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2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2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slideLayout" Target="../slideLayouts/slideLayout2.xml"/><Relationship Id="rId1" Type="http://schemas.openxmlformats.org/officeDocument/2006/relationships/tags" Target="../tags/tag1.xml"/><Relationship Id="rId5" Type="http://schemas.openxmlformats.org/officeDocument/2006/relationships/image" Target="../media/image11.png"/><Relationship Id="rId4" Type="http://schemas.openxmlformats.org/officeDocument/2006/relationships/image" Target="../media/image10.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50.xml.rels><?xml version="1.0" encoding="UTF-8" standalone="yes"?>
<Relationships xmlns="http://schemas.openxmlformats.org/package/2006/relationships"><Relationship Id="rId8" Type="http://schemas.openxmlformats.org/officeDocument/2006/relationships/tags" Target="../tags/tag13.xml"/><Relationship Id="rId13" Type="http://schemas.openxmlformats.org/officeDocument/2006/relationships/tags" Target="../tags/tag18.xml"/><Relationship Id="rId3" Type="http://schemas.openxmlformats.org/officeDocument/2006/relationships/tags" Target="../tags/tag8.xml"/><Relationship Id="rId7" Type="http://schemas.openxmlformats.org/officeDocument/2006/relationships/tags" Target="../tags/tag12.xml"/><Relationship Id="rId12" Type="http://schemas.openxmlformats.org/officeDocument/2006/relationships/tags" Target="../tags/tag17.xml"/><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tags" Target="../tags/tag11.xml"/><Relationship Id="rId11" Type="http://schemas.openxmlformats.org/officeDocument/2006/relationships/tags" Target="../tags/tag16.xml"/><Relationship Id="rId5" Type="http://schemas.openxmlformats.org/officeDocument/2006/relationships/tags" Target="../tags/tag10.xml"/><Relationship Id="rId15" Type="http://schemas.openxmlformats.org/officeDocument/2006/relationships/slideLayout" Target="../slideLayouts/slideLayout2.xml"/><Relationship Id="rId10" Type="http://schemas.openxmlformats.org/officeDocument/2006/relationships/tags" Target="../tags/tag15.xml"/><Relationship Id="rId4" Type="http://schemas.openxmlformats.org/officeDocument/2006/relationships/tags" Target="../tags/tag9.xml"/><Relationship Id="rId9" Type="http://schemas.openxmlformats.org/officeDocument/2006/relationships/tags" Target="../tags/tag14.xml"/><Relationship Id="rId14" Type="http://schemas.openxmlformats.org/officeDocument/2006/relationships/tags" Target="../tags/tag19.xml"/></Relationships>
</file>

<file path=ppt/slides/_rels/slide51.xml.rels><?xml version="1.0" encoding="UTF-8" standalone="yes"?>
<Relationships xmlns="http://schemas.openxmlformats.org/package/2006/relationships"><Relationship Id="rId2" Type="http://schemas.openxmlformats.org/officeDocument/2006/relationships/image" Target="../media/image51.em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3" Type="http://schemas.openxmlformats.org/officeDocument/2006/relationships/image" Target="../media/image53.emf"/><Relationship Id="rId7" Type="http://schemas.openxmlformats.org/officeDocument/2006/relationships/image" Target="../media/image57.png"/><Relationship Id="rId2" Type="http://schemas.openxmlformats.org/officeDocument/2006/relationships/image" Target="../media/image52.emf"/><Relationship Id="rId1" Type="http://schemas.openxmlformats.org/officeDocument/2006/relationships/slideLayout" Target="../slideLayouts/slideLayout9.xml"/><Relationship Id="rId6" Type="http://schemas.openxmlformats.org/officeDocument/2006/relationships/image" Target="../media/image56.emf"/><Relationship Id="rId5" Type="http://schemas.openxmlformats.org/officeDocument/2006/relationships/image" Target="../media/image55.jpg"/><Relationship Id="rId4" Type="http://schemas.openxmlformats.org/officeDocument/2006/relationships/image" Target="../media/image54.jpe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数控冲床的排料算法优化设计</a:t>
            </a:r>
            <a:endParaRPr lang="zh-CN" altLang="en-US" sz="2400" dirty="0"/>
          </a:p>
        </p:txBody>
      </p:sp>
      <p:sp>
        <p:nvSpPr>
          <p:cNvPr id="5" name="副标题 4"/>
          <p:cNvSpPr>
            <a:spLocks noGrp="1"/>
          </p:cNvSpPr>
          <p:nvPr>
            <p:ph type="subTitle" idx="1"/>
          </p:nvPr>
        </p:nvSpPr>
        <p:spPr/>
        <p:txBody>
          <a:bodyPr/>
          <a:lstStyle/>
          <a:p>
            <a:r>
              <a:rPr lang="zh-CN" altLang="en-US" dirty="0"/>
              <a:t>王昕宇</a:t>
            </a:r>
          </a:p>
        </p:txBody>
      </p:sp>
      <p:sp>
        <p:nvSpPr>
          <p:cNvPr id="6" name="文本占位符 5"/>
          <p:cNvSpPr>
            <a:spLocks noGrp="1"/>
          </p:cNvSpPr>
          <p:nvPr>
            <p:ph type="body" sz="quarter" idx="10"/>
          </p:nvPr>
        </p:nvSpPr>
        <p:spPr/>
        <p:txBody>
          <a:bodyPr/>
          <a:lstStyle/>
          <a:p>
            <a:r>
              <a:rPr lang="en-US" altLang="zh-CN" dirty="0"/>
              <a:t>2018</a:t>
            </a:r>
            <a:r>
              <a:rPr lang="zh-CN" altLang="en-US" dirty="0"/>
              <a:t>年</a:t>
            </a:r>
            <a:r>
              <a:rPr lang="en-US" altLang="zh-CN" dirty="0"/>
              <a:t>6</a:t>
            </a:r>
            <a:r>
              <a:rPr lang="zh-CN" altLang="en-US" dirty="0"/>
              <a:t>月</a:t>
            </a:r>
          </a:p>
        </p:txBody>
      </p:sp>
    </p:spTree>
    <p:extLst>
      <p:ext uri="{BB962C8B-B14F-4D97-AF65-F5344CB8AC3E}">
        <p14:creationId xmlns:p14="http://schemas.microsoft.com/office/powerpoint/2010/main" val="2049770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7CC6AD28-4DF1-44A7-8091-B478770A2405}"/>
              </a:ext>
            </a:extLst>
          </p:cNvPr>
          <p:cNvSpPr>
            <a:spLocks noGrp="1"/>
          </p:cNvSpPr>
          <p:nvPr>
            <p:ph type="title"/>
          </p:nvPr>
        </p:nvSpPr>
        <p:spPr/>
        <p:txBody>
          <a:bodyPr/>
          <a:lstStyle/>
          <a:p>
            <a:r>
              <a:rPr lang="zh-CN" altLang="en-US" dirty="0"/>
              <a:t>图像匹配原理</a:t>
            </a:r>
          </a:p>
        </p:txBody>
      </p:sp>
      <p:graphicFrame>
        <p:nvGraphicFramePr>
          <p:cNvPr id="4" name="表格 3">
            <a:extLst>
              <a:ext uri="{FF2B5EF4-FFF2-40B4-BE49-F238E27FC236}">
                <a16:creationId xmlns:a16="http://schemas.microsoft.com/office/drawing/2014/main" id="{60AD99B4-776C-40A2-9476-7B87FBCE8672}"/>
              </a:ext>
            </a:extLst>
          </p:cNvPr>
          <p:cNvGraphicFramePr>
            <a:graphicFrameLocks noGrp="1"/>
          </p:cNvGraphicFramePr>
          <p:nvPr>
            <p:extLst>
              <p:ext uri="{D42A27DB-BD31-4B8C-83A1-F6EECF244321}">
                <p14:modId xmlns:p14="http://schemas.microsoft.com/office/powerpoint/2010/main" val="2902369876"/>
              </p:ext>
            </p:extLst>
          </p:nvPr>
        </p:nvGraphicFramePr>
        <p:xfrm>
          <a:off x="786395" y="2218191"/>
          <a:ext cx="1980000" cy="3168000"/>
        </p:xfrm>
        <a:graphic>
          <a:graphicData uri="http://schemas.openxmlformats.org/drawingml/2006/table">
            <a:tbl>
              <a:tblPr firstRow="1" bandRow="1">
                <a:tableStyleId>{5C22544A-7EE6-4342-B048-85BDC9FD1C3A}</a:tableStyleId>
              </a:tblPr>
              <a:tblGrid>
                <a:gridCol w="396000">
                  <a:extLst>
                    <a:ext uri="{9D8B030D-6E8A-4147-A177-3AD203B41FA5}">
                      <a16:colId xmlns:a16="http://schemas.microsoft.com/office/drawing/2014/main" val="1966161172"/>
                    </a:ext>
                  </a:extLst>
                </a:gridCol>
                <a:gridCol w="396000">
                  <a:extLst>
                    <a:ext uri="{9D8B030D-6E8A-4147-A177-3AD203B41FA5}">
                      <a16:colId xmlns:a16="http://schemas.microsoft.com/office/drawing/2014/main" val="3196946015"/>
                    </a:ext>
                  </a:extLst>
                </a:gridCol>
                <a:gridCol w="396000">
                  <a:extLst>
                    <a:ext uri="{9D8B030D-6E8A-4147-A177-3AD203B41FA5}">
                      <a16:colId xmlns:a16="http://schemas.microsoft.com/office/drawing/2014/main" val="4289067521"/>
                    </a:ext>
                  </a:extLst>
                </a:gridCol>
                <a:gridCol w="396000">
                  <a:extLst>
                    <a:ext uri="{9D8B030D-6E8A-4147-A177-3AD203B41FA5}">
                      <a16:colId xmlns:a16="http://schemas.microsoft.com/office/drawing/2014/main" val="2843536225"/>
                    </a:ext>
                  </a:extLst>
                </a:gridCol>
                <a:gridCol w="396000">
                  <a:extLst>
                    <a:ext uri="{9D8B030D-6E8A-4147-A177-3AD203B41FA5}">
                      <a16:colId xmlns:a16="http://schemas.microsoft.com/office/drawing/2014/main" val="644270124"/>
                    </a:ext>
                  </a:extLst>
                </a:gridCol>
              </a:tblGrid>
              <a:tr h="396000">
                <a:tc>
                  <a:txBody>
                    <a:bodyPr/>
                    <a:lstStyle/>
                    <a:p>
                      <a:pPr algn="ctr"/>
                      <a:endPar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08668706"/>
                  </a:ext>
                </a:extLst>
              </a:tr>
              <a:tr h="396000">
                <a:tc>
                  <a:txBody>
                    <a:bodyPr/>
                    <a:lstStyle/>
                    <a:p>
                      <a:pPr algn="ct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35138892"/>
                  </a:ext>
                </a:extLst>
              </a:tr>
              <a:tr h="396000">
                <a:tc>
                  <a:txBody>
                    <a:bodyPr/>
                    <a:lstStyle/>
                    <a:p>
                      <a:pPr algn="ct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36620039"/>
                  </a:ext>
                </a:extLst>
              </a:tr>
              <a:tr h="396000">
                <a:tc>
                  <a:txBody>
                    <a:bodyPr/>
                    <a:lstStyle/>
                    <a:p>
                      <a:pPr algn="ct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52947990"/>
                  </a:ext>
                </a:extLst>
              </a:tr>
              <a:tr h="396000">
                <a:tc>
                  <a:txBody>
                    <a:bodyPr/>
                    <a:lstStyle/>
                    <a:p>
                      <a:pPr algn="ct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46098978"/>
                  </a:ext>
                </a:extLst>
              </a:tr>
              <a:tr h="396000">
                <a:tc>
                  <a:txBody>
                    <a:bodyPr/>
                    <a:lstStyle/>
                    <a:p>
                      <a:pPr algn="ct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17332426"/>
                  </a:ext>
                </a:extLst>
              </a:tr>
              <a:tr h="396000">
                <a:tc>
                  <a:txBody>
                    <a:bodyPr/>
                    <a:lstStyle/>
                    <a:p>
                      <a:pPr algn="ct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3033196512"/>
                  </a:ext>
                </a:extLst>
              </a:tr>
              <a:tr h="396000">
                <a:tc>
                  <a:txBody>
                    <a:bodyPr/>
                    <a:lstStyle/>
                    <a:p>
                      <a:pPr algn="ct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4141251338"/>
                  </a:ext>
                </a:extLst>
              </a:tr>
            </a:tbl>
          </a:graphicData>
        </a:graphic>
      </p:graphicFrame>
      <p:graphicFrame>
        <p:nvGraphicFramePr>
          <p:cNvPr id="5" name="表格 4">
            <a:extLst>
              <a:ext uri="{FF2B5EF4-FFF2-40B4-BE49-F238E27FC236}">
                <a16:creationId xmlns:a16="http://schemas.microsoft.com/office/drawing/2014/main" id="{43AF278C-F21A-40F7-8D6E-347FD0D216B6}"/>
              </a:ext>
            </a:extLst>
          </p:cNvPr>
          <p:cNvGraphicFramePr>
            <a:graphicFrameLocks noGrp="1"/>
          </p:cNvGraphicFramePr>
          <p:nvPr>
            <p:extLst>
              <p:ext uri="{D42A27DB-BD31-4B8C-83A1-F6EECF244321}">
                <p14:modId xmlns:p14="http://schemas.microsoft.com/office/powerpoint/2010/main" val="3241818310"/>
              </p:ext>
            </p:extLst>
          </p:nvPr>
        </p:nvGraphicFramePr>
        <p:xfrm>
          <a:off x="3271855" y="4198191"/>
          <a:ext cx="1188000" cy="1188000"/>
        </p:xfrm>
        <a:graphic>
          <a:graphicData uri="http://schemas.openxmlformats.org/drawingml/2006/table">
            <a:tbl>
              <a:tblPr firstRow="1" bandRow="1">
                <a:tableStyleId>{5C22544A-7EE6-4342-B048-85BDC9FD1C3A}</a:tableStyleId>
              </a:tblPr>
              <a:tblGrid>
                <a:gridCol w="396000">
                  <a:extLst>
                    <a:ext uri="{9D8B030D-6E8A-4147-A177-3AD203B41FA5}">
                      <a16:colId xmlns:a16="http://schemas.microsoft.com/office/drawing/2014/main" val="2399994850"/>
                    </a:ext>
                  </a:extLst>
                </a:gridCol>
                <a:gridCol w="396000">
                  <a:extLst>
                    <a:ext uri="{9D8B030D-6E8A-4147-A177-3AD203B41FA5}">
                      <a16:colId xmlns:a16="http://schemas.microsoft.com/office/drawing/2014/main" val="555664748"/>
                    </a:ext>
                  </a:extLst>
                </a:gridCol>
                <a:gridCol w="396000">
                  <a:extLst>
                    <a:ext uri="{9D8B030D-6E8A-4147-A177-3AD203B41FA5}">
                      <a16:colId xmlns:a16="http://schemas.microsoft.com/office/drawing/2014/main" val="866176568"/>
                    </a:ext>
                  </a:extLst>
                </a:gridCol>
              </a:tblGrid>
              <a:tr h="396000">
                <a:tc>
                  <a:txBody>
                    <a:bodyPr/>
                    <a:lstStyle/>
                    <a:p>
                      <a:pPr algn="ctr"/>
                      <a:endParaRPr lang="zh-CN" alt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endParaRPr lang="zh-CN" alt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00833037"/>
                  </a:ext>
                </a:extLst>
              </a:tr>
              <a:tr h="396000">
                <a:tc>
                  <a:txBody>
                    <a:bodyPr/>
                    <a:lstStyle/>
                    <a:p>
                      <a:pPr algn="ctr"/>
                      <a:endParaRPr lang="zh-CN" alt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endParaRPr lang="zh-CN" alt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endParaRPr lang="zh-CN" alt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2104157816"/>
                  </a:ext>
                </a:extLst>
              </a:tr>
              <a:tr h="396000">
                <a:tc>
                  <a:txBody>
                    <a:bodyPr/>
                    <a:lstStyle/>
                    <a:p>
                      <a:pPr algn="ctr"/>
                      <a:endParaRPr lang="zh-CN" alt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endParaRPr lang="zh-CN" alt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48850823"/>
                  </a:ext>
                </a:extLst>
              </a:tr>
            </a:tbl>
          </a:graphicData>
        </a:graphic>
      </p:graphicFrame>
      <p:sp>
        <p:nvSpPr>
          <p:cNvPr id="6" name="文本框 5">
            <a:extLst>
              <a:ext uri="{FF2B5EF4-FFF2-40B4-BE49-F238E27FC236}">
                <a16:creationId xmlns:a16="http://schemas.microsoft.com/office/drawing/2014/main" id="{F41D40B8-6A7C-440B-844B-90FA2482C24C}"/>
              </a:ext>
            </a:extLst>
          </p:cNvPr>
          <p:cNvSpPr txBox="1"/>
          <p:nvPr/>
        </p:nvSpPr>
        <p:spPr>
          <a:xfrm>
            <a:off x="3478568" y="5386191"/>
            <a:ext cx="774571" cy="369332"/>
          </a:xfrm>
          <a:prstGeom prst="rect">
            <a:avLst/>
          </a:prstGeom>
          <a:noFill/>
        </p:spPr>
        <p:txBody>
          <a:bodyPr wrap="none" rtlCol="0">
            <a:spAutoFit/>
          </a:bodyPr>
          <a:lstStyle/>
          <a:p>
            <a:r>
              <a:rPr lang="zh-CN" altLang="en-US" dirty="0"/>
              <a:t>模板</a:t>
            </a:r>
            <a:r>
              <a:rPr lang="en-US" altLang="zh-CN" i="1" dirty="0">
                <a:latin typeface="Times New Roman" panose="02020603050405020304" pitchFamily="18" charset="0"/>
                <a:cs typeface="Times New Roman" panose="02020603050405020304" pitchFamily="18" charset="0"/>
              </a:rPr>
              <a:t>T</a:t>
            </a:r>
            <a:endParaRPr lang="zh-CN" altLang="en-US" i="1" dirty="0">
              <a:latin typeface="Times New Roman" panose="02020603050405020304" pitchFamily="18" charset="0"/>
              <a:cs typeface="Times New Roman" panose="02020603050405020304" pitchFamily="18" charset="0"/>
            </a:endParaRPr>
          </a:p>
        </p:txBody>
      </p:sp>
      <p:sp>
        <p:nvSpPr>
          <p:cNvPr id="7" name="文本框 6">
            <a:extLst>
              <a:ext uri="{FF2B5EF4-FFF2-40B4-BE49-F238E27FC236}">
                <a16:creationId xmlns:a16="http://schemas.microsoft.com/office/drawing/2014/main" id="{3F1CBFDF-763E-40FC-BDCB-4CCFEFA8C6C1}"/>
              </a:ext>
            </a:extLst>
          </p:cNvPr>
          <p:cNvSpPr txBox="1"/>
          <p:nvPr/>
        </p:nvSpPr>
        <p:spPr>
          <a:xfrm>
            <a:off x="1164689" y="5386191"/>
            <a:ext cx="1223412" cy="369332"/>
          </a:xfrm>
          <a:prstGeom prst="rect">
            <a:avLst/>
          </a:prstGeom>
          <a:noFill/>
        </p:spPr>
        <p:txBody>
          <a:bodyPr wrap="none" rtlCol="0">
            <a:spAutoFit/>
          </a:bodyPr>
          <a:lstStyle/>
          <a:p>
            <a:r>
              <a:rPr lang="zh-CN" altLang="en-US" dirty="0"/>
              <a:t>搜索图像</a:t>
            </a:r>
            <a:r>
              <a:rPr lang="en-US" altLang="zh-CN" i="1" dirty="0">
                <a:latin typeface="Times New Roman" panose="02020603050405020304" pitchFamily="18" charset="0"/>
                <a:cs typeface="Times New Roman" panose="02020603050405020304" pitchFamily="18" charset="0"/>
              </a:rPr>
              <a:t>S</a:t>
            </a:r>
            <a:endParaRPr lang="zh-CN" altLang="en-US" i="1" dirty="0">
              <a:latin typeface="Times New Roman" panose="02020603050405020304" pitchFamily="18" charset="0"/>
              <a:cs typeface="Times New Roman" panose="02020603050405020304" pitchFamily="18" charset="0"/>
            </a:endParaRPr>
          </a:p>
        </p:txBody>
      </p:sp>
      <p:cxnSp>
        <p:nvCxnSpPr>
          <p:cNvPr id="16" name="直接连接符 15">
            <a:extLst>
              <a:ext uri="{FF2B5EF4-FFF2-40B4-BE49-F238E27FC236}">
                <a16:creationId xmlns:a16="http://schemas.microsoft.com/office/drawing/2014/main" id="{1C3CF67D-A2FE-47CF-B0A2-5E98B6A7B8B0}"/>
              </a:ext>
            </a:extLst>
          </p:cNvPr>
          <p:cNvCxnSpPr/>
          <p:nvPr/>
        </p:nvCxnSpPr>
        <p:spPr>
          <a:xfrm>
            <a:off x="3271855" y="3937599"/>
            <a:ext cx="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7DE73C93-E393-4B19-9805-671E1ED4D65E}"/>
              </a:ext>
            </a:extLst>
          </p:cNvPr>
          <p:cNvCxnSpPr/>
          <p:nvPr/>
        </p:nvCxnSpPr>
        <p:spPr>
          <a:xfrm>
            <a:off x="4446345" y="3937599"/>
            <a:ext cx="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DC216C5D-6D2E-4845-AD2F-789FE71DB338}"/>
              </a:ext>
            </a:extLst>
          </p:cNvPr>
          <p:cNvCxnSpPr>
            <a:cxnSpLocks/>
          </p:cNvCxnSpPr>
          <p:nvPr/>
        </p:nvCxnSpPr>
        <p:spPr>
          <a:xfrm>
            <a:off x="3271855" y="4047545"/>
            <a:ext cx="1174490"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DEC15931-97D0-4464-ACEE-68E10333A399}"/>
              </a:ext>
            </a:extLst>
          </p:cNvPr>
          <p:cNvSpPr txBox="1"/>
          <p:nvPr/>
        </p:nvSpPr>
        <p:spPr>
          <a:xfrm>
            <a:off x="3732451" y="3772156"/>
            <a:ext cx="351378" cy="369332"/>
          </a:xfrm>
          <a:prstGeom prst="rect">
            <a:avLst/>
          </a:prstGeom>
          <a:noFill/>
        </p:spPr>
        <p:txBody>
          <a:bodyPr wrap="none" rtlCol="0">
            <a:spAutoFit/>
          </a:bodyPr>
          <a:lstStyle/>
          <a:p>
            <a:r>
              <a:rPr lang="en-US" altLang="zh-CN" i="1" dirty="0">
                <a:latin typeface="Times New Roman" panose="02020603050405020304" pitchFamily="18" charset="0"/>
                <a:cs typeface="Times New Roman" panose="02020603050405020304" pitchFamily="18" charset="0"/>
              </a:rPr>
              <a:t>w</a:t>
            </a:r>
            <a:endParaRPr lang="zh-CN" altLang="en-US" i="1" dirty="0">
              <a:latin typeface="Times New Roman" panose="02020603050405020304" pitchFamily="18" charset="0"/>
              <a:cs typeface="Times New Roman" panose="02020603050405020304" pitchFamily="18" charset="0"/>
            </a:endParaRPr>
          </a:p>
        </p:txBody>
      </p:sp>
      <p:cxnSp>
        <p:nvCxnSpPr>
          <p:cNvPr id="22" name="直接连接符 21">
            <a:extLst>
              <a:ext uri="{FF2B5EF4-FFF2-40B4-BE49-F238E27FC236}">
                <a16:creationId xmlns:a16="http://schemas.microsoft.com/office/drawing/2014/main" id="{87B6B539-CA1C-4CC5-BC3F-F928609E2C7E}"/>
              </a:ext>
            </a:extLst>
          </p:cNvPr>
          <p:cNvCxnSpPr>
            <a:cxnSpLocks/>
          </p:cNvCxnSpPr>
          <p:nvPr/>
        </p:nvCxnSpPr>
        <p:spPr>
          <a:xfrm rot="5400000">
            <a:off x="3093771" y="4083891"/>
            <a:ext cx="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D75B4756-536A-4F64-AD0F-AF4BD9D80C9A}"/>
              </a:ext>
            </a:extLst>
          </p:cNvPr>
          <p:cNvCxnSpPr>
            <a:cxnSpLocks/>
          </p:cNvCxnSpPr>
          <p:nvPr/>
        </p:nvCxnSpPr>
        <p:spPr>
          <a:xfrm rot="5400000">
            <a:off x="3085380" y="5279082"/>
            <a:ext cx="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B4690162-AEB6-47F0-A1FC-0D1048A8ABC0}"/>
              </a:ext>
            </a:extLst>
          </p:cNvPr>
          <p:cNvCxnSpPr>
            <a:cxnSpLocks/>
          </p:cNvCxnSpPr>
          <p:nvPr/>
        </p:nvCxnSpPr>
        <p:spPr>
          <a:xfrm>
            <a:off x="3093771" y="4198191"/>
            <a:ext cx="0" cy="1195191"/>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5" name="文本框 24">
            <a:extLst>
              <a:ext uri="{FF2B5EF4-FFF2-40B4-BE49-F238E27FC236}">
                <a16:creationId xmlns:a16="http://schemas.microsoft.com/office/drawing/2014/main" id="{2E728074-0F9E-44BE-AD1E-D23D30D21406}"/>
              </a:ext>
            </a:extLst>
          </p:cNvPr>
          <p:cNvSpPr txBox="1"/>
          <p:nvPr/>
        </p:nvSpPr>
        <p:spPr>
          <a:xfrm>
            <a:off x="2862753" y="4569785"/>
            <a:ext cx="311304" cy="369332"/>
          </a:xfrm>
          <a:prstGeom prst="rect">
            <a:avLst/>
          </a:prstGeom>
          <a:noFill/>
        </p:spPr>
        <p:txBody>
          <a:bodyPr wrap="none" rtlCol="0">
            <a:spAutoFit/>
          </a:bodyPr>
          <a:lstStyle/>
          <a:p>
            <a:r>
              <a:rPr lang="en-US" altLang="zh-CN" i="1" dirty="0">
                <a:latin typeface="Times New Roman" panose="02020603050405020304" pitchFamily="18" charset="0"/>
                <a:cs typeface="Times New Roman" panose="02020603050405020304" pitchFamily="18" charset="0"/>
              </a:rPr>
              <a:t>h</a:t>
            </a:r>
            <a:endParaRPr lang="zh-CN" altLang="en-US" i="1" dirty="0">
              <a:latin typeface="Times New Roman" panose="02020603050405020304" pitchFamily="18" charset="0"/>
              <a:cs typeface="Times New Roman" panose="02020603050405020304" pitchFamily="18" charset="0"/>
            </a:endParaRPr>
          </a:p>
        </p:txBody>
      </p:sp>
      <p:cxnSp>
        <p:nvCxnSpPr>
          <p:cNvPr id="27" name="直接连接符 26">
            <a:extLst>
              <a:ext uri="{FF2B5EF4-FFF2-40B4-BE49-F238E27FC236}">
                <a16:creationId xmlns:a16="http://schemas.microsoft.com/office/drawing/2014/main" id="{460DB57F-A66E-4DD8-B580-9EE787368FE1}"/>
              </a:ext>
            </a:extLst>
          </p:cNvPr>
          <p:cNvCxnSpPr>
            <a:cxnSpLocks/>
          </p:cNvCxnSpPr>
          <p:nvPr/>
        </p:nvCxnSpPr>
        <p:spPr>
          <a:xfrm rot="5400000">
            <a:off x="592745" y="2103891"/>
            <a:ext cx="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3CC000DA-569C-4D7D-B375-72CB6ACFD205}"/>
              </a:ext>
            </a:extLst>
          </p:cNvPr>
          <p:cNvCxnSpPr>
            <a:cxnSpLocks/>
          </p:cNvCxnSpPr>
          <p:nvPr/>
        </p:nvCxnSpPr>
        <p:spPr>
          <a:xfrm rot="5400000">
            <a:off x="608324" y="5271891"/>
            <a:ext cx="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529BB29A-2FA6-4CFC-BB9D-56D1A1DCA58B}"/>
              </a:ext>
            </a:extLst>
          </p:cNvPr>
          <p:cNvCxnSpPr>
            <a:cxnSpLocks/>
          </p:cNvCxnSpPr>
          <p:nvPr/>
        </p:nvCxnSpPr>
        <p:spPr>
          <a:xfrm>
            <a:off x="592745" y="2218191"/>
            <a:ext cx="0" cy="316800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0" name="文本框 29">
            <a:extLst>
              <a:ext uri="{FF2B5EF4-FFF2-40B4-BE49-F238E27FC236}">
                <a16:creationId xmlns:a16="http://schemas.microsoft.com/office/drawing/2014/main" id="{53A873C0-78CA-4DB4-86A2-216AC298E15C}"/>
              </a:ext>
            </a:extLst>
          </p:cNvPr>
          <p:cNvSpPr txBox="1"/>
          <p:nvPr/>
        </p:nvSpPr>
        <p:spPr>
          <a:xfrm>
            <a:off x="297393" y="3617525"/>
            <a:ext cx="351378" cy="369332"/>
          </a:xfrm>
          <a:prstGeom prst="rect">
            <a:avLst/>
          </a:prstGeom>
          <a:noFill/>
        </p:spPr>
        <p:txBody>
          <a:bodyPr wrap="none" rtlCol="0">
            <a:spAutoFit/>
          </a:bodyPr>
          <a:lstStyle/>
          <a:p>
            <a:r>
              <a:rPr lang="en-US" altLang="zh-CN" i="1" dirty="0">
                <a:latin typeface="Times New Roman" panose="02020603050405020304" pitchFamily="18" charset="0"/>
                <a:cs typeface="Times New Roman" panose="02020603050405020304" pitchFamily="18" charset="0"/>
              </a:rPr>
              <a:t>H</a:t>
            </a:r>
            <a:endParaRPr lang="zh-CN" altLang="en-US" i="1" dirty="0">
              <a:latin typeface="Times New Roman" panose="02020603050405020304" pitchFamily="18" charset="0"/>
              <a:cs typeface="Times New Roman" panose="02020603050405020304" pitchFamily="18" charset="0"/>
            </a:endParaRPr>
          </a:p>
        </p:txBody>
      </p:sp>
      <p:cxnSp>
        <p:nvCxnSpPr>
          <p:cNvPr id="32" name="直接连接符 31">
            <a:extLst>
              <a:ext uri="{FF2B5EF4-FFF2-40B4-BE49-F238E27FC236}">
                <a16:creationId xmlns:a16="http://schemas.microsoft.com/office/drawing/2014/main" id="{CBA7240A-1AFA-4A14-BB9E-BA4944F1E9CE}"/>
              </a:ext>
            </a:extLst>
          </p:cNvPr>
          <p:cNvCxnSpPr/>
          <p:nvPr/>
        </p:nvCxnSpPr>
        <p:spPr>
          <a:xfrm>
            <a:off x="786395" y="1946239"/>
            <a:ext cx="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id="{53317093-B7CF-439C-B65A-BC468C32AF21}"/>
              </a:ext>
            </a:extLst>
          </p:cNvPr>
          <p:cNvCxnSpPr/>
          <p:nvPr/>
        </p:nvCxnSpPr>
        <p:spPr>
          <a:xfrm>
            <a:off x="2766395" y="1946239"/>
            <a:ext cx="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接箭头连接符 33">
            <a:extLst>
              <a:ext uri="{FF2B5EF4-FFF2-40B4-BE49-F238E27FC236}">
                <a16:creationId xmlns:a16="http://schemas.microsoft.com/office/drawing/2014/main" id="{5272A0EB-BB50-46DE-B65F-3D5FFD065E49}"/>
              </a:ext>
            </a:extLst>
          </p:cNvPr>
          <p:cNvCxnSpPr>
            <a:cxnSpLocks/>
          </p:cNvCxnSpPr>
          <p:nvPr/>
        </p:nvCxnSpPr>
        <p:spPr>
          <a:xfrm>
            <a:off x="786395" y="2056185"/>
            <a:ext cx="1980000" cy="4354"/>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6" name="文本框 35">
            <a:extLst>
              <a:ext uri="{FF2B5EF4-FFF2-40B4-BE49-F238E27FC236}">
                <a16:creationId xmlns:a16="http://schemas.microsoft.com/office/drawing/2014/main" id="{2E8395A2-73FA-474C-8126-8F10C0403BDB}"/>
              </a:ext>
            </a:extLst>
          </p:cNvPr>
          <p:cNvSpPr txBox="1"/>
          <p:nvPr/>
        </p:nvSpPr>
        <p:spPr>
          <a:xfrm>
            <a:off x="1600706" y="1770033"/>
            <a:ext cx="377026" cy="369332"/>
          </a:xfrm>
          <a:prstGeom prst="rect">
            <a:avLst/>
          </a:prstGeom>
          <a:noFill/>
        </p:spPr>
        <p:txBody>
          <a:bodyPr wrap="none" rtlCol="0">
            <a:spAutoFit/>
          </a:bodyPr>
          <a:lstStyle/>
          <a:p>
            <a:r>
              <a:rPr lang="en-US" altLang="zh-CN" i="1" dirty="0">
                <a:latin typeface="Times New Roman" panose="02020603050405020304" pitchFamily="18" charset="0"/>
                <a:cs typeface="Times New Roman" panose="02020603050405020304" pitchFamily="18" charset="0"/>
              </a:rPr>
              <a:t>W</a:t>
            </a:r>
            <a:endParaRPr lang="zh-CN" altLang="en-US"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889964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7CC6AD28-4DF1-44A7-8091-B478770A2405}"/>
              </a:ext>
            </a:extLst>
          </p:cNvPr>
          <p:cNvSpPr>
            <a:spLocks noGrp="1"/>
          </p:cNvSpPr>
          <p:nvPr>
            <p:ph type="title"/>
          </p:nvPr>
        </p:nvSpPr>
        <p:spPr/>
        <p:txBody>
          <a:bodyPr/>
          <a:lstStyle/>
          <a:p>
            <a:r>
              <a:rPr lang="zh-CN" altLang="en-US" dirty="0"/>
              <a:t>图像匹配原理</a:t>
            </a:r>
          </a:p>
        </p:txBody>
      </p:sp>
      <p:graphicFrame>
        <p:nvGraphicFramePr>
          <p:cNvPr id="4" name="表格 3">
            <a:extLst>
              <a:ext uri="{FF2B5EF4-FFF2-40B4-BE49-F238E27FC236}">
                <a16:creationId xmlns:a16="http://schemas.microsoft.com/office/drawing/2014/main" id="{60AD99B4-776C-40A2-9476-7B87FBCE8672}"/>
              </a:ext>
            </a:extLst>
          </p:cNvPr>
          <p:cNvGraphicFramePr>
            <a:graphicFrameLocks noGrp="1"/>
          </p:cNvGraphicFramePr>
          <p:nvPr>
            <p:extLst>
              <p:ext uri="{D42A27DB-BD31-4B8C-83A1-F6EECF244321}">
                <p14:modId xmlns:p14="http://schemas.microsoft.com/office/powerpoint/2010/main" val="3722363931"/>
              </p:ext>
            </p:extLst>
          </p:nvPr>
        </p:nvGraphicFramePr>
        <p:xfrm>
          <a:off x="786395" y="2218191"/>
          <a:ext cx="1980000" cy="3168000"/>
        </p:xfrm>
        <a:graphic>
          <a:graphicData uri="http://schemas.openxmlformats.org/drawingml/2006/table">
            <a:tbl>
              <a:tblPr firstRow="1" bandRow="1">
                <a:tableStyleId>{5C22544A-7EE6-4342-B048-85BDC9FD1C3A}</a:tableStyleId>
              </a:tblPr>
              <a:tblGrid>
                <a:gridCol w="396000">
                  <a:extLst>
                    <a:ext uri="{9D8B030D-6E8A-4147-A177-3AD203B41FA5}">
                      <a16:colId xmlns:a16="http://schemas.microsoft.com/office/drawing/2014/main" val="1966161172"/>
                    </a:ext>
                  </a:extLst>
                </a:gridCol>
                <a:gridCol w="396000">
                  <a:extLst>
                    <a:ext uri="{9D8B030D-6E8A-4147-A177-3AD203B41FA5}">
                      <a16:colId xmlns:a16="http://schemas.microsoft.com/office/drawing/2014/main" val="3196946015"/>
                    </a:ext>
                  </a:extLst>
                </a:gridCol>
                <a:gridCol w="396000">
                  <a:extLst>
                    <a:ext uri="{9D8B030D-6E8A-4147-A177-3AD203B41FA5}">
                      <a16:colId xmlns:a16="http://schemas.microsoft.com/office/drawing/2014/main" val="4289067521"/>
                    </a:ext>
                  </a:extLst>
                </a:gridCol>
                <a:gridCol w="396000">
                  <a:extLst>
                    <a:ext uri="{9D8B030D-6E8A-4147-A177-3AD203B41FA5}">
                      <a16:colId xmlns:a16="http://schemas.microsoft.com/office/drawing/2014/main" val="2843536225"/>
                    </a:ext>
                  </a:extLst>
                </a:gridCol>
                <a:gridCol w="396000">
                  <a:extLst>
                    <a:ext uri="{9D8B030D-6E8A-4147-A177-3AD203B41FA5}">
                      <a16:colId xmlns:a16="http://schemas.microsoft.com/office/drawing/2014/main" val="644270124"/>
                    </a:ext>
                  </a:extLst>
                </a:gridCol>
              </a:tblGrid>
              <a:tr h="396000">
                <a:tc>
                  <a:txBody>
                    <a:bodyPr/>
                    <a:lstStyle/>
                    <a:p>
                      <a:pPr algn="ctr"/>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08668706"/>
                  </a:ext>
                </a:extLst>
              </a:tr>
              <a:tr h="396000">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1</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35138892"/>
                  </a:ext>
                </a:extLst>
              </a:tr>
              <a:tr h="396000">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1</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1</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1</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36620039"/>
                  </a:ext>
                </a:extLst>
              </a:tr>
              <a:tr h="396000">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1</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52947990"/>
                  </a:ext>
                </a:extLst>
              </a:tr>
              <a:tr h="396000">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46098978"/>
                  </a:ext>
                </a:extLst>
              </a:tr>
              <a:tr h="396000">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17332426"/>
                  </a:ext>
                </a:extLst>
              </a:tr>
              <a:tr h="396000">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1</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1</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1</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1</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1</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3033196512"/>
                  </a:ext>
                </a:extLst>
              </a:tr>
              <a:tr h="396000">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1</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1</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1</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1</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1</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4141251338"/>
                  </a:ext>
                </a:extLst>
              </a:tr>
            </a:tbl>
          </a:graphicData>
        </a:graphic>
      </p:graphicFrame>
      <p:graphicFrame>
        <p:nvGraphicFramePr>
          <p:cNvPr id="5" name="表格 4">
            <a:extLst>
              <a:ext uri="{FF2B5EF4-FFF2-40B4-BE49-F238E27FC236}">
                <a16:creationId xmlns:a16="http://schemas.microsoft.com/office/drawing/2014/main" id="{43AF278C-F21A-40F7-8D6E-347FD0D216B6}"/>
              </a:ext>
            </a:extLst>
          </p:cNvPr>
          <p:cNvGraphicFramePr>
            <a:graphicFrameLocks noGrp="1"/>
          </p:cNvGraphicFramePr>
          <p:nvPr>
            <p:extLst>
              <p:ext uri="{D42A27DB-BD31-4B8C-83A1-F6EECF244321}">
                <p14:modId xmlns:p14="http://schemas.microsoft.com/office/powerpoint/2010/main" val="153991431"/>
              </p:ext>
            </p:extLst>
          </p:nvPr>
        </p:nvGraphicFramePr>
        <p:xfrm>
          <a:off x="3271855" y="4198191"/>
          <a:ext cx="1188000" cy="1188000"/>
        </p:xfrm>
        <a:graphic>
          <a:graphicData uri="http://schemas.openxmlformats.org/drawingml/2006/table">
            <a:tbl>
              <a:tblPr firstRow="1" bandRow="1">
                <a:tableStyleId>{5C22544A-7EE6-4342-B048-85BDC9FD1C3A}</a:tableStyleId>
              </a:tblPr>
              <a:tblGrid>
                <a:gridCol w="396000">
                  <a:extLst>
                    <a:ext uri="{9D8B030D-6E8A-4147-A177-3AD203B41FA5}">
                      <a16:colId xmlns:a16="http://schemas.microsoft.com/office/drawing/2014/main" val="2399994850"/>
                    </a:ext>
                  </a:extLst>
                </a:gridCol>
                <a:gridCol w="396000">
                  <a:extLst>
                    <a:ext uri="{9D8B030D-6E8A-4147-A177-3AD203B41FA5}">
                      <a16:colId xmlns:a16="http://schemas.microsoft.com/office/drawing/2014/main" val="555664748"/>
                    </a:ext>
                  </a:extLst>
                </a:gridCol>
                <a:gridCol w="396000">
                  <a:extLst>
                    <a:ext uri="{9D8B030D-6E8A-4147-A177-3AD203B41FA5}">
                      <a16:colId xmlns:a16="http://schemas.microsoft.com/office/drawing/2014/main" val="866176568"/>
                    </a:ext>
                  </a:extLst>
                </a:gridCol>
              </a:tblGrid>
              <a:tr h="396000">
                <a:tc>
                  <a:txBody>
                    <a:bodyPr/>
                    <a:lstStyle/>
                    <a:p>
                      <a:pPr algn="ctr"/>
                      <a:r>
                        <a:rPr lang="en-US" altLang="zh-CN" b="0" dirty="0">
                          <a:solidFill>
                            <a:schemeClr val="tx1"/>
                          </a:solidFill>
                          <a:latin typeface="Times New Roman" panose="02020603050405020304" pitchFamily="18" charset="0"/>
                          <a:cs typeface="Times New Roman" panose="02020603050405020304" pitchFamily="18" charset="0"/>
                        </a:rPr>
                        <a:t>0</a:t>
                      </a:r>
                      <a:endParaRPr lang="zh-CN" alt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dirty="0">
                          <a:solidFill>
                            <a:schemeClr val="tx1"/>
                          </a:solidFill>
                          <a:latin typeface="Times New Roman" panose="02020603050405020304" pitchFamily="18" charset="0"/>
                          <a:cs typeface="Times New Roman" panose="02020603050405020304" pitchFamily="18" charset="0"/>
                        </a:rPr>
                        <a:t>1</a:t>
                      </a:r>
                      <a:endParaRPr lang="zh-CN" alt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altLang="zh-CN" b="0" dirty="0">
                          <a:solidFill>
                            <a:schemeClr val="tx1"/>
                          </a:solidFill>
                          <a:latin typeface="Times New Roman" panose="02020603050405020304" pitchFamily="18" charset="0"/>
                          <a:cs typeface="Times New Roman" panose="02020603050405020304" pitchFamily="18" charset="0"/>
                        </a:rPr>
                        <a:t>0</a:t>
                      </a:r>
                      <a:endParaRPr lang="zh-CN" alt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00833037"/>
                  </a:ext>
                </a:extLst>
              </a:tr>
              <a:tr h="396000">
                <a:tc>
                  <a:txBody>
                    <a:bodyPr/>
                    <a:lstStyle/>
                    <a:p>
                      <a:pPr algn="ctr"/>
                      <a:r>
                        <a:rPr lang="en-US" altLang="zh-CN" b="0" dirty="0">
                          <a:solidFill>
                            <a:schemeClr val="tx1"/>
                          </a:solidFill>
                          <a:latin typeface="Times New Roman" panose="02020603050405020304" pitchFamily="18" charset="0"/>
                          <a:cs typeface="Times New Roman" panose="02020603050405020304" pitchFamily="18" charset="0"/>
                        </a:rPr>
                        <a:t>1</a:t>
                      </a:r>
                      <a:endParaRPr lang="zh-CN" alt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altLang="zh-CN" b="0" dirty="0">
                          <a:solidFill>
                            <a:schemeClr val="tx1"/>
                          </a:solidFill>
                          <a:latin typeface="Times New Roman" panose="02020603050405020304" pitchFamily="18" charset="0"/>
                          <a:cs typeface="Times New Roman" panose="02020603050405020304" pitchFamily="18" charset="0"/>
                        </a:rPr>
                        <a:t>1</a:t>
                      </a:r>
                      <a:endParaRPr lang="zh-CN" alt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altLang="zh-CN" b="0" dirty="0">
                          <a:solidFill>
                            <a:schemeClr val="tx1"/>
                          </a:solidFill>
                          <a:latin typeface="Times New Roman" panose="02020603050405020304" pitchFamily="18" charset="0"/>
                          <a:cs typeface="Times New Roman" panose="02020603050405020304" pitchFamily="18" charset="0"/>
                        </a:rPr>
                        <a:t>1</a:t>
                      </a:r>
                      <a:endParaRPr lang="zh-CN" alt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2104157816"/>
                  </a:ext>
                </a:extLst>
              </a:tr>
              <a:tr h="396000">
                <a:tc>
                  <a:txBody>
                    <a:bodyPr/>
                    <a:lstStyle/>
                    <a:p>
                      <a:pPr algn="ctr"/>
                      <a:r>
                        <a:rPr lang="en-US" altLang="zh-CN" b="0" dirty="0">
                          <a:solidFill>
                            <a:schemeClr val="tx1"/>
                          </a:solidFill>
                          <a:latin typeface="Times New Roman" panose="02020603050405020304" pitchFamily="18" charset="0"/>
                          <a:cs typeface="Times New Roman" panose="02020603050405020304" pitchFamily="18" charset="0"/>
                        </a:rPr>
                        <a:t>0</a:t>
                      </a:r>
                      <a:endParaRPr lang="zh-CN" alt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dirty="0">
                          <a:solidFill>
                            <a:schemeClr val="tx1"/>
                          </a:solidFill>
                          <a:latin typeface="Times New Roman" panose="02020603050405020304" pitchFamily="18" charset="0"/>
                          <a:cs typeface="Times New Roman" panose="02020603050405020304" pitchFamily="18" charset="0"/>
                        </a:rPr>
                        <a:t>1</a:t>
                      </a:r>
                      <a:endParaRPr lang="zh-CN" alt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altLang="zh-CN" b="0" dirty="0">
                          <a:solidFill>
                            <a:schemeClr val="tx1"/>
                          </a:solidFill>
                          <a:latin typeface="Times New Roman" panose="02020603050405020304" pitchFamily="18" charset="0"/>
                          <a:cs typeface="Times New Roman" panose="02020603050405020304" pitchFamily="18" charset="0"/>
                        </a:rPr>
                        <a:t>0</a:t>
                      </a:r>
                      <a:endParaRPr lang="zh-CN" alt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48850823"/>
                  </a:ext>
                </a:extLst>
              </a:tr>
            </a:tbl>
          </a:graphicData>
        </a:graphic>
      </p:graphicFrame>
      <p:sp>
        <p:nvSpPr>
          <p:cNvPr id="6" name="文本框 5">
            <a:extLst>
              <a:ext uri="{FF2B5EF4-FFF2-40B4-BE49-F238E27FC236}">
                <a16:creationId xmlns:a16="http://schemas.microsoft.com/office/drawing/2014/main" id="{F41D40B8-6A7C-440B-844B-90FA2482C24C}"/>
              </a:ext>
            </a:extLst>
          </p:cNvPr>
          <p:cNvSpPr txBox="1"/>
          <p:nvPr/>
        </p:nvSpPr>
        <p:spPr>
          <a:xfrm>
            <a:off x="3478568" y="5386191"/>
            <a:ext cx="774571" cy="369332"/>
          </a:xfrm>
          <a:prstGeom prst="rect">
            <a:avLst/>
          </a:prstGeom>
          <a:noFill/>
        </p:spPr>
        <p:txBody>
          <a:bodyPr wrap="none" rtlCol="0">
            <a:spAutoFit/>
          </a:bodyPr>
          <a:lstStyle/>
          <a:p>
            <a:r>
              <a:rPr lang="zh-CN" altLang="en-US" dirty="0"/>
              <a:t>模板</a:t>
            </a:r>
            <a:r>
              <a:rPr lang="en-US" altLang="zh-CN" i="1" dirty="0">
                <a:latin typeface="Times New Roman" panose="02020603050405020304" pitchFamily="18" charset="0"/>
                <a:cs typeface="Times New Roman" panose="02020603050405020304" pitchFamily="18" charset="0"/>
              </a:rPr>
              <a:t>T</a:t>
            </a:r>
            <a:endParaRPr lang="zh-CN" altLang="en-US" i="1" dirty="0">
              <a:latin typeface="Times New Roman" panose="02020603050405020304" pitchFamily="18" charset="0"/>
              <a:cs typeface="Times New Roman" panose="02020603050405020304" pitchFamily="18" charset="0"/>
            </a:endParaRPr>
          </a:p>
        </p:txBody>
      </p:sp>
      <p:sp>
        <p:nvSpPr>
          <p:cNvPr id="7" name="文本框 6">
            <a:extLst>
              <a:ext uri="{FF2B5EF4-FFF2-40B4-BE49-F238E27FC236}">
                <a16:creationId xmlns:a16="http://schemas.microsoft.com/office/drawing/2014/main" id="{3F1CBFDF-763E-40FC-BDCB-4CCFEFA8C6C1}"/>
              </a:ext>
            </a:extLst>
          </p:cNvPr>
          <p:cNvSpPr txBox="1"/>
          <p:nvPr/>
        </p:nvSpPr>
        <p:spPr>
          <a:xfrm>
            <a:off x="1164689" y="5386191"/>
            <a:ext cx="1223412" cy="369332"/>
          </a:xfrm>
          <a:prstGeom prst="rect">
            <a:avLst/>
          </a:prstGeom>
          <a:noFill/>
        </p:spPr>
        <p:txBody>
          <a:bodyPr wrap="none" rtlCol="0">
            <a:spAutoFit/>
          </a:bodyPr>
          <a:lstStyle/>
          <a:p>
            <a:r>
              <a:rPr lang="zh-CN" altLang="en-US" dirty="0"/>
              <a:t>搜索图像</a:t>
            </a:r>
            <a:r>
              <a:rPr lang="en-US" altLang="zh-CN" i="1" dirty="0">
                <a:latin typeface="Times New Roman" panose="02020603050405020304" pitchFamily="18" charset="0"/>
                <a:cs typeface="Times New Roman" panose="02020603050405020304" pitchFamily="18" charset="0"/>
              </a:rPr>
              <a:t>S</a:t>
            </a:r>
            <a:endParaRPr lang="zh-CN" altLang="en-US" i="1" dirty="0">
              <a:latin typeface="Times New Roman" panose="02020603050405020304" pitchFamily="18" charset="0"/>
              <a:cs typeface="Times New Roman" panose="02020603050405020304" pitchFamily="18" charset="0"/>
            </a:endParaRPr>
          </a:p>
        </p:txBody>
      </p:sp>
      <p:sp>
        <p:nvSpPr>
          <p:cNvPr id="2" name="矩形 1">
            <a:extLst>
              <a:ext uri="{FF2B5EF4-FFF2-40B4-BE49-F238E27FC236}">
                <a16:creationId xmlns:a16="http://schemas.microsoft.com/office/drawing/2014/main" id="{6AE7E305-76F2-47A1-B6C6-12E83ECB5504}"/>
              </a:ext>
            </a:extLst>
          </p:cNvPr>
          <p:cNvSpPr/>
          <p:nvPr/>
        </p:nvSpPr>
        <p:spPr>
          <a:xfrm>
            <a:off x="839585" y="2269374"/>
            <a:ext cx="1080654" cy="1072342"/>
          </a:xfrm>
          <a:prstGeom prst="rect">
            <a:avLst/>
          </a:prstGeom>
          <a:noFill/>
          <a:ln w="38100">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8" name="表格 7">
            <a:extLst>
              <a:ext uri="{FF2B5EF4-FFF2-40B4-BE49-F238E27FC236}">
                <a16:creationId xmlns:a16="http://schemas.microsoft.com/office/drawing/2014/main" id="{FFA0CC27-457F-4E86-8CE9-85CC561A3511}"/>
              </a:ext>
            </a:extLst>
          </p:cNvPr>
          <p:cNvGraphicFramePr>
            <a:graphicFrameLocks noGrp="1"/>
          </p:cNvGraphicFramePr>
          <p:nvPr>
            <p:extLst>
              <p:ext uri="{D42A27DB-BD31-4B8C-83A1-F6EECF244321}">
                <p14:modId xmlns:p14="http://schemas.microsoft.com/office/powerpoint/2010/main" val="1029709345"/>
              </p:ext>
            </p:extLst>
          </p:nvPr>
        </p:nvGraphicFramePr>
        <p:xfrm>
          <a:off x="3271855" y="2218191"/>
          <a:ext cx="1188000" cy="1188000"/>
        </p:xfrm>
        <a:graphic>
          <a:graphicData uri="http://schemas.openxmlformats.org/drawingml/2006/table">
            <a:tbl>
              <a:tblPr firstRow="1" bandRow="1">
                <a:tableStyleId>{5C22544A-7EE6-4342-B048-85BDC9FD1C3A}</a:tableStyleId>
              </a:tblPr>
              <a:tblGrid>
                <a:gridCol w="396000">
                  <a:extLst>
                    <a:ext uri="{9D8B030D-6E8A-4147-A177-3AD203B41FA5}">
                      <a16:colId xmlns:a16="http://schemas.microsoft.com/office/drawing/2014/main" val="2399994850"/>
                    </a:ext>
                  </a:extLst>
                </a:gridCol>
                <a:gridCol w="396000">
                  <a:extLst>
                    <a:ext uri="{9D8B030D-6E8A-4147-A177-3AD203B41FA5}">
                      <a16:colId xmlns:a16="http://schemas.microsoft.com/office/drawing/2014/main" val="555664748"/>
                    </a:ext>
                  </a:extLst>
                </a:gridCol>
                <a:gridCol w="396000">
                  <a:extLst>
                    <a:ext uri="{9D8B030D-6E8A-4147-A177-3AD203B41FA5}">
                      <a16:colId xmlns:a16="http://schemas.microsoft.com/office/drawing/2014/main" val="866176568"/>
                    </a:ext>
                  </a:extLst>
                </a:gridCol>
              </a:tblGrid>
              <a:tr h="396000">
                <a:tc>
                  <a:txBody>
                    <a:bodyPr/>
                    <a:lstStyle/>
                    <a:p>
                      <a:pPr algn="ctr"/>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00833037"/>
                  </a:ext>
                </a:extLst>
              </a:tr>
              <a:tr h="396000">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1</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2104157816"/>
                  </a:ext>
                </a:extLst>
              </a:tr>
              <a:tr h="396000">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1</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1</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248850823"/>
                  </a:ext>
                </a:extLst>
              </a:tr>
            </a:tbl>
          </a:graphicData>
        </a:graphic>
      </p:graphicFrame>
      <p:sp>
        <p:nvSpPr>
          <p:cNvPr id="11" name="箭头: 右 10">
            <a:extLst>
              <a:ext uri="{FF2B5EF4-FFF2-40B4-BE49-F238E27FC236}">
                <a16:creationId xmlns:a16="http://schemas.microsoft.com/office/drawing/2014/main" id="{700287B1-C76F-464E-BD44-855C9B03E284}"/>
              </a:ext>
            </a:extLst>
          </p:cNvPr>
          <p:cNvSpPr/>
          <p:nvPr/>
        </p:nvSpPr>
        <p:spPr>
          <a:xfrm>
            <a:off x="2011680" y="2635135"/>
            <a:ext cx="1188000" cy="108065"/>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12" name="文本框 11">
                <a:extLst>
                  <a:ext uri="{FF2B5EF4-FFF2-40B4-BE49-F238E27FC236}">
                    <a16:creationId xmlns:a16="http://schemas.microsoft.com/office/drawing/2014/main" id="{145B794B-14FE-4D7E-95C1-32FA7625948F}"/>
                  </a:ext>
                </a:extLst>
              </p:cNvPr>
              <p:cNvSpPr txBox="1"/>
              <p:nvPr/>
            </p:nvSpPr>
            <p:spPr>
              <a:xfrm>
                <a:off x="3375560" y="3341716"/>
                <a:ext cx="980589" cy="391261"/>
              </a:xfrm>
              <a:prstGeom prst="rect">
                <a:avLst/>
              </a:prstGeom>
              <a:noFill/>
            </p:spPr>
            <p:txBody>
              <a:bodyPr wrap="none" rtlCol="0">
                <a:spAutoFit/>
              </a:bodyPr>
              <a:lstStyle/>
              <a:p>
                <a:r>
                  <a:rPr lang="zh-CN" altLang="en-US" dirty="0"/>
                  <a:t>子图</a:t>
                </a:r>
                <a14:m>
                  <m:oMath xmlns:m="http://schemas.openxmlformats.org/officeDocument/2006/math">
                    <m:sSub>
                      <m:sSubPr>
                        <m:ctrlPr>
                          <a:rPr lang="en-US" altLang="zh-CN" b="0" i="1" dirty="0" smtClean="0">
                            <a:latin typeface="Cambria Math" panose="02040503050406030204" pitchFamily="18" charset="0"/>
                          </a:rPr>
                        </m:ctrlPr>
                      </m:sSubPr>
                      <m:e>
                        <m:r>
                          <a:rPr lang="en-US" altLang="zh-CN" i="1" dirty="0">
                            <a:latin typeface="Cambria Math" panose="02040503050406030204" pitchFamily="18" charset="0"/>
                          </a:rPr>
                          <m:t>𝑆</m:t>
                        </m:r>
                      </m:e>
                      <m:sub>
                        <m:r>
                          <a:rPr lang="en-US" altLang="zh-CN" b="0" i="1" dirty="0" smtClean="0">
                            <a:latin typeface="Cambria Math" panose="02040503050406030204" pitchFamily="18" charset="0"/>
                          </a:rPr>
                          <m:t>𝑥𝑦</m:t>
                        </m:r>
                      </m:sub>
                    </m:sSub>
                  </m:oMath>
                </a14:m>
                <a:endParaRPr lang="zh-CN" altLang="en-US" i="1" dirty="0"/>
              </a:p>
            </p:txBody>
          </p:sp>
        </mc:Choice>
        <mc:Fallback>
          <p:sp>
            <p:nvSpPr>
              <p:cNvPr id="12" name="文本框 11">
                <a:extLst>
                  <a:ext uri="{FF2B5EF4-FFF2-40B4-BE49-F238E27FC236}">
                    <a16:creationId xmlns:a16="http://schemas.microsoft.com/office/drawing/2014/main" id="{145B794B-14FE-4D7E-95C1-32FA7625948F}"/>
                  </a:ext>
                </a:extLst>
              </p:cNvPr>
              <p:cNvSpPr txBox="1">
                <a:spLocks noRot="1" noChangeAspect="1" noMove="1" noResize="1" noEditPoints="1" noAdjustHandles="1" noChangeArrowheads="1" noChangeShapeType="1" noTextEdit="1"/>
              </p:cNvSpPr>
              <p:nvPr/>
            </p:nvSpPr>
            <p:spPr>
              <a:xfrm>
                <a:off x="3375560" y="3341716"/>
                <a:ext cx="980589" cy="391261"/>
              </a:xfrm>
              <a:prstGeom prst="rect">
                <a:avLst/>
              </a:prstGeom>
              <a:blipFill>
                <a:blip r:embed="rId3"/>
                <a:stretch>
                  <a:fillRect l="-5590" t="-6250" b="-20313"/>
                </a:stretch>
              </a:blipFill>
            </p:spPr>
            <p:txBody>
              <a:bodyPr/>
              <a:lstStyle/>
              <a:p>
                <a:r>
                  <a:rPr lang="zh-CN" altLang="en-US">
                    <a:noFill/>
                  </a:rPr>
                  <a:t> </a:t>
                </a:r>
              </a:p>
            </p:txBody>
          </p:sp>
        </mc:Fallback>
      </mc:AlternateContent>
      <p:sp>
        <p:nvSpPr>
          <p:cNvPr id="13" name="右大括号 12">
            <a:extLst>
              <a:ext uri="{FF2B5EF4-FFF2-40B4-BE49-F238E27FC236}">
                <a16:creationId xmlns:a16="http://schemas.microsoft.com/office/drawing/2014/main" id="{3F5B7510-A4CC-4704-BBAC-11D06263AE1B}"/>
              </a:ext>
            </a:extLst>
          </p:cNvPr>
          <p:cNvSpPr/>
          <p:nvPr/>
        </p:nvSpPr>
        <p:spPr>
          <a:xfrm>
            <a:off x="4544423" y="2831107"/>
            <a:ext cx="274320" cy="1546167"/>
          </a:xfrm>
          <a:prstGeom prst="rightBrace">
            <a:avLst>
              <a:gd name="adj1" fmla="val 33061"/>
              <a:gd name="adj2" fmla="val 48924"/>
            </a:avLst>
          </a:prstGeom>
          <a:ln w="1905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14" name="箭头: 右 13">
            <a:extLst>
              <a:ext uri="{FF2B5EF4-FFF2-40B4-BE49-F238E27FC236}">
                <a16:creationId xmlns:a16="http://schemas.microsoft.com/office/drawing/2014/main" id="{389C3138-3628-4468-99A6-A4456535F018}"/>
              </a:ext>
            </a:extLst>
          </p:cNvPr>
          <p:cNvSpPr/>
          <p:nvPr/>
        </p:nvSpPr>
        <p:spPr>
          <a:xfrm>
            <a:off x="4789203" y="3566160"/>
            <a:ext cx="1188000" cy="46627"/>
          </a:xfrm>
          <a:prstGeom prst="rightArrow">
            <a:avLst>
              <a:gd name="adj1" fmla="val 50000"/>
              <a:gd name="adj2" fmla="val 111641"/>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F3EE43C5-0A1A-496B-9CFE-35829092DB83}"/>
              </a:ext>
            </a:extLst>
          </p:cNvPr>
          <p:cNvSpPr txBox="1"/>
          <p:nvPr/>
        </p:nvSpPr>
        <p:spPr>
          <a:xfrm>
            <a:off x="4713789" y="3220141"/>
            <a:ext cx="1338828" cy="369332"/>
          </a:xfrm>
          <a:prstGeom prst="rect">
            <a:avLst/>
          </a:prstGeom>
          <a:noFill/>
        </p:spPr>
        <p:txBody>
          <a:bodyPr wrap="none" rtlCol="0">
            <a:spAutoFit/>
          </a:bodyPr>
          <a:lstStyle/>
          <a:p>
            <a:r>
              <a:rPr lang="zh-CN" altLang="en-US" dirty="0"/>
              <a:t>相似性度量</a:t>
            </a:r>
          </a:p>
        </p:txBody>
      </p:sp>
      <p:cxnSp>
        <p:nvCxnSpPr>
          <p:cNvPr id="16" name="直接连接符 15">
            <a:extLst>
              <a:ext uri="{FF2B5EF4-FFF2-40B4-BE49-F238E27FC236}">
                <a16:creationId xmlns:a16="http://schemas.microsoft.com/office/drawing/2014/main" id="{1C3CF67D-A2FE-47CF-B0A2-5E98B6A7B8B0}"/>
              </a:ext>
            </a:extLst>
          </p:cNvPr>
          <p:cNvCxnSpPr/>
          <p:nvPr/>
        </p:nvCxnSpPr>
        <p:spPr>
          <a:xfrm>
            <a:off x="3271855" y="3937599"/>
            <a:ext cx="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7DE73C93-E393-4B19-9805-671E1ED4D65E}"/>
              </a:ext>
            </a:extLst>
          </p:cNvPr>
          <p:cNvCxnSpPr/>
          <p:nvPr/>
        </p:nvCxnSpPr>
        <p:spPr>
          <a:xfrm>
            <a:off x="4446345" y="3937599"/>
            <a:ext cx="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DC216C5D-6D2E-4845-AD2F-789FE71DB338}"/>
              </a:ext>
            </a:extLst>
          </p:cNvPr>
          <p:cNvCxnSpPr>
            <a:cxnSpLocks/>
          </p:cNvCxnSpPr>
          <p:nvPr/>
        </p:nvCxnSpPr>
        <p:spPr>
          <a:xfrm>
            <a:off x="3271855" y="4047545"/>
            <a:ext cx="1174490"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DEC15931-97D0-4464-ACEE-68E10333A399}"/>
              </a:ext>
            </a:extLst>
          </p:cNvPr>
          <p:cNvSpPr txBox="1"/>
          <p:nvPr/>
        </p:nvSpPr>
        <p:spPr>
          <a:xfrm>
            <a:off x="3732451" y="3772156"/>
            <a:ext cx="351378" cy="369332"/>
          </a:xfrm>
          <a:prstGeom prst="rect">
            <a:avLst/>
          </a:prstGeom>
          <a:noFill/>
        </p:spPr>
        <p:txBody>
          <a:bodyPr wrap="none" rtlCol="0">
            <a:spAutoFit/>
          </a:bodyPr>
          <a:lstStyle/>
          <a:p>
            <a:r>
              <a:rPr lang="en-US" altLang="zh-CN" i="1" dirty="0">
                <a:latin typeface="Times New Roman" panose="02020603050405020304" pitchFamily="18" charset="0"/>
                <a:cs typeface="Times New Roman" panose="02020603050405020304" pitchFamily="18" charset="0"/>
              </a:rPr>
              <a:t>w</a:t>
            </a:r>
            <a:endParaRPr lang="zh-CN" altLang="en-US" i="1" dirty="0">
              <a:latin typeface="Times New Roman" panose="02020603050405020304" pitchFamily="18" charset="0"/>
              <a:cs typeface="Times New Roman" panose="02020603050405020304" pitchFamily="18" charset="0"/>
            </a:endParaRPr>
          </a:p>
        </p:txBody>
      </p:sp>
      <p:cxnSp>
        <p:nvCxnSpPr>
          <p:cNvPr id="22" name="直接连接符 21">
            <a:extLst>
              <a:ext uri="{FF2B5EF4-FFF2-40B4-BE49-F238E27FC236}">
                <a16:creationId xmlns:a16="http://schemas.microsoft.com/office/drawing/2014/main" id="{87B6B539-CA1C-4CC5-BC3F-F928609E2C7E}"/>
              </a:ext>
            </a:extLst>
          </p:cNvPr>
          <p:cNvCxnSpPr>
            <a:cxnSpLocks/>
          </p:cNvCxnSpPr>
          <p:nvPr/>
        </p:nvCxnSpPr>
        <p:spPr>
          <a:xfrm rot="5400000">
            <a:off x="3093771" y="4083891"/>
            <a:ext cx="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D75B4756-536A-4F64-AD0F-AF4BD9D80C9A}"/>
              </a:ext>
            </a:extLst>
          </p:cNvPr>
          <p:cNvCxnSpPr>
            <a:cxnSpLocks/>
          </p:cNvCxnSpPr>
          <p:nvPr/>
        </p:nvCxnSpPr>
        <p:spPr>
          <a:xfrm rot="5400000">
            <a:off x="3085380" y="5279082"/>
            <a:ext cx="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B4690162-AEB6-47F0-A1FC-0D1048A8ABC0}"/>
              </a:ext>
            </a:extLst>
          </p:cNvPr>
          <p:cNvCxnSpPr>
            <a:cxnSpLocks/>
          </p:cNvCxnSpPr>
          <p:nvPr/>
        </p:nvCxnSpPr>
        <p:spPr>
          <a:xfrm>
            <a:off x="3093771" y="4198191"/>
            <a:ext cx="0" cy="1195191"/>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5" name="文本框 24">
            <a:extLst>
              <a:ext uri="{FF2B5EF4-FFF2-40B4-BE49-F238E27FC236}">
                <a16:creationId xmlns:a16="http://schemas.microsoft.com/office/drawing/2014/main" id="{2E728074-0F9E-44BE-AD1E-D23D30D21406}"/>
              </a:ext>
            </a:extLst>
          </p:cNvPr>
          <p:cNvSpPr txBox="1"/>
          <p:nvPr/>
        </p:nvSpPr>
        <p:spPr>
          <a:xfrm>
            <a:off x="2862753" y="4569785"/>
            <a:ext cx="311304" cy="369332"/>
          </a:xfrm>
          <a:prstGeom prst="rect">
            <a:avLst/>
          </a:prstGeom>
          <a:noFill/>
        </p:spPr>
        <p:txBody>
          <a:bodyPr wrap="none" rtlCol="0">
            <a:spAutoFit/>
          </a:bodyPr>
          <a:lstStyle/>
          <a:p>
            <a:r>
              <a:rPr lang="en-US" altLang="zh-CN" i="1" dirty="0">
                <a:latin typeface="Times New Roman" panose="02020603050405020304" pitchFamily="18" charset="0"/>
                <a:cs typeface="Times New Roman" panose="02020603050405020304" pitchFamily="18" charset="0"/>
              </a:rPr>
              <a:t>h</a:t>
            </a:r>
            <a:endParaRPr lang="zh-CN" altLang="en-US" i="1" dirty="0">
              <a:latin typeface="Times New Roman" panose="02020603050405020304" pitchFamily="18" charset="0"/>
              <a:cs typeface="Times New Roman" panose="02020603050405020304" pitchFamily="18" charset="0"/>
            </a:endParaRPr>
          </a:p>
        </p:txBody>
      </p:sp>
      <p:cxnSp>
        <p:nvCxnSpPr>
          <p:cNvPr id="27" name="直接连接符 26">
            <a:extLst>
              <a:ext uri="{FF2B5EF4-FFF2-40B4-BE49-F238E27FC236}">
                <a16:creationId xmlns:a16="http://schemas.microsoft.com/office/drawing/2014/main" id="{460DB57F-A66E-4DD8-B580-9EE787368FE1}"/>
              </a:ext>
            </a:extLst>
          </p:cNvPr>
          <p:cNvCxnSpPr>
            <a:cxnSpLocks/>
          </p:cNvCxnSpPr>
          <p:nvPr/>
        </p:nvCxnSpPr>
        <p:spPr>
          <a:xfrm rot="5400000">
            <a:off x="592745" y="2103891"/>
            <a:ext cx="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3CC000DA-569C-4D7D-B375-72CB6ACFD205}"/>
              </a:ext>
            </a:extLst>
          </p:cNvPr>
          <p:cNvCxnSpPr>
            <a:cxnSpLocks/>
          </p:cNvCxnSpPr>
          <p:nvPr/>
        </p:nvCxnSpPr>
        <p:spPr>
          <a:xfrm rot="5400000">
            <a:off x="608324" y="5271891"/>
            <a:ext cx="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529BB29A-2FA6-4CFC-BB9D-56D1A1DCA58B}"/>
              </a:ext>
            </a:extLst>
          </p:cNvPr>
          <p:cNvCxnSpPr>
            <a:cxnSpLocks/>
          </p:cNvCxnSpPr>
          <p:nvPr/>
        </p:nvCxnSpPr>
        <p:spPr>
          <a:xfrm>
            <a:off x="592745" y="2218191"/>
            <a:ext cx="0" cy="316800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0" name="文本框 29">
            <a:extLst>
              <a:ext uri="{FF2B5EF4-FFF2-40B4-BE49-F238E27FC236}">
                <a16:creationId xmlns:a16="http://schemas.microsoft.com/office/drawing/2014/main" id="{53A873C0-78CA-4DB4-86A2-216AC298E15C}"/>
              </a:ext>
            </a:extLst>
          </p:cNvPr>
          <p:cNvSpPr txBox="1"/>
          <p:nvPr/>
        </p:nvSpPr>
        <p:spPr>
          <a:xfrm>
            <a:off x="297393" y="3617525"/>
            <a:ext cx="351378" cy="369332"/>
          </a:xfrm>
          <a:prstGeom prst="rect">
            <a:avLst/>
          </a:prstGeom>
          <a:noFill/>
        </p:spPr>
        <p:txBody>
          <a:bodyPr wrap="none" rtlCol="0">
            <a:spAutoFit/>
          </a:bodyPr>
          <a:lstStyle/>
          <a:p>
            <a:r>
              <a:rPr lang="en-US" altLang="zh-CN" i="1" dirty="0">
                <a:latin typeface="Times New Roman" panose="02020603050405020304" pitchFamily="18" charset="0"/>
                <a:cs typeface="Times New Roman" panose="02020603050405020304" pitchFamily="18" charset="0"/>
              </a:rPr>
              <a:t>H</a:t>
            </a:r>
            <a:endParaRPr lang="zh-CN" altLang="en-US" i="1" dirty="0">
              <a:latin typeface="Times New Roman" panose="02020603050405020304" pitchFamily="18" charset="0"/>
              <a:cs typeface="Times New Roman" panose="02020603050405020304" pitchFamily="18" charset="0"/>
            </a:endParaRPr>
          </a:p>
        </p:txBody>
      </p:sp>
      <p:cxnSp>
        <p:nvCxnSpPr>
          <p:cNvPr id="32" name="直接连接符 31">
            <a:extLst>
              <a:ext uri="{FF2B5EF4-FFF2-40B4-BE49-F238E27FC236}">
                <a16:creationId xmlns:a16="http://schemas.microsoft.com/office/drawing/2014/main" id="{CBA7240A-1AFA-4A14-BB9E-BA4944F1E9CE}"/>
              </a:ext>
            </a:extLst>
          </p:cNvPr>
          <p:cNvCxnSpPr/>
          <p:nvPr/>
        </p:nvCxnSpPr>
        <p:spPr>
          <a:xfrm>
            <a:off x="786395" y="1946239"/>
            <a:ext cx="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id="{53317093-B7CF-439C-B65A-BC468C32AF21}"/>
              </a:ext>
            </a:extLst>
          </p:cNvPr>
          <p:cNvCxnSpPr/>
          <p:nvPr/>
        </p:nvCxnSpPr>
        <p:spPr>
          <a:xfrm>
            <a:off x="2766395" y="1946239"/>
            <a:ext cx="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接箭头连接符 33">
            <a:extLst>
              <a:ext uri="{FF2B5EF4-FFF2-40B4-BE49-F238E27FC236}">
                <a16:creationId xmlns:a16="http://schemas.microsoft.com/office/drawing/2014/main" id="{5272A0EB-BB50-46DE-B65F-3D5FFD065E49}"/>
              </a:ext>
            </a:extLst>
          </p:cNvPr>
          <p:cNvCxnSpPr>
            <a:cxnSpLocks/>
          </p:cNvCxnSpPr>
          <p:nvPr/>
        </p:nvCxnSpPr>
        <p:spPr>
          <a:xfrm>
            <a:off x="786395" y="2056185"/>
            <a:ext cx="1980000" cy="4354"/>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6" name="文本框 35">
            <a:extLst>
              <a:ext uri="{FF2B5EF4-FFF2-40B4-BE49-F238E27FC236}">
                <a16:creationId xmlns:a16="http://schemas.microsoft.com/office/drawing/2014/main" id="{2E8395A2-73FA-474C-8126-8F10C0403BDB}"/>
              </a:ext>
            </a:extLst>
          </p:cNvPr>
          <p:cNvSpPr txBox="1"/>
          <p:nvPr/>
        </p:nvSpPr>
        <p:spPr>
          <a:xfrm>
            <a:off x="1600706" y="1770033"/>
            <a:ext cx="377026" cy="369332"/>
          </a:xfrm>
          <a:prstGeom prst="rect">
            <a:avLst/>
          </a:prstGeom>
          <a:noFill/>
        </p:spPr>
        <p:txBody>
          <a:bodyPr wrap="none" rtlCol="0">
            <a:spAutoFit/>
          </a:bodyPr>
          <a:lstStyle/>
          <a:p>
            <a:r>
              <a:rPr lang="en-US" altLang="zh-CN" i="1" dirty="0">
                <a:latin typeface="Times New Roman" panose="02020603050405020304" pitchFamily="18" charset="0"/>
                <a:cs typeface="Times New Roman" panose="02020603050405020304" pitchFamily="18" charset="0"/>
              </a:rPr>
              <a:t>W</a:t>
            </a:r>
            <a:endParaRPr lang="zh-CN" altLang="en-US" i="1"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7" name="矩形 36">
                <a:extLst>
                  <a:ext uri="{FF2B5EF4-FFF2-40B4-BE49-F238E27FC236}">
                    <a16:creationId xmlns:a16="http://schemas.microsoft.com/office/drawing/2014/main" id="{37ABC9D3-6139-46A1-BFC3-D3845CE77FCD}"/>
                  </a:ext>
                </a:extLst>
              </p:cNvPr>
              <p:cNvSpPr/>
              <p:nvPr/>
            </p:nvSpPr>
            <p:spPr>
              <a:xfrm>
                <a:off x="6053640" y="3142494"/>
                <a:ext cx="2497615" cy="789703"/>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nary>
                        <m:naryPr>
                          <m:chr m:val="∑"/>
                          <m:limLoc m:val="undOvr"/>
                          <m:ctrlPr>
                            <a:rPr lang="zh-CN" altLang="en-US" sz="1600" smtClean="0">
                              <a:latin typeface="Cambria Math" panose="02040503050406030204" pitchFamily="18" charset="0"/>
                            </a:rPr>
                          </m:ctrlPr>
                        </m:naryPr>
                        <m:sub>
                          <m:r>
                            <a:rPr lang="zh-CN" altLang="en-US" sz="1600" i="1">
                              <a:latin typeface="Cambria Math" panose="02040503050406030204" pitchFamily="18" charset="0"/>
                            </a:rPr>
                            <m:t>𝑠</m:t>
                          </m:r>
                          <m:r>
                            <a:rPr lang="zh-CN" altLang="en-US" sz="1600" i="0">
                              <a:latin typeface="Cambria Math" panose="02040503050406030204" pitchFamily="18" charset="0"/>
                            </a:rPr>
                            <m:t>=</m:t>
                          </m:r>
                          <m:r>
                            <a:rPr lang="en-US" altLang="zh-CN" sz="1600" b="0" i="1" smtClean="0">
                              <a:latin typeface="Cambria Math" panose="02040503050406030204" pitchFamily="18" charset="0"/>
                            </a:rPr>
                            <m:t>1</m:t>
                          </m:r>
                        </m:sub>
                        <m:sup>
                          <m:r>
                            <a:rPr lang="zh-CN" altLang="en-US" sz="1600" i="1">
                              <a:latin typeface="Cambria Math" panose="02040503050406030204" pitchFamily="18" charset="0"/>
                            </a:rPr>
                            <m:t>h</m:t>
                          </m:r>
                        </m:sup>
                        <m:e>
                          <m:nary>
                            <m:naryPr>
                              <m:chr m:val="∑"/>
                              <m:limLoc m:val="undOvr"/>
                              <m:ctrlPr>
                                <a:rPr lang="zh-CN" altLang="en-US" sz="1600" i="1">
                                  <a:latin typeface="Cambria Math" panose="02040503050406030204" pitchFamily="18" charset="0"/>
                                </a:rPr>
                              </m:ctrlPr>
                            </m:naryPr>
                            <m:sub>
                              <m:r>
                                <a:rPr lang="zh-CN" altLang="en-US" sz="1600" i="1">
                                  <a:latin typeface="Cambria Math" panose="02040503050406030204" pitchFamily="18" charset="0"/>
                                </a:rPr>
                                <m:t>𝑡</m:t>
                              </m:r>
                              <m:r>
                                <a:rPr lang="zh-CN" altLang="en-US" sz="1600" i="0">
                                  <a:latin typeface="Cambria Math" panose="02040503050406030204" pitchFamily="18" charset="0"/>
                                </a:rPr>
                                <m:t>=</m:t>
                              </m:r>
                              <m:r>
                                <a:rPr lang="en-US" altLang="zh-CN" sz="1600" b="0" i="1" smtClean="0">
                                  <a:latin typeface="Cambria Math" panose="02040503050406030204" pitchFamily="18" charset="0"/>
                                </a:rPr>
                                <m:t>1</m:t>
                              </m:r>
                            </m:sub>
                            <m:sup>
                              <m:r>
                                <a:rPr lang="zh-CN" altLang="en-US" sz="1600" i="1">
                                  <a:latin typeface="Cambria Math" panose="02040503050406030204" pitchFamily="18" charset="0"/>
                                </a:rPr>
                                <m:t>𝑤</m:t>
                              </m:r>
                            </m:sup>
                            <m:e>
                              <m:d>
                                <m:dPr>
                                  <m:begChr m:val="|"/>
                                  <m:endChr m:val="|"/>
                                  <m:ctrlPr>
                                    <a:rPr lang="zh-CN" altLang="en-US" sz="1600" i="1">
                                      <a:latin typeface="Cambria Math" panose="02040503050406030204" pitchFamily="18" charset="0"/>
                                    </a:rPr>
                                  </m:ctrlPr>
                                </m:dPr>
                                <m:e>
                                  <m:sSub>
                                    <m:sSubPr>
                                      <m:ctrlPr>
                                        <a:rPr lang="en-US" altLang="zh-CN" sz="1600" b="0" i="1" smtClean="0">
                                          <a:latin typeface="Cambria Math" panose="02040503050406030204" pitchFamily="18" charset="0"/>
                                        </a:rPr>
                                      </m:ctrlPr>
                                    </m:sSubPr>
                                    <m:e>
                                      <m:r>
                                        <a:rPr lang="zh-CN" altLang="en-US" sz="1600" i="1">
                                          <a:latin typeface="Cambria Math" panose="02040503050406030204" pitchFamily="18" charset="0"/>
                                        </a:rPr>
                                        <m:t>𝑆</m:t>
                                      </m:r>
                                    </m:e>
                                    <m:sub>
                                      <m:r>
                                        <a:rPr lang="en-US" altLang="zh-CN" sz="1600" b="0" i="1" smtClean="0">
                                          <a:latin typeface="Cambria Math" panose="02040503050406030204" pitchFamily="18" charset="0"/>
                                        </a:rPr>
                                        <m:t>𝑥𝑦</m:t>
                                      </m:r>
                                    </m:sub>
                                  </m:sSub>
                                  <m:d>
                                    <m:dPr>
                                      <m:ctrlPr>
                                        <a:rPr lang="zh-CN" altLang="en-US" sz="1600" i="1">
                                          <a:latin typeface="Cambria Math" panose="02040503050406030204" pitchFamily="18" charset="0"/>
                                        </a:rPr>
                                      </m:ctrlPr>
                                    </m:dPr>
                                    <m:e>
                                      <m:r>
                                        <a:rPr lang="zh-CN" altLang="en-US" sz="1600" i="1">
                                          <a:latin typeface="Cambria Math" panose="02040503050406030204" pitchFamily="18" charset="0"/>
                                        </a:rPr>
                                        <m:t>𝑡</m:t>
                                      </m:r>
                                      <m:r>
                                        <a:rPr lang="zh-CN" altLang="en-US" sz="1600" i="0">
                                          <a:latin typeface="Cambria Math" panose="02040503050406030204" pitchFamily="18" charset="0"/>
                                        </a:rPr>
                                        <m:t>,</m:t>
                                      </m:r>
                                      <m:r>
                                        <a:rPr lang="zh-CN" altLang="en-US" sz="1600" i="1" smtClean="0">
                                          <a:latin typeface="Cambria Math" panose="02040503050406030204" pitchFamily="18" charset="0"/>
                                        </a:rPr>
                                        <m:t> </m:t>
                                      </m:r>
                                      <m:r>
                                        <a:rPr lang="zh-CN" altLang="en-US" sz="1600" i="1">
                                          <a:latin typeface="Cambria Math" panose="02040503050406030204" pitchFamily="18" charset="0"/>
                                        </a:rPr>
                                        <m:t>𝑠</m:t>
                                      </m:r>
                                    </m:e>
                                  </m:d>
                                  <m:r>
                                    <a:rPr lang="zh-CN" altLang="en-US" sz="1600" i="0">
                                      <a:latin typeface="Cambria Math" panose="02040503050406030204" pitchFamily="18" charset="0"/>
                                    </a:rPr>
                                    <m:t>−</m:t>
                                  </m:r>
                                  <m:r>
                                    <a:rPr lang="zh-CN" altLang="en-US" sz="1600" i="1">
                                      <a:latin typeface="Cambria Math" panose="02040503050406030204" pitchFamily="18" charset="0"/>
                                    </a:rPr>
                                    <m:t>𝑇</m:t>
                                  </m:r>
                                  <m:d>
                                    <m:dPr>
                                      <m:ctrlPr>
                                        <a:rPr lang="zh-CN" altLang="en-US" sz="1600" i="1">
                                          <a:latin typeface="Cambria Math" panose="02040503050406030204" pitchFamily="18" charset="0"/>
                                        </a:rPr>
                                      </m:ctrlPr>
                                    </m:dPr>
                                    <m:e>
                                      <m:r>
                                        <a:rPr lang="zh-CN" altLang="en-US" sz="1600" i="1">
                                          <a:latin typeface="Cambria Math" panose="02040503050406030204" pitchFamily="18" charset="0"/>
                                        </a:rPr>
                                        <m:t>𝑡</m:t>
                                      </m:r>
                                      <m:r>
                                        <a:rPr lang="zh-CN" altLang="en-US" sz="1600" i="0">
                                          <a:latin typeface="Cambria Math" panose="02040503050406030204" pitchFamily="18" charset="0"/>
                                        </a:rPr>
                                        <m:t>,</m:t>
                                      </m:r>
                                      <m:r>
                                        <a:rPr lang="zh-CN" altLang="en-US" sz="1600" i="1">
                                          <a:latin typeface="Cambria Math" panose="02040503050406030204" pitchFamily="18" charset="0"/>
                                        </a:rPr>
                                        <m:t>𝑠</m:t>
                                      </m:r>
                                    </m:e>
                                  </m:d>
                                </m:e>
                              </m:d>
                            </m:e>
                          </m:nary>
                        </m:e>
                      </m:nary>
                    </m:oMath>
                  </m:oMathPara>
                </a14:m>
                <a:endParaRPr lang="zh-CN" altLang="en-US" dirty="0">
                  <a:latin typeface="Times New Roman" panose="02020603050405020304" pitchFamily="18" charset="0"/>
                  <a:cs typeface="Times New Roman" panose="02020603050405020304" pitchFamily="18" charset="0"/>
                </a:endParaRPr>
              </a:p>
            </p:txBody>
          </p:sp>
        </mc:Choice>
        <mc:Fallback>
          <p:sp>
            <p:nvSpPr>
              <p:cNvPr id="37" name="矩形 36">
                <a:extLst>
                  <a:ext uri="{FF2B5EF4-FFF2-40B4-BE49-F238E27FC236}">
                    <a16:creationId xmlns:a16="http://schemas.microsoft.com/office/drawing/2014/main" id="{37ABC9D3-6139-46A1-BFC3-D3845CE77FCD}"/>
                  </a:ext>
                </a:extLst>
              </p:cNvPr>
              <p:cNvSpPr>
                <a:spLocks noRot="1" noChangeAspect="1" noMove="1" noResize="1" noEditPoints="1" noAdjustHandles="1" noChangeArrowheads="1" noChangeShapeType="1" noTextEdit="1"/>
              </p:cNvSpPr>
              <p:nvPr/>
            </p:nvSpPr>
            <p:spPr>
              <a:xfrm>
                <a:off x="6053640" y="3142494"/>
                <a:ext cx="2497615" cy="789703"/>
              </a:xfrm>
              <a:prstGeom prst="rect">
                <a:avLst/>
              </a:prstGeom>
              <a:blipFill>
                <a:blip r:embed="rId4"/>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98607323"/>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1" grpId="0" animBg="1"/>
      <p:bldP spid="12" grpId="0"/>
      <p:bldP spid="13" grpId="0" animBg="1"/>
      <p:bldP spid="14" grpId="0" animBg="1"/>
      <p:bldP spid="15" grpId="0"/>
      <p:bldP spid="3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7CC6AD28-4DF1-44A7-8091-B478770A2405}"/>
              </a:ext>
            </a:extLst>
          </p:cNvPr>
          <p:cNvSpPr>
            <a:spLocks noGrp="1"/>
          </p:cNvSpPr>
          <p:nvPr>
            <p:ph type="title"/>
          </p:nvPr>
        </p:nvSpPr>
        <p:spPr/>
        <p:txBody>
          <a:bodyPr/>
          <a:lstStyle/>
          <a:p>
            <a:r>
              <a:rPr lang="zh-CN" altLang="en-US" dirty="0"/>
              <a:t>图像匹配原理</a:t>
            </a:r>
          </a:p>
        </p:txBody>
      </p:sp>
      <p:graphicFrame>
        <p:nvGraphicFramePr>
          <p:cNvPr id="4" name="表格 3">
            <a:extLst>
              <a:ext uri="{FF2B5EF4-FFF2-40B4-BE49-F238E27FC236}">
                <a16:creationId xmlns:a16="http://schemas.microsoft.com/office/drawing/2014/main" id="{60AD99B4-776C-40A2-9476-7B87FBCE8672}"/>
              </a:ext>
            </a:extLst>
          </p:cNvPr>
          <p:cNvGraphicFramePr>
            <a:graphicFrameLocks noGrp="1"/>
          </p:cNvGraphicFramePr>
          <p:nvPr/>
        </p:nvGraphicFramePr>
        <p:xfrm>
          <a:off x="786395" y="2218191"/>
          <a:ext cx="1980000" cy="3168000"/>
        </p:xfrm>
        <a:graphic>
          <a:graphicData uri="http://schemas.openxmlformats.org/drawingml/2006/table">
            <a:tbl>
              <a:tblPr firstRow="1" bandRow="1">
                <a:tableStyleId>{5C22544A-7EE6-4342-B048-85BDC9FD1C3A}</a:tableStyleId>
              </a:tblPr>
              <a:tblGrid>
                <a:gridCol w="396000">
                  <a:extLst>
                    <a:ext uri="{9D8B030D-6E8A-4147-A177-3AD203B41FA5}">
                      <a16:colId xmlns:a16="http://schemas.microsoft.com/office/drawing/2014/main" val="1966161172"/>
                    </a:ext>
                  </a:extLst>
                </a:gridCol>
                <a:gridCol w="396000">
                  <a:extLst>
                    <a:ext uri="{9D8B030D-6E8A-4147-A177-3AD203B41FA5}">
                      <a16:colId xmlns:a16="http://schemas.microsoft.com/office/drawing/2014/main" val="3196946015"/>
                    </a:ext>
                  </a:extLst>
                </a:gridCol>
                <a:gridCol w="396000">
                  <a:extLst>
                    <a:ext uri="{9D8B030D-6E8A-4147-A177-3AD203B41FA5}">
                      <a16:colId xmlns:a16="http://schemas.microsoft.com/office/drawing/2014/main" val="4289067521"/>
                    </a:ext>
                  </a:extLst>
                </a:gridCol>
                <a:gridCol w="396000">
                  <a:extLst>
                    <a:ext uri="{9D8B030D-6E8A-4147-A177-3AD203B41FA5}">
                      <a16:colId xmlns:a16="http://schemas.microsoft.com/office/drawing/2014/main" val="2843536225"/>
                    </a:ext>
                  </a:extLst>
                </a:gridCol>
                <a:gridCol w="396000">
                  <a:extLst>
                    <a:ext uri="{9D8B030D-6E8A-4147-A177-3AD203B41FA5}">
                      <a16:colId xmlns:a16="http://schemas.microsoft.com/office/drawing/2014/main" val="644270124"/>
                    </a:ext>
                  </a:extLst>
                </a:gridCol>
              </a:tblGrid>
              <a:tr h="396000">
                <a:tc>
                  <a:txBody>
                    <a:bodyPr/>
                    <a:lstStyle/>
                    <a:p>
                      <a:pPr algn="ctr"/>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08668706"/>
                  </a:ext>
                </a:extLst>
              </a:tr>
              <a:tr h="396000">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1</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35138892"/>
                  </a:ext>
                </a:extLst>
              </a:tr>
              <a:tr h="396000">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1</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1</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1</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36620039"/>
                  </a:ext>
                </a:extLst>
              </a:tr>
              <a:tr h="396000">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1</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52947990"/>
                  </a:ext>
                </a:extLst>
              </a:tr>
              <a:tr h="396000">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46098978"/>
                  </a:ext>
                </a:extLst>
              </a:tr>
              <a:tr h="396000">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17332426"/>
                  </a:ext>
                </a:extLst>
              </a:tr>
              <a:tr h="396000">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1</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1</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1</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1</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1</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3033196512"/>
                  </a:ext>
                </a:extLst>
              </a:tr>
              <a:tr h="396000">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1</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1</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1</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1</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1</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4141251338"/>
                  </a:ext>
                </a:extLst>
              </a:tr>
            </a:tbl>
          </a:graphicData>
        </a:graphic>
      </p:graphicFrame>
      <p:graphicFrame>
        <p:nvGraphicFramePr>
          <p:cNvPr id="5" name="表格 4">
            <a:extLst>
              <a:ext uri="{FF2B5EF4-FFF2-40B4-BE49-F238E27FC236}">
                <a16:creationId xmlns:a16="http://schemas.microsoft.com/office/drawing/2014/main" id="{43AF278C-F21A-40F7-8D6E-347FD0D216B6}"/>
              </a:ext>
            </a:extLst>
          </p:cNvPr>
          <p:cNvGraphicFramePr>
            <a:graphicFrameLocks noGrp="1"/>
          </p:cNvGraphicFramePr>
          <p:nvPr>
            <p:extLst>
              <p:ext uri="{D42A27DB-BD31-4B8C-83A1-F6EECF244321}">
                <p14:modId xmlns:p14="http://schemas.microsoft.com/office/powerpoint/2010/main" val="2667025098"/>
              </p:ext>
            </p:extLst>
          </p:nvPr>
        </p:nvGraphicFramePr>
        <p:xfrm>
          <a:off x="3271855" y="4198191"/>
          <a:ext cx="1188000" cy="1188000"/>
        </p:xfrm>
        <a:graphic>
          <a:graphicData uri="http://schemas.openxmlformats.org/drawingml/2006/table">
            <a:tbl>
              <a:tblPr firstRow="1" bandRow="1">
                <a:tableStyleId>{5C22544A-7EE6-4342-B048-85BDC9FD1C3A}</a:tableStyleId>
              </a:tblPr>
              <a:tblGrid>
                <a:gridCol w="396000">
                  <a:extLst>
                    <a:ext uri="{9D8B030D-6E8A-4147-A177-3AD203B41FA5}">
                      <a16:colId xmlns:a16="http://schemas.microsoft.com/office/drawing/2014/main" val="2399994850"/>
                    </a:ext>
                  </a:extLst>
                </a:gridCol>
                <a:gridCol w="396000">
                  <a:extLst>
                    <a:ext uri="{9D8B030D-6E8A-4147-A177-3AD203B41FA5}">
                      <a16:colId xmlns:a16="http://schemas.microsoft.com/office/drawing/2014/main" val="555664748"/>
                    </a:ext>
                  </a:extLst>
                </a:gridCol>
                <a:gridCol w="396000">
                  <a:extLst>
                    <a:ext uri="{9D8B030D-6E8A-4147-A177-3AD203B41FA5}">
                      <a16:colId xmlns:a16="http://schemas.microsoft.com/office/drawing/2014/main" val="866176568"/>
                    </a:ext>
                  </a:extLst>
                </a:gridCol>
              </a:tblGrid>
              <a:tr h="396000">
                <a:tc>
                  <a:txBody>
                    <a:bodyPr/>
                    <a:lstStyle/>
                    <a:p>
                      <a:pPr algn="ctr"/>
                      <a:r>
                        <a:rPr lang="en-US" altLang="zh-CN" b="0" dirty="0">
                          <a:solidFill>
                            <a:schemeClr val="tx1"/>
                          </a:solidFill>
                          <a:latin typeface="Times New Roman" panose="02020603050405020304" pitchFamily="18" charset="0"/>
                          <a:cs typeface="Times New Roman" panose="02020603050405020304" pitchFamily="18" charset="0"/>
                        </a:rPr>
                        <a:t>0</a:t>
                      </a:r>
                      <a:endParaRPr lang="zh-CN" alt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altLang="zh-CN" b="0" dirty="0">
                          <a:solidFill>
                            <a:schemeClr val="tx1"/>
                          </a:solidFill>
                          <a:latin typeface="Times New Roman" panose="02020603050405020304" pitchFamily="18" charset="0"/>
                          <a:cs typeface="Times New Roman" panose="02020603050405020304" pitchFamily="18" charset="0"/>
                        </a:rPr>
                        <a:t>1</a:t>
                      </a:r>
                      <a:endParaRPr lang="zh-CN" alt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altLang="zh-CN" b="0" dirty="0">
                          <a:solidFill>
                            <a:schemeClr val="tx1"/>
                          </a:solidFill>
                          <a:latin typeface="Times New Roman" panose="02020603050405020304" pitchFamily="18" charset="0"/>
                          <a:cs typeface="Times New Roman" panose="02020603050405020304" pitchFamily="18" charset="0"/>
                        </a:rPr>
                        <a:t>0</a:t>
                      </a:r>
                      <a:endParaRPr lang="zh-CN" alt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00833037"/>
                  </a:ext>
                </a:extLst>
              </a:tr>
              <a:tr h="396000">
                <a:tc>
                  <a:txBody>
                    <a:bodyPr/>
                    <a:lstStyle/>
                    <a:p>
                      <a:pPr algn="ctr"/>
                      <a:r>
                        <a:rPr lang="en-US" altLang="zh-CN" b="0" dirty="0">
                          <a:solidFill>
                            <a:schemeClr val="tx1"/>
                          </a:solidFill>
                          <a:latin typeface="Times New Roman" panose="02020603050405020304" pitchFamily="18" charset="0"/>
                          <a:cs typeface="Times New Roman" panose="02020603050405020304" pitchFamily="18" charset="0"/>
                        </a:rPr>
                        <a:t>1</a:t>
                      </a:r>
                      <a:endParaRPr lang="zh-CN" alt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altLang="zh-CN" b="0" dirty="0">
                          <a:solidFill>
                            <a:schemeClr val="tx1"/>
                          </a:solidFill>
                          <a:latin typeface="Times New Roman" panose="02020603050405020304" pitchFamily="18" charset="0"/>
                          <a:cs typeface="Times New Roman" panose="02020603050405020304" pitchFamily="18" charset="0"/>
                        </a:rPr>
                        <a:t>1</a:t>
                      </a:r>
                      <a:endParaRPr lang="zh-CN" alt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altLang="zh-CN" b="0" dirty="0">
                          <a:solidFill>
                            <a:schemeClr val="tx1"/>
                          </a:solidFill>
                          <a:latin typeface="Times New Roman" panose="02020603050405020304" pitchFamily="18" charset="0"/>
                          <a:cs typeface="Times New Roman" panose="02020603050405020304" pitchFamily="18" charset="0"/>
                        </a:rPr>
                        <a:t>1</a:t>
                      </a:r>
                      <a:endParaRPr lang="zh-CN" alt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2104157816"/>
                  </a:ext>
                </a:extLst>
              </a:tr>
              <a:tr h="396000">
                <a:tc>
                  <a:txBody>
                    <a:bodyPr/>
                    <a:lstStyle/>
                    <a:p>
                      <a:pPr algn="ctr"/>
                      <a:r>
                        <a:rPr lang="en-US" altLang="zh-CN" b="0" dirty="0">
                          <a:solidFill>
                            <a:schemeClr val="tx1"/>
                          </a:solidFill>
                          <a:latin typeface="Times New Roman" panose="02020603050405020304" pitchFamily="18" charset="0"/>
                          <a:cs typeface="Times New Roman" panose="02020603050405020304" pitchFamily="18" charset="0"/>
                        </a:rPr>
                        <a:t>0</a:t>
                      </a:r>
                      <a:endParaRPr lang="zh-CN" alt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dirty="0">
                          <a:solidFill>
                            <a:schemeClr val="tx1"/>
                          </a:solidFill>
                          <a:latin typeface="Times New Roman" panose="02020603050405020304" pitchFamily="18" charset="0"/>
                          <a:cs typeface="Times New Roman" panose="02020603050405020304" pitchFamily="18" charset="0"/>
                        </a:rPr>
                        <a:t>1</a:t>
                      </a:r>
                      <a:endParaRPr lang="zh-CN" alt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altLang="zh-CN" b="0" dirty="0">
                          <a:solidFill>
                            <a:schemeClr val="tx1"/>
                          </a:solidFill>
                          <a:latin typeface="Times New Roman" panose="02020603050405020304" pitchFamily="18" charset="0"/>
                          <a:cs typeface="Times New Roman" panose="02020603050405020304" pitchFamily="18" charset="0"/>
                        </a:rPr>
                        <a:t>0</a:t>
                      </a:r>
                      <a:endParaRPr lang="zh-CN" alt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48850823"/>
                  </a:ext>
                </a:extLst>
              </a:tr>
            </a:tbl>
          </a:graphicData>
        </a:graphic>
      </p:graphicFrame>
      <p:sp>
        <p:nvSpPr>
          <p:cNvPr id="6" name="文本框 5">
            <a:extLst>
              <a:ext uri="{FF2B5EF4-FFF2-40B4-BE49-F238E27FC236}">
                <a16:creationId xmlns:a16="http://schemas.microsoft.com/office/drawing/2014/main" id="{F41D40B8-6A7C-440B-844B-90FA2482C24C}"/>
              </a:ext>
            </a:extLst>
          </p:cNvPr>
          <p:cNvSpPr txBox="1"/>
          <p:nvPr/>
        </p:nvSpPr>
        <p:spPr>
          <a:xfrm>
            <a:off x="3478568" y="5386191"/>
            <a:ext cx="774571" cy="369332"/>
          </a:xfrm>
          <a:prstGeom prst="rect">
            <a:avLst/>
          </a:prstGeom>
          <a:noFill/>
        </p:spPr>
        <p:txBody>
          <a:bodyPr wrap="none" rtlCol="0">
            <a:spAutoFit/>
          </a:bodyPr>
          <a:lstStyle/>
          <a:p>
            <a:r>
              <a:rPr lang="zh-CN" altLang="en-US" dirty="0"/>
              <a:t>模板</a:t>
            </a:r>
            <a:r>
              <a:rPr lang="en-US" altLang="zh-CN" i="1" dirty="0">
                <a:latin typeface="Times New Roman" panose="02020603050405020304" pitchFamily="18" charset="0"/>
                <a:cs typeface="Times New Roman" panose="02020603050405020304" pitchFamily="18" charset="0"/>
              </a:rPr>
              <a:t>T</a:t>
            </a:r>
            <a:endParaRPr lang="zh-CN" altLang="en-US" i="1" dirty="0">
              <a:latin typeface="Times New Roman" panose="02020603050405020304" pitchFamily="18" charset="0"/>
              <a:cs typeface="Times New Roman" panose="02020603050405020304" pitchFamily="18" charset="0"/>
            </a:endParaRPr>
          </a:p>
        </p:txBody>
      </p:sp>
      <p:sp>
        <p:nvSpPr>
          <p:cNvPr id="7" name="文本框 6">
            <a:extLst>
              <a:ext uri="{FF2B5EF4-FFF2-40B4-BE49-F238E27FC236}">
                <a16:creationId xmlns:a16="http://schemas.microsoft.com/office/drawing/2014/main" id="{3F1CBFDF-763E-40FC-BDCB-4CCFEFA8C6C1}"/>
              </a:ext>
            </a:extLst>
          </p:cNvPr>
          <p:cNvSpPr txBox="1"/>
          <p:nvPr/>
        </p:nvSpPr>
        <p:spPr>
          <a:xfrm>
            <a:off x="1164689" y="5386191"/>
            <a:ext cx="1223412" cy="369332"/>
          </a:xfrm>
          <a:prstGeom prst="rect">
            <a:avLst/>
          </a:prstGeom>
          <a:noFill/>
        </p:spPr>
        <p:txBody>
          <a:bodyPr wrap="none" rtlCol="0">
            <a:spAutoFit/>
          </a:bodyPr>
          <a:lstStyle/>
          <a:p>
            <a:r>
              <a:rPr lang="zh-CN" altLang="en-US" dirty="0"/>
              <a:t>搜索图像</a:t>
            </a:r>
            <a:r>
              <a:rPr lang="en-US" altLang="zh-CN" i="1" dirty="0">
                <a:latin typeface="Times New Roman" panose="02020603050405020304" pitchFamily="18" charset="0"/>
                <a:cs typeface="Times New Roman" panose="02020603050405020304" pitchFamily="18" charset="0"/>
              </a:rPr>
              <a:t>S</a:t>
            </a:r>
            <a:endParaRPr lang="zh-CN" altLang="en-US" i="1" dirty="0">
              <a:latin typeface="Times New Roman" panose="02020603050405020304" pitchFamily="18" charset="0"/>
              <a:cs typeface="Times New Roman" panose="02020603050405020304" pitchFamily="18" charset="0"/>
            </a:endParaRPr>
          </a:p>
        </p:txBody>
      </p:sp>
      <p:sp>
        <p:nvSpPr>
          <p:cNvPr id="2" name="矩形 1">
            <a:extLst>
              <a:ext uri="{FF2B5EF4-FFF2-40B4-BE49-F238E27FC236}">
                <a16:creationId xmlns:a16="http://schemas.microsoft.com/office/drawing/2014/main" id="{6AE7E305-76F2-47A1-B6C6-12E83ECB5504}"/>
              </a:ext>
            </a:extLst>
          </p:cNvPr>
          <p:cNvSpPr/>
          <p:nvPr/>
        </p:nvSpPr>
        <p:spPr>
          <a:xfrm>
            <a:off x="839585" y="2269374"/>
            <a:ext cx="1080654" cy="1072342"/>
          </a:xfrm>
          <a:prstGeom prst="rect">
            <a:avLst/>
          </a:prstGeom>
          <a:noFill/>
          <a:ln w="38100">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8" name="表格 7">
            <a:extLst>
              <a:ext uri="{FF2B5EF4-FFF2-40B4-BE49-F238E27FC236}">
                <a16:creationId xmlns:a16="http://schemas.microsoft.com/office/drawing/2014/main" id="{FFA0CC27-457F-4E86-8CE9-85CC561A3511}"/>
              </a:ext>
            </a:extLst>
          </p:cNvPr>
          <p:cNvGraphicFramePr>
            <a:graphicFrameLocks noGrp="1"/>
          </p:cNvGraphicFramePr>
          <p:nvPr>
            <p:extLst>
              <p:ext uri="{D42A27DB-BD31-4B8C-83A1-F6EECF244321}">
                <p14:modId xmlns:p14="http://schemas.microsoft.com/office/powerpoint/2010/main" val="2280431002"/>
              </p:ext>
            </p:extLst>
          </p:nvPr>
        </p:nvGraphicFramePr>
        <p:xfrm>
          <a:off x="3271855" y="2218191"/>
          <a:ext cx="1188000" cy="1188000"/>
        </p:xfrm>
        <a:graphic>
          <a:graphicData uri="http://schemas.openxmlformats.org/drawingml/2006/table">
            <a:tbl>
              <a:tblPr firstRow="1" bandRow="1">
                <a:tableStyleId>{5C22544A-7EE6-4342-B048-85BDC9FD1C3A}</a:tableStyleId>
              </a:tblPr>
              <a:tblGrid>
                <a:gridCol w="396000">
                  <a:extLst>
                    <a:ext uri="{9D8B030D-6E8A-4147-A177-3AD203B41FA5}">
                      <a16:colId xmlns:a16="http://schemas.microsoft.com/office/drawing/2014/main" val="2399994850"/>
                    </a:ext>
                  </a:extLst>
                </a:gridCol>
                <a:gridCol w="396000">
                  <a:extLst>
                    <a:ext uri="{9D8B030D-6E8A-4147-A177-3AD203B41FA5}">
                      <a16:colId xmlns:a16="http://schemas.microsoft.com/office/drawing/2014/main" val="555664748"/>
                    </a:ext>
                  </a:extLst>
                </a:gridCol>
                <a:gridCol w="396000">
                  <a:extLst>
                    <a:ext uri="{9D8B030D-6E8A-4147-A177-3AD203B41FA5}">
                      <a16:colId xmlns:a16="http://schemas.microsoft.com/office/drawing/2014/main" val="866176568"/>
                    </a:ext>
                  </a:extLst>
                </a:gridCol>
              </a:tblGrid>
              <a:tr h="396000">
                <a:tc>
                  <a:txBody>
                    <a:bodyPr/>
                    <a:lstStyle/>
                    <a:p>
                      <a:pPr algn="ctr"/>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00833037"/>
                  </a:ext>
                </a:extLst>
              </a:tr>
              <a:tr h="396000">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1</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2104157816"/>
                  </a:ext>
                </a:extLst>
              </a:tr>
              <a:tr h="396000">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1</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1</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248850823"/>
                  </a:ext>
                </a:extLst>
              </a:tr>
            </a:tbl>
          </a:graphicData>
        </a:graphic>
      </p:graphicFrame>
      <p:sp>
        <p:nvSpPr>
          <p:cNvPr id="11" name="箭头: 右 10">
            <a:extLst>
              <a:ext uri="{FF2B5EF4-FFF2-40B4-BE49-F238E27FC236}">
                <a16:creationId xmlns:a16="http://schemas.microsoft.com/office/drawing/2014/main" id="{700287B1-C76F-464E-BD44-855C9B03E284}"/>
              </a:ext>
            </a:extLst>
          </p:cNvPr>
          <p:cNvSpPr/>
          <p:nvPr/>
        </p:nvSpPr>
        <p:spPr>
          <a:xfrm>
            <a:off x="2011680" y="2635135"/>
            <a:ext cx="1188000" cy="108065"/>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12" name="文本框 11">
                <a:extLst>
                  <a:ext uri="{FF2B5EF4-FFF2-40B4-BE49-F238E27FC236}">
                    <a16:creationId xmlns:a16="http://schemas.microsoft.com/office/drawing/2014/main" id="{145B794B-14FE-4D7E-95C1-32FA7625948F}"/>
                  </a:ext>
                </a:extLst>
              </p:cNvPr>
              <p:cNvSpPr txBox="1"/>
              <p:nvPr/>
            </p:nvSpPr>
            <p:spPr>
              <a:xfrm>
                <a:off x="3375560" y="3341716"/>
                <a:ext cx="980589" cy="391261"/>
              </a:xfrm>
              <a:prstGeom prst="rect">
                <a:avLst/>
              </a:prstGeom>
              <a:noFill/>
            </p:spPr>
            <p:txBody>
              <a:bodyPr wrap="none" rtlCol="0">
                <a:spAutoFit/>
              </a:bodyPr>
              <a:lstStyle/>
              <a:p>
                <a:r>
                  <a:rPr lang="zh-CN" altLang="en-US" dirty="0"/>
                  <a:t>子图</a:t>
                </a:r>
                <a14:m>
                  <m:oMath xmlns:m="http://schemas.openxmlformats.org/officeDocument/2006/math">
                    <m:sSub>
                      <m:sSubPr>
                        <m:ctrlPr>
                          <a:rPr lang="en-US" altLang="zh-CN" b="0" i="1" dirty="0" smtClean="0">
                            <a:latin typeface="Cambria Math" panose="02040503050406030204" pitchFamily="18" charset="0"/>
                          </a:rPr>
                        </m:ctrlPr>
                      </m:sSubPr>
                      <m:e>
                        <m:r>
                          <a:rPr lang="en-US" altLang="zh-CN" i="1" dirty="0">
                            <a:latin typeface="Cambria Math" panose="02040503050406030204" pitchFamily="18" charset="0"/>
                          </a:rPr>
                          <m:t>𝑆</m:t>
                        </m:r>
                      </m:e>
                      <m:sub>
                        <m:r>
                          <a:rPr lang="en-US" altLang="zh-CN" b="0" i="1" dirty="0" smtClean="0">
                            <a:latin typeface="Cambria Math" panose="02040503050406030204" pitchFamily="18" charset="0"/>
                          </a:rPr>
                          <m:t>𝑥𝑦</m:t>
                        </m:r>
                      </m:sub>
                    </m:sSub>
                  </m:oMath>
                </a14:m>
                <a:endParaRPr lang="zh-CN" altLang="en-US" i="1" dirty="0"/>
              </a:p>
            </p:txBody>
          </p:sp>
        </mc:Choice>
        <mc:Fallback>
          <p:sp>
            <p:nvSpPr>
              <p:cNvPr id="12" name="文本框 11">
                <a:extLst>
                  <a:ext uri="{FF2B5EF4-FFF2-40B4-BE49-F238E27FC236}">
                    <a16:creationId xmlns:a16="http://schemas.microsoft.com/office/drawing/2014/main" id="{145B794B-14FE-4D7E-95C1-32FA7625948F}"/>
                  </a:ext>
                </a:extLst>
              </p:cNvPr>
              <p:cNvSpPr txBox="1">
                <a:spLocks noRot="1" noChangeAspect="1" noMove="1" noResize="1" noEditPoints="1" noAdjustHandles="1" noChangeArrowheads="1" noChangeShapeType="1" noTextEdit="1"/>
              </p:cNvSpPr>
              <p:nvPr/>
            </p:nvSpPr>
            <p:spPr>
              <a:xfrm>
                <a:off x="3375560" y="3341716"/>
                <a:ext cx="980589" cy="391261"/>
              </a:xfrm>
              <a:prstGeom prst="rect">
                <a:avLst/>
              </a:prstGeom>
              <a:blipFill>
                <a:blip r:embed="rId2"/>
                <a:stretch>
                  <a:fillRect l="-5590" t="-6250" b="-20313"/>
                </a:stretch>
              </a:blipFill>
            </p:spPr>
            <p:txBody>
              <a:bodyPr/>
              <a:lstStyle/>
              <a:p>
                <a:r>
                  <a:rPr lang="zh-CN" altLang="en-US">
                    <a:noFill/>
                  </a:rPr>
                  <a:t> </a:t>
                </a:r>
              </a:p>
            </p:txBody>
          </p:sp>
        </mc:Fallback>
      </mc:AlternateContent>
      <p:sp>
        <p:nvSpPr>
          <p:cNvPr id="13" name="右大括号 12">
            <a:extLst>
              <a:ext uri="{FF2B5EF4-FFF2-40B4-BE49-F238E27FC236}">
                <a16:creationId xmlns:a16="http://schemas.microsoft.com/office/drawing/2014/main" id="{3F5B7510-A4CC-4704-BBAC-11D06263AE1B}"/>
              </a:ext>
            </a:extLst>
          </p:cNvPr>
          <p:cNvSpPr/>
          <p:nvPr/>
        </p:nvSpPr>
        <p:spPr>
          <a:xfrm>
            <a:off x="4544423" y="2831107"/>
            <a:ext cx="274320" cy="1546167"/>
          </a:xfrm>
          <a:prstGeom prst="rightBrace">
            <a:avLst>
              <a:gd name="adj1" fmla="val 33061"/>
              <a:gd name="adj2" fmla="val 48924"/>
            </a:avLst>
          </a:prstGeom>
          <a:ln w="1905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14" name="箭头: 右 13">
            <a:extLst>
              <a:ext uri="{FF2B5EF4-FFF2-40B4-BE49-F238E27FC236}">
                <a16:creationId xmlns:a16="http://schemas.microsoft.com/office/drawing/2014/main" id="{389C3138-3628-4468-99A6-A4456535F018}"/>
              </a:ext>
            </a:extLst>
          </p:cNvPr>
          <p:cNvSpPr/>
          <p:nvPr/>
        </p:nvSpPr>
        <p:spPr>
          <a:xfrm>
            <a:off x="4789203" y="3566160"/>
            <a:ext cx="1188000" cy="46627"/>
          </a:xfrm>
          <a:prstGeom prst="rightArrow">
            <a:avLst>
              <a:gd name="adj1" fmla="val 50000"/>
              <a:gd name="adj2" fmla="val 111641"/>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F3EE43C5-0A1A-496B-9CFE-35829092DB83}"/>
              </a:ext>
            </a:extLst>
          </p:cNvPr>
          <p:cNvSpPr txBox="1"/>
          <p:nvPr/>
        </p:nvSpPr>
        <p:spPr>
          <a:xfrm>
            <a:off x="4713789" y="3220141"/>
            <a:ext cx="1338828" cy="369332"/>
          </a:xfrm>
          <a:prstGeom prst="rect">
            <a:avLst/>
          </a:prstGeom>
          <a:noFill/>
        </p:spPr>
        <p:txBody>
          <a:bodyPr wrap="none" rtlCol="0">
            <a:spAutoFit/>
          </a:bodyPr>
          <a:lstStyle/>
          <a:p>
            <a:r>
              <a:rPr lang="zh-CN" altLang="en-US" dirty="0"/>
              <a:t>相似性度量</a:t>
            </a:r>
          </a:p>
        </p:txBody>
      </p:sp>
      <p:cxnSp>
        <p:nvCxnSpPr>
          <p:cNvPr id="16" name="直接连接符 15">
            <a:extLst>
              <a:ext uri="{FF2B5EF4-FFF2-40B4-BE49-F238E27FC236}">
                <a16:creationId xmlns:a16="http://schemas.microsoft.com/office/drawing/2014/main" id="{1C3CF67D-A2FE-47CF-B0A2-5E98B6A7B8B0}"/>
              </a:ext>
            </a:extLst>
          </p:cNvPr>
          <p:cNvCxnSpPr/>
          <p:nvPr/>
        </p:nvCxnSpPr>
        <p:spPr>
          <a:xfrm>
            <a:off x="3271855" y="3937599"/>
            <a:ext cx="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7DE73C93-E393-4B19-9805-671E1ED4D65E}"/>
              </a:ext>
            </a:extLst>
          </p:cNvPr>
          <p:cNvCxnSpPr/>
          <p:nvPr/>
        </p:nvCxnSpPr>
        <p:spPr>
          <a:xfrm>
            <a:off x="4446345" y="3937599"/>
            <a:ext cx="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DC216C5D-6D2E-4845-AD2F-789FE71DB338}"/>
              </a:ext>
            </a:extLst>
          </p:cNvPr>
          <p:cNvCxnSpPr>
            <a:cxnSpLocks/>
          </p:cNvCxnSpPr>
          <p:nvPr/>
        </p:nvCxnSpPr>
        <p:spPr>
          <a:xfrm>
            <a:off x="3271855" y="4047545"/>
            <a:ext cx="1174490"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DEC15931-97D0-4464-ACEE-68E10333A399}"/>
              </a:ext>
            </a:extLst>
          </p:cNvPr>
          <p:cNvSpPr txBox="1"/>
          <p:nvPr/>
        </p:nvSpPr>
        <p:spPr>
          <a:xfrm>
            <a:off x="3732451" y="3772156"/>
            <a:ext cx="351378" cy="369332"/>
          </a:xfrm>
          <a:prstGeom prst="rect">
            <a:avLst/>
          </a:prstGeom>
          <a:noFill/>
        </p:spPr>
        <p:txBody>
          <a:bodyPr wrap="none" rtlCol="0">
            <a:spAutoFit/>
          </a:bodyPr>
          <a:lstStyle/>
          <a:p>
            <a:r>
              <a:rPr lang="en-US" altLang="zh-CN" i="1" dirty="0">
                <a:latin typeface="Times New Roman" panose="02020603050405020304" pitchFamily="18" charset="0"/>
                <a:cs typeface="Times New Roman" panose="02020603050405020304" pitchFamily="18" charset="0"/>
              </a:rPr>
              <a:t>w</a:t>
            </a:r>
            <a:endParaRPr lang="zh-CN" altLang="en-US" i="1" dirty="0">
              <a:latin typeface="Times New Roman" panose="02020603050405020304" pitchFamily="18" charset="0"/>
              <a:cs typeface="Times New Roman" panose="02020603050405020304" pitchFamily="18" charset="0"/>
            </a:endParaRPr>
          </a:p>
        </p:txBody>
      </p:sp>
      <p:cxnSp>
        <p:nvCxnSpPr>
          <p:cNvPr id="22" name="直接连接符 21">
            <a:extLst>
              <a:ext uri="{FF2B5EF4-FFF2-40B4-BE49-F238E27FC236}">
                <a16:creationId xmlns:a16="http://schemas.microsoft.com/office/drawing/2014/main" id="{87B6B539-CA1C-4CC5-BC3F-F928609E2C7E}"/>
              </a:ext>
            </a:extLst>
          </p:cNvPr>
          <p:cNvCxnSpPr>
            <a:cxnSpLocks/>
          </p:cNvCxnSpPr>
          <p:nvPr/>
        </p:nvCxnSpPr>
        <p:spPr>
          <a:xfrm rot="5400000">
            <a:off x="3093771" y="4083891"/>
            <a:ext cx="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D75B4756-536A-4F64-AD0F-AF4BD9D80C9A}"/>
              </a:ext>
            </a:extLst>
          </p:cNvPr>
          <p:cNvCxnSpPr>
            <a:cxnSpLocks/>
          </p:cNvCxnSpPr>
          <p:nvPr/>
        </p:nvCxnSpPr>
        <p:spPr>
          <a:xfrm rot="5400000">
            <a:off x="3085380" y="5279082"/>
            <a:ext cx="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B4690162-AEB6-47F0-A1FC-0D1048A8ABC0}"/>
              </a:ext>
            </a:extLst>
          </p:cNvPr>
          <p:cNvCxnSpPr>
            <a:cxnSpLocks/>
          </p:cNvCxnSpPr>
          <p:nvPr/>
        </p:nvCxnSpPr>
        <p:spPr>
          <a:xfrm>
            <a:off x="3093771" y="4198191"/>
            <a:ext cx="0" cy="1195191"/>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5" name="文本框 24">
            <a:extLst>
              <a:ext uri="{FF2B5EF4-FFF2-40B4-BE49-F238E27FC236}">
                <a16:creationId xmlns:a16="http://schemas.microsoft.com/office/drawing/2014/main" id="{2E728074-0F9E-44BE-AD1E-D23D30D21406}"/>
              </a:ext>
            </a:extLst>
          </p:cNvPr>
          <p:cNvSpPr txBox="1"/>
          <p:nvPr/>
        </p:nvSpPr>
        <p:spPr>
          <a:xfrm>
            <a:off x="2862753" y="4569785"/>
            <a:ext cx="311304" cy="369332"/>
          </a:xfrm>
          <a:prstGeom prst="rect">
            <a:avLst/>
          </a:prstGeom>
          <a:noFill/>
        </p:spPr>
        <p:txBody>
          <a:bodyPr wrap="none" rtlCol="0">
            <a:spAutoFit/>
          </a:bodyPr>
          <a:lstStyle/>
          <a:p>
            <a:r>
              <a:rPr lang="en-US" altLang="zh-CN" i="1" dirty="0">
                <a:latin typeface="Times New Roman" panose="02020603050405020304" pitchFamily="18" charset="0"/>
                <a:cs typeface="Times New Roman" panose="02020603050405020304" pitchFamily="18" charset="0"/>
              </a:rPr>
              <a:t>h</a:t>
            </a:r>
            <a:endParaRPr lang="zh-CN" altLang="en-US" i="1" dirty="0">
              <a:latin typeface="Times New Roman" panose="02020603050405020304" pitchFamily="18" charset="0"/>
              <a:cs typeface="Times New Roman" panose="02020603050405020304" pitchFamily="18" charset="0"/>
            </a:endParaRPr>
          </a:p>
        </p:txBody>
      </p:sp>
      <p:cxnSp>
        <p:nvCxnSpPr>
          <p:cNvPr id="27" name="直接连接符 26">
            <a:extLst>
              <a:ext uri="{FF2B5EF4-FFF2-40B4-BE49-F238E27FC236}">
                <a16:creationId xmlns:a16="http://schemas.microsoft.com/office/drawing/2014/main" id="{460DB57F-A66E-4DD8-B580-9EE787368FE1}"/>
              </a:ext>
            </a:extLst>
          </p:cNvPr>
          <p:cNvCxnSpPr>
            <a:cxnSpLocks/>
          </p:cNvCxnSpPr>
          <p:nvPr/>
        </p:nvCxnSpPr>
        <p:spPr>
          <a:xfrm rot="5400000">
            <a:off x="592745" y="2103891"/>
            <a:ext cx="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3CC000DA-569C-4D7D-B375-72CB6ACFD205}"/>
              </a:ext>
            </a:extLst>
          </p:cNvPr>
          <p:cNvCxnSpPr>
            <a:cxnSpLocks/>
          </p:cNvCxnSpPr>
          <p:nvPr/>
        </p:nvCxnSpPr>
        <p:spPr>
          <a:xfrm rot="5400000">
            <a:off x="608324" y="5271891"/>
            <a:ext cx="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529BB29A-2FA6-4CFC-BB9D-56D1A1DCA58B}"/>
              </a:ext>
            </a:extLst>
          </p:cNvPr>
          <p:cNvCxnSpPr>
            <a:cxnSpLocks/>
          </p:cNvCxnSpPr>
          <p:nvPr/>
        </p:nvCxnSpPr>
        <p:spPr>
          <a:xfrm>
            <a:off x="592745" y="2218191"/>
            <a:ext cx="0" cy="316800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0" name="文本框 29">
            <a:extLst>
              <a:ext uri="{FF2B5EF4-FFF2-40B4-BE49-F238E27FC236}">
                <a16:creationId xmlns:a16="http://schemas.microsoft.com/office/drawing/2014/main" id="{53A873C0-78CA-4DB4-86A2-216AC298E15C}"/>
              </a:ext>
            </a:extLst>
          </p:cNvPr>
          <p:cNvSpPr txBox="1"/>
          <p:nvPr/>
        </p:nvSpPr>
        <p:spPr>
          <a:xfrm>
            <a:off x="297393" y="3617525"/>
            <a:ext cx="351378" cy="369332"/>
          </a:xfrm>
          <a:prstGeom prst="rect">
            <a:avLst/>
          </a:prstGeom>
          <a:noFill/>
        </p:spPr>
        <p:txBody>
          <a:bodyPr wrap="none" rtlCol="0">
            <a:spAutoFit/>
          </a:bodyPr>
          <a:lstStyle/>
          <a:p>
            <a:r>
              <a:rPr lang="en-US" altLang="zh-CN" i="1" dirty="0">
                <a:latin typeface="Times New Roman" panose="02020603050405020304" pitchFamily="18" charset="0"/>
                <a:cs typeface="Times New Roman" panose="02020603050405020304" pitchFamily="18" charset="0"/>
              </a:rPr>
              <a:t>H</a:t>
            </a:r>
            <a:endParaRPr lang="zh-CN" altLang="en-US" i="1" dirty="0">
              <a:latin typeface="Times New Roman" panose="02020603050405020304" pitchFamily="18" charset="0"/>
              <a:cs typeface="Times New Roman" panose="02020603050405020304" pitchFamily="18" charset="0"/>
            </a:endParaRPr>
          </a:p>
        </p:txBody>
      </p:sp>
      <p:cxnSp>
        <p:nvCxnSpPr>
          <p:cNvPr id="32" name="直接连接符 31">
            <a:extLst>
              <a:ext uri="{FF2B5EF4-FFF2-40B4-BE49-F238E27FC236}">
                <a16:creationId xmlns:a16="http://schemas.microsoft.com/office/drawing/2014/main" id="{CBA7240A-1AFA-4A14-BB9E-BA4944F1E9CE}"/>
              </a:ext>
            </a:extLst>
          </p:cNvPr>
          <p:cNvCxnSpPr/>
          <p:nvPr/>
        </p:nvCxnSpPr>
        <p:spPr>
          <a:xfrm>
            <a:off x="786395" y="1946239"/>
            <a:ext cx="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id="{53317093-B7CF-439C-B65A-BC468C32AF21}"/>
              </a:ext>
            </a:extLst>
          </p:cNvPr>
          <p:cNvCxnSpPr/>
          <p:nvPr/>
        </p:nvCxnSpPr>
        <p:spPr>
          <a:xfrm>
            <a:off x="2766395" y="1946239"/>
            <a:ext cx="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接箭头连接符 33">
            <a:extLst>
              <a:ext uri="{FF2B5EF4-FFF2-40B4-BE49-F238E27FC236}">
                <a16:creationId xmlns:a16="http://schemas.microsoft.com/office/drawing/2014/main" id="{5272A0EB-BB50-46DE-B65F-3D5FFD065E49}"/>
              </a:ext>
            </a:extLst>
          </p:cNvPr>
          <p:cNvCxnSpPr>
            <a:cxnSpLocks/>
          </p:cNvCxnSpPr>
          <p:nvPr/>
        </p:nvCxnSpPr>
        <p:spPr>
          <a:xfrm>
            <a:off x="786395" y="2056185"/>
            <a:ext cx="1980000" cy="4354"/>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6" name="文本框 35">
            <a:extLst>
              <a:ext uri="{FF2B5EF4-FFF2-40B4-BE49-F238E27FC236}">
                <a16:creationId xmlns:a16="http://schemas.microsoft.com/office/drawing/2014/main" id="{2E8395A2-73FA-474C-8126-8F10C0403BDB}"/>
              </a:ext>
            </a:extLst>
          </p:cNvPr>
          <p:cNvSpPr txBox="1"/>
          <p:nvPr/>
        </p:nvSpPr>
        <p:spPr>
          <a:xfrm>
            <a:off x="1600706" y="1770033"/>
            <a:ext cx="377026" cy="369332"/>
          </a:xfrm>
          <a:prstGeom prst="rect">
            <a:avLst/>
          </a:prstGeom>
          <a:noFill/>
        </p:spPr>
        <p:txBody>
          <a:bodyPr wrap="none" rtlCol="0">
            <a:spAutoFit/>
          </a:bodyPr>
          <a:lstStyle/>
          <a:p>
            <a:r>
              <a:rPr lang="en-US" altLang="zh-CN" i="1" dirty="0">
                <a:latin typeface="Times New Roman" panose="02020603050405020304" pitchFamily="18" charset="0"/>
                <a:cs typeface="Times New Roman" panose="02020603050405020304" pitchFamily="18" charset="0"/>
              </a:rPr>
              <a:t>W</a:t>
            </a:r>
            <a:endParaRPr lang="zh-CN" altLang="en-US" i="1"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7" name="矩形 36">
                <a:extLst>
                  <a:ext uri="{FF2B5EF4-FFF2-40B4-BE49-F238E27FC236}">
                    <a16:creationId xmlns:a16="http://schemas.microsoft.com/office/drawing/2014/main" id="{37ABC9D3-6139-46A1-BFC3-D3845CE77FCD}"/>
                  </a:ext>
                </a:extLst>
              </p:cNvPr>
              <p:cNvSpPr/>
              <p:nvPr/>
            </p:nvSpPr>
            <p:spPr>
              <a:xfrm>
                <a:off x="6053640" y="3142494"/>
                <a:ext cx="2497615" cy="789703"/>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nary>
                        <m:naryPr>
                          <m:chr m:val="∑"/>
                          <m:limLoc m:val="undOvr"/>
                          <m:ctrlPr>
                            <a:rPr lang="zh-CN" altLang="en-US" sz="1600" smtClean="0">
                              <a:latin typeface="Cambria Math" panose="02040503050406030204" pitchFamily="18" charset="0"/>
                            </a:rPr>
                          </m:ctrlPr>
                        </m:naryPr>
                        <m:sub>
                          <m:r>
                            <a:rPr lang="zh-CN" altLang="en-US" sz="1600" i="1">
                              <a:latin typeface="Cambria Math" panose="02040503050406030204" pitchFamily="18" charset="0"/>
                            </a:rPr>
                            <m:t>𝑠</m:t>
                          </m:r>
                          <m:r>
                            <a:rPr lang="zh-CN" altLang="en-US" sz="1600" i="0">
                              <a:latin typeface="Cambria Math" panose="02040503050406030204" pitchFamily="18" charset="0"/>
                            </a:rPr>
                            <m:t>=</m:t>
                          </m:r>
                          <m:r>
                            <a:rPr lang="en-US" altLang="zh-CN" sz="1600" b="0" i="1" smtClean="0">
                              <a:latin typeface="Cambria Math" panose="02040503050406030204" pitchFamily="18" charset="0"/>
                            </a:rPr>
                            <m:t>1</m:t>
                          </m:r>
                        </m:sub>
                        <m:sup>
                          <m:r>
                            <a:rPr lang="zh-CN" altLang="en-US" sz="1600" i="1">
                              <a:latin typeface="Cambria Math" panose="02040503050406030204" pitchFamily="18" charset="0"/>
                            </a:rPr>
                            <m:t>h</m:t>
                          </m:r>
                        </m:sup>
                        <m:e>
                          <m:nary>
                            <m:naryPr>
                              <m:chr m:val="∑"/>
                              <m:limLoc m:val="undOvr"/>
                              <m:ctrlPr>
                                <a:rPr lang="zh-CN" altLang="en-US" sz="1600" i="1">
                                  <a:latin typeface="Cambria Math" panose="02040503050406030204" pitchFamily="18" charset="0"/>
                                </a:rPr>
                              </m:ctrlPr>
                            </m:naryPr>
                            <m:sub>
                              <m:r>
                                <a:rPr lang="zh-CN" altLang="en-US" sz="1600" i="1">
                                  <a:latin typeface="Cambria Math" panose="02040503050406030204" pitchFamily="18" charset="0"/>
                                </a:rPr>
                                <m:t>𝑡</m:t>
                              </m:r>
                              <m:r>
                                <a:rPr lang="zh-CN" altLang="en-US" sz="1600" i="0">
                                  <a:latin typeface="Cambria Math" panose="02040503050406030204" pitchFamily="18" charset="0"/>
                                </a:rPr>
                                <m:t>=</m:t>
                              </m:r>
                              <m:r>
                                <a:rPr lang="en-US" altLang="zh-CN" sz="1600" b="0" i="1" smtClean="0">
                                  <a:latin typeface="Cambria Math" panose="02040503050406030204" pitchFamily="18" charset="0"/>
                                </a:rPr>
                                <m:t>1</m:t>
                              </m:r>
                            </m:sub>
                            <m:sup>
                              <m:r>
                                <a:rPr lang="zh-CN" altLang="en-US" sz="1600" i="1">
                                  <a:latin typeface="Cambria Math" panose="02040503050406030204" pitchFamily="18" charset="0"/>
                                </a:rPr>
                                <m:t>𝑤</m:t>
                              </m:r>
                            </m:sup>
                            <m:e>
                              <m:d>
                                <m:dPr>
                                  <m:begChr m:val="|"/>
                                  <m:endChr m:val="|"/>
                                  <m:ctrlPr>
                                    <a:rPr lang="zh-CN" altLang="en-US" sz="1600" i="1">
                                      <a:latin typeface="Cambria Math" panose="02040503050406030204" pitchFamily="18" charset="0"/>
                                    </a:rPr>
                                  </m:ctrlPr>
                                </m:dPr>
                                <m:e>
                                  <m:sSub>
                                    <m:sSubPr>
                                      <m:ctrlPr>
                                        <a:rPr lang="en-US" altLang="zh-CN" sz="1600" b="0" i="1" smtClean="0">
                                          <a:latin typeface="Cambria Math" panose="02040503050406030204" pitchFamily="18" charset="0"/>
                                        </a:rPr>
                                      </m:ctrlPr>
                                    </m:sSubPr>
                                    <m:e>
                                      <m:r>
                                        <a:rPr lang="zh-CN" altLang="en-US" sz="1600" i="1">
                                          <a:latin typeface="Cambria Math" panose="02040503050406030204" pitchFamily="18" charset="0"/>
                                        </a:rPr>
                                        <m:t>𝑆</m:t>
                                      </m:r>
                                    </m:e>
                                    <m:sub>
                                      <m:r>
                                        <a:rPr lang="en-US" altLang="zh-CN" sz="1600" b="0" i="1" smtClean="0">
                                          <a:latin typeface="Cambria Math" panose="02040503050406030204" pitchFamily="18" charset="0"/>
                                        </a:rPr>
                                        <m:t>𝑥𝑦</m:t>
                                      </m:r>
                                    </m:sub>
                                  </m:sSub>
                                  <m:d>
                                    <m:dPr>
                                      <m:ctrlPr>
                                        <a:rPr lang="zh-CN" altLang="en-US" sz="1600" i="1">
                                          <a:latin typeface="Cambria Math" panose="02040503050406030204" pitchFamily="18" charset="0"/>
                                        </a:rPr>
                                      </m:ctrlPr>
                                    </m:dPr>
                                    <m:e>
                                      <m:r>
                                        <a:rPr lang="zh-CN" altLang="en-US" sz="1600" i="1">
                                          <a:latin typeface="Cambria Math" panose="02040503050406030204" pitchFamily="18" charset="0"/>
                                        </a:rPr>
                                        <m:t>𝑡</m:t>
                                      </m:r>
                                      <m:r>
                                        <a:rPr lang="zh-CN" altLang="en-US" sz="1600" i="0">
                                          <a:latin typeface="Cambria Math" panose="02040503050406030204" pitchFamily="18" charset="0"/>
                                        </a:rPr>
                                        <m:t>,</m:t>
                                      </m:r>
                                      <m:r>
                                        <a:rPr lang="zh-CN" altLang="en-US" sz="1600" i="1" smtClean="0">
                                          <a:latin typeface="Cambria Math" panose="02040503050406030204" pitchFamily="18" charset="0"/>
                                        </a:rPr>
                                        <m:t> </m:t>
                                      </m:r>
                                      <m:r>
                                        <a:rPr lang="zh-CN" altLang="en-US" sz="1600" i="1">
                                          <a:latin typeface="Cambria Math" panose="02040503050406030204" pitchFamily="18" charset="0"/>
                                        </a:rPr>
                                        <m:t>𝑠</m:t>
                                      </m:r>
                                    </m:e>
                                  </m:d>
                                  <m:r>
                                    <a:rPr lang="zh-CN" altLang="en-US" sz="1600" i="0">
                                      <a:latin typeface="Cambria Math" panose="02040503050406030204" pitchFamily="18" charset="0"/>
                                    </a:rPr>
                                    <m:t>−</m:t>
                                  </m:r>
                                  <m:r>
                                    <a:rPr lang="zh-CN" altLang="en-US" sz="1600" i="1">
                                      <a:latin typeface="Cambria Math" panose="02040503050406030204" pitchFamily="18" charset="0"/>
                                    </a:rPr>
                                    <m:t>𝑇</m:t>
                                  </m:r>
                                  <m:d>
                                    <m:dPr>
                                      <m:ctrlPr>
                                        <a:rPr lang="zh-CN" altLang="en-US" sz="1600" i="1">
                                          <a:latin typeface="Cambria Math" panose="02040503050406030204" pitchFamily="18" charset="0"/>
                                        </a:rPr>
                                      </m:ctrlPr>
                                    </m:dPr>
                                    <m:e>
                                      <m:r>
                                        <a:rPr lang="zh-CN" altLang="en-US" sz="1600" i="1">
                                          <a:latin typeface="Cambria Math" panose="02040503050406030204" pitchFamily="18" charset="0"/>
                                        </a:rPr>
                                        <m:t>𝑡</m:t>
                                      </m:r>
                                      <m:r>
                                        <a:rPr lang="zh-CN" altLang="en-US" sz="1600" i="0">
                                          <a:latin typeface="Cambria Math" panose="02040503050406030204" pitchFamily="18" charset="0"/>
                                        </a:rPr>
                                        <m:t>,</m:t>
                                      </m:r>
                                      <m:r>
                                        <a:rPr lang="zh-CN" altLang="en-US" sz="1600" i="1">
                                          <a:latin typeface="Cambria Math" panose="02040503050406030204" pitchFamily="18" charset="0"/>
                                        </a:rPr>
                                        <m:t>𝑠</m:t>
                                      </m:r>
                                    </m:e>
                                  </m:d>
                                </m:e>
                              </m:d>
                            </m:e>
                          </m:nary>
                        </m:e>
                      </m:nary>
                    </m:oMath>
                  </m:oMathPara>
                </a14:m>
                <a:endParaRPr lang="zh-CN" altLang="en-US" dirty="0">
                  <a:latin typeface="Times New Roman" panose="02020603050405020304" pitchFamily="18" charset="0"/>
                  <a:cs typeface="Times New Roman" panose="02020603050405020304" pitchFamily="18" charset="0"/>
                </a:endParaRPr>
              </a:p>
            </p:txBody>
          </p:sp>
        </mc:Choice>
        <mc:Fallback>
          <p:sp>
            <p:nvSpPr>
              <p:cNvPr id="37" name="矩形 36">
                <a:extLst>
                  <a:ext uri="{FF2B5EF4-FFF2-40B4-BE49-F238E27FC236}">
                    <a16:creationId xmlns:a16="http://schemas.microsoft.com/office/drawing/2014/main" id="{37ABC9D3-6139-46A1-BFC3-D3845CE77FCD}"/>
                  </a:ext>
                </a:extLst>
              </p:cNvPr>
              <p:cNvSpPr>
                <a:spLocks noRot="1" noChangeAspect="1" noMove="1" noResize="1" noEditPoints="1" noAdjustHandles="1" noChangeArrowheads="1" noChangeShapeType="1" noTextEdit="1"/>
              </p:cNvSpPr>
              <p:nvPr/>
            </p:nvSpPr>
            <p:spPr>
              <a:xfrm>
                <a:off x="6053640" y="3142494"/>
                <a:ext cx="2497615" cy="789703"/>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文本框 8">
                <a:extLst>
                  <a:ext uri="{FF2B5EF4-FFF2-40B4-BE49-F238E27FC236}">
                    <a16:creationId xmlns:a16="http://schemas.microsoft.com/office/drawing/2014/main" id="{82A88EBC-414F-4778-922D-7CF3DE0A4EFC}"/>
                  </a:ext>
                </a:extLst>
              </p:cNvPr>
              <p:cNvSpPr txBox="1"/>
              <p:nvPr/>
            </p:nvSpPr>
            <p:spPr>
              <a:xfrm>
                <a:off x="5977203" y="4093550"/>
                <a:ext cx="1157881"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cs typeface="Times New Roman" panose="02020603050405020304" pitchFamily="18" charset="0"/>
                        </a:rPr>
                        <m:t>=</m:t>
                      </m:r>
                      <m:d>
                        <m:dPr>
                          <m:begChr m:val="|"/>
                          <m:endChr m:val="|"/>
                          <m:ctrlPr>
                            <a:rPr lang="en-US" altLang="zh-CN" i="1" dirty="0" smtClean="0">
                              <a:latin typeface="Cambria Math" panose="02040503050406030204" pitchFamily="18" charset="0"/>
                              <a:cs typeface="Times New Roman" panose="02020603050405020304" pitchFamily="18" charset="0"/>
                            </a:rPr>
                          </m:ctrlPr>
                        </m:dPr>
                        <m:e>
                          <m:r>
                            <a:rPr lang="en-US" altLang="zh-CN" b="0" i="1" dirty="0" smtClean="0">
                              <a:latin typeface="Cambria Math" panose="02040503050406030204" pitchFamily="18" charset="0"/>
                              <a:cs typeface="Times New Roman" panose="02020603050405020304" pitchFamily="18" charset="0"/>
                            </a:rPr>
                            <m:t>0−0</m:t>
                          </m:r>
                        </m:e>
                      </m:d>
                    </m:oMath>
                  </m:oMathPara>
                </a14:m>
                <a:endParaRPr lang="zh-CN" altLang="en-US" dirty="0">
                  <a:latin typeface="Times New Roman" panose="02020603050405020304" pitchFamily="18" charset="0"/>
                  <a:cs typeface="Times New Roman" panose="02020603050405020304" pitchFamily="18" charset="0"/>
                </a:endParaRPr>
              </a:p>
            </p:txBody>
          </p:sp>
        </mc:Choice>
        <mc:Fallback>
          <p:sp>
            <p:nvSpPr>
              <p:cNvPr id="9" name="文本框 8">
                <a:extLst>
                  <a:ext uri="{FF2B5EF4-FFF2-40B4-BE49-F238E27FC236}">
                    <a16:creationId xmlns:a16="http://schemas.microsoft.com/office/drawing/2014/main" id="{82A88EBC-414F-4778-922D-7CF3DE0A4EFC}"/>
                  </a:ext>
                </a:extLst>
              </p:cNvPr>
              <p:cNvSpPr txBox="1">
                <a:spLocks noRot="1" noChangeAspect="1" noMove="1" noResize="1" noEditPoints="1" noAdjustHandles="1" noChangeArrowheads="1" noChangeShapeType="1" noTextEdit="1"/>
              </p:cNvSpPr>
              <p:nvPr/>
            </p:nvSpPr>
            <p:spPr>
              <a:xfrm>
                <a:off x="5977203" y="4093550"/>
                <a:ext cx="1157881" cy="369332"/>
              </a:xfrm>
              <a:prstGeom prst="rect">
                <a:avLst/>
              </a:prstGeom>
              <a:blipFill>
                <a:blip r:embed="rId4"/>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01964864"/>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7CC6AD28-4DF1-44A7-8091-B478770A2405}"/>
              </a:ext>
            </a:extLst>
          </p:cNvPr>
          <p:cNvSpPr>
            <a:spLocks noGrp="1"/>
          </p:cNvSpPr>
          <p:nvPr>
            <p:ph type="title"/>
          </p:nvPr>
        </p:nvSpPr>
        <p:spPr/>
        <p:txBody>
          <a:bodyPr/>
          <a:lstStyle/>
          <a:p>
            <a:r>
              <a:rPr lang="zh-CN" altLang="en-US" dirty="0"/>
              <a:t>图像匹配原理</a:t>
            </a:r>
          </a:p>
        </p:txBody>
      </p:sp>
      <p:graphicFrame>
        <p:nvGraphicFramePr>
          <p:cNvPr id="4" name="表格 3">
            <a:extLst>
              <a:ext uri="{FF2B5EF4-FFF2-40B4-BE49-F238E27FC236}">
                <a16:creationId xmlns:a16="http://schemas.microsoft.com/office/drawing/2014/main" id="{60AD99B4-776C-40A2-9476-7B87FBCE8672}"/>
              </a:ext>
            </a:extLst>
          </p:cNvPr>
          <p:cNvGraphicFramePr>
            <a:graphicFrameLocks noGrp="1"/>
          </p:cNvGraphicFramePr>
          <p:nvPr/>
        </p:nvGraphicFramePr>
        <p:xfrm>
          <a:off x="786395" y="2218191"/>
          <a:ext cx="1980000" cy="3168000"/>
        </p:xfrm>
        <a:graphic>
          <a:graphicData uri="http://schemas.openxmlformats.org/drawingml/2006/table">
            <a:tbl>
              <a:tblPr firstRow="1" bandRow="1">
                <a:tableStyleId>{5C22544A-7EE6-4342-B048-85BDC9FD1C3A}</a:tableStyleId>
              </a:tblPr>
              <a:tblGrid>
                <a:gridCol w="396000">
                  <a:extLst>
                    <a:ext uri="{9D8B030D-6E8A-4147-A177-3AD203B41FA5}">
                      <a16:colId xmlns:a16="http://schemas.microsoft.com/office/drawing/2014/main" val="1966161172"/>
                    </a:ext>
                  </a:extLst>
                </a:gridCol>
                <a:gridCol w="396000">
                  <a:extLst>
                    <a:ext uri="{9D8B030D-6E8A-4147-A177-3AD203B41FA5}">
                      <a16:colId xmlns:a16="http://schemas.microsoft.com/office/drawing/2014/main" val="3196946015"/>
                    </a:ext>
                  </a:extLst>
                </a:gridCol>
                <a:gridCol w="396000">
                  <a:extLst>
                    <a:ext uri="{9D8B030D-6E8A-4147-A177-3AD203B41FA5}">
                      <a16:colId xmlns:a16="http://schemas.microsoft.com/office/drawing/2014/main" val="4289067521"/>
                    </a:ext>
                  </a:extLst>
                </a:gridCol>
                <a:gridCol w="396000">
                  <a:extLst>
                    <a:ext uri="{9D8B030D-6E8A-4147-A177-3AD203B41FA5}">
                      <a16:colId xmlns:a16="http://schemas.microsoft.com/office/drawing/2014/main" val="2843536225"/>
                    </a:ext>
                  </a:extLst>
                </a:gridCol>
                <a:gridCol w="396000">
                  <a:extLst>
                    <a:ext uri="{9D8B030D-6E8A-4147-A177-3AD203B41FA5}">
                      <a16:colId xmlns:a16="http://schemas.microsoft.com/office/drawing/2014/main" val="644270124"/>
                    </a:ext>
                  </a:extLst>
                </a:gridCol>
              </a:tblGrid>
              <a:tr h="396000">
                <a:tc>
                  <a:txBody>
                    <a:bodyPr/>
                    <a:lstStyle/>
                    <a:p>
                      <a:pPr algn="ctr"/>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08668706"/>
                  </a:ext>
                </a:extLst>
              </a:tr>
              <a:tr h="396000">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1</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35138892"/>
                  </a:ext>
                </a:extLst>
              </a:tr>
              <a:tr h="396000">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1</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1</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1</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36620039"/>
                  </a:ext>
                </a:extLst>
              </a:tr>
              <a:tr h="396000">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1</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52947990"/>
                  </a:ext>
                </a:extLst>
              </a:tr>
              <a:tr h="396000">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46098978"/>
                  </a:ext>
                </a:extLst>
              </a:tr>
              <a:tr h="396000">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17332426"/>
                  </a:ext>
                </a:extLst>
              </a:tr>
              <a:tr h="396000">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1</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1</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1</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1</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1</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3033196512"/>
                  </a:ext>
                </a:extLst>
              </a:tr>
              <a:tr h="396000">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1</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1</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1</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1</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1</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4141251338"/>
                  </a:ext>
                </a:extLst>
              </a:tr>
            </a:tbl>
          </a:graphicData>
        </a:graphic>
      </p:graphicFrame>
      <p:graphicFrame>
        <p:nvGraphicFramePr>
          <p:cNvPr id="5" name="表格 4">
            <a:extLst>
              <a:ext uri="{FF2B5EF4-FFF2-40B4-BE49-F238E27FC236}">
                <a16:creationId xmlns:a16="http://schemas.microsoft.com/office/drawing/2014/main" id="{43AF278C-F21A-40F7-8D6E-347FD0D216B6}"/>
              </a:ext>
            </a:extLst>
          </p:cNvPr>
          <p:cNvGraphicFramePr>
            <a:graphicFrameLocks noGrp="1"/>
          </p:cNvGraphicFramePr>
          <p:nvPr>
            <p:extLst>
              <p:ext uri="{D42A27DB-BD31-4B8C-83A1-F6EECF244321}">
                <p14:modId xmlns:p14="http://schemas.microsoft.com/office/powerpoint/2010/main" val="3516942724"/>
              </p:ext>
            </p:extLst>
          </p:nvPr>
        </p:nvGraphicFramePr>
        <p:xfrm>
          <a:off x="3271855" y="4198191"/>
          <a:ext cx="1188000" cy="1188000"/>
        </p:xfrm>
        <a:graphic>
          <a:graphicData uri="http://schemas.openxmlformats.org/drawingml/2006/table">
            <a:tbl>
              <a:tblPr firstRow="1" bandRow="1">
                <a:tableStyleId>{5C22544A-7EE6-4342-B048-85BDC9FD1C3A}</a:tableStyleId>
              </a:tblPr>
              <a:tblGrid>
                <a:gridCol w="396000">
                  <a:extLst>
                    <a:ext uri="{9D8B030D-6E8A-4147-A177-3AD203B41FA5}">
                      <a16:colId xmlns:a16="http://schemas.microsoft.com/office/drawing/2014/main" val="2399994850"/>
                    </a:ext>
                  </a:extLst>
                </a:gridCol>
                <a:gridCol w="396000">
                  <a:extLst>
                    <a:ext uri="{9D8B030D-6E8A-4147-A177-3AD203B41FA5}">
                      <a16:colId xmlns:a16="http://schemas.microsoft.com/office/drawing/2014/main" val="555664748"/>
                    </a:ext>
                  </a:extLst>
                </a:gridCol>
                <a:gridCol w="396000">
                  <a:extLst>
                    <a:ext uri="{9D8B030D-6E8A-4147-A177-3AD203B41FA5}">
                      <a16:colId xmlns:a16="http://schemas.microsoft.com/office/drawing/2014/main" val="866176568"/>
                    </a:ext>
                  </a:extLst>
                </a:gridCol>
              </a:tblGrid>
              <a:tr h="396000">
                <a:tc>
                  <a:txBody>
                    <a:bodyPr/>
                    <a:lstStyle/>
                    <a:p>
                      <a:pPr algn="ctr"/>
                      <a:r>
                        <a:rPr lang="en-US" altLang="zh-CN" b="0" dirty="0">
                          <a:solidFill>
                            <a:schemeClr val="tx1"/>
                          </a:solidFill>
                          <a:latin typeface="Times New Roman" panose="02020603050405020304" pitchFamily="18" charset="0"/>
                          <a:cs typeface="Times New Roman" panose="02020603050405020304" pitchFamily="18" charset="0"/>
                        </a:rPr>
                        <a:t>0</a:t>
                      </a:r>
                      <a:endParaRPr lang="zh-CN" alt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dirty="0">
                          <a:solidFill>
                            <a:schemeClr val="tx1"/>
                          </a:solidFill>
                          <a:latin typeface="Times New Roman" panose="02020603050405020304" pitchFamily="18" charset="0"/>
                          <a:cs typeface="Times New Roman" panose="02020603050405020304" pitchFamily="18" charset="0"/>
                        </a:rPr>
                        <a:t>1</a:t>
                      </a:r>
                      <a:endParaRPr lang="zh-CN" alt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altLang="zh-CN" b="0" dirty="0">
                          <a:solidFill>
                            <a:schemeClr val="tx1"/>
                          </a:solidFill>
                          <a:latin typeface="Times New Roman" panose="02020603050405020304" pitchFamily="18" charset="0"/>
                          <a:cs typeface="Times New Roman" panose="02020603050405020304" pitchFamily="18" charset="0"/>
                        </a:rPr>
                        <a:t>0</a:t>
                      </a:r>
                      <a:endParaRPr lang="zh-CN" alt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00833037"/>
                  </a:ext>
                </a:extLst>
              </a:tr>
              <a:tr h="396000">
                <a:tc>
                  <a:txBody>
                    <a:bodyPr/>
                    <a:lstStyle/>
                    <a:p>
                      <a:pPr algn="ctr"/>
                      <a:r>
                        <a:rPr lang="en-US" altLang="zh-CN" b="0" dirty="0">
                          <a:solidFill>
                            <a:schemeClr val="tx1"/>
                          </a:solidFill>
                          <a:latin typeface="Times New Roman" panose="02020603050405020304" pitchFamily="18" charset="0"/>
                          <a:cs typeface="Times New Roman" panose="02020603050405020304" pitchFamily="18" charset="0"/>
                        </a:rPr>
                        <a:t>1</a:t>
                      </a:r>
                      <a:endParaRPr lang="zh-CN" alt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altLang="zh-CN" b="0" dirty="0">
                          <a:solidFill>
                            <a:schemeClr val="tx1"/>
                          </a:solidFill>
                          <a:latin typeface="Times New Roman" panose="02020603050405020304" pitchFamily="18" charset="0"/>
                          <a:cs typeface="Times New Roman" panose="02020603050405020304" pitchFamily="18" charset="0"/>
                        </a:rPr>
                        <a:t>1</a:t>
                      </a:r>
                      <a:endParaRPr lang="zh-CN" alt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altLang="zh-CN" b="0" dirty="0">
                          <a:solidFill>
                            <a:schemeClr val="tx1"/>
                          </a:solidFill>
                          <a:latin typeface="Times New Roman" panose="02020603050405020304" pitchFamily="18" charset="0"/>
                          <a:cs typeface="Times New Roman" panose="02020603050405020304" pitchFamily="18" charset="0"/>
                        </a:rPr>
                        <a:t>1</a:t>
                      </a:r>
                      <a:endParaRPr lang="zh-CN" alt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2104157816"/>
                  </a:ext>
                </a:extLst>
              </a:tr>
              <a:tr h="396000">
                <a:tc>
                  <a:txBody>
                    <a:bodyPr/>
                    <a:lstStyle/>
                    <a:p>
                      <a:pPr algn="ctr"/>
                      <a:r>
                        <a:rPr lang="en-US" altLang="zh-CN" b="0" dirty="0">
                          <a:solidFill>
                            <a:schemeClr val="tx1"/>
                          </a:solidFill>
                          <a:latin typeface="Times New Roman" panose="02020603050405020304" pitchFamily="18" charset="0"/>
                          <a:cs typeface="Times New Roman" panose="02020603050405020304" pitchFamily="18" charset="0"/>
                        </a:rPr>
                        <a:t>0</a:t>
                      </a:r>
                      <a:endParaRPr lang="zh-CN" alt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dirty="0">
                          <a:solidFill>
                            <a:schemeClr val="tx1"/>
                          </a:solidFill>
                          <a:latin typeface="Times New Roman" panose="02020603050405020304" pitchFamily="18" charset="0"/>
                          <a:cs typeface="Times New Roman" panose="02020603050405020304" pitchFamily="18" charset="0"/>
                        </a:rPr>
                        <a:t>1</a:t>
                      </a:r>
                      <a:endParaRPr lang="zh-CN" alt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altLang="zh-CN" b="0" dirty="0">
                          <a:solidFill>
                            <a:schemeClr val="tx1"/>
                          </a:solidFill>
                          <a:latin typeface="Times New Roman" panose="02020603050405020304" pitchFamily="18" charset="0"/>
                          <a:cs typeface="Times New Roman" panose="02020603050405020304" pitchFamily="18" charset="0"/>
                        </a:rPr>
                        <a:t>0</a:t>
                      </a:r>
                      <a:endParaRPr lang="zh-CN" alt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48850823"/>
                  </a:ext>
                </a:extLst>
              </a:tr>
            </a:tbl>
          </a:graphicData>
        </a:graphic>
      </p:graphicFrame>
      <p:sp>
        <p:nvSpPr>
          <p:cNvPr id="6" name="文本框 5">
            <a:extLst>
              <a:ext uri="{FF2B5EF4-FFF2-40B4-BE49-F238E27FC236}">
                <a16:creationId xmlns:a16="http://schemas.microsoft.com/office/drawing/2014/main" id="{F41D40B8-6A7C-440B-844B-90FA2482C24C}"/>
              </a:ext>
            </a:extLst>
          </p:cNvPr>
          <p:cNvSpPr txBox="1"/>
          <p:nvPr/>
        </p:nvSpPr>
        <p:spPr>
          <a:xfrm>
            <a:off x="3478568" y="5386191"/>
            <a:ext cx="774571" cy="369332"/>
          </a:xfrm>
          <a:prstGeom prst="rect">
            <a:avLst/>
          </a:prstGeom>
          <a:noFill/>
        </p:spPr>
        <p:txBody>
          <a:bodyPr wrap="none" rtlCol="0">
            <a:spAutoFit/>
          </a:bodyPr>
          <a:lstStyle/>
          <a:p>
            <a:r>
              <a:rPr lang="zh-CN" altLang="en-US" dirty="0"/>
              <a:t>模板</a:t>
            </a:r>
            <a:r>
              <a:rPr lang="en-US" altLang="zh-CN" i="1" dirty="0">
                <a:latin typeface="Times New Roman" panose="02020603050405020304" pitchFamily="18" charset="0"/>
                <a:cs typeface="Times New Roman" panose="02020603050405020304" pitchFamily="18" charset="0"/>
              </a:rPr>
              <a:t>T</a:t>
            </a:r>
            <a:endParaRPr lang="zh-CN" altLang="en-US" i="1" dirty="0">
              <a:latin typeface="Times New Roman" panose="02020603050405020304" pitchFamily="18" charset="0"/>
              <a:cs typeface="Times New Roman" panose="02020603050405020304" pitchFamily="18" charset="0"/>
            </a:endParaRPr>
          </a:p>
        </p:txBody>
      </p:sp>
      <p:sp>
        <p:nvSpPr>
          <p:cNvPr id="7" name="文本框 6">
            <a:extLst>
              <a:ext uri="{FF2B5EF4-FFF2-40B4-BE49-F238E27FC236}">
                <a16:creationId xmlns:a16="http://schemas.microsoft.com/office/drawing/2014/main" id="{3F1CBFDF-763E-40FC-BDCB-4CCFEFA8C6C1}"/>
              </a:ext>
            </a:extLst>
          </p:cNvPr>
          <p:cNvSpPr txBox="1"/>
          <p:nvPr/>
        </p:nvSpPr>
        <p:spPr>
          <a:xfrm>
            <a:off x="1164689" y="5386191"/>
            <a:ext cx="1223412" cy="369332"/>
          </a:xfrm>
          <a:prstGeom prst="rect">
            <a:avLst/>
          </a:prstGeom>
          <a:noFill/>
        </p:spPr>
        <p:txBody>
          <a:bodyPr wrap="none" rtlCol="0">
            <a:spAutoFit/>
          </a:bodyPr>
          <a:lstStyle/>
          <a:p>
            <a:r>
              <a:rPr lang="zh-CN" altLang="en-US" dirty="0"/>
              <a:t>搜索图像</a:t>
            </a:r>
            <a:r>
              <a:rPr lang="en-US" altLang="zh-CN" i="1" dirty="0">
                <a:latin typeface="Times New Roman" panose="02020603050405020304" pitchFamily="18" charset="0"/>
                <a:cs typeface="Times New Roman" panose="02020603050405020304" pitchFamily="18" charset="0"/>
              </a:rPr>
              <a:t>S</a:t>
            </a:r>
            <a:endParaRPr lang="zh-CN" altLang="en-US" i="1" dirty="0">
              <a:latin typeface="Times New Roman" panose="02020603050405020304" pitchFamily="18" charset="0"/>
              <a:cs typeface="Times New Roman" panose="02020603050405020304" pitchFamily="18" charset="0"/>
            </a:endParaRPr>
          </a:p>
        </p:txBody>
      </p:sp>
      <p:sp>
        <p:nvSpPr>
          <p:cNvPr id="2" name="矩形 1">
            <a:extLst>
              <a:ext uri="{FF2B5EF4-FFF2-40B4-BE49-F238E27FC236}">
                <a16:creationId xmlns:a16="http://schemas.microsoft.com/office/drawing/2014/main" id="{6AE7E305-76F2-47A1-B6C6-12E83ECB5504}"/>
              </a:ext>
            </a:extLst>
          </p:cNvPr>
          <p:cNvSpPr/>
          <p:nvPr/>
        </p:nvSpPr>
        <p:spPr>
          <a:xfrm>
            <a:off x="839585" y="2269374"/>
            <a:ext cx="1080654" cy="1072342"/>
          </a:xfrm>
          <a:prstGeom prst="rect">
            <a:avLst/>
          </a:prstGeom>
          <a:noFill/>
          <a:ln w="38100">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8" name="表格 7">
            <a:extLst>
              <a:ext uri="{FF2B5EF4-FFF2-40B4-BE49-F238E27FC236}">
                <a16:creationId xmlns:a16="http://schemas.microsoft.com/office/drawing/2014/main" id="{FFA0CC27-457F-4E86-8CE9-85CC561A3511}"/>
              </a:ext>
            </a:extLst>
          </p:cNvPr>
          <p:cNvGraphicFramePr>
            <a:graphicFrameLocks noGrp="1"/>
          </p:cNvGraphicFramePr>
          <p:nvPr>
            <p:extLst>
              <p:ext uri="{D42A27DB-BD31-4B8C-83A1-F6EECF244321}">
                <p14:modId xmlns:p14="http://schemas.microsoft.com/office/powerpoint/2010/main" val="2544121877"/>
              </p:ext>
            </p:extLst>
          </p:nvPr>
        </p:nvGraphicFramePr>
        <p:xfrm>
          <a:off x="3271855" y="2218191"/>
          <a:ext cx="1188000" cy="1188000"/>
        </p:xfrm>
        <a:graphic>
          <a:graphicData uri="http://schemas.openxmlformats.org/drawingml/2006/table">
            <a:tbl>
              <a:tblPr firstRow="1" bandRow="1">
                <a:tableStyleId>{5C22544A-7EE6-4342-B048-85BDC9FD1C3A}</a:tableStyleId>
              </a:tblPr>
              <a:tblGrid>
                <a:gridCol w="396000">
                  <a:extLst>
                    <a:ext uri="{9D8B030D-6E8A-4147-A177-3AD203B41FA5}">
                      <a16:colId xmlns:a16="http://schemas.microsoft.com/office/drawing/2014/main" val="2399994850"/>
                    </a:ext>
                  </a:extLst>
                </a:gridCol>
                <a:gridCol w="396000">
                  <a:extLst>
                    <a:ext uri="{9D8B030D-6E8A-4147-A177-3AD203B41FA5}">
                      <a16:colId xmlns:a16="http://schemas.microsoft.com/office/drawing/2014/main" val="555664748"/>
                    </a:ext>
                  </a:extLst>
                </a:gridCol>
                <a:gridCol w="396000">
                  <a:extLst>
                    <a:ext uri="{9D8B030D-6E8A-4147-A177-3AD203B41FA5}">
                      <a16:colId xmlns:a16="http://schemas.microsoft.com/office/drawing/2014/main" val="866176568"/>
                    </a:ext>
                  </a:extLst>
                </a:gridCol>
              </a:tblGrid>
              <a:tr h="396000">
                <a:tc>
                  <a:txBody>
                    <a:bodyPr/>
                    <a:lstStyle/>
                    <a:p>
                      <a:pPr algn="ctr"/>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00833037"/>
                  </a:ext>
                </a:extLst>
              </a:tr>
              <a:tr h="396000">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1</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2104157816"/>
                  </a:ext>
                </a:extLst>
              </a:tr>
              <a:tr h="396000">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1</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1</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248850823"/>
                  </a:ext>
                </a:extLst>
              </a:tr>
            </a:tbl>
          </a:graphicData>
        </a:graphic>
      </p:graphicFrame>
      <p:sp>
        <p:nvSpPr>
          <p:cNvPr id="11" name="箭头: 右 10">
            <a:extLst>
              <a:ext uri="{FF2B5EF4-FFF2-40B4-BE49-F238E27FC236}">
                <a16:creationId xmlns:a16="http://schemas.microsoft.com/office/drawing/2014/main" id="{700287B1-C76F-464E-BD44-855C9B03E284}"/>
              </a:ext>
            </a:extLst>
          </p:cNvPr>
          <p:cNvSpPr/>
          <p:nvPr/>
        </p:nvSpPr>
        <p:spPr>
          <a:xfrm>
            <a:off x="2011680" y="2635135"/>
            <a:ext cx="1188000" cy="108065"/>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12" name="文本框 11">
                <a:extLst>
                  <a:ext uri="{FF2B5EF4-FFF2-40B4-BE49-F238E27FC236}">
                    <a16:creationId xmlns:a16="http://schemas.microsoft.com/office/drawing/2014/main" id="{145B794B-14FE-4D7E-95C1-32FA7625948F}"/>
                  </a:ext>
                </a:extLst>
              </p:cNvPr>
              <p:cNvSpPr txBox="1"/>
              <p:nvPr/>
            </p:nvSpPr>
            <p:spPr>
              <a:xfrm>
                <a:off x="3375560" y="3341716"/>
                <a:ext cx="980589" cy="391261"/>
              </a:xfrm>
              <a:prstGeom prst="rect">
                <a:avLst/>
              </a:prstGeom>
              <a:noFill/>
            </p:spPr>
            <p:txBody>
              <a:bodyPr wrap="none" rtlCol="0">
                <a:spAutoFit/>
              </a:bodyPr>
              <a:lstStyle/>
              <a:p>
                <a:r>
                  <a:rPr lang="zh-CN" altLang="en-US" dirty="0"/>
                  <a:t>子图</a:t>
                </a:r>
                <a14:m>
                  <m:oMath xmlns:m="http://schemas.openxmlformats.org/officeDocument/2006/math">
                    <m:sSub>
                      <m:sSubPr>
                        <m:ctrlPr>
                          <a:rPr lang="en-US" altLang="zh-CN" b="0" i="1" dirty="0" smtClean="0">
                            <a:latin typeface="Cambria Math" panose="02040503050406030204" pitchFamily="18" charset="0"/>
                          </a:rPr>
                        </m:ctrlPr>
                      </m:sSubPr>
                      <m:e>
                        <m:r>
                          <a:rPr lang="en-US" altLang="zh-CN" i="1" dirty="0">
                            <a:latin typeface="Cambria Math" panose="02040503050406030204" pitchFamily="18" charset="0"/>
                          </a:rPr>
                          <m:t>𝑆</m:t>
                        </m:r>
                      </m:e>
                      <m:sub>
                        <m:r>
                          <a:rPr lang="en-US" altLang="zh-CN" b="0" i="1" dirty="0" smtClean="0">
                            <a:latin typeface="Cambria Math" panose="02040503050406030204" pitchFamily="18" charset="0"/>
                          </a:rPr>
                          <m:t>𝑥𝑦</m:t>
                        </m:r>
                      </m:sub>
                    </m:sSub>
                  </m:oMath>
                </a14:m>
                <a:endParaRPr lang="zh-CN" altLang="en-US" i="1" dirty="0"/>
              </a:p>
            </p:txBody>
          </p:sp>
        </mc:Choice>
        <mc:Fallback>
          <p:sp>
            <p:nvSpPr>
              <p:cNvPr id="12" name="文本框 11">
                <a:extLst>
                  <a:ext uri="{FF2B5EF4-FFF2-40B4-BE49-F238E27FC236}">
                    <a16:creationId xmlns:a16="http://schemas.microsoft.com/office/drawing/2014/main" id="{145B794B-14FE-4D7E-95C1-32FA7625948F}"/>
                  </a:ext>
                </a:extLst>
              </p:cNvPr>
              <p:cNvSpPr txBox="1">
                <a:spLocks noRot="1" noChangeAspect="1" noMove="1" noResize="1" noEditPoints="1" noAdjustHandles="1" noChangeArrowheads="1" noChangeShapeType="1" noTextEdit="1"/>
              </p:cNvSpPr>
              <p:nvPr/>
            </p:nvSpPr>
            <p:spPr>
              <a:xfrm>
                <a:off x="3375560" y="3341716"/>
                <a:ext cx="980589" cy="391261"/>
              </a:xfrm>
              <a:prstGeom prst="rect">
                <a:avLst/>
              </a:prstGeom>
              <a:blipFill>
                <a:blip r:embed="rId2"/>
                <a:stretch>
                  <a:fillRect l="-5590" t="-6250" b="-20313"/>
                </a:stretch>
              </a:blipFill>
            </p:spPr>
            <p:txBody>
              <a:bodyPr/>
              <a:lstStyle/>
              <a:p>
                <a:r>
                  <a:rPr lang="zh-CN" altLang="en-US">
                    <a:noFill/>
                  </a:rPr>
                  <a:t> </a:t>
                </a:r>
              </a:p>
            </p:txBody>
          </p:sp>
        </mc:Fallback>
      </mc:AlternateContent>
      <p:sp>
        <p:nvSpPr>
          <p:cNvPr id="13" name="右大括号 12">
            <a:extLst>
              <a:ext uri="{FF2B5EF4-FFF2-40B4-BE49-F238E27FC236}">
                <a16:creationId xmlns:a16="http://schemas.microsoft.com/office/drawing/2014/main" id="{3F5B7510-A4CC-4704-BBAC-11D06263AE1B}"/>
              </a:ext>
            </a:extLst>
          </p:cNvPr>
          <p:cNvSpPr/>
          <p:nvPr/>
        </p:nvSpPr>
        <p:spPr>
          <a:xfrm>
            <a:off x="4544423" y="2831107"/>
            <a:ext cx="274320" cy="1546167"/>
          </a:xfrm>
          <a:prstGeom prst="rightBrace">
            <a:avLst>
              <a:gd name="adj1" fmla="val 33061"/>
              <a:gd name="adj2" fmla="val 48924"/>
            </a:avLst>
          </a:prstGeom>
          <a:ln w="1905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14" name="箭头: 右 13">
            <a:extLst>
              <a:ext uri="{FF2B5EF4-FFF2-40B4-BE49-F238E27FC236}">
                <a16:creationId xmlns:a16="http://schemas.microsoft.com/office/drawing/2014/main" id="{389C3138-3628-4468-99A6-A4456535F018}"/>
              </a:ext>
            </a:extLst>
          </p:cNvPr>
          <p:cNvSpPr/>
          <p:nvPr/>
        </p:nvSpPr>
        <p:spPr>
          <a:xfrm>
            <a:off x="4789203" y="3566160"/>
            <a:ext cx="1188000" cy="46627"/>
          </a:xfrm>
          <a:prstGeom prst="rightArrow">
            <a:avLst>
              <a:gd name="adj1" fmla="val 50000"/>
              <a:gd name="adj2" fmla="val 111641"/>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F3EE43C5-0A1A-496B-9CFE-35829092DB83}"/>
              </a:ext>
            </a:extLst>
          </p:cNvPr>
          <p:cNvSpPr txBox="1"/>
          <p:nvPr/>
        </p:nvSpPr>
        <p:spPr>
          <a:xfrm>
            <a:off x="4713789" y="3220141"/>
            <a:ext cx="1338828" cy="369332"/>
          </a:xfrm>
          <a:prstGeom prst="rect">
            <a:avLst/>
          </a:prstGeom>
          <a:noFill/>
        </p:spPr>
        <p:txBody>
          <a:bodyPr wrap="none" rtlCol="0">
            <a:spAutoFit/>
          </a:bodyPr>
          <a:lstStyle/>
          <a:p>
            <a:r>
              <a:rPr lang="zh-CN" altLang="en-US" dirty="0"/>
              <a:t>相似性度量</a:t>
            </a:r>
          </a:p>
        </p:txBody>
      </p:sp>
      <p:cxnSp>
        <p:nvCxnSpPr>
          <p:cNvPr id="16" name="直接连接符 15">
            <a:extLst>
              <a:ext uri="{FF2B5EF4-FFF2-40B4-BE49-F238E27FC236}">
                <a16:creationId xmlns:a16="http://schemas.microsoft.com/office/drawing/2014/main" id="{1C3CF67D-A2FE-47CF-B0A2-5E98B6A7B8B0}"/>
              </a:ext>
            </a:extLst>
          </p:cNvPr>
          <p:cNvCxnSpPr/>
          <p:nvPr/>
        </p:nvCxnSpPr>
        <p:spPr>
          <a:xfrm>
            <a:off x="3271855" y="3937599"/>
            <a:ext cx="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7DE73C93-E393-4B19-9805-671E1ED4D65E}"/>
              </a:ext>
            </a:extLst>
          </p:cNvPr>
          <p:cNvCxnSpPr/>
          <p:nvPr/>
        </p:nvCxnSpPr>
        <p:spPr>
          <a:xfrm>
            <a:off x="4446345" y="3937599"/>
            <a:ext cx="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DC216C5D-6D2E-4845-AD2F-789FE71DB338}"/>
              </a:ext>
            </a:extLst>
          </p:cNvPr>
          <p:cNvCxnSpPr>
            <a:cxnSpLocks/>
          </p:cNvCxnSpPr>
          <p:nvPr/>
        </p:nvCxnSpPr>
        <p:spPr>
          <a:xfrm>
            <a:off x="3271855" y="4047545"/>
            <a:ext cx="1174490"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DEC15931-97D0-4464-ACEE-68E10333A399}"/>
              </a:ext>
            </a:extLst>
          </p:cNvPr>
          <p:cNvSpPr txBox="1"/>
          <p:nvPr/>
        </p:nvSpPr>
        <p:spPr>
          <a:xfrm>
            <a:off x="3732451" y="3772156"/>
            <a:ext cx="351378" cy="369332"/>
          </a:xfrm>
          <a:prstGeom prst="rect">
            <a:avLst/>
          </a:prstGeom>
          <a:noFill/>
        </p:spPr>
        <p:txBody>
          <a:bodyPr wrap="none" rtlCol="0">
            <a:spAutoFit/>
          </a:bodyPr>
          <a:lstStyle/>
          <a:p>
            <a:r>
              <a:rPr lang="en-US" altLang="zh-CN" i="1" dirty="0">
                <a:latin typeface="Times New Roman" panose="02020603050405020304" pitchFamily="18" charset="0"/>
                <a:cs typeface="Times New Roman" panose="02020603050405020304" pitchFamily="18" charset="0"/>
              </a:rPr>
              <a:t>w</a:t>
            </a:r>
            <a:endParaRPr lang="zh-CN" altLang="en-US" i="1" dirty="0">
              <a:latin typeface="Times New Roman" panose="02020603050405020304" pitchFamily="18" charset="0"/>
              <a:cs typeface="Times New Roman" panose="02020603050405020304" pitchFamily="18" charset="0"/>
            </a:endParaRPr>
          </a:p>
        </p:txBody>
      </p:sp>
      <p:cxnSp>
        <p:nvCxnSpPr>
          <p:cNvPr id="22" name="直接连接符 21">
            <a:extLst>
              <a:ext uri="{FF2B5EF4-FFF2-40B4-BE49-F238E27FC236}">
                <a16:creationId xmlns:a16="http://schemas.microsoft.com/office/drawing/2014/main" id="{87B6B539-CA1C-4CC5-BC3F-F928609E2C7E}"/>
              </a:ext>
            </a:extLst>
          </p:cNvPr>
          <p:cNvCxnSpPr>
            <a:cxnSpLocks/>
          </p:cNvCxnSpPr>
          <p:nvPr/>
        </p:nvCxnSpPr>
        <p:spPr>
          <a:xfrm rot="5400000">
            <a:off x="3093771" y="4083891"/>
            <a:ext cx="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D75B4756-536A-4F64-AD0F-AF4BD9D80C9A}"/>
              </a:ext>
            </a:extLst>
          </p:cNvPr>
          <p:cNvCxnSpPr>
            <a:cxnSpLocks/>
          </p:cNvCxnSpPr>
          <p:nvPr/>
        </p:nvCxnSpPr>
        <p:spPr>
          <a:xfrm rot="5400000">
            <a:off x="3085380" y="5279082"/>
            <a:ext cx="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B4690162-AEB6-47F0-A1FC-0D1048A8ABC0}"/>
              </a:ext>
            </a:extLst>
          </p:cNvPr>
          <p:cNvCxnSpPr>
            <a:cxnSpLocks/>
          </p:cNvCxnSpPr>
          <p:nvPr/>
        </p:nvCxnSpPr>
        <p:spPr>
          <a:xfrm>
            <a:off x="3093771" y="4198191"/>
            <a:ext cx="0" cy="1195191"/>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5" name="文本框 24">
            <a:extLst>
              <a:ext uri="{FF2B5EF4-FFF2-40B4-BE49-F238E27FC236}">
                <a16:creationId xmlns:a16="http://schemas.microsoft.com/office/drawing/2014/main" id="{2E728074-0F9E-44BE-AD1E-D23D30D21406}"/>
              </a:ext>
            </a:extLst>
          </p:cNvPr>
          <p:cNvSpPr txBox="1"/>
          <p:nvPr/>
        </p:nvSpPr>
        <p:spPr>
          <a:xfrm>
            <a:off x="2862753" y="4569785"/>
            <a:ext cx="311304" cy="369332"/>
          </a:xfrm>
          <a:prstGeom prst="rect">
            <a:avLst/>
          </a:prstGeom>
          <a:noFill/>
        </p:spPr>
        <p:txBody>
          <a:bodyPr wrap="none" rtlCol="0">
            <a:spAutoFit/>
          </a:bodyPr>
          <a:lstStyle/>
          <a:p>
            <a:r>
              <a:rPr lang="en-US" altLang="zh-CN" i="1" dirty="0">
                <a:latin typeface="Times New Roman" panose="02020603050405020304" pitchFamily="18" charset="0"/>
                <a:cs typeface="Times New Roman" panose="02020603050405020304" pitchFamily="18" charset="0"/>
              </a:rPr>
              <a:t>h</a:t>
            </a:r>
            <a:endParaRPr lang="zh-CN" altLang="en-US" i="1" dirty="0">
              <a:latin typeface="Times New Roman" panose="02020603050405020304" pitchFamily="18" charset="0"/>
              <a:cs typeface="Times New Roman" panose="02020603050405020304" pitchFamily="18" charset="0"/>
            </a:endParaRPr>
          </a:p>
        </p:txBody>
      </p:sp>
      <p:cxnSp>
        <p:nvCxnSpPr>
          <p:cNvPr id="27" name="直接连接符 26">
            <a:extLst>
              <a:ext uri="{FF2B5EF4-FFF2-40B4-BE49-F238E27FC236}">
                <a16:creationId xmlns:a16="http://schemas.microsoft.com/office/drawing/2014/main" id="{460DB57F-A66E-4DD8-B580-9EE787368FE1}"/>
              </a:ext>
            </a:extLst>
          </p:cNvPr>
          <p:cNvCxnSpPr>
            <a:cxnSpLocks/>
          </p:cNvCxnSpPr>
          <p:nvPr/>
        </p:nvCxnSpPr>
        <p:spPr>
          <a:xfrm rot="5400000">
            <a:off x="592745" y="2103891"/>
            <a:ext cx="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3CC000DA-569C-4D7D-B375-72CB6ACFD205}"/>
              </a:ext>
            </a:extLst>
          </p:cNvPr>
          <p:cNvCxnSpPr>
            <a:cxnSpLocks/>
          </p:cNvCxnSpPr>
          <p:nvPr/>
        </p:nvCxnSpPr>
        <p:spPr>
          <a:xfrm rot="5400000">
            <a:off x="608324" y="5271891"/>
            <a:ext cx="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529BB29A-2FA6-4CFC-BB9D-56D1A1DCA58B}"/>
              </a:ext>
            </a:extLst>
          </p:cNvPr>
          <p:cNvCxnSpPr>
            <a:cxnSpLocks/>
          </p:cNvCxnSpPr>
          <p:nvPr/>
        </p:nvCxnSpPr>
        <p:spPr>
          <a:xfrm>
            <a:off x="592745" y="2218191"/>
            <a:ext cx="0" cy="316800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0" name="文本框 29">
            <a:extLst>
              <a:ext uri="{FF2B5EF4-FFF2-40B4-BE49-F238E27FC236}">
                <a16:creationId xmlns:a16="http://schemas.microsoft.com/office/drawing/2014/main" id="{53A873C0-78CA-4DB4-86A2-216AC298E15C}"/>
              </a:ext>
            </a:extLst>
          </p:cNvPr>
          <p:cNvSpPr txBox="1"/>
          <p:nvPr/>
        </p:nvSpPr>
        <p:spPr>
          <a:xfrm>
            <a:off x="297393" y="3617525"/>
            <a:ext cx="351378" cy="369332"/>
          </a:xfrm>
          <a:prstGeom prst="rect">
            <a:avLst/>
          </a:prstGeom>
          <a:noFill/>
        </p:spPr>
        <p:txBody>
          <a:bodyPr wrap="none" rtlCol="0">
            <a:spAutoFit/>
          </a:bodyPr>
          <a:lstStyle/>
          <a:p>
            <a:r>
              <a:rPr lang="en-US" altLang="zh-CN" i="1" dirty="0">
                <a:latin typeface="Times New Roman" panose="02020603050405020304" pitchFamily="18" charset="0"/>
                <a:cs typeface="Times New Roman" panose="02020603050405020304" pitchFamily="18" charset="0"/>
              </a:rPr>
              <a:t>H</a:t>
            </a:r>
            <a:endParaRPr lang="zh-CN" altLang="en-US" i="1" dirty="0">
              <a:latin typeface="Times New Roman" panose="02020603050405020304" pitchFamily="18" charset="0"/>
              <a:cs typeface="Times New Roman" panose="02020603050405020304" pitchFamily="18" charset="0"/>
            </a:endParaRPr>
          </a:p>
        </p:txBody>
      </p:sp>
      <p:cxnSp>
        <p:nvCxnSpPr>
          <p:cNvPr id="32" name="直接连接符 31">
            <a:extLst>
              <a:ext uri="{FF2B5EF4-FFF2-40B4-BE49-F238E27FC236}">
                <a16:creationId xmlns:a16="http://schemas.microsoft.com/office/drawing/2014/main" id="{CBA7240A-1AFA-4A14-BB9E-BA4944F1E9CE}"/>
              </a:ext>
            </a:extLst>
          </p:cNvPr>
          <p:cNvCxnSpPr/>
          <p:nvPr/>
        </p:nvCxnSpPr>
        <p:spPr>
          <a:xfrm>
            <a:off x="786395" y="1946239"/>
            <a:ext cx="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id="{53317093-B7CF-439C-B65A-BC468C32AF21}"/>
              </a:ext>
            </a:extLst>
          </p:cNvPr>
          <p:cNvCxnSpPr/>
          <p:nvPr/>
        </p:nvCxnSpPr>
        <p:spPr>
          <a:xfrm>
            <a:off x="2766395" y="1946239"/>
            <a:ext cx="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接箭头连接符 33">
            <a:extLst>
              <a:ext uri="{FF2B5EF4-FFF2-40B4-BE49-F238E27FC236}">
                <a16:creationId xmlns:a16="http://schemas.microsoft.com/office/drawing/2014/main" id="{5272A0EB-BB50-46DE-B65F-3D5FFD065E49}"/>
              </a:ext>
            </a:extLst>
          </p:cNvPr>
          <p:cNvCxnSpPr>
            <a:cxnSpLocks/>
          </p:cNvCxnSpPr>
          <p:nvPr/>
        </p:nvCxnSpPr>
        <p:spPr>
          <a:xfrm>
            <a:off x="786395" y="2056185"/>
            <a:ext cx="1980000" cy="4354"/>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6" name="文本框 35">
            <a:extLst>
              <a:ext uri="{FF2B5EF4-FFF2-40B4-BE49-F238E27FC236}">
                <a16:creationId xmlns:a16="http://schemas.microsoft.com/office/drawing/2014/main" id="{2E8395A2-73FA-474C-8126-8F10C0403BDB}"/>
              </a:ext>
            </a:extLst>
          </p:cNvPr>
          <p:cNvSpPr txBox="1"/>
          <p:nvPr/>
        </p:nvSpPr>
        <p:spPr>
          <a:xfrm>
            <a:off x="1600706" y="1770033"/>
            <a:ext cx="377026" cy="369332"/>
          </a:xfrm>
          <a:prstGeom prst="rect">
            <a:avLst/>
          </a:prstGeom>
          <a:noFill/>
        </p:spPr>
        <p:txBody>
          <a:bodyPr wrap="none" rtlCol="0">
            <a:spAutoFit/>
          </a:bodyPr>
          <a:lstStyle/>
          <a:p>
            <a:r>
              <a:rPr lang="en-US" altLang="zh-CN" i="1" dirty="0">
                <a:latin typeface="Times New Roman" panose="02020603050405020304" pitchFamily="18" charset="0"/>
                <a:cs typeface="Times New Roman" panose="02020603050405020304" pitchFamily="18" charset="0"/>
              </a:rPr>
              <a:t>W</a:t>
            </a:r>
            <a:endParaRPr lang="zh-CN" altLang="en-US" i="1"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7" name="矩形 36">
                <a:extLst>
                  <a:ext uri="{FF2B5EF4-FFF2-40B4-BE49-F238E27FC236}">
                    <a16:creationId xmlns:a16="http://schemas.microsoft.com/office/drawing/2014/main" id="{37ABC9D3-6139-46A1-BFC3-D3845CE77FCD}"/>
                  </a:ext>
                </a:extLst>
              </p:cNvPr>
              <p:cNvSpPr/>
              <p:nvPr/>
            </p:nvSpPr>
            <p:spPr>
              <a:xfrm>
                <a:off x="6053640" y="3142494"/>
                <a:ext cx="2497615" cy="789703"/>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nary>
                        <m:naryPr>
                          <m:chr m:val="∑"/>
                          <m:limLoc m:val="undOvr"/>
                          <m:ctrlPr>
                            <a:rPr lang="zh-CN" altLang="en-US" sz="1600" smtClean="0">
                              <a:latin typeface="Cambria Math" panose="02040503050406030204" pitchFamily="18" charset="0"/>
                            </a:rPr>
                          </m:ctrlPr>
                        </m:naryPr>
                        <m:sub>
                          <m:r>
                            <a:rPr lang="zh-CN" altLang="en-US" sz="1600" i="1">
                              <a:latin typeface="Cambria Math" panose="02040503050406030204" pitchFamily="18" charset="0"/>
                            </a:rPr>
                            <m:t>𝑠</m:t>
                          </m:r>
                          <m:r>
                            <a:rPr lang="zh-CN" altLang="en-US" sz="1600" i="0">
                              <a:latin typeface="Cambria Math" panose="02040503050406030204" pitchFamily="18" charset="0"/>
                            </a:rPr>
                            <m:t>=</m:t>
                          </m:r>
                          <m:r>
                            <a:rPr lang="en-US" altLang="zh-CN" sz="1600" b="0" i="1" smtClean="0">
                              <a:latin typeface="Cambria Math" panose="02040503050406030204" pitchFamily="18" charset="0"/>
                            </a:rPr>
                            <m:t>1</m:t>
                          </m:r>
                        </m:sub>
                        <m:sup>
                          <m:r>
                            <a:rPr lang="zh-CN" altLang="en-US" sz="1600" i="1">
                              <a:latin typeface="Cambria Math" panose="02040503050406030204" pitchFamily="18" charset="0"/>
                            </a:rPr>
                            <m:t>h</m:t>
                          </m:r>
                        </m:sup>
                        <m:e>
                          <m:nary>
                            <m:naryPr>
                              <m:chr m:val="∑"/>
                              <m:limLoc m:val="undOvr"/>
                              <m:ctrlPr>
                                <a:rPr lang="zh-CN" altLang="en-US" sz="1600" i="1">
                                  <a:latin typeface="Cambria Math" panose="02040503050406030204" pitchFamily="18" charset="0"/>
                                </a:rPr>
                              </m:ctrlPr>
                            </m:naryPr>
                            <m:sub>
                              <m:r>
                                <a:rPr lang="zh-CN" altLang="en-US" sz="1600" i="1">
                                  <a:latin typeface="Cambria Math" panose="02040503050406030204" pitchFamily="18" charset="0"/>
                                </a:rPr>
                                <m:t>𝑡</m:t>
                              </m:r>
                              <m:r>
                                <a:rPr lang="zh-CN" altLang="en-US" sz="1600" i="0">
                                  <a:latin typeface="Cambria Math" panose="02040503050406030204" pitchFamily="18" charset="0"/>
                                </a:rPr>
                                <m:t>=</m:t>
                              </m:r>
                              <m:r>
                                <a:rPr lang="en-US" altLang="zh-CN" sz="1600" b="0" i="1" smtClean="0">
                                  <a:latin typeface="Cambria Math" panose="02040503050406030204" pitchFamily="18" charset="0"/>
                                </a:rPr>
                                <m:t>1</m:t>
                              </m:r>
                            </m:sub>
                            <m:sup>
                              <m:r>
                                <a:rPr lang="zh-CN" altLang="en-US" sz="1600" i="1">
                                  <a:latin typeface="Cambria Math" panose="02040503050406030204" pitchFamily="18" charset="0"/>
                                </a:rPr>
                                <m:t>𝑤</m:t>
                              </m:r>
                            </m:sup>
                            <m:e>
                              <m:d>
                                <m:dPr>
                                  <m:begChr m:val="|"/>
                                  <m:endChr m:val="|"/>
                                  <m:ctrlPr>
                                    <a:rPr lang="zh-CN" altLang="en-US" sz="1600" i="1">
                                      <a:latin typeface="Cambria Math" panose="02040503050406030204" pitchFamily="18" charset="0"/>
                                    </a:rPr>
                                  </m:ctrlPr>
                                </m:dPr>
                                <m:e>
                                  <m:sSub>
                                    <m:sSubPr>
                                      <m:ctrlPr>
                                        <a:rPr lang="en-US" altLang="zh-CN" sz="1600" b="0" i="1" smtClean="0">
                                          <a:latin typeface="Cambria Math" panose="02040503050406030204" pitchFamily="18" charset="0"/>
                                        </a:rPr>
                                      </m:ctrlPr>
                                    </m:sSubPr>
                                    <m:e>
                                      <m:r>
                                        <a:rPr lang="zh-CN" altLang="en-US" sz="1600" i="1">
                                          <a:latin typeface="Cambria Math" panose="02040503050406030204" pitchFamily="18" charset="0"/>
                                        </a:rPr>
                                        <m:t>𝑆</m:t>
                                      </m:r>
                                    </m:e>
                                    <m:sub>
                                      <m:r>
                                        <a:rPr lang="en-US" altLang="zh-CN" sz="1600" b="0" i="1" smtClean="0">
                                          <a:latin typeface="Cambria Math" panose="02040503050406030204" pitchFamily="18" charset="0"/>
                                        </a:rPr>
                                        <m:t>𝑥𝑦</m:t>
                                      </m:r>
                                    </m:sub>
                                  </m:sSub>
                                  <m:d>
                                    <m:dPr>
                                      <m:ctrlPr>
                                        <a:rPr lang="zh-CN" altLang="en-US" sz="1600" i="1">
                                          <a:latin typeface="Cambria Math" panose="02040503050406030204" pitchFamily="18" charset="0"/>
                                        </a:rPr>
                                      </m:ctrlPr>
                                    </m:dPr>
                                    <m:e>
                                      <m:r>
                                        <a:rPr lang="zh-CN" altLang="en-US" sz="1600" i="1">
                                          <a:latin typeface="Cambria Math" panose="02040503050406030204" pitchFamily="18" charset="0"/>
                                        </a:rPr>
                                        <m:t>𝑡</m:t>
                                      </m:r>
                                      <m:r>
                                        <a:rPr lang="zh-CN" altLang="en-US" sz="1600" i="0">
                                          <a:latin typeface="Cambria Math" panose="02040503050406030204" pitchFamily="18" charset="0"/>
                                        </a:rPr>
                                        <m:t>,</m:t>
                                      </m:r>
                                      <m:r>
                                        <a:rPr lang="zh-CN" altLang="en-US" sz="1600" i="1" smtClean="0">
                                          <a:latin typeface="Cambria Math" panose="02040503050406030204" pitchFamily="18" charset="0"/>
                                        </a:rPr>
                                        <m:t> </m:t>
                                      </m:r>
                                      <m:r>
                                        <a:rPr lang="zh-CN" altLang="en-US" sz="1600" i="1">
                                          <a:latin typeface="Cambria Math" panose="02040503050406030204" pitchFamily="18" charset="0"/>
                                        </a:rPr>
                                        <m:t>𝑠</m:t>
                                      </m:r>
                                    </m:e>
                                  </m:d>
                                  <m:r>
                                    <a:rPr lang="zh-CN" altLang="en-US" sz="1600" i="0">
                                      <a:latin typeface="Cambria Math" panose="02040503050406030204" pitchFamily="18" charset="0"/>
                                    </a:rPr>
                                    <m:t>−</m:t>
                                  </m:r>
                                  <m:r>
                                    <a:rPr lang="zh-CN" altLang="en-US" sz="1600" i="1">
                                      <a:latin typeface="Cambria Math" panose="02040503050406030204" pitchFamily="18" charset="0"/>
                                    </a:rPr>
                                    <m:t>𝑇</m:t>
                                  </m:r>
                                  <m:d>
                                    <m:dPr>
                                      <m:ctrlPr>
                                        <a:rPr lang="zh-CN" altLang="en-US" sz="1600" i="1">
                                          <a:latin typeface="Cambria Math" panose="02040503050406030204" pitchFamily="18" charset="0"/>
                                        </a:rPr>
                                      </m:ctrlPr>
                                    </m:dPr>
                                    <m:e>
                                      <m:r>
                                        <a:rPr lang="zh-CN" altLang="en-US" sz="1600" i="1">
                                          <a:latin typeface="Cambria Math" panose="02040503050406030204" pitchFamily="18" charset="0"/>
                                        </a:rPr>
                                        <m:t>𝑡</m:t>
                                      </m:r>
                                      <m:r>
                                        <a:rPr lang="zh-CN" altLang="en-US" sz="1600" i="0">
                                          <a:latin typeface="Cambria Math" panose="02040503050406030204" pitchFamily="18" charset="0"/>
                                        </a:rPr>
                                        <m:t>,</m:t>
                                      </m:r>
                                      <m:r>
                                        <a:rPr lang="zh-CN" altLang="en-US" sz="1600" i="1">
                                          <a:latin typeface="Cambria Math" panose="02040503050406030204" pitchFamily="18" charset="0"/>
                                        </a:rPr>
                                        <m:t>𝑠</m:t>
                                      </m:r>
                                    </m:e>
                                  </m:d>
                                </m:e>
                              </m:d>
                            </m:e>
                          </m:nary>
                        </m:e>
                      </m:nary>
                    </m:oMath>
                  </m:oMathPara>
                </a14:m>
                <a:endParaRPr lang="zh-CN" altLang="en-US" dirty="0">
                  <a:latin typeface="Times New Roman" panose="02020603050405020304" pitchFamily="18" charset="0"/>
                  <a:cs typeface="Times New Roman" panose="02020603050405020304" pitchFamily="18" charset="0"/>
                </a:endParaRPr>
              </a:p>
            </p:txBody>
          </p:sp>
        </mc:Choice>
        <mc:Fallback>
          <p:sp>
            <p:nvSpPr>
              <p:cNvPr id="37" name="矩形 36">
                <a:extLst>
                  <a:ext uri="{FF2B5EF4-FFF2-40B4-BE49-F238E27FC236}">
                    <a16:creationId xmlns:a16="http://schemas.microsoft.com/office/drawing/2014/main" id="{37ABC9D3-6139-46A1-BFC3-D3845CE77FCD}"/>
                  </a:ext>
                </a:extLst>
              </p:cNvPr>
              <p:cNvSpPr>
                <a:spLocks noRot="1" noChangeAspect="1" noMove="1" noResize="1" noEditPoints="1" noAdjustHandles="1" noChangeArrowheads="1" noChangeShapeType="1" noTextEdit="1"/>
              </p:cNvSpPr>
              <p:nvPr/>
            </p:nvSpPr>
            <p:spPr>
              <a:xfrm>
                <a:off x="6053640" y="3142494"/>
                <a:ext cx="2497615" cy="789703"/>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文本框 8">
                <a:extLst>
                  <a:ext uri="{FF2B5EF4-FFF2-40B4-BE49-F238E27FC236}">
                    <a16:creationId xmlns:a16="http://schemas.microsoft.com/office/drawing/2014/main" id="{82A88EBC-414F-4778-922D-7CF3DE0A4EFC}"/>
                  </a:ext>
                </a:extLst>
              </p:cNvPr>
              <p:cNvSpPr txBox="1"/>
              <p:nvPr/>
            </p:nvSpPr>
            <p:spPr>
              <a:xfrm>
                <a:off x="5977203" y="4093550"/>
                <a:ext cx="1977208" cy="369332"/>
              </a:xfrm>
              <a:prstGeom prst="rect">
                <a:avLst/>
              </a:prstGeom>
              <a:noFill/>
            </p:spPr>
            <p:txBody>
              <a:bodyPr wrap="none" rtlCol="0">
                <a:spAutoFit/>
              </a:bodyPr>
              <a:lstStyle/>
              <a:p>
                <a:r>
                  <a:rPr lang="en-US" altLang="zh-CN" dirty="0">
                    <a:latin typeface="Times New Roman" panose="02020603050405020304" pitchFamily="18" charset="0"/>
                    <a:cs typeface="Times New Roman" panose="02020603050405020304" pitchFamily="18" charset="0"/>
                  </a:rPr>
                  <a:t>=</a:t>
                </a:r>
                <a:r>
                  <a:rPr lang="en-US" altLang="zh-CN" dirty="0">
                    <a:cs typeface="Times New Roman" panose="02020603050405020304" pitchFamily="18" charset="0"/>
                  </a:rPr>
                  <a:t> </a:t>
                </a:r>
                <a14:m>
                  <m:oMath xmlns:m="http://schemas.openxmlformats.org/officeDocument/2006/math">
                    <m:d>
                      <m:dPr>
                        <m:begChr m:val="|"/>
                        <m:endChr m:val="|"/>
                        <m:ctrlPr>
                          <a:rPr lang="en-US" altLang="zh-CN" i="1" dirty="0">
                            <a:latin typeface="Cambria Math" panose="02040503050406030204" pitchFamily="18" charset="0"/>
                            <a:cs typeface="Times New Roman" panose="02020603050405020304" pitchFamily="18" charset="0"/>
                          </a:rPr>
                        </m:ctrlPr>
                      </m:dPr>
                      <m:e>
                        <m:r>
                          <a:rPr lang="en-US" altLang="zh-CN" i="1" dirty="0">
                            <a:latin typeface="Cambria Math" panose="02040503050406030204" pitchFamily="18" charset="0"/>
                            <a:cs typeface="Times New Roman" panose="02020603050405020304" pitchFamily="18" charset="0"/>
                          </a:rPr>
                          <m:t>0−0</m:t>
                        </m:r>
                      </m:e>
                    </m:d>
                    <m:r>
                      <a:rPr lang="en-US" altLang="zh-CN" i="1" dirty="0">
                        <a:latin typeface="Cambria Math" panose="02040503050406030204" pitchFamily="18" charset="0"/>
                        <a:cs typeface="Times New Roman" panose="02020603050405020304" pitchFamily="18" charset="0"/>
                      </a:rPr>
                      <m:t> </m:t>
                    </m:r>
                  </m:oMath>
                </a14:m>
                <a:r>
                  <a:rPr lang="en-US" altLang="zh-CN" dirty="0">
                    <a:latin typeface="Times New Roman" panose="02020603050405020304" pitchFamily="18" charset="0"/>
                    <a:cs typeface="Times New Roman" panose="02020603050405020304" pitchFamily="18" charset="0"/>
                  </a:rPr>
                  <a:t>+</a:t>
                </a:r>
                <a:r>
                  <a:rPr lang="en-US" altLang="zh-CN" dirty="0">
                    <a:cs typeface="Times New Roman" panose="02020603050405020304" pitchFamily="18" charset="0"/>
                  </a:rPr>
                  <a:t> </a:t>
                </a:r>
                <a14:m>
                  <m:oMath xmlns:m="http://schemas.openxmlformats.org/officeDocument/2006/math">
                    <m:d>
                      <m:dPr>
                        <m:begChr m:val="|"/>
                        <m:endChr m:val="|"/>
                        <m:ctrlPr>
                          <a:rPr lang="en-US" altLang="zh-CN" i="1" dirty="0">
                            <a:latin typeface="Cambria Math" panose="02040503050406030204" pitchFamily="18" charset="0"/>
                            <a:cs typeface="Times New Roman" panose="02020603050405020304" pitchFamily="18" charset="0"/>
                          </a:rPr>
                        </m:ctrlPr>
                      </m:dPr>
                      <m:e>
                        <m:r>
                          <a:rPr lang="en-US" altLang="zh-CN" b="0" i="1" dirty="0" smtClean="0">
                            <a:latin typeface="Cambria Math" panose="02040503050406030204" pitchFamily="18" charset="0"/>
                            <a:cs typeface="Times New Roman" panose="02020603050405020304" pitchFamily="18" charset="0"/>
                          </a:rPr>
                          <m:t>1</m:t>
                        </m:r>
                        <m:r>
                          <a:rPr lang="en-US" altLang="zh-CN" i="1" dirty="0">
                            <a:latin typeface="Cambria Math" panose="02040503050406030204" pitchFamily="18" charset="0"/>
                            <a:cs typeface="Times New Roman" panose="02020603050405020304" pitchFamily="18" charset="0"/>
                          </a:rPr>
                          <m:t>−0</m:t>
                        </m:r>
                      </m:e>
                    </m:d>
                  </m:oMath>
                </a14:m>
                <a:endParaRPr lang="zh-CN" altLang="en-US" dirty="0">
                  <a:latin typeface="Times New Roman" panose="02020603050405020304" pitchFamily="18" charset="0"/>
                  <a:cs typeface="Times New Roman" panose="02020603050405020304" pitchFamily="18" charset="0"/>
                </a:endParaRPr>
              </a:p>
            </p:txBody>
          </p:sp>
        </mc:Choice>
        <mc:Fallback>
          <p:sp>
            <p:nvSpPr>
              <p:cNvPr id="9" name="文本框 8">
                <a:extLst>
                  <a:ext uri="{FF2B5EF4-FFF2-40B4-BE49-F238E27FC236}">
                    <a16:creationId xmlns:a16="http://schemas.microsoft.com/office/drawing/2014/main" id="{82A88EBC-414F-4778-922D-7CF3DE0A4EFC}"/>
                  </a:ext>
                </a:extLst>
              </p:cNvPr>
              <p:cNvSpPr txBox="1">
                <a:spLocks noRot="1" noChangeAspect="1" noMove="1" noResize="1" noEditPoints="1" noAdjustHandles="1" noChangeArrowheads="1" noChangeShapeType="1" noTextEdit="1"/>
              </p:cNvSpPr>
              <p:nvPr/>
            </p:nvSpPr>
            <p:spPr>
              <a:xfrm>
                <a:off x="5977203" y="4093550"/>
                <a:ext cx="1977208" cy="369332"/>
              </a:xfrm>
              <a:prstGeom prst="rect">
                <a:avLst/>
              </a:prstGeom>
              <a:blipFill>
                <a:blip r:embed="rId4"/>
                <a:stretch>
                  <a:fillRect l="-2778" t="-11667" b="-250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354281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7CC6AD28-4DF1-44A7-8091-B478770A2405}"/>
              </a:ext>
            </a:extLst>
          </p:cNvPr>
          <p:cNvSpPr>
            <a:spLocks noGrp="1"/>
          </p:cNvSpPr>
          <p:nvPr>
            <p:ph type="title"/>
          </p:nvPr>
        </p:nvSpPr>
        <p:spPr/>
        <p:txBody>
          <a:bodyPr/>
          <a:lstStyle/>
          <a:p>
            <a:r>
              <a:rPr lang="zh-CN" altLang="en-US" dirty="0"/>
              <a:t>图像匹配原理</a:t>
            </a:r>
          </a:p>
        </p:txBody>
      </p:sp>
      <p:graphicFrame>
        <p:nvGraphicFramePr>
          <p:cNvPr id="4" name="表格 3">
            <a:extLst>
              <a:ext uri="{FF2B5EF4-FFF2-40B4-BE49-F238E27FC236}">
                <a16:creationId xmlns:a16="http://schemas.microsoft.com/office/drawing/2014/main" id="{60AD99B4-776C-40A2-9476-7B87FBCE8672}"/>
              </a:ext>
            </a:extLst>
          </p:cNvPr>
          <p:cNvGraphicFramePr>
            <a:graphicFrameLocks noGrp="1"/>
          </p:cNvGraphicFramePr>
          <p:nvPr/>
        </p:nvGraphicFramePr>
        <p:xfrm>
          <a:off x="786395" y="2218191"/>
          <a:ext cx="1980000" cy="3168000"/>
        </p:xfrm>
        <a:graphic>
          <a:graphicData uri="http://schemas.openxmlformats.org/drawingml/2006/table">
            <a:tbl>
              <a:tblPr firstRow="1" bandRow="1">
                <a:tableStyleId>{5C22544A-7EE6-4342-B048-85BDC9FD1C3A}</a:tableStyleId>
              </a:tblPr>
              <a:tblGrid>
                <a:gridCol w="396000">
                  <a:extLst>
                    <a:ext uri="{9D8B030D-6E8A-4147-A177-3AD203B41FA5}">
                      <a16:colId xmlns:a16="http://schemas.microsoft.com/office/drawing/2014/main" val="1966161172"/>
                    </a:ext>
                  </a:extLst>
                </a:gridCol>
                <a:gridCol w="396000">
                  <a:extLst>
                    <a:ext uri="{9D8B030D-6E8A-4147-A177-3AD203B41FA5}">
                      <a16:colId xmlns:a16="http://schemas.microsoft.com/office/drawing/2014/main" val="3196946015"/>
                    </a:ext>
                  </a:extLst>
                </a:gridCol>
                <a:gridCol w="396000">
                  <a:extLst>
                    <a:ext uri="{9D8B030D-6E8A-4147-A177-3AD203B41FA5}">
                      <a16:colId xmlns:a16="http://schemas.microsoft.com/office/drawing/2014/main" val="4289067521"/>
                    </a:ext>
                  </a:extLst>
                </a:gridCol>
                <a:gridCol w="396000">
                  <a:extLst>
                    <a:ext uri="{9D8B030D-6E8A-4147-A177-3AD203B41FA5}">
                      <a16:colId xmlns:a16="http://schemas.microsoft.com/office/drawing/2014/main" val="2843536225"/>
                    </a:ext>
                  </a:extLst>
                </a:gridCol>
                <a:gridCol w="396000">
                  <a:extLst>
                    <a:ext uri="{9D8B030D-6E8A-4147-A177-3AD203B41FA5}">
                      <a16:colId xmlns:a16="http://schemas.microsoft.com/office/drawing/2014/main" val="644270124"/>
                    </a:ext>
                  </a:extLst>
                </a:gridCol>
              </a:tblGrid>
              <a:tr h="396000">
                <a:tc>
                  <a:txBody>
                    <a:bodyPr/>
                    <a:lstStyle/>
                    <a:p>
                      <a:pPr algn="ctr"/>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08668706"/>
                  </a:ext>
                </a:extLst>
              </a:tr>
              <a:tr h="396000">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1</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35138892"/>
                  </a:ext>
                </a:extLst>
              </a:tr>
              <a:tr h="396000">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1</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1</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1</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36620039"/>
                  </a:ext>
                </a:extLst>
              </a:tr>
              <a:tr h="396000">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1</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52947990"/>
                  </a:ext>
                </a:extLst>
              </a:tr>
              <a:tr h="396000">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46098978"/>
                  </a:ext>
                </a:extLst>
              </a:tr>
              <a:tr h="396000">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17332426"/>
                  </a:ext>
                </a:extLst>
              </a:tr>
              <a:tr h="396000">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1</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1</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1</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1</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1</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3033196512"/>
                  </a:ext>
                </a:extLst>
              </a:tr>
              <a:tr h="396000">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1</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1</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1</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1</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1</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4141251338"/>
                  </a:ext>
                </a:extLst>
              </a:tr>
            </a:tbl>
          </a:graphicData>
        </a:graphic>
      </p:graphicFrame>
      <p:graphicFrame>
        <p:nvGraphicFramePr>
          <p:cNvPr id="5" name="表格 4">
            <a:extLst>
              <a:ext uri="{FF2B5EF4-FFF2-40B4-BE49-F238E27FC236}">
                <a16:creationId xmlns:a16="http://schemas.microsoft.com/office/drawing/2014/main" id="{43AF278C-F21A-40F7-8D6E-347FD0D216B6}"/>
              </a:ext>
            </a:extLst>
          </p:cNvPr>
          <p:cNvGraphicFramePr>
            <a:graphicFrameLocks noGrp="1"/>
          </p:cNvGraphicFramePr>
          <p:nvPr>
            <p:extLst>
              <p:ext uri="{D42A27DB-BD31-4B8C-83A1-F6EECF244321}">
                <p14:modId xmlns:p14="http://schemas.microsoft.com/office/powerpoint/2010/main" val="1572111964"/>
              </p:ext>
            </p:extLst>
          </p:nvPr>
        </p:nvGraphicFramePr>
        <p:xfrm>
          <a:off x="3271855" y="4198191"/>
          <a:ext cx="1188000" cy="1188000"/>
        </p:xfrm>
        <a:graphic>
          <a:graphicData uri="http://schemas.openxmlformats.org/drawingml/2006/table">
            <a:tbl>
              <a:tblPr firstRow="1" bandRow="1">
                <a:tableStyleId>{5C22544A-7EE6-4342-B048-85BDC9FD1C3A}</a:tableStyleId>
              </a:tblPr>
              <a:tblGrid>
                <a:gridCol w="396000">
                  <a:extLst>
                    <a:ext uri="{9D8B030D-6E8A-4147-A177-3AD203B41FA5}">
                      <a16:colId xmlns:a16="http://schemas.microsoft.com/office/drawing/2014/main" val="2399994850"/>
                    </a:ext>
                  </a:extLst>
                </a:gridCol>
                <a:gridCol w="396000">
                  <a:extLst>
                    <a:ext uri="{9D8B030D-6E8A-4147-A177-3AD203B41FA5}">
                      <a16:colId xmlns:a16="http://schemas.microsoft.com/office/drawing/2014/main" val="555664748"/>
                    </a:ext>
                  </a:extLst>
                </a:gridCol>
                <a:gridCol w="396000">
                  <a:extLst>
                    <a:ext uri="{9D8B030D-6E8A-4147-A177-3AD203B41FA5}">
                      <a16:colId xmlns:a16="http://schemas.microsoft.com/office/drawing/2014/main" val="866176568"/>
                    </a:ext>
                  </a:extLst>
                </a:gridCol>
              </a:tblGrid>
              <a:tr h="396000">
                <a:tc>
                  <a:txBody>
                    <a:bodyPr/>
                    <a:lstStyle/>
                    <a:p>
                      <a:pPr algn="ctr"/>
                      <a:r>
                        <a:rPr lang="en-US" altLang="zh-CN" b="0" dirty="0">
                          <a:solidFill>
                            <a:schemeClr val="tx1"/>
                          </a:solidFill>
                          <a:latin typeface="Times New Roman" panose="02020603050405020304" pitchFamily="18" charset="0"/>
                          <a:cs typeface="Times New Roman" panose="02020603050405020304" pitchFamily="18" charset="0"/>
                        </a:rPr>
                        <a:t>0</a:t>
                      </a:r>
                      <a:endParaRPr lang="zh-CN" alt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dirty="0">
                          <a:solidFill>
                            <a:schemeClr val="tx1"/>
                          </a:solidFill>
                          <a:latin typeface="Times New Roman" panose="02020603050405020304" pitchFamily="18" charset="0"/>
                          <a:cs typeface="Times New Roman" panose="02020603050405020304" pitchFamily="18" charset="0"/>
                        </a:rPr>
                        <a:t>1</a:t>
                      </a:r>
                      <a:endParaRPr lang="zh-CN" alt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altLang="zh-CN" b="0" dirty="0">
                          <a:solidFill>
                            <a:schemeClr val="tx1"/>
                          </a:solidFill>
                          <a:latin typeface="Times New Roman" panose="02020603050405020304" pitchFamily="18" charset="0"/>
                          <a:cs typeface="Times New Roman" panose="02020603050405020304" pitchFamily="18" charset="0"/>
                        </a:rPr>
                        <a:t>0</a:t>
                      </a:r>
                      <a:endParaRPr lang="zh-CN" alt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00833037"/>
                  </a:ext>
                </a:extLst>
              </a:tr>
              <a:tr h="396000">
                <a:tc>
                  <a:txBody>
                    <a:bodyPr/>
                    <a:lstStyle/>
                    <a:p>
                      <a:pPr algn="ctr"/>
                      <a:r>
                        <a:rPr lang="en-US" altLang="zh-CN" b="0" dirty="0">
                          <a:solidFill>
                            <a:schemeClr val="tx1"/>
                          </a:solidFill>
                          <a:latin typeface="Times New Roman" panose="02020603050405020304" pitchFamily="18" charset="0"/>
                          <a:cs typeface="Times New Roman" panose="02020603050405020304" pitchFamily="18" charset="0"/>
                        </a:rPr>
                        <a:t>1</a:t>
                      </a:r>
                      <a:endParaRPr lang="zh-CN" alt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altLang="zh-CN" b="0" dirty="0">
                          <a:solidFill>
                            <a:schemeClr val="tx1"/>
                          </a:solidFill>
                          <a:latin typeface="Times New Roman" panose="02020603050405020304" pitchFamily="18" charset="0"/>
                          <a:cs typeface="Times New Roman" panose="02020603050405020304" pitchFamily="18" charset="0"/>
                        </a:rPr>
                        <a:t>1</a:t>
                      </a:r>
                      <a:endParaRPr lang="zh-CN" alt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altLang="zh-CN" b="0" dirty="0">
                          <a:solidFill>
                            <a:schemeClr val="tx1"/>
                          </a:solidFill>
                          <a:latin typeface="Times New Roman" panose="02020603050405020304" pitchFamily="18" charset="0"/>
                          <a:cs typeface="Times New Roman" panose="02020603050405020304" pitchFamily="18" charset="0"/>
                        </a:rPr>
                        <a:t>1</a:t>
                      </a:r>
                      <a:endParaRPr lang="zh-CN" alt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2104157816"/>
                  </a:ext>
                </a:extLst>
              </a:tr>
              <a:tr h="396000">
                <a:tc>
                  <a:txBody>
                    <a:bodyPr/>
                    <a:lstStyle/>
                    <a:p>
                      <a:pPr algn="ctr"/>
                      <a:r>
                        <a:rPr lang="en-US" altLang="zh-CN" b="0" dirty="0">
                          <a:solidFill>
                            <a:schemeClr val="tx1"/>
                          </a:solidFill>
                          <a:latin typeface="Times New Roman" panose="02020603050405020304" pitchFamily="18" charset="0"/>
                          <a:cs typeface="Times New Roman" panose="02020603050405020304" pitchFamily="18" charset="0"/>
                        </a:rPr>
                        <a:t>0</a:t>
                      </a:r>
                      <a:endParaRPr lang="zh-CN" alt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dirty="0">
                          <a:solidFill>
                            <a:schemeClr val="tx1"/>
                          </a:solidFill>
                          <a:latin typeface="Times New Roman" panose="02020603050405020304" pitchFamily="18" charset="0"/>
                          <a:cs typeface="Times New Roman" panose="02020603050405020304" pitchFamily="18" charset="0"/>
                        </a:rPr>
                        <a:t>1</a:t>
                      </a:r>
                      <a:endParaRPr lang="zh-CN" alt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altLang="zh-CN" b="0" dirty="0">
                          <a:solidFill>
                            <a:schemeClr val="tx1"/>
                          </a:solidFill>
                          <a:latin typeface="Times New Roman" panose="02020603050405020304" pitchFamily="18" charset="0"/>
                          <a:cs typeface="Times New Roman" panose="02020603050405020304" pitchFamily="18" charset="0"/>
                        </a:rPr>
                        <a:t>0</a:t>
                      </a:r>
                      <a:endParaRPr lang="zh-CN" alt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48850823"/>
                  </a:ext>
                </a:extLst>
              </a:tr>
            </a:tbl>
          </a:graphicData>
        </a:graphic>
      </p:graphicFrame>
      <p:sp>
        <p:nvSpPr>
          <p:cNvPr id="6" name="文本框 5">
            <a:extLst>
              <a:ext uri="{FF2B5EF4-FFF2-40B4-BE49-F238E27FC236}">
                <a16:creationId xmlns:a16="http://schemas.microsoft.com/office/drawing/2014/main" id="{F41D40B8-6A7C-440B-844B-90FA2482C24C}"/>
              </a:ext>
            </a:extLst>
          </p:cNvPr>
          <p:cNvSpPr txBox="1"/>
          <p:nvPr/>
        </p:nvSpPr>
        <p:spPr>
          <a:xfrm>
            <a:off x="3478568" y="5386191"/>
            <a:ext cx="774571" cy="369332"/>
          </a:xfrm>
          <a:prstGeom prst="rect">
            <a:avLst/>
          </a:prstGeom>
          <a:noFill/>
        </p:spPr>
        <p:txBody>
          <a:bodyPr wrap="none" rtlCol="0">
            <a:spAutoFit/>
          </a:bodyPr>
          <a:lstStyle/>
          <a:p>
            <a:r>
              <a:rPr lang="zh-CN" altLang="en-US" dirty="0"/>
              <a:t>模板</a:t>
            </a:r>
            <a:r>
              <a:rPr lang="en-US" altLang="zh-CN" i="1" dirty="0">
                <a:latin typeface="Times New Roman" panose="02020603050405020304" pitchFamily="18" charset="0"/>
                <a:cs typeface="Times New Roman" panose="02020603050405020304" pitchFamily="18" charset="0"/>
              </a:rPr>
              <a:t>T</a:t>
            </a:r>
            <a:endParaRPr lang="zh-CN" altLang="en-US" i="1" dirty="0">
              <a:latin typeface="Times New Roman" panose="02020603050405020304" pitchFamily="18" charset="0"/>
              <a:cs typeface="Times New Roman" panose="02020603050405020304" pitchFamily="18" charset="0"/>
            </a:endParaRPr>
          </a:p>
        </p:txBody>
      </p:sp>
      <p:sp>
        <p:nvSpPr>
          <p:cNvPr id="7" name="文本框 6">
            <a:extLst>
              <a:ext uri="{FF2B5EF4-FFF2-40B4-BE49-F238E27FC236}">
                <a16:creationId xmlns:a16="http://schemas.microsoft.com/office/drawing/2014/main" id="{3F1CBFDF-763E-40FC-BDCB-4CCFEFA8C6C1}"/>
              </a:ext>
            </a:extLst>
          </p:cNvPr>
          <p:cNvSpPr txBox="1"/>
          <p:nvPr/>
        </p:nvSpPr>
        <p:spPr>
          <a:xfrm>
            <a:off x="1164689" y="5386191"/>
            <a:ext cx="1223412" cy="369332"/>
          </a:xfrm>
          <a:prstGeom prst="rect">
            <a:avLst/>
          </a:prstGeom>
          <a:noFill/>
        </p:spPr>
        <p:txBody>
          <a:bodyPr wrap="none" rtlCol="0">
            <a:spAutoFit/>
          </a:bodyPr>
          <a:lstStyle/>
          <a:p>
            <a:r>
              <a:rPr lang="zh-CN" altLang="en-US" dirty="0"/>
              <a:t>搜索图像</a:t>
            </a:r>
            <a:r>
              <a:rPr lang="en-US" altLang="zh-CN" i="1" dirty="0">
                <a:latin typeface="Times New Roman" panose="02020603050405020304" pitchFamily="18" charset="0"/>
                <a:cs typeface="Times New Roman" panose="02020603050405020304" pitchFamily="18" charset="0"/>
              </a:rPr>
              <a:t>S</a:t>
            </a:r>
            <a:endParaRPr lang="zh-CN" altLang="en-US" i="1" dirty="0">
              <a:latin typeface="Times New Roman" panose="02020603050405020304" pitchFamily="18" charset="0"/>
              <a:cs typeface="Times New Roman" panose="02020603050405020304" pitchFamily="18" charset="0"/>
            </a:endParaRPr>
          </a:p>
        </p:txBody>
      </p:sp>
      <p:sp>
        <p:nvSpPr>
          <p:cNvPr id="2" name="矩形 1">
            <a:extLst>
              <a:ext uri="{FF2B5EF4-FFF2-40B4-BE49-F238E27FC236}">
                <a16:creationId xmlns:a16="http://schemas.microsoft.com/office/drawing/2014/main" id="{6AE7E305-76F2-47A1-B6C6-12E83ECB5504}"/>
              </a:ext>
            </a:extLst>
          </p:cNvPr>
          <p:cNvSpPr/>
          <p:nvPr/>
        </p:nvSpPr>
        <p:spPr>
          <a:xfrm>
            <a:off x="839585" y="2269374"/>
            <a:ext cx="1080654" cy="1072342"/>
          </a:xfrm>
          <a:prstGeom prst="rect">
            <a:avLst/>
          </a:prstGeom>
          <a:noFill/>
          <a:ln w="38100">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8" name="表格 7">
            <a:extLst>
              <a:ext uri="{FF2B5EF4-FFF2-40B4-BE49-F238E27FC236}">
                <a16:creationId xmlns:a16="http://schemas.microsoft.com/office/drawing/2014/main" id="{FFA0CC27-457F-4E86-8CE9-85CC561A3511}"/>
              </a:ext>
            </a:extLst>
          </p:cNvPr>
          <p:cNvGraphicFramePr>
            <a:graphicFrameLocks noGrp="1"/>
          </p:cNvGraphicFramePr>
          <p:nvPr>
            <p:extLst>
              <p:ext uri="{D42A27DB-BD31-4B8C-83A1-F6EECF244321}">
                <p14:modId xmlns:p14="http://schemas.microsoft.com/office/powerpoint/2010/main" val="1484025843"/>
              </p:ext>
            </p:extLst>
          </p:nvPr>
        </p:nvGraphicFramePr>
        <p:xfrm>
          <a:off x="3271855" y="2218191"/>
          <a:ext cx="1188000" cy="1188000"/>
        </p:xfrm>
        <a:graphic>
          <a:graphicData uri="http://schemas.openxmlformats.org/drawingml/2006/table">
            <a:tbl>
              <a:tblPr firstRow="1" bandRow="1">
                <a:tableStyleId>{5C22544A-7EE6-4342-B048-85BDC9FD1C3A}</a:tableStyleId>
              </a:tblPr>
              <a:tblGrid>
                <a:gridCol w="396000">
                  <a:extLst>
                    <a:ext uri="{9D8B030D-6E8A-4147-A177-3AD203B41FA5}">
                      <a16:colId xmlns:a16="http://schemas.microsoft.com/office/drawing/2014/main" val="2399994850"/>
                    </a:ext>
                  </a:extLst>
                </a:gridCol>
                <a:gridCol w="396000">
                  <a:extLst>
                    <a:ext uri="{9D8B030D-6E8A-4147-A177-3AD203B41FA5}">
                      <a16:colId xmlns:a16="http://schemas.microsoft.com/office/drawing/2014/main" val="555664748"/>
                    </a:ext>
                  </a:extLst>
                </a:gridCol>
                <a:gridCol w="396000">
                  <a:extLst>
                    <a:ext uri="{9D8B030D-6E8A-4147-A177-3AD203B41FA5}">
                      <a16:colId xmlns:a16="http://schemas.microsoft.com/office/drawing/2014/main" val="866176568"/>
                    </a:ext>
                  </a:extLst>
                </a:gridCol>
              </a:tblGrid>
              <a:tr h="396000">
                <a:tc>
                  <a:txBody>
                    <a:bodyPr/>
                    <a:lstStyle/>
                    <a:p>
                      <a:pPr algn="ctr"/>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00833037"/>
                  </a:ext>
                </a:extLst>
              </a:tr>
              <a:tr h="396000">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1</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2104157816"/>
                  </a:ext>
                </a:extLst>
              </a:tr>
              <a:tr h="396000">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1</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1</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248850823"/>
                  </a:ext>
                </a:extLst>
              </a:tr>
            </a:tbl>
          </a:graphicData>
        </a:graphic>
      </p:graphicFrame>
      <p:sp>
        <p:nvSpPr>
          <p:cNvPr id="11" name="箭头: 右 10">
            <a:extLst>
              <a:ext uri="{FF2B5EF4-FFF2-40B4-BE49-F238E27FC236}">
                <a16:creationId xmlns:a16="http://schemas.microsoft.com/office/drawing/2014/main" id="{700287B1-C76F-464E-BD44-855C9B03E284}"/>
              </a:ext>
            </a:extLst>
          </p:cNvPr>
          <p:cNvSpPr/>
          <p:nvPr/>
        </p:nvSpPr>
        <p:spPr>
          <a:xfrm>
            <a:off x="2011680" y="2635135"/>
            <a:ext cx="1188000" cy="108065"/>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12" name="文本框 11">
                <a:extLst>
                  <a:ext uri="{FF2B5EF4-FFF2-40B4-BE49-F238E27FC236}">
                    <a16:creationId xmlns:a16="http://schemas.microsoft.com/office/drawing/2014/main" id="{145B794B-14FE-4D7E-95C1-32FA7625948F}"/>
                  </a:ext>
                </a:extLst>
              </p:cNvPr>
              <p:cNvSpPr txBox="1"/>
              <p:nvPr/>
            </p:nvSpPr>
            <p:spPr>
              <a:xfrm>
                <a:off x="3375560" y="3341716"/>
                <a:ext cx="980589" cy="391261"/>
              </a:xfrm>
              <a:prstGeom prst="rect">
                <a:avLst/>
              </a:prstGeom>
              <a:noFill/>
            </p:spPr>
            <p:txBody>
              <a:bodyPr wrap="none" rtlCol="0">
                <a:spAutoFit/>
              </a:bodyPr>
              <a:lstStyle/>
              <a:p>
                <a:r>
                  <a:rPr lang="zh-CN" altLang="en-US" dirty="0"/>
                  <a:t>子图</a:t>
                </a:r>
                <a14:m>
                  <m:oMath xmlns:m="http://schemas.openxmlformats.org/officeDocument/2006/math">
                    <m:sSub>
                      <m:sSubPr>
                        <m:ctrlPr>
                          <a:rPr lang="en-US" altLang="zh-CN" b="0" i="1" dirty="0" smtClean="0">
                            <a:latin typeface="Cambria Math" panose="02040503050406030204" pitchFamily="18" charset="0"/>
                          </a:rPr>
                        </m:ctrlPr>
                      </m:sSubPr>
                      <m:e>
                        <m:r>
                          <a:rPr lang="en-US" altLang="zh-CN" i="1" dirty="0">
                            <a:latin typeface="Cambria Math" panose="02040503050406030204" pitchFamily="18" charset="0"/>
                          </a:rPr>
                          <m:t>𝑆</m:t>
                        </m:r>
                      </m:e>
                      <m:sub>
                        <m:r>
                          <a:rPr lang="en-US" altLang="zh-CN" b="0" i="1" dirty="0" smtClean="0">
                            <a:latin typeface="Cambria Math" panose="02040503050406030204" pitchFamily="18" charset="0"/>
                          </a:rPr>
                          <m:t>𝑥𝑦</m:t>
                        </m:r>
                      </m:sub>
                    </m:sSub>
                  </m:oMath>
                </a14:m>
                <a:endParaRPr lang="zh-CN" altLang="en-US" i="1" dirty="0"/>
              </a:p>
            </p:txBody>
          </p:sp>
        </mc:Choice>
        <mc:Fallback>
          <p:sp>
            <p:nvSpPr>
              <p:cNvPr id="12" name="文本框 11">
                <a:extLst>
                  <a:ext uri="{FF2B5EF4-FFF2-40B4-BE49-F238E27FC236}">
                    <a16:creationId xmlns:a16="http://schemas.microsoft.com/office/drawing/2014/main" id="{145B794B-14FE-4D7E-95C1-32FA7625948F}"/>
                  </a:ext>
                </a:extLst>
              </p:cNvPr>
              <p:cNvSpPr txBox="1">
                <a:spLocks noRot="1" noChangeAspect="1" noMove="1" noResize="1" noEditPoints="1" noAdjustHandles="1" noChangeArrowheads="1" noChangeShapeType="1" noTextEdit="1"/>
              </p:cNvSpPr>
              <p:nvPr/>
            </p:nvSpPr>
            <p:spPr>
              <a:xfrm>
                <a:off x="3375560" y="3341716"/>
                <a:ext cx="980589" cy="391261"/>
              </a:xfrm>
              <a:prstGeom prst="rect">
                <a:avLst/>
              </a:prstGeom>
              <a:blipFill>
                <a:blip r:embed="rId3"/>
                <a:stretch>
                  <a:fillRect l="-5590" t="-6250" b="-20313"/>
                </a:stretch>
              </a:blipFill>
            </p:spPr>
            <p:txBody>
              <a:bodyPr/>
              <a:lstStyle/>
              <a:p>
                <a:r>
                  <a:rPr lang="zh-CN" altLang="en-US">
                    <a:noFill/>
                  </a:rPr>
                  <a:t> </a:t>
                </a:r>
              </a:p>
            </p:txBody>
          </p:sp>
        </mc:Fallback>
      </mc:AlternateContent>
      <p:sp>
        <p:nvSpPr>
          <p:cNvPr id="13" name="右大括号 12">
            <a:extLst>
              <a:ext uri="{FF2B5EF4-FFF2-40B4-BE49-F238E27FC236}">
                <a16:creationId xmlns:a16="http://schemas.microsoft.com/office/drawing/2014/main" id="{3F5B7510-A4CC-4704-BBAC-11D06263AE1B}"/>
              </a:ext>
            </a:extLst>
          </p:cNvPr>
          <p:cNvSpPr/>
          <p:nvPr/>
        </p:nvSpPr>
        <p:spPr>
          <a:xfrm>
            <a:off x="4544423" y="2831107"/>
            <a:ext cx="274320" cy="1546167"/>
          </a:xfrm>
          <a:prstGeom prst="rightBrace">
            <a:avLst>
              <a:gd name="adj1" fmla="val 33061"/>
              <a:gd name="adj2" fmla="val 48924"/>
            </a:avLst>
          </a:prstGeom>
          <a:ln w="1905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14" name="箭头: 右 13">
            <a:extLst>
              <a:ext uri="{FF2B5EF4-FFF2-40B4-BE49-F238E27FC236}">
                <a16:creationId xmlns:a16="http://schemas.microsoft.com/office/drawing/2014/main" id="{389C3138-3628-4468-99A6-A4456535F018}"/>
              </a:ext>
            </a:extLst>
          </p:cNvPr>
          <p:cNvSpPr/>
          <p:nvPr/>
        </p:nvSpPr>
        <p:spPr>
          <a:xfrm>
            <a:off x="4789203" y="3566160"/>
            <a:ext cx="1188000" cy="46627"/>
          </a:xfrm>
          <a:prstGeom prst="rightArrow">
            <a:avLst>
              <a:gd name="adj1" fmla="val 50000"/>
              <a:gd name="adj2" fmla="val 111641"/>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F3EE43C5-0A1A-496B-9CFE-35829092DB83}"/>
              </a:ext>
            </a:extLst>
          </p:cNvPr>
          <p:cNvSpPr txBox="1"/>
          <p:nvPr/>
        </p:nvSpPr>
        <p:spPr>
          <a:xfrm>
            <a:off x="4713789" y="3220141"/>
            <a:ext cx="1338828" cy="369332"/>
          </a:xfrm>
          <a:prstGeom prst="rect">
            <a:avLst/>
          </a:prstGeom>
          <a:noFill/>
        </p:spPr>
        <p:txBody>
          <a:bodyPr wrap="none" rtlCol="0">
            <a:spAutoFit/>
          </a:bodyPr>
          <a:lstStyle/>
          <a:p>
            <a:r>
              <a:rPr lang="zh-CN" altLang="en-US" dirty="0"/>
              <a:t>相似性度量</a:t>
            </a:r>
          </a:p>
        </p:txBody>
      </p:sp>
      <p:cxnSp>
        <p:nvCxnSpPr>
          <p:cNvPr id="16" name="直接连接符 15">
            <a:extLst>
              <a:ext uri="{FF2B5EF4-FFF2-40B4-BE49-F238E27FC236}">
                <a16:creationId xmlns:a16="http://schemas.microsoft.com/office/drawing/2014/main" id="{1C3CF67D-A2FE-47CF-B0A2-5E98B6A7B8B0}"/>
              </a:ext>
            </a:extLst>
          </p:cNvPr>
          <p:cNvCxnSpPr/>
          <p:nvPr/>
        </p:nvCxnSpPr>
        <p:spPr>
          <a:xfrm>
            <a:off x="3271855" y="3937599"/>
            <a:ext cx="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7DE73C93-E393-4B19-9805-671E1ED4D65E}"/>
              </a:ext>
            </a:extLst>
          </p:cNvPr>
          <p:cNvCxnSpPr/>
          <p:nvPr/>
        </p:nvCxnSpPr>
        <p:spPr>
          <a:xfrm>
            <a:off x="4446345" y="3937599"/>
            <a:ext cx="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DC216C5D-6D2E-4845-AD2F-789FE71DB338}"/>
              </a:ext>
            </a:extLst>
          </p:cNvPr>
          <p:cNvCxnSpPr>
            <a:cxnSpLocks/>
          </p:cNvCxnSpPr>
          <p:nvPr/>
        </p:nvCxnSpPr>
        <p:spPr>
          <a:xfrm>
            <a:off x="3271855" y="4047545"/>
            <a:ext cx="1174490"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DEC15931-97D0-4464-ACEE-68E10333A399}"/>
              </a:ext>
            </a:extLst>
          </p:cNvPr>
          <p:cNvSpPr txBox="1"/>
          <p:nvPr/>
        </p:nvSpPr>
        <p:spPr>
          <a:xfrm>
            <a:off x="3732451" y="3772156"/>
            <a:ext cx="351378" cy="369332"/>
          </a:xfrm>
          <a:prstGeom prst="rect">
            <a:avLst/>
          </a:prstGeom>
          <a:noFill/>
        </p:spPr>
        <p:txBody>
          <a:bodyPr wrap="none" rtlCol="0">
            <a:spAutoFit/>
          </a:bodyPr>
          <a:lstStyle/>
          <a:p>
            <a:r>
              <a:rPr lang="en-US" altLang="zh-CN" i="1" dirty="0">
                <a:latin typeface="Times New Roman" panose="02020603050405020304" pitchFamily="18" charset="0"/>
                <a:cs typeface="Times New Roman" panose="02020603050405020304" pitchFamily="18" charset="0"/>
              </a:rPr>
              <a:t>w</a:t>
            </a:r>
            <a:endParaRPr lang="zh-CN" altLang="en-US" i="1" dirty="0">
              <a:latin typeface="Times New Roman" panose="02020603050405020304" pitchFamily="18" charset="0"/>
              <a:cs typeface="Times New Roman" panose="02020603050405020304" pitchFamily="18" charset="0"/>
            </a:endParaRPr>
          </a:p>
        </p:txBody>
      </p:sp>
      <p:cxnSp>
        <p:nvCxnSpPr>
          <p:cNvPr id="22" name="直接连接符 21">
            <a:extLst>
              <a:ext uri="{FF2B5EF4-FFF2-40B4-BE49-F238E27FC236}">
                <a16:creationId xmlns:a16="http://schemas.microsoft.com/office/drawing/2014/main" id="{87B6B539-CA1C-4CC5-BC3F-F928609E2C7E}"/>
              </a:ext>
            </a:extLst>
          </p:cNvPr>
          <p:cNvCxnSpPr>
            <a:cxnSpLocks/>
          </p:cNvCxnSpPr>
          <p:nvPr/>
        </p:nvCxnSpPr>
        <p:spPr>
          <a:xfrm rot="5400000">
            <a:off x="3093771" y="4083891"/>
            <a:ext cx="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D75B4756-536A-4F64-AD0F-AF4BD9D80C9A}"/>
              </a:ext>
            </a:extLst>
          </p:cNvPr>
          <p:cNvCxnSpPr>
            <a:cxnSpLocks/>
          </p:cNvCxnSpPr>
          <p:nvPr/>
        </p:nvCxnSpPr>
        <p:spPr>
          <a:xfrm rot="5400000">
            <a:off x="3085380" y="5279082"/>
            <a:ext cx="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B4690162-AEB6-47F0-A1FC-0D1048A8ABC0}"/>
              </a:ext>
            </a:extLst>
          </p:cNvPr>
          <p:cNvCxnSpPr>
            <a:cxnSpLocks/>
          </p:cNvCxnSpPr>
          <p:nvPr/>
        </p:nvCxnSpPr>
        <p:spPr>
          <a:xfrm>
            <a:off x="3093771" y="4198191"/>
            <a:ext cx="0" cy="1195191"/>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5" name="文本框 24">
            <a:extLst>
              <a:ext uri="{FF2B5EF4-FFF2-40B4-BE49-F238E27FC236}">
                <a16:creationId xmlns:a16="http://schemas.microsoft.com/office/drawing/2014/main" id="{2E728074-0F9E-44BE-AD1E-D23D30D21406}"/>
              </a:ext>
            </a:extLst>
          </p:cNvPr>
          <p:cNvSpPr txBox="1"/>
          <p:nvPr/>
        </p:nvSpPr>
        <p:spPr>
          <a:xfrm>
            <a:off x="2862753" y="4569785"/>
            <a:ext cx="311304" cy="369332"/>
          </a:xfrm>
          <a:prstGeom prst="rect">
            <a:avLst/>
          </a:prstGeom>
          <a:noFill/>
        </p:spPr>
        <p:txBody>
          <a:bodyPr wrap="none" rtlCol="0">
            <a:spAutoFit/>
          </a:bodyPr>
          <a:lstStyle/>
          <a:p>
            <a:r>
              <a:rPr lang="en-US" altLang="zh-CN" i="1" dirty="0">
                <a:latin typeface="Times New Roman" panose="02020603050405020304" pitchFamily="18" charset="0"/>
                <a:cs typeface="Times New Roman" panose="02020603050405020304" pitchFamily="18" charset="0"/>
              </a:rPr>
              <a:t>h</a:t>
            </a:r>
            <a:endParaRPr lang="zh-CN" altLang="en-US" i="1" dirty="0">
              <a:latin typeface="Times New Roman" panose="02020603050405020304" pitchFamily="18" charset="0"/>
              <a:cs typeface="Times New Roman" panose="02020603050405020304" pitchFamily="18" charset="0"/>
            </a:endParaRPr>
          </a:p>
        </p:txBody>
      </p:sp>
      <p:cxnSp>
        <p:nvCxnSpPr>
          <p:cNvPr id="27" name="直接连接符 26">
            <a:extLst>
              <a:ext uri="{FF2B5EF4-FFF2-40B4-BE49-F238E27FC236}">
                <a16:creationId xmlns:a16="http://schemas.microsoft.com/office/drawing/2014/main" id="{460DB57F-A66E-4DD8-B580-9EE787368FE1}"/>
              </a:ext>
            </a:extLst>
          </p:cNvPr>
          <p:cNvCxnSpPr>
            <a:cxnSpLocks/>
          </p:cNvCxnSpPr>
          <p:nvPr/>
        </p:nvCxnSpPr>
        <p:spPr>
          <a:xfrm rot="5400000">
            <a:off x="592745" y="2103891"/>
            <a:ext cx="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3CC000DA-569C-4D7D-B375-72CB6ACFD205}"/>
              </a:ext>
            </a:extLst>
          </p:cNvPr>
          <p:cNvCxnSpPr>
            <a:cxnSpLocks/>
          </p:cNvCxnSpPr>
          <p:nvPr/>
        </p:nvCxnSpPr>
        <p:spPr>
          <a:xfrm rot="5400000">
            <a:off x="608324" y="5271891"/>
            <a:ext cx="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529BB29A-2FA6-4CFC-BB9D-56D1A1DCA58B}"/>
              </a:ext>
            </a:extLst>
          </p:cNvPr>
          <p:cNvCxnSpPr>
            <a:cxnSpLocks/>
          </p:cNvCxnSpPr>
          <p:nvPr/>
        </p:nvCxnSpPr>
        <p:spPr>
          <a:xfrm>
            <a:off x="592745" y="2218191"/>
            <a:ext cx="0" cy="316800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0" name="文本框 29">
            <a:extLst>
              <a:ext uri="{FF2B5EF4-FFF2-40B4-BE49-F238E27FC236}">
                <a16:creationId xmlns:a16="http://schemas.microsoft.com/office/drawing/2014/main" id="{53A873C0-78CA-4DB4-86A2-216AC298E15C}"/>
              </a:ext>
            </a:extLst>
          </p:cNvPr>
          <p:cNvSpPr txBox="1"/>
          <p:nvPr/>
        </p:nvSpPr>
        <p:spPr>
          <a:xfrm>
            <a:off x="297393" y="3617525"/>
            <a:ext cx="351378" cy="369332"/>
          </a:xfrm>
          <a:prstGeom prst="rect">
            <a:avLst/>
          </a:prstGeom>
          <a:noFill/>
        </p:spPr>
        <p:txBody>
          <a:bodyPr wrap="none" rtlCol="0">
            <a:spAutoFit/>
          </a:bodyPr>
          <a:lstStyle/>
          <a:p>
            <a:r>
              <a:rPr lang="en-US" altLang="zh-CN" i="1" dirty="0">
                <a:latin typeface="Times New Roman" panose="02020603050405020304" pitchFamily="18" charset="0"/>
                <a:cs typeface="Times New Roman" panose="02020603050405020304" pitchFamily="18" charset="0"/>
              </a:rPr>
              <a:t>H</a:t>
            </a:r>
            <a:endParaRPr lang="zh-CN" altLang="en-US" i="1" dirty="0">
              <a:latin typeface="Times New Roman" panose="02020603050405020304" pitchFamily="18" charset="0"/>
              <a:cs typeface="Times New Roman" panose="02020603050405020304" pitchFamily="18" charset="0"/>
            </a:endParaRPr>
          </a:p>
        </p:txBody>
      </p:sp>
      <p:cxnSp>
        <p:nvCxnSpPr>
          <p:cNvPr id="32" name="直接连接符 31">
            <a:extLst>
              <a:ext uri="{FF2B5EF4-FFF2-40B4-BE49-F238E27FC236}">
                <a16:creationId xmlns:a16="http://schemas.microsoft.com/office/drawing/2014/main" id="{CBA7240A-1AFA-4A14-BB9E-BA4944F1E9CE}"/>
              </a:ext>
            </a:extLst>
          </p:cNvPr>
          <p:cNvCxnSpPr/>
          <p:nvPr/>
        </p:nvCxnSpPr>
        <p:spPr>
          <a:xfrm>
            <a:off x="786395" y="1946239"/>
            <a:ext cx="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id="{53317093-B7CF-439C-B65A-BC468C32AF21}"/>
              </a:ext>
            </a:extLst>
          </p:cNvPr>
          <p:cNvCxnSpPr/>
          <p:nvPr/>
        </p:nvCxnSpPr>
        <p:spPr>
          <a:xfrm>
            <a:off x="2766395" y="1946239"/>
            <a:ext cx="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接箭头连接符 33">
            <a:extLst>
              <a:ext uri="{FF2B5EF4-FFF2-40B4-BE49-F238E27FC236}">
                <a16:creationId xmlns:a16="http://schemas.microsoft.com/office/drawing/2014/main" id="{5272A0EB-BB50-46DE-B65F-3D5FFD065E49}"/>
              </a:ext>
            </a:extLst>
          </p:cNvPr>
          <p:cNvCxnSpPr>
            <a:cxnSpLocks/>
          </p:cNvCxnSpPr>
          <p:nvPr/>
        </p:nvCxnSpPr>
        <p:spPr>
          <a:xfrm>
            <a:off x="786395" y="2056185"/>
            <a:ext cx="1980000" cy="4354"/>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6" name="文本框 35">
            <a:extLst>
              <a:ext uri="{FF2B5EF4-FFF2-40B4-BE49-F238E27FC236}">
                <a16:creationId xmlns:a16="http://schemas.microsoft.com/office/drawing/2014/main" id="{2E8395A2-73FA-474C-8126-8F10C0403BDB}"/>
              </a:ext>
            </a:extLst>
          </p:cNvPr>
          <p:cNvSpPr txBox="1"/>
          <p:nvPr/>
        </p:nvSpPr>
        <p:spPr>
          <a:xfrm>
            <a:off x="1600706" y="1770033"/>
            <a:ext cx="377026" cy="369332"/>
          </a:xfrm>
          <a:prstGeom prst="rect">
            <a:avLst/>
          </a:prstGeom>
          <a:noFill/>
        </p:spPr>
        <p:txBody>
          <a:bodyPr wrap="none" rtlCol="0">
            <a:spAutoFit/>
          </a:bodyPr>
          <a:lstStyle/>
          <a:p>
            <a:r>
              <a:rPr lang="en-US" altLang="zh-CN" i="1" dirty="0">
                <a:latin typeface="Times New Roman" panose="02020603050405020304" pitchFamily="18" charset="0"/>
                <a:cs typeface="Times New Roman" panose="02020603050405020304" pitchFamily="18" charset="0"/>
              </a:rPr>
              <a:t>W</a:t>
            </a:r>
            <a:endParaRPr lang="zh-CN" altLang="en-US" i="1"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7" name="矩形 36">
                <a:extLst>
                  <a:ext uri="{FF2B5EF4-FFF2-40B4-BE49-F238E27FC236}">
                    <a16:creationId xmlns:a16="http://schemas.microsoft.com/office/drawing/2014/main" id="{37ABC9D3-6139-46A1-BFC3-D3845CE77FCD}"/>
                  </a:ext>
                </a:extLst>
              </p:cNvPr>
              <p:cNvSpPr/>
              <p:nvPr/>
            </p:nvSpPr>
            <p:spPr>
              <a:xfrm>
                <a:off x="6053640" y="3142494"/>
                <a:ext cx="2497615" cy="789703"/>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nary>
                        <m:naryPr>
                          <m:chr m:val="∑"/>
                          <m:limLoc m:val="undOvr"/>
                          <m:ctrlPr>
                            <a:rPr lang="zh-CN" altLang="en-US" sz="1600" smtClean="0">
                              <a:latin typeface="Cambria Math" panose="02040503050406030204" pitchFamily="18" charset="0"/>
                            </a:rPr>
                          </m:ctrlPr>
                        </m:naryPr>
                        <m:sub>
                          <m:r>
                            <a:rPr lang="zh-CN" altLang="en-US" sz="1600" i="1">
                              <a:latin typeface="Cambria Math" panose="02040503050406030204" pitchFamily="18" charset="0"/>
                            </a:rPr>
                            <m:t>𝑠</m:t>
                          </m:r>
                          <m:r>
                            <a:rPr lang="zh-CN" altLang="en-US" sz="1600" i="0">
                              <a:latin typeface="Cambria Math" panose="02040503050406030204" pitchFamily="18" charset="0"/>
                            </a:rPr>
                            <m:t>=</m:t>
                          </m:r>
                          <m:r>
                            <a:rPr lang="en-US" altLang="zh-CN" sz="1600" b="0" i="1" smtClean="0">
                              <a:latin typeface="Cambria Math" panose="02040503050406030204" pitchFamily="18" charset="0"/>
                            </a:rPr>
                            <m:t>1</m:t>
                          </m:r>
                        </m:sub>
                        <m:sup>
                          <m:r>
                            <a:rPr lang="zh-CN" altLang="en-US" sz="1600" i="1">
                              <a:latin typeface="Cambria Math" panose="02040503050406030204" pitchFamily="18" charset="0"/>
                            </a:rPr>
                            <m:t>h</m:t>
                          </m:r>
                        </m:sup>
                        <m:e>
                          <m:nary>
                            <m:naryPr>
                              <m:chr m:val="∑"/>
                              <m:limLoc m:val="undOvr"/>
                              <m:ctrlPr>
                                <a:rPr lang="zh-CN" altLang="en-US" sz="1600" i="1">
                                  <a:latin typeface="Cambria Math" panose="02040503050406030204" pitchFamily="18" charset="0"/>
                                </a:rPr>
                              </m:ctrlPr>
                            </m:naryPr>
                            <m:sub>
                              <m:r>
                                <a:rPr lang="zh-CN" altLang="en-US" sz="1600" i="1">
                                  <a:latin typeface="Cambria Math" panose="02040503050406030204" pitchFamily="18" charset="0"/>
                                </a:rPr>
                                <m:t>𝑡</m:t>
                              </m:r>
                              <m:r>
                                <a:rPr lang="zh-CN" altLang="en-US" sz="1600" i="0">
                                  <a:latin typeface="Cambria Math" panose="02040503050406030204" pitchFamily="18" charset="0"/>
                                </a:rPr>
                                <m:t>=</m:t>
                              </m:r>
                              <m:r>
                                <a:rPr lang="en-US" altLang="zh-CN" sz="1600" b="0" i="1" smtClean="0">
                                  <a:latin typeface="Cambria Math" panose="02040503050406030204" pitchFamily="18" charset="0"/>
                                </a:rPr>
                                <m:t>1</m:t>
                              </m:r>
                            </m:sub>
                            <m:sup>
                              <m:r>
                                <a:rPr lang="zh-CN" altLang="en-US" sz="1600" i="1">
                                  <a:latin typeface="Cambria Math" panose="02040503050406030204" pitchFamily="18" charset="0"/>
                                </a:rPr>
                                <m:t>𝑤</m:t>
                              </m:r>
                            </m:sup>
                            <m:e>
                              <m:d>
                                <m:dPr>
                                  <m:begChr m:val="|"/>
                                  <m:endChr m:val="|"/>
                                  <m:ctrlPr>
                                    <a:rPr lang="zh-CN" altLang="en-US" sz="1600" i="1">
                                      <a:latin typeface="Cambria Math" panose="02040503050406030204" pitchFamily="18" charset="0"/>
                                    </a:rPr>
                                  </m:ctrlPr>
                                </m:dPr>
                                <m:e>
                                  <m:sSub>
                                    <m:sSubPr>
                                      <m:ctrlPr>
                                        <a:rPr lang="en-US" altLang="zh-CN" sz="1600" b="0" i="1" smtClean="0">
                                          <a:latin typeface="Cambria Math" panose="02040503050406030204" pitchFamily="18" charset="0"/>
                                        </a:rPr>
                                      </m:ctrlPr>
                                    </m:sSubPr>
                                    <m:e>
                                      <m:r>
                                        <a:rPr lang="zh-CN" altLang="en-US" sz="1600" i="1">
                                          <a:latin typeface="Cambria Math" panose="02040503050406030204" pitchFamily="18" charset="0"/>
                                        </a:rPr>
                                        <m:t>𝑆</m:t>
                                      </m:r>
                                    </m:e>
                                    <m:sub>
                                      <m:r>
                                        <a:rPr lang="en-US" altLang="zh-CN" sz="1600" b="0" i="1" smtClean="0">
                                          <a:latin typeface="Cambria Math" panose="02040503050406030204" pitchFamily="18" charset="0"/>
                                        </a:rPr>
                                        <m:t>𝑥𝑦</m:t>
                                      </m:r>
                                    </m:sub>
                                  </m:sSub>
                                  <m:d>
                                    <m:dPr>
                                      <m:ctrlPr>
                                        <a:rPr lang="zh-CN" altLang="en-US" sz="1600" i="1">
                                          <a:latin typeface="Cambria Math" panose="02040503050406030204" pitchFamily="18" charset="0"/>
                                        </a:rPr>
                                      </m:ctrlPr>
                                    </m:dPr>
                                    <m:e>
                                      <m:r>
                                        <a:rPr lang="zh-CN" altLang="en-US" sz="1600" i="1">
                                          <a:latin typeface="Cambria Math" panose="02040503050406030204" pitchFamily="18" charset="0"/>
                                        </a:rPr>
                                        <m:t>𝑡</m:t>
                                      </m:r>
                                      <m:r>
                                        <a:rPr lang="zh-CN" altLang="en-US" sz="1600" i="0">
                                          <a:latin typeface="Cambria Math" panose="02040503050406030204" pitchFamily="18" charset="0"/>
                                        </a:rPr>
                                        <m:t>,</m:t>
                                      </m:r>
                                      <m:r>
                                        <a:rPr lang="zh-CN" altLang="en-US" sz="1600" i="1" smtClean="0">
                                          <a:latin typeface="Cambria Math" panose="02040503050406030204" pitchFamily="18" charset="0"/>
                                        </a:rPr>
                                        <m:t> </m:t>
                                      </m:r>
                                      <m:r>
                                        <a:rPr lang="zh-CN" altLang="en-US" sz="1600" i="1">
                                          <a:latin typeface="Cambria Math" panose="02040503050406030204" pitchFamily="18" charset="0"/>
                                        </a:rPr>
                                        <m:t>𝑠</m:t>
                                      </m:r>
                                    </m:e>
                                  </m:d>
                                  <m:r>
                                    <a:rPr lang="zh-CN" altLang="en-US" sz="1600" i="0">
                                      <a:latin typeface="Cambria Math" panose="02040503050406030204" pitchFamily="18" charset="0"/>
                                    </a:rPr>
                                    <m:t>−</m:t>
                                  </m:r>
                                  <m:r>
                                    <a:rPr lang="zh-CN" altLang="en-US" sz="1600" i="1">
                                      <a:latin typeface="Cambria Math" panose="02040503050406030204" pitchFamily="18" charset="0"/>
                                    </a:rPr>
                                    <m:t>𝑇</m:t>
                                  </m:r>
                                  <m:d>
                                    <m:dPr>
                                      <m:ctrlPr>
                                        <a:rPr lang="zh-CN" altLang="en-US" sz="1600" i="1">
                                          <a:latin typeface="Cambria Math" panose="02040503050406030204" pitchFamily="18" charset="0"/>
                                        </a:rPr>
                                      </m:ctrlPr>
                                    </m:dPr>
                                    <m:e>
                                      <m:r>
                                        <a:rPr lang="zh-CN" altLang="en-US" sz="1600" i="1">
                                          <a:latin typeface="Cambria Math" panose="02040503050406030204" pitchFamily="18" charset="0"/>
                                        </a:rPr>
                                        <m:t>𝑡</m:t>
                                      </m:r>
                                      <m:r>
                                        <a:rPr lang="zh-CN" altLang="en-US" sz="1600" i="0">
                                          <a:latin typeface="Cambria Math" panose="02040503050406030204" pitchFamily="18" charset="0"/>
                                        </a:rPr>
                                        <m:t>,</m:t>
                                      </m:r>
                                      <m:r>
                                        <a:rPr lang="zh-CN" altLang="en-US" sz="1600" i="1">
                                          <a:latin typeface="Cambria Math" panose="02040503050406030204" pitchFamily="18" charset="0"/>
                                        </a:rPr>
                                        <m:t>𝑠</m:t>
                                      </m:r>
                                    </m:e>
                                  </m:d>
                                </m:e>
                              </m:d>
                            </m:e>
                          </m:nary>
                        </m:e>
                      </m:nary>
                    </m:oMath>
                  </m:oMathPara>
                </a14:m>
                <a:endParaRPr lang="zh-CN" altLang="en-US" dirty="0">
                  <a:latin typeface="Times New Roman" panose="02020603050405020304" pitchFamily="18" charset="0"/>
                  <a:cs typeface="Times New Roman" panose="02020603050405020304" pitchFamily="18" charset="0"/>
                </a:endParaRPr>
              </a:p>
            </p:txBody>
          </p:sp>
        </mc:Choice>
        <mc:Fallback>
          <p:sp>
            <p:nvSpPr>
              <p:cNvPr id="37" name="矩形 36">
                <a:extLst>
                  <a:ext uri="{FF2B5EF4-FFF2-40B4-BE49-F238E27FC236}">
                    <a16:creationId xmlns:a16="http://schemas.microsoft.com/office/drawing/2014/main" id="{37ABC9D3-6139-46A1-BFC3-D3845CE77FCD}"/>
                  </a:ext>
                </a:extLst>
              </p:cNvPr>
              <p:cNvSpPr>
                <a:spLocks noRot="1" noChangeAspect="1" noMove="1" noResize="1" noEditPoints="1" noAdjustHandles="1" noChangeArrowheads="1" noChangeShapeType="1" noTextEdit="1"/>
              </p:cNvSpPr>
              <p:nvPr/>
            </p:nvSpPr>
            <p:spPr>
              <a:xfrm>
                <a:off x="6053640" y="3142494"/>
                <a:ext cx="2497615" cy="789703"/>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文本框 8">
                <a:extLst>
                  <a:ext uri="{FF2B5EF4-FFF2-40B4-BE49-F238E27FC236}">
                    <a16:creationId xmlns:a16="http://schemas.microsoft.com/office/drawing/2014/main" id="{82A88EBC-414F-4778-922D-7CF3DE0A4EFC}"/>
                  </a:ext>
                </a:extLst>
              </p:cNvPr>
              <p:cNvSpPr txBox="1"/>
              <p:nvPr/>
            </p:nvSpPr>
            <p:spPr>
              <a:xfrm>
                <a:off x="5977203" y="4093550"/>
                <a:ext cx="2337884" cy="646331"/>
              </a:xfrm>
              <a:prstGeom prst="rect">
                <a:avLst/>
              </a:prstGeom>
              <a:noFill/>
            </p:spPr>
            <p:txBody>
              <a:bodyPr wrap="none" rtlCol="0">
                <a:spAutoFit/>
              </a:bodyPr>
              <a:lstStyle/>
              <a:p>
                <a:r>
                  <a:rPr lang="en-US" altLang="zh-CN" dirty="0">
                    <a:latin typeface="Times New Roman" panose="02020603050405020304" pitchFamily="18" charset="0"/>
                    <a:cs typeface="Times New Roman" panose="02020603050405020304" pitchFamily="18" charset="0"/>
                  </a:rPr>
                  <a:t>=</a:t>
                </a:r>
                <a:r>
                  <a:rPr lang="en-US" altLang="zh-CN" dirty="0">
                    <a:cs typeface="Times New Roman" panose="02020603050405020304" pitchFamily="18" charset="0"/>
                  </a:rPr>
                  <a:t> </a:t>
                </a:r>
                <a14:m>
                  <m:oMath xmlns:m="http://schemas.openxmlformats.org/officeDocument/2006/math">
                    <m:d>
                      <m:dPr>
                        <m:begChr m:val="|"/>
                        <m:endChr m:val="|"/>
                        <m:ctrlPr>
                          <a:rPr lang="en-US" altLang="zh-CN" i="1" dirty="0">
                            <a:latin typeface="Cambria Math" panose="02040503050406030204" pitchFamily="18" charset="0"/>
                            <a:cs typeface="Times New Roman" panose="02020603050405020304" pitchFamily="18" charset="0"/>
                          </a:rPr>
                        </m:ctrlPr>
                      </m:dPr>
                      <m:e>
                        <m:r>
                          <a:rPr lang="en-US" altLang="zh-CN" i="1" dirty="0">
                            <a:latin typeface="Cambria Math" panose="02040503050406030204" pitchFamily="18" charset="0"/>
                            <a:cs typeface="Times New Roman" panose="02020603050405020304" pitchFamily="18" charset="0"/>
                          </a:rPr>
                          <m:t>0−0</m:t>
                        </m:r>
                      </m:e>
                    </m:d>
                    <m:r>
                      <a:rPr lang="en-US" altLang="zh-CN" i="1" dirty="0">
                        <a:latin typeface="Cambria Math" panose="02040503050406030204" pitchFamily="18" charset="0"/>
                        <a:cs typeface="Times New Roman" panose="02020603050405020304" pitchFamily="18" charset="0"/>
                      </a:rPr>
                      <m:t> </m:t>
                    </m:r>
                  </m:oMath>
                </a14:m>
                <a:r>
                  <a:rPr lang="en-US" altLang="zh-CN" dirty="0">
                    <a:latin typeface="Times New Roman" panose="02020603050405020304" pitchFamily="18" charset="0"/>
                    <a:cs typeface="Times New Roman" panose="02020603050405020304" pitchFamily="18" charset="0"/>
                  </a:rPr>
                  <a:t>+</a:t>
                </a:r>
                <a:r>
                  <a:rPr lang="en-US" altLang="zh-CN" dirty="0">
                    <a:cs typeface="Times New Roman" panose="02020603050405020304" pitchFamily="18" charset="0"/>
                  </a:rPr>
                  <a:t> </a:t>
                </a:r>
                <a14:m>
                  <m:oMath xmlns:m="http://schemas.openxmlformats.org/officeDocument/2006/math">
                    <m:d>
                      <m:dPr>
                        <m:begChr m:val="|"/>
                        <m:endChr m:val="|"/>
                        <m:ctrlPr>
                          <a:rPr lang="en-US" altLang="zh-CN" i="1" dirty="0">
                            <a:latin typeface="Cambria Math" panose="02040503050406030204" pitchFamily="18" charset="0"/>
                            <a:cs typeface="Times New Roman" panose="02020603050405020304" pitchFamily="18" charset="0"/>
                          </a:rPr>
                        </m:ctrlPr>
                      </m:dPr>
                      <m:e>
                        <m:r>
                          <a:rPr lang="en-US" altLang="zh-CN" i="1" dirty="0">
                            <a:latin typeface="Cambria Math" panose="02040503050406030204" pitchFamily="18" charset="0"/>
                            <a:cs typeface="Times New Roman" panose="02020603050405020304" pitchFamily="18" charset="0"/>
                          </a:rPr>
                          <m:t>1</m:t>
                        </m:r>
                        <m:r>
                          <a:rPr lang="en-US" altLang="zh-CN" i="1" dirty="0">
                            <a:latin typeface="Cambria Math" panose="02040503050406030204" pitchFamily="18" charset="0"/>
                            <a:cs typeface="Times New Roman" panose="02020603050405020304" pitchFamily="18" charset="0"/>
                          </a:rPr>
                          <m:t>−0</m:t>
                        </m:r>
                      </m:e>
                    </m:d>
                  </m:oMath>
                </a14:m>
                <a:r>
                  <a:rPr lang="en-US" altLang="zh-CN" dirty="0">
                    <a:latin typeface="Times New Roman" panose="02020603050405020304" pitchFamily="18" charset="0"/>
                    <a:cs typeface="Times New Roman" panose="02020603050405020304" pitchFamily="18" charset="0"/>
                  </a:rPr>
                  <a:t>+…</a:t>
                </a:r>
              </a:p>
              <a:p>
                <a:r>
                  <a:rPr lang="en-US" altLang="zh-CN" dirty="0">
                    <a:latin typeface="Times New Roman" panose="02020603050405020304" pitchFamily="18" charset="0"/>
                    <a:cs typeface="Times New Roman" panose="02020603050405020304" pitchFamily="18" charset="0"/>
                  </a:rPr>
                  <a:t>= 4</a:t>
                </a:r>
                <a:endParaRPr lang="zh-CN" altLang="en-US" dirty="0">
                  <a:latin typeface="Times New Roman" panose="02020603050405020304" pitchFamily="18" charset="0"/>
                  <a:cs typeface="Times New Roman" panose="02020603050405020304" pitchFamily="18" charset="0"/>
                </a:endParaRPr>
              </a:p>
            </p:txBody>
          </p:sp>
        </mc:Choice>
        <mc:Fallback>
          <p:sp>
            <p:nvSpPr>
              <p:cNvPr id="9" name="文本框 8">
                <a:extLst>
                  <a:ext uri="{FF2B5EF4-FFF2-40B4-BE49-F238E27FC236}">
                    <a16:creationId xmlns:a16="http://schemas.microsoft.com/office/drawing/2014/main" id="{82A88EBC-414F-4778-922D-7CF3DE0A4EFC}"/>
                  </a:ext>
                </a:extLst>
              </p:cNvPr>
              <p:cNvSpPr txBox="1">
                <a:spLocks noRot="1" noChangeAspect="1" noMove="1" noResize="1" noEditPoints="1" noAdjustHandles="1" noChangeArrowheads="1" noChangeShapeType="1" noTextEdit="1"/>
              </p:cNvSpPr>
              <p:nvPr/>
            </p:nvSpPr>
            <p:spPr>
              <a:xfrm>
                <a:off x="5977203" y="4093550"/>
                <a:ext cx="2337884" cy="646331"/>
              </a:xfrm>
              <a:prstGeom prst="rect">
                <a:avLst/>
              </a:prstGeom>
              <a:blipFill>
                <a:blip r:embed="rId5"/>
                <a:stretch>
                  <a:fillRect l="-2350" t="-6604" r="-1305" b="-1415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673302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7CC6AD28-4DF1-44A7-8091-B478770A2405}"/>
              </a:ext>
            </a:extLst>
          </p:cNvPr>
          <p:cNvSpPr>
            <a:spLocks noGrp="1"/>
          </p:cNvSpPr>
          <p:nvPr>
            <p:ph type="title"/>
          </p:nvPr>
        </p:nvSpPr>
        <p:spPr/>
        <p:txBody>
          <a:bodyPr/>
          <a:lstStyle/>
          <a:p>
            <a:r>
              <a:rPr lang="zh-CN" altLang="en-US" dirty="0"/>
              <a:t>图像匹配原理</a:t>
            </a:r>
          </a:p>
        </p:txBody>
      </p:sp>
      <p:graphicFrame>
        <p:nvGraphicFramePr>
          <p:cNvPr id="4" name="表格 3">
            <a:extLst>
              <a:ext uri="{FF2B5EF4-FFF2-40B4-BE49-F238E27FC236}">
                <a16:creationId xmlns:a16="http://schemas.microsoft.com/office/drawing/2014/main" id="{60AD99B4-776C-40A2-9476-7B87FBCE8672}"/>
              </a:ext>
            </a:extLst>
          </p:cNvPr>
          <p:cNvGraphicFramePr>
            <a:graphicFrameLocks noGrp="1"/>
          </p:cNvGraphicFramePr>
          <p:nvPr/>
        </p:nvGraphicFramePr>
        <p:xfrm>
          <a:off x="786395" y="2218191"/>
          <a:ext cx="1980000" cy="3168000"/>
        </p:xfrm>
        <a:graphic>
          <a:graphicData uri="http://schemas.openxmlformats.org/drawingml/2006/table">
            <a:tbl>
              <a:tblPr firstRow="1" bandRow="1">
                <a:tableStyleId>{5C22544A-7EE6-4342-B048-85BDC9FD1C3A}</a:tableStyleId>
              </a:tblPr>
              <a:tblGrid>
                <a:gridCol w="396000">
                  <a:extLst>
                    <a:ext uri="{9D8B030D-6E8A-4147-A177-3AD203B41FA5}">
                      <a16:colId xmlns:a16="http://schemas.microsoft.com/office/drawing/2014/main" val="1966161172"/>
                    </a:ext>
                  </a:extLst>
                </a:gridCol>
                <a:gridCol w="396000">
                  <a:extLst>
                    <a:ext uri="{9D8B030D-6E8A-4147-A177-3AD203B41FA5}">
                      <a16:colId xmlns:a16="http://schemas.microsoft.com/office/drawing/2014/main" val="3196946015"/>
                    </a:ext>
                  </a:extLst>
                </a:gridCol>
                <a:gridCol w="396000">
                  <a:extLst>
                    <a:ext uri="{9D8B030D-6E8A-4147-A177-3AD203B41FA5}">
                      <a16:colId xmlns:a16="http://schemas.microsoft.com/office/drawing/2014/main" val="4289067521"/>
                    </a:ext>
                  </a:extLst>
                </a:gridCol>
                <a:gridCol w="396000">
                  <a:extLst>
                    <a:ext uri="{9D8B030D-6E8A-4147-A177-3AD203B41FA5}">
                      <a16:colId xmlns:a16="http://schemas.microsoft.com/office/drawing/2014/main" val="2843536225"/>
                    </a:ext>
                  </a:extLst>
                </a:gridCol>
                <a:gridCol w="396000">
                  <a:extLst>
                    <a:ext uri="{9D8B030D-6E8A-4147-A177-3AD203B41FA5}">
                      <a16:colId xmlns:a16="http://schemas.microsoft.com/office/drawing/2014/main" val="644270124"/>
                    </a:ext>
                  </a:extLst>
                </a:gridCol>
              </a:tblGrid>
              <a:tr h="396000">
                <a:tc>
                  <a:txBody>
                    <a:bodyPr/>
                    <a:lstStyle/>
                    <a:p>
                      <a:pPr algn="ctr"/>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08668706"/>
                  </a:ext>
                </a:extLst>
              </a:tr>
              <a:tr h="396000">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1</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35138892"/>
                  </a:ext>
                </a:extLst>
              </a:tr>
              <a:tr h="396000">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1</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1</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1</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36620039"/>
                  </a:ext>
                </a:extLst>
              </a:tr>
              <a:tr h="396000">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1</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52947990"/>
                  </a:ext>
                </a:extLst>
              </a:tr>
              <a:tr h="396000">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46098978"/>
                  </a:ext>
                </a:extLst>
              </a:tr>
              <a:tr h="396000">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17332426"/>
                  </a:ext>
                </a:extLst>
              </a:tr>
              <a:tr h="396000">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1</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1</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1</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1</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1</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3033196512"/>
                  </a:ext>
                </a:extLst>
              </a:tr>
              <a:tr h="396000">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1</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1</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1</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1</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1</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4141251338"/>
                  </a:ext>
                </a:extLst>
              </a:tr>
            </a:tbl>
          </a:graphicData>
        </a:graphic>
      </p:graphicFrame>
      <p:graphicFrame>
        <p:nvGraphicFramePr>
          <p:cNvPr id="5" name="表格 4">
            <a:extLst>
              <a:ext uri="{FF2B5EF4-FFF2-40B4-BE49-F238E27FC236}">
                <a16:creationId xmlns:a16="http://schemas.microsoft.com/office/drawing/2014/main" id="{43AF278C-F21A-40F7-8D6E-347FD0D216B6}"/>
              </a:ext>
            </a:extLst>
          </p:cNvPr>
          <p:cNvGraphicFramePr>
            <a:graphicFrameLocks noGrp="1"/>
          </p:cNvGraphicFramePr>
          <p:nvPr/>
        </p:nvGraphicFramePr>
        <p:xfrm>
          <a:off x="3271855" y="4198191"/>
          <a:ext cx="1188000" cy="1188000"/>
        </p:xfrm>
        <a:graphic>
          <a:graphicData uri="http://schemas.openxmlformats.org/drawingml/2006/table">
            <a:tbl>
              <a:tblPr firstRow="1" bandRow="1">
                <a:tableStyleId>{5C22544A-7EE6-4342-B048-85BDC9FD1C3A}</a:tableStyleId>
              </a:tblPr>
              <a:tblGrid>
                <a:gridCol w="396000">
                  <a:extLst>
                    <a:ext uri="{9D8B030D-6E8A-4147-A177-3AD203B41FA5}">
                      <a16:colId xmlns:a16="http://schemas.microsoft.com/office/drawing/2014/main" val="2399994850"/>
                    </a:ext>
                  </a:extLst>
                </a:gridCol>
                <a:gridCol w="396000">
                  <a:extLst>
                    <a:ext uri="{9D8B030D-6E8A-4147-A177-3AD203B41FA5}">
                      <a16:colId xmlns:a16="http://schemas.microsoft.com/office/drawing/2014/main" val="555664748"/>
                    </a:ext>
                  </a:extLst>
                </a:gridCol>
                <a:gridCol w="396000">
                  <a:extLst>
                    <a:ext uri="{9D8B030D-6E8A-4147-A177-3AD203B41FA5}">
                      <a16:colId xmlns:a16="http://schemas.microsoft.com/office/drawing/2014/main" val="866176568"/>
                    </a:ext>
                  </a:extLst>
                </a:gridCol>
              </a:tblGrid>
              <a:tr h="396000">
                <a:tc>
                  <a:txBody>
                    <a:bodyPr/>
                    <a:lstStyle/>
                    <a:p>
                      <a:pPr algn="ctr"/>
                      <a:r>
                        <a:rPr lang="en-US" altLang="zh-CN" b="0" dirty="0">
                          <a:solidFill>
                            <a:schemeClr val="tx1"/>
                          </a:solidFill>
                          <a:latin typeface="Times New Roman" panose="02020603050405020304" pitchFamily="18" charset="0"/>
                          <a:cs typeface="Times New Roman" panose="02020603050405020304" pitchFamily="18" charset="0"/>
                        </a:rPr>
                        <a:t>0</a:t>
                      </a:r>
                      <a:endParaRPr lang="zh-CN" alt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dirty="0">
                          <a:solidFill>
                            <a:schemeClr val="tx1"/>
                          </a:solidFill>
                          <a:latin typeface="Times New Roman" panose="02020603050405020304" pitchFamily="18" charset="0"/>
                          <a:cs typeface="Times New Roman" panose="02020603050405020304" pitchFamily="18" charset="0"/>
                        </a:rPr>
                        <a:t>1</a:t>
                      </a:r>
                      <a:endParaRPr lang="zh-CN" alt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altLang="zh-CN" b="0" dirty="0">
                          <a:solidFill>
                            <a:schemeClr val="tx1"/>
                          </a:solidFill>
                          <a:latin typeface="Times New Roman" panose="02020603050405020304" pitchFamily="18" charset="0"/>
                          <a:cs typeface="Times New Roman" panose="02020603050405020304" pitchFamily="18" charset="0"/>
                        </a:rPr>
                        <a:t>0</a:t>
                      </a:r>
                      <a:endParaRPr lang="zh-CN" alt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00833037"/>
                  </a:ext>
                </a:extLst>
              </a:tr>
              <a:tr h="396000">
                <a:tc>
                  <a:txBody>
                    <a:bodyPr/>
                    <a:lstStyle/>
                    <a:p>
                      <a:pPr algn="ctr"/>
                      <a:r>
                        <a:rPr lang="en-US" altLang="zh-CN" b="0" dirty="0">
                          <a:solidFill>
                            <a:schemeClr val="tx1"/>
                          </a:solidFill>
                          <a:latin typeface="Times New Roman" panose="02020603050405020304" pitchFamily="18" charset="0"/>
                          <a:cs typeface="Times New Roman" panose="02020603050405020304" pitchFamily="18" charset="0"/>
                        </a:rPr>
                        <a:t>1</a:t>
                      </a:r>
                      <a:endParaRPr lang="zh-CN" alt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altLang="zh-CN" b="0" dirty="0">
                          <a:solidFill>
                            <a:schemeClr val="tx1"/>
                          </a:solidFill>
                          <a:latin typeface="Times New Roman" panose="02020603050405020304" pitchFamily="18" charset="0"/>
                          <a:cs typeface="Times New Roman" panose="02020603050405020304" pitchFamily="18" charset="0"/>
                        </a:rPr>
                        <a:t>1</a:t>
                      </a:r>
                      <a:endParaRPr lang="zh-CN" alt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altLang="zh-CN" b="0" dirty="0">
                          <a:solidFill>
                            <a:schemeClr val="tx1"/>
                          </a:solidFill>
                          <a:latin typeface="Times New Roman" panose="02020603050405020304" pitchFamily="18" charset="0"/>
                          <a:cs typeface="Times New Roman" panose="02020603050405020304" pitchFamily="18" charset="0"/>
                        </a:rPr>
                        <a:t>1</a:t>
                      </a:r>
                      <a:endParaRPr lang="zh-CN" alt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2104157816"/>
                  </a:ext>
                </a:extLst>
              </a:tr>
              <a:tr h="396000">
                <a:tc>
                  <a:txBody>
                    <a:bodyPr/>
                    <a:lstStyle/>
                    <a:p>
                      <a:pPr algn="ctr"/>
                      <a:r>
                        <a:rPr lang="en-US" altLang="zh-CN" b="0" dirty="0">
                          <a:solidFill>
                            <a:schemeClr val="tx1"/>
                          </a:solidFill>
                          <a:latin typeface="Times New Roman" panose="02020603050405020304" pitchFamily="18" charset="0"/>
                          <a:cs typeface="Times New Roman" panose="02020603050405020304" pitchFamily="18" charset="0"/>
                        </a:rPr>
                        <a:t>0</a:t>
                      </a:r>
                      <a:endParaRPr lang="zh-CN" alt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dirty="0">
                          <a:solidFill>
                            <a:schemeClr val="tx1"/>
                          </a:solidFill>
                          <a:latin typeface="Times New Roman" panose="02020603050405020304" pitchFamily="18" charset="0"/>
                          <a:cs typeface="Times New Roman" panose="02020603050405020304" pitchFamily="18" charset="0"/>
                        </a:rPr>
                        <a:t>1</a:t>
                      </a:r>
                      <a:endParaRPr lang="zh-CN" alt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altLang="zh-CN" b="0" dirty="0">
                          <a:solidFill>
                            <a:schemeClr val="tx1"/>
                          </a:solidFill>
                          <a:latin typeface="Times New Roman" panose="02020603050405020304" pitchFamily="18" charset="0"/>
                          <a:cs typeface="Times New Roman" panose="02020603050405020304" pitchFamily="18" charset="0"/>
                        </a:rPr>
                        <a:t>0</a:t>
                      </a:r>
                      <a:endParaRPr lang="zh-CN" alt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48850823"/>
                  </a:ext>
                </a:extLst>
              </a:tr>
            </a:tbl>
          </a:graphicData>
        </a:graphic>
      </p:graphicFrame>
      <p:sp>
        <p:nvSpPr>
          <p:cNvPr id="6" name="文本框 5">
            <a:extLst>
              <a:ext uri="{FF2B5EF4-FFF2-40B4-BE49-F238E27FC236}">
                <a16:creationId xmlns:a16="http://schemas.microsoft.com/office/drawing/2014/main" id="{F41D40B8-6A7C-440B-844B-90FA2482C24C}"/>
              </a:ext>
            </a:extLst>
          </p:cNvPr>
          <p:cNvSpPr txBox="1"/>
          <p:nvPr/>
        </p:nvSpPr>
        <p:spPr>
          <a:xfrm>
            <a:off x="3478568" y="5386191"/>
            <a:ext cx="774571" cy="369332"/>
          </a:xfrm>
          <a:prstGeom prst="rect">
            <a:avLst/>
          </a:prstGeom>
          <a:noFill/>
        </p:spPr>
        <p:txBody>
          <a:bodyPr wrap="none" rtlCol="0">
            <a:spAutoFit/>
          </a:bodyPr>
          <a:lstStyle/>
          <a:p>
            <a:r>
              <a:rPr lang="zh-CN" altLang="en-US" dirty="0"/>
              <a:t>模板</a:t>
            </a:r>
            <a:r>
              <a:rPr lang="en-US" altLang="zh-CN" i="1" dirty="0">
                <a:latin typeface="Times New Roman" panose="02020603050405020304" pitchFamily="18" charset="0"/>
                <a:cs typeface="Times New Roman" panose="02020603050405020304" pitchFamily="18" charset="0"/>
              </a:rPr>
              <a:t>T</a:t>
            </a:r>
            <a:endParaRPr lang="zh-CN" altLang="en-US" i="1" dirty="0">
              <a:latin typeface="Times New Roman" panose="02020603050405020304" pitchFamily="18" charset="0"/>
              <a:cs typeface="Times New Roman" panose="02020603050405020304" pitchFamily="18" charset="0"/>
            </a:endParaRPr>
          </a:p>
        </p:txBody>
      </p:sp>
      <p:sp>
        <p:nvSpPr>
          <p:cNvPr id="7" name="文本框 6">
            <a:extLst>
              <a:ext uri="{FF2B5EF4-FFF2-40B4-BE49-F238E27FC236}">
                <a16:creationId xmlns:a16="http://schemas.microsoft.com/office/drawing/2014/main" id="{3F1CBFDF-763E-40FC-BDCB-4CCFEFA8C6C1}"/>
              </a:ext>
            </a:extLst>
          </p:cNvPr>
          <p:cNvSpPr txBox="1"/>
          <p:nvPr/>
        </p:nvSpPr>
        <p:spPr>
          <a:xfrm>
            <a:off x="1164689" y="5386191"/>
            <a:ext cx="1223412" cy="369332"/>
          </a:xfrm>
          <a:prstGeom prst="rect">
            <a:avLst/>
          </a:prstGeom>
          <a:noFill/>
        </p:spPr>
        <p:txBody>
          <a:bodyPr wrap="none" rtlCol="0">
            <a:spAutoFit/>
          </a:bodyPr>
          <a:lstStyle/>
          <a:p>
            <a:r>
              <a:rPr lang="zh-CN" altLang="en-US" dirty="0"/>
              <a:t>搜索图像</a:t>
            </a:r>
            <a:r>
              <a:rPr lang="en-US" altLang="zh-CN" i="1" dirty="0">
                <a:latin typeface="Times New Roman" panose="02020603050405020304" pitchFamily="18" charset="0"/>
                <a:cs typeface="Times New Roman" panose="02020603050405020304" pitchFamily="18" charset="0"/>
              </a:rPr>
              <a:t>S</a:t>
            </a:r>
            <a:endParaRPr lang="zh-CN" altLang="en-US" i="1" dirty="0">
              <a:latin typeface="Times New Roman" panose="02020603050405020304" pitchFamily="18" charset="0"/>
              <a:cs typeface="Times New Roman" panose="02020603050405020304" pitchFamily="18" charset="0"/>
            </a:endParaRPr>
          </a:p>
        </p:txBody>
      </p:sp>
      <p:sp>
        <p:nvSpPr>
          <p:cNvPr id="2" name="矩形 1">
            <a:extLst>
              <a:ext uri="{FF2B5EF4-FFF2-40B4-BE49-F238E27FC236}">
                <a16:creationId xmlns:a16="http://schemas.microsoft.com/office/drawing/2014/main" id="{6AE7E305-76F2-47A1-B6C6-12E83ECB5504}"/>
              </a:ext>
            </a:extLst>
          </p:cNvPr>
          <p:cNvSpPr/>
          <p:nvPr/>
        </p:nvSpPr>
        <p:spPr>
          <a:xfrm>
            <a:off x="1236068" y="2269374"/>
            <a:ext cx="1080654" cy="1072342"/>
          </a:xfrm>
          <a:prstGeom prst="rect">
            <a:avLst/>
          </a:prstGeom>
          <a:noFill/>
          <a:ln w="38100">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8" name="表格 7">
            <a:extLst>
              <a:ext uri="{FF2B5EF4-FFF2-40B4-BE49-F238E27FC236}">
                <a16:creationId xmlns:a16="http://schemas.microsoft.com/office/drawing/2014/main" id="{FFA0CC27-457F-4E86-8CE9-85CC561A3511}"/>
              </a:ext>
            </a:extLst>
          </p:cNvPr>
          <p:cNvGraphicFramePr>
            <a:graphicFrameLocks noGrp="1"/>
          </p:cNvGraphicFramePr>
          <p:nvPr>
            <p:extLst>
              <p:ext uri="{D42A27DB-BD31-4B8C-83A1-F6EECF244321}">
                <p14:modId xmlns:p14="http://schemas.microsoft.com/office/powerpoint/2010/main" val="1904884096"/>
              </p:ext>
            </p:extLst>
          </p:nvPr>
        </p:nvGraphicFramePr>
        <p:xfrm>
          <a:off x="3271855" y="2218191"/>
          <a:ext cx="1188000" cy="1188000"/>
        </p:xfrm>
        <a:graphic>
          <a:graphicData uri="http://schemas.openxmlformats.org/drawingml/2006/table">
            <a:tbl>
              <a:tblPr firstRow="1" bandRow="1">
                <a:tableStyleId>{5C22544A-7EE6-4342-B048-85BDC9FD1C3A}</a:tableStyleId>
              </a:tblPr>
              <a:tblGrid>
                <a:gridCol w="396000">
                  <a:extLst>
                    <a:ext uri="{9D8B030D-6E8A-4147-A177-3AD203B41FA5}">
                      <a16:colId xmlns:a16="http://schemas.microsoft.com/office/drawing/2014/main" val="2399994850"/>
                    </a:ext>
                  </a:extLst>
                </a:gridCol>
                <a:gridCol w="396000">
                  <a:extLst>
                    <a:ext uri="{9D8B030D-6E8A-4147-A177-3AD203B41FA5}">
                      <a16:colId xmlns:a16="http://schemas.microsoft.com/office/drawing/2014/main" val="555664748"/>
                    </a:ext>
                  </a:extLst>
                </a:gridCol>
                <a:gridCol w="396000">
                  <a:extLst>
                    <a:ext uri="{9D8B030D-6E8A-4147-A177-3AD203B41FA5}">
                      <a16:colId xmlns:a16="http://schemas.microsoft.com/office/drawing/2014/main" val="866176568"/>
                    </a:ext>
                  </a:extLst>
                </a:gridCol>
              </a:tblGrid>
              <a:tr h="396000">
                <a:tc>
                  <a:txBody>
                    <a:bodyPr/>
                    <a:lstStyle/>
                    <a:p>
                      <a:pPr algn="ctr"/>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00833037"/>
                  </a:ext>
                </a:extLst>
              </a:tr>
              <a:tr h="396000">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1</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04157816"/>
                  </a:ext>
                </a:extLst>
              </a:tr>
              <a:tr h="396000">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1</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1</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1</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248850823"/>
                  </a:ext>
                </a:extLst>
              </a:tr>
            </a:tbl>
          </a:graphicData>
        </a:graphic>
      </p:graphicFrame>
      <p:sp>
        <p:nvSpPr>
          <p:cNvPr id="11" name="箭头: 右 10">
            <a:extLst>
              <a:ext uri="{FF2B5EF4-FFF2-40B4-BE49-F238E27FC236}">
                <a16:creationId xmlns:a16="http://schemas.microsoft.com/office/drawing/2014/main" id="{700287B1-C76F-464E-BD44-855C9B03E284}"/>
              </a:ext>
            </a:extLst>
          </p:cNvPr>
          <p:cNvSpPr/>
          <p:nvPr/>
        </p:nvSpPr>
        <p:spPr>
          <a:xfrm>
            <a:off x="2388100" y="2629105"/>
            <a:ext cx="811579" cy="114096"/>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12" name="文本框 11">
                <a:extLst>
                  <a:ext uri="{FF2B5EF4-FFF2-40B4-BE49-F238E27FC236}">
                    <a16:creationId xmlns:a16="http://schemas.microsoft.com/office/drawing/2014/main" id="{145B794B-14FE-4D7E-95C1-32FA7625948F}"/>
                  </a:ext>
                </a:extLst>
              </p:cNvPr>
              <p:cNvSpPr txBox="1"/>
              <p:nvPr/>
            </p:nvSpPr>
            <p:spPr>
              <a:xfrm>
                <a:off x="3375560" y="3341716"/>
                <a:ext cx="963149" cy="369332"/>
              </a:xfrm>
              <a:prstGeom prst="rect">
                <a:avLst/>
              </a:prstGeom>
              <a:noFill/>
            </p:spPr>
            <p:txBody>
              <a:bodyPr wrap="none" rtlCol="0">
                <a:spAutoFit/>
              </a:bodyPr>
              <a:lstStyle/>
              <a:p>
                <a:r>
                  <a:rPr lang="zh-CN" altLang="en-US" dirty="0"/>
                  <a:t>子图</a:t>
                </a:r>
                <a14:m>
                  <m:oMath xmlns:m="http://schemas.openxmlformats.org/officeDocument/2006/math">
                    <m:sSub>
                      <m:sSubPr>
                        <m:ctrlPr>
                          <a:rPr lang="en-US" altLang="zh-CN" b="0" i="1" dirty="0" smtClean="0">
                            <a:latin typeface="Cambria Math" panose="02040503050406030204" pitchFamily="18" charset="0"/>
                          </a:rPr>
                        </m:ctrlPr>
                      </m:sSubPr>
                      <m:e>
                        <m:r>
                          <a:rPr lang="en-US" altLang="zh-CN" i="1" dirty="0">
                            <a:latin typeface="Cambria Math" panose="02040503050406030204" pitchFamily="18" charset="0"/>
                          </a:rPr>
                          <m:t>𝑆</m:t>
                        </m:r>
                      </m:e>
                      <m:sub>
                        <m:r>
                          <a:rPr lang="en-US" altLang="zh-CN" b="0" i="1" dirty="0" smtClean="0">
                            <a:latin typeface="Cambria Math" panose="02040503050406030204" pitchFamily="18" charset="0"/>
                          </a:rPr>
                          <m:t>21</m:t>
                        </m:r>
                      </m:sub>
                    </m:sSub>
                  </m:oMath>
                </a14:m>
                <a:endParaRPr lang="zh-CN" altLang="en-US" i="1" dirty="0"/>
              </a:p>
            </p:txBody>
          </p:sp>
        </mc:Choice>
        <mc:Fallback>
          <p:sp>
            <p:nvSpPr>
              <p:cNvPr id="12" name="文本框 11">
                <a:extLst>
                  <a:ext uri="{FF2B5EF4-FFF2-40B4-BE49-F238E27FC236}">
                    <a16:creationId xmlns:a16="http://schemas.microsoft.com/office/drawing/2014/main" id="{145B794B-14FE-4D7E-95C1-32FA7625948F}"/>
                  </a:ext>
                </a:extLst>
              </p:cNvPr>
              <p:cNvSpPr txBox="1">
                <a:spLocks noRot="1" noChangeAspect="1" noMove="1" noResize="1" noEditPoints="1" noAdjustHandles="1" noChangeArrowheads="1" noChangeShapeType="1" noTextEdit="1"/>
              </p:cNvSpPr>
              <p:nvPr/>
            </p:nvSpPr>
            <p:spPr>
              <a:xfrm>
                <a:off x="3375560" y="3341716"/>
                <a:ext cx="963149" cy="369332"/>
              </a:xfrm>
              <a:prstGeom prst="rect">
                <a:avLst/>
              </a:prstGeom>
              <a:blipFill>
                <a:blip r:embed="rId3"/>
                <a:stretch>
                  <a:fillRect l="-5696" t="-8197" b="-24590"/>
                </a:stretch>
              </a:blipFill>
            </p:spPr>
            <p:txBody>
              <a:bodyPr/>
              <a:lstStyle/>
              <a:p>
                <a:r>
                  <a:rPr lang="zh-CN" altLang="en-US">
                    <a:noFill/>
                  </a:rPr>
                  <a:t> </a:t>
                </a:r>
              </a:p>
            </p:txBody>
          </p:sp>
        </mc:Fallback>
      </mc:AlternateContent>
      <p:sp>
        <p:nvSpPr>
          <p:cNvPr id="13" name="右大括号 12">
            <a:extLst>
              <a:ext uri="{FF2B5EF4-FFF2-40B4-BE49-F238E27FC236}">
                <a16:creationId xmlns:a16="http://schemas.microsoft.com/office/drawing/2014/main" id="{3F5B7510-A4CC-4704-BBAC-11D06263AE1B}"/>
              </a:ext>
            </a:extLst>
          </p:cNvPr>
          <p:cNvSpPr/>
          <p:nvPr/>
        </p:nvSpPr>
        <p:spPr>
          <a:xfrm>
            <a:off x="4544423" y="2831107"/>
            <a:ext cx="274320" cy="1546167"/>
          </a:xfrm>
          <a:prstGeom prst="rightBrace">
            <a:avLst>
              <a:gd name="adj1" fmla="val 33061"/>
              <a:gd name="adj2" fmla="val 48924"/>
            </a:avLst>
          </a:prstGeom>
          <a:ln w="1905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14" name="箭头: 右 13">
            <a:extLst>
              <a:ext uri="{FF2B5EF4-FFF2-40B4-BE49-F238E27FC236}">
                <a16:creationId xmlns:a16="http://schemas.microsoft.com/office/drawing/2014/main" id="{389C3138-3628-4468-99A6-A4456535F018}"/>
              </a:ext>
            </a:extLst>
          </p:cNvPr>
          <p:cNvSpPr/>
          <p:nvPr/>
        </p:nvSpPr>
        <p:spPr>
          <a:xfrm>
            <a:off x="4789203" y="3566160"/>
            <a:ext cx="1188000" cy="46627"/>
          </a:xfrm>
          <a:prstGeom prst="rightArrow">
            <a:avLst>
              <a:gd name="adj1" fmla="val 50000"/>
              <a:gd name="adj2" fmla="val 111641"/>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F3EE43C5-0A1A-496B-9CFE-35829092DB83}"/>
              </a:ext>
            </a:extLst>
          </p:cNvPr>
          <p:cNvSpPr txBox="1"/>
          <p:nvPr/>
        </p:nvSpPr>
        <p:spPr>
          <a:xfrm>
            <a:off x="4713789" y="3220141"/>
            <a:ext cx="1338828" cy="369332"/>
          </a:xfrm>
          <a:prstGeom prst="rect">
            <a:avLst/>
          </a:prstGeom>
          <a:noFill/>
        </p:spPr>
        <p:txBody>
          <a:bodyPr wrap="none" rtlCol="0">
            <a:spAutoFit/>
          </a:bodyPr>
          <a:lstStyle/>
          <a:p>
            <a:r>
              <a:rPr lang="zh-CN" altLang="en-US" dirty="0"/>
              <a:t>相似性度量</a:t>
            </a:r>
          </a:p>
        </p:txBody>
      </p:sp>
      <p:cxnSp>
        <p:nvCxnSpPr>
          <p:cNvPr id="16" name="直接连接符 15">
            <a:extLst>
              <a:ext uri="{FF2B5EF4-FFF2-40B4-BE49-F238E27FC236}">
                <a16:creationId xmlns:a16="http://schemas.microsoft.com/office/drawing/2014/main" id="{1C3CF67D-A2FE-47CF-B0A2-5E98B6A7B8B0}"/>
              </a:ext>
            </a:extLst>
          </p:cNvPr>
          <p:cNvCxnSpPr/>
          <p:nvPr/>
        </p:nvCxnSpPr>
        <p:spPr>
          <a:xfrm>
            <a:off x="3271855" y="3937599"/>
            <a:ext cx="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7DE73C93-E393-4B19-9805-671E1ED4D65E}"/>
              </a:ext>
            </a:extLst>
          </p:cNvPr>
          <p:cNvCxnSpPr/>
          <p:nvPr/>
        </p:nvCxnSpPr>
        <p:spPr>
          <a:xfrm>
            <a:off x="4446345" y="3937599"/>
            <a:ext cx="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DC216C5D-6D2E-4845-AD2F-789FE71DB338}"/>
              </a:ext>
            </a:extLst>
          </p:cNvPr>
          <p:cNvCxnSpPr>
            <a:cxnSpLocks/>
          </p:cNvCxnSpPr>
          <p:nvPr/>
        </p:nvCxnSpPr>
        <p:spPr>
          <a:xfrm>
            <a:off x="3271855" y="4047545"/>
            <a:ext cx="1174490"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DEC15931-97D0-4464-ACEE-68E10333A399}"/>
              </a:ext>
            </a:extLst>
          </p:cNvPr>
          <p:cNvSpPr txBox="1"/>
          <p:nvPr/>
        </p:nvSpPr>
        <p:spPr>
          <a:xfrm>
            <a:off x="3732451" y="3772156"/>
            <a:ext cx="351378" cy="369332"/>
          </a:xfrm>
          <a:prstGeom prst="rect">
            <a:avLst/>
          </a:prstGeom>
          <a:noFill/>
        </p:spPr>
        <p:txBody>
          <a:bodyPr wrap="none" rtlCol="0">
            <a:spAutoFit/>
          </a:bodyPr>
          <a:lstStyle/>
          <a:p>
            <a:r>
              <a:rPr lang="en-US" altLang="zh-CN" i="1" dirty="0">
                <a:latin typeface="Times New Roman" panose="02020603050405020304" pitchFamily="18" charset="0"/>
                <a:cs typeface="Times New Roman" panose="02020603050405020304" pitchFamily="18" charset="0"/>
              </a:rPr>
              <a:t>w</a:t>
            </a:r>
            <a:endParaRPr lang="zh-CN" altLang="en-US" i="1" dirty="0">
              <a:latin typeface="Times New Roman" panose="02020603050405020304" pitchFamily="18" charset="0"/>
              <a:cs typeface="Times New Roman" panose="02020603050405020304" pitchFamily="18" charset="0"/>
            </a:endParaRPr>
          </a:p>
        </p:txBody>
      </p:sp>
      <p:cxnSp>
        <p:nvCxnSpPr>
          <p:cNvPr id="22" name="直接连接符 21">
            <a:extLst>
              <a:ext uri="{FF2B5EF4-FFF2-40B4-BE49-F238E27FC236}">
                <a16:creationId xmlns:a16="http://schemas.microsoft.com/office/drawing/2014/main" id="{87B6B539-CA1C-4CC5-BC3F-F928609E2C7E}"/>
              </a:ext>
            </a:extLst>
          </p:cNvPr>
          <p:cNvCxnSpPr>
            <a:cxnSpLocks/>
          </p:cNvCxnSpPr>
          <p:nvPr/>
        </p:nvCxnSpPr>
        <p:spPr>
          <a:xfrm rot="5400000">
            <a:off x="3093771" y="4083891"/>
            <a:ext cx="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D75B4756-536A-4F64-AD0F-AF4BD9D80C9A}"/>
              </a:ext>
            </a:extLst>
          </p:cNvPr>
          <p:cNvCxnSpPr>
            <a:cxnSpLocks/>
          </p:cNvCxnSpPr>
          <p:nvPr/>
        </p:nvCxnSpPr>
        <p:spPr>
          <a:xfrm rot="5400000">
            <a:off x="3085380" y="5279082"/>
            <a:ext cx="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B4690162-AEB6-47F0-A1FC-0D1048A8ABC0}"/>
              </a:ext>
            </a:extLst>
          </p:cNvPr>
          <p:cNvCxnSpPr>
            <a:cxnSpLocks/>
          </p:cNvCxnSpPr>
          <p:nvPr/>
        </p:nvCxnSpPr>
        <p:spPr>
          <a:xfrm>
            <a:off x="3093771" y="4198191"/>
            <a:ext cx="0" cy="1195191"/>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5" name="文本框 24">
            <a:extLst>
              <a:ext uri="{FF2B5EF4-FFF2-40B4-BE49-F238E27FC236}">
                <a16:creationId xmlns:a16="http://schemas.microsoft.com/office/drawing/2014/main" id="{2E728074-0F9E-44BE-AD1E-D23D30D21406}"/>
              </a:ext>
            </a:extLst>
          </p:cNvPr>
          <p:cNvSpPr txBox="1"/>
          <p:nvPr/>
        </p:nvSpPr>
        <p:spPr>
          <a:xfrm>
            <a:off x="2862753" y="4569785"/>
            <a:ext cx="311304" cy="369332"/>
          </a:xfrm>
          <a:prstGeom prst="rect">
            <a:avLst/>
          </a:prstGeom>
          <a:noFill/>
        </p:spPr>
        <p:txBody>
          <a:bodyPr wrap="none" rtlCol="0">
            <a:spAutoFit/>
          </a:bodyPr>
          <a:lstStyle/>
          <a:p>
            <a:r>
              <a:rPr lang="en-US" altLang="zh-CN" i="1" dirty="0">
                <a:latin typeface="Times New Roman" panose="02020603050405020304" pitchFamily="18" charset="0"/>
                <a:cs typeface="Times New Roman" panose="02020603050405020304" pitchFamily="18" charset="0"/>
              </a:rPr>
              <a:t>h</a:t>
            </a:r>
            <a:endParaRPr lang="zh-CN" altLang="en-US" i="1" dirty="0">
              <a:latin typeface="Times New Roman" panose="02020603050405020304" pitchFamily="18" charset="0"/>
              <a:cs typeface="Times New Roman" panose="02020603050405020304" pitchFamily="18" charset="0"/>
            </a:endParaRPr>
          </a:p>
        </p:txBody>
      </p:sp>
      <p:cxnSp>
        <p:nvCxnSpPr>
          <p:cNvPr id="27" name="直接连接符 26">
            <a:extLst>
              <a:ext uri="{FF2B5EF4-FFF2-40B4-BE49-F238E27FC236}">
                <a16:creationId xmlns:a16="http://schemas.microsoft.com/office/drawing/2014/main" id="{460DB57F-A66E-4DD8-B580-9EE787368FE1}"/>
              </a:ext>
            </a:extLst>
          </p:cNvPr>
          <p:cNvCxnSpPr>
            <a:cxnSpLocks/>
          </p:cNvCxnSpPr>
          <p:nvPr/>
        </p:nvCxnSpPr>
        <p:spPr>
          <a:xfrm rot="5400000">
            <a:off x="592745" y="2103891"/>
            <a:ext cx="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3CC000DA-569C-4D7D-B375-72CB6ACFD205}"/>
              </a:ext>
            </a:extLst>
          </p:cNvPr>
          <p:cNvCxnSpPr>
            <a:cxnSpLocks/>
          </p:cNvCxnSpPr>
          <p:nvPr/>
        </p:nvCxnSpPr>
        <p:spPr>
          <a:xfrm rot="5400000">
            <a:off x="608324" y="5271891"/>
            <a:ext cx="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529BB29A-2FA6-4CFC-BB9D-56D1A1DCA58B}"/>
              </a:ext>
            </a:extLst>
          </p:cNvPr>
          <p:cNvCxnSpPr>
            <a:cxnSpLocks/>
          </p:cNvCxnSpPr>
          <p:nvPr/>
        </p:nvCxnSpPr>
        <p:spPr>
          <a:xfrm>
            <a:off x="592745" y="2218191"/>
            <a:ext cx="0" cy="316800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0" name="文本框 29">
            <a:extLst>
              <a:ext uri="{FF2B5EF4-FFF2-40B4-BE49-F238E27FC236}">
                <a16:creationId xmlns:a16="http://schemas.microsoft.com/office/drawing/2014/main" id="{53A873C0-78CA-4DB4-86A2-216AC298E15C}"/>
              </a:ext>
            </a:extLst>
          </p:cNvPr>
          <p:cNvSpPr txBox="1"/>
          <p:nvPr/>
        </p:nvSpPr>
        <p:spPr>
          <a:xfrm>
            <a:off x="297393" y="3617525"/>
            <a:ext cx="351378" cy="369332"/>
          </a:xfrm>
          <a:prstGeom prst="rect">
            <a:avLst/>
          </a:prstGeom>
          <a:noFill/>
        </p:spPr>
        <p:txBody>
          <a:bodyPr wrap="none" rtlCol="0">
            <a:spAutoFit/>
          </a:bodyPr>
          <a:lstStyle/>
          <a:p>
            <a:r>
              <a:rPr lang="en-US" altLang="zh-CN" i="1" dirty="0">
                <a:latin typeface="Times New Roman" panose="02020603050405020304" pitchFamily="18" charset="0"/>
                <a:cs typeface="Times New Roman" panose="02020603050405020304" pitchFamily="18" charset="0"/>
              </a:rPr>
              <a:t>H</a:t>
            </a:r>
            <a:endParaRPr lang="zh-CN" altLang="en-US" i="1" dirty="0">
              <a:latin typeface="Times New Roman" panose="02020603050405020304" pitchFamily="18" charset="0"/>
              <a:cs typeface="Times New Roman" panose="02020603050405020304" pitchFamily="18" charset="0"/>
            </a:endParaRPr>
          </a:p>
        </p:txBody>
      </p:sp>
      <p:cxnSp>
        <p:nvCxnSpPr>
          <p:cNvPr id="32" name="直接连接符 31">
            <a:extLst>
              <a:ext uri="{FF2B5EF4-FFF2-40B4-BE49-F238E27FC236}">
                <a16:creationId xmlns:a16="http://schemas.microsoft.com/office/drawing/2014/main" id="{CBA7240A-1AFA-4A14-BB9E-BA4944F1E9CE}"/>
              </a:ext>
            </a:extLst>
          </p:cNvPr>
          <p:cNvCxnSpPr/>
          <p:nvPr/>
        </p:nvCxnSpPr>
        <p:spPr>
          <a:xfrm>
            <a:off x="786395" y="1946239"/>
            <a:ext cx="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id="{53317093-B7CF-439C-B65A-BC468C32AF21}"/>
              </a:ext>
            </a:extLst>
          </p:cNvPr>
          <p:cNvCxnSpPr/>
          <p:nvPr/>
        </p:nvCxnSpPr>
        <p:spPr>
          <a:xfrm>
            <a:off x="2766395" y="1946239"/>
            <a:ext cx="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接箭头连接符 33">
            <a:extLst>
              <a:ext uri="{FF2B5EF4-FFF2-40B4-BE49-F238E27FC236}">
                <a16:creationId xmlns:a16="http://schemas.microsoft.com/office/drawing/2014/main" id="{5272A0EB-BB50-46DE-B65F-3D5FFD065E49}"/>
              </a:ext>
            </a:extLst>
          </p:cNvPr>
          <p:cNvCxnSpPr>
            <a:cxnSpLocks/>
          </p:cNvCxnSpPr>
          <p:nvPr/>
        </p:nvCxnSpPr>
        <p:spPr>
          <a:xfrm>
            <a:off x="786395" y="2056185"/>
            <a:ext cx="1980000" cy="4354"/>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6" name="文本框 35">
            <a:extLst>
              <a:ext uri="{FF2B5EF4-FFF2-40B4-BE49-F238E27FC236}">
                <a16:creationId xmlns:a16="http://schemas.microsoft.com/office/drawing/2014/main" id="{2E8395A2-73FA-474C-8126-8F10C0403BDB}"/>
              </a:ext>
            </a:extLst>
          </p:cNvPr>
          <p:cNvSpPr txBox="1"/>
          <p:nvPr/>
        </p:nvSpPr>
        <p:spPr>
          <a:xfrm>
            <a:off x="1600706" y="1770033"/>
            <a:ext cx="377026" cy="369332"/>
          </a:xfrm>
          <a:prstGeom prst="rect">
            <a:avLst/>
          </a:prstGeom>
          <a:noFill/>
        </p:spPr>
        <p:txBody>
          <a:bodyPr wrap="none" rtlCol="0">
            <a:spAutoFit/>
          </a:bodyPr>
          <a:lstStyle/>
          <a:p>
            <a:r>
              <a:rPr lang="en-US" altLang="zh-CN" i="1" dirty="0">
                <a:latin typeface="Times New Roman" panose="02020603050405020304" pitchFamily="18" charset="0"/>
                <a:cs typeface="Times New Roman" panose="02020603050405020304" pitchFamily="18" charset="0"/>
              </a:rPr>
              <a:t>W</a:t>
            </a:r>
            <a:endParaRPr lang="zh-CN" altLang="en-US" i="1"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7" name="矩形 36">
                <a:extLst>
                  <a:ext uri="{FF2B5EF4-FFF2-40B4-BE49-F238E27FC236}">
                    <a16:creationId xmlns:a16="http://schemas.microsoft.com/office/drawing/2014/main" id="{37ABC9D3-6139-46A1-BFC3-D3845CE77FCD}"/>
                  </a:ext>
                </a:extLst>
              </p:cNvPr>
              <p:cNvSpPr/>
              <p:nvPr/>
            </p:nvSpPr>
            <p:spPr>
              <a:xfrm>
                <a:off x="6053640" y="3142494"/>
                <a:ext cx="2497615" cy="789703"/>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nary>
                        <m:naryPr>
                          <m:chr m:val="∑"/>
                          <m:limLoc m:val="undOvr"/>
                          <m:ctrlPr>
                            <a:rPr lang="zh-CN" altLang="en-US" sz="1600" smtClean="0">
                              <a:latin typeface="Cambria Math" panose="02040503050406030204" pitchFamily="18" charset="0"/>
                            </a:rPr>
                          </m:ctrlPr>
                        </m:naryPr>
                        <m:sub>
                          <m:r>
                            <a:rPr lang="zh-CN" altLang="en-US" sz="1600" i="1">
                              <a:latin typeface="Cambria Math" panose="02040503050406030204" pitchFamily="18" charset="0"/>
                            </a:rPr>
                            <m:t>𝑠</m:t>
                          </m:r>
                          <m:r>
                            <a:rPr lang="zh-CN" altLang="en-US" sz="1600" i="0">
                              <a:latin typeface="Cambria Math" panose="02040503050406030204" pitchFamily="18" charset="0"/>
                            </a:rPr>
                            <m:t>=</m:t>
                          </m:r>
                          <m:r>
                            <a:rPr lang="en-US" altLang="zh-CN" sz="1600" b="0" i="1" smtClean="0">
                              <a:latin typeface="Cambria Math" panose="02040503050406030204" pitchFamily="18" charset="0"/>
                            </a:rPr>
                            <m:t>1</m:t>
                          </m:r>
                        </m:sub>
                        <m:sup>
                          <m:r>
                            <a:rPr lang="zh-CN" altLang="en-US" sz="1600" i="1">
                              <a:latin typeface="Cambria Math" panose="02040503050406030204" pitchFamily="18" charset="0"/>
                            </a:rPr>
                            <m:t>h</m:t>
                          </m:r>
                        </m:sup>
                        <m:e>
                          <m:nary>
                            <m:naryPr>
                              <m:chr m:val="∑"/>
                              <m:limLoc m:val="undOvr"/>
                              <m:ctrlPr>
                                <a:rPr lang="zh-CN" altLang="en-US" sz="1600" i="1">
                                  <a:latin typeface="Cambria Math" panose="02040503050406030204" pitchFamily="18" charset="0"/>
                                </a:rPr>
                              </m:ctrlPr>
                            </m:naryPr>
                            <m:sub>
                              <m:r>
                                <a:rPr lang="zh-CN" altLang="en-US" sz="1600" i="1">
                                  <a:latin typeface="Cambria Math" panose="02040503050406030204" pitchFamily="18" charset="0"/>
                                </a:rPr>
                                <m:t>𝑡</m:t>
                              </m:r>
                              <m:r>
                                <a:rPr lang="zh-CN" altLang="en-US" sz="1600" i="0">
                                  <a:latin typeface="Cambria Math" panose="02040503050406030204" pitchFamily="18" charset="0"/>
                                </a:rPr>
                                <m:t>=</m:t>
                              </m:r>
                              <m:r>
                                <a:rPr lang="en-US" altLang="zh-CN" sz="1600" b="0" i="1" smtClean="0">
                                  <a:latin typeface="Cambria Math" panose="02040503050406030204" pitchFamily="18" charset="0"/>
                                </a:rPr>
                                <m:t>1</m:t>
                              </m:r>
                            </m:sub>
                            <m:sup>
                              <m:r>
                                <a:rPr lang="zh-CN" altLang="en-US" sz="1600" i="1">
                                  <a:latin typeface="Cambria Math" panose="02040503050406030204" pitchFamily="18" charset="0"/>
                                </a:rPr>
                                <m:t>𝑤</m:t>
                              </m:r>
                            </m:sup>
                            <m:e>
                              <m:d>
                                <m:dPr>
                                  <m:begChr m:val="|"/>
                                  <m:endChr m:val="|"/>
                                  <m:ctrlPr>
                                    <a:rPr lang="zh-CN" altLang="en-US" sz="1600" i="1">
                                      <a:latin typeface="Cambria Math" panose="02040503050406030204" pitchFamily="18" charset="0"/>
                                    </a:rPr>
                                  </m:ctrlPr>
                                </m:dPr>
                                <m:e>
                                  <m:sSub>
                                    <m:sSubPr>
                                      <m:ctrlPr>
                                        <a:rPr lang="en-US" altLang="zh-CN" sz="1600" b="0" i="1" smtClean="0">
                                          <a:latin typeface="Cambria Math" panose="02040503050406030204" pitchFamily="18" charset="0"/>
                                        </a:rPr>
                                      </m:ctrlPr>
                                    </m:sSubPr>
                                    <m:e>
                                      <m:r>
                                        <a:rPr lang="zh-CN" altLang="en-US" sz="1600" i="1">
                                          <a:latin typeface="Cambria Math" panose="02040503050406030204" pitchFamily="18" charset="0"/>
                                        </a:rPr>
                                        <m:t>𝑆</m:t>
                                      </m:r>
                                    </m:e>
                                    <m:sub>
                                      <m:r>
                                        <a:rPr lang="en-US" altLang="zh-CN" sz="1600" b="0" i="1" smtClean="0">
                                          <a:latin typeface="Cambria Math" panose="02040503050406030204" pitchFamily="18" charset="0"/>
                                        </a:rPr>
                                        <m:t>21</m:t>
                                      </m:r>
                                    </m:sub>
                                  </m:sSub>
                                  <m:d>
                                    <m:dPr>
                                      <m:ctrlPr>
                                        <a:rPr lang="zh-CN" altLang="en-US" sz="1600" i="1">
                                          <a:latin typeface="Cambria Math" panose="02040503050406030204" pitchFamily="18" charset="0"/>
                                        </a:rPr>
                                      </m:ctrlPr>
                                    </m:dPr>
                                    <m:e>
                                      <m:r>
                                        <a:rPr lang="zh-CN" altLang="en-US" sz="1600" i="1">
                                          <a:latin typeface="Cambria Math" panose="02040503050406030204" pitchFamily="18" charset="0"/>
                                        </a:rPr>
                                        <m:t>𝑡</m:t>
                                      </m:r>
                                      <m:r>
                                        <a:rPr lang="zh-CN" altLang="en-US" sz="1600" i="0">
                                          <a:latin typeface="Cambria Math" panose="02040503050406030204" pitchFamily="18" charset="0"/>
                                        </a:rPr>
                                        <m:t>,</m:t>
                                      </m:r>
                                      <m:r>
                                        <a:rPr lang="zh-CN" altLang="en-US" sz="1600" i="1" smtClean="0">
                                          <a:latin typeface="Cambria Math" panose="02040503050406030204" pitchFamily="18" charset="0"/>
                                        </a:rPr>
                                        <m:t> </m:t>
                                      </m:r>
                                      <m:r>
                                        <a:rPr lang="zh-CN" altLang="en-US" sz="1600" i="1">
                                          <a:latin typeface="Cambria Math" panose="02040503050406030204" pitchFamily="18" charset="0"/>
                                        </a:rPr>
                                        <m:t>𝑠</m:t>
                                      </m:r>
                                    </m:e>
                                  </m:d>
                                  <m:r>
                                    <a:rPr lang="zh-CN" altLang="en-US" sz="1600" i="0">
                                      <a:latin typeface="Cambria Math" panose="02040503050406030204" pitchFamily="18" charset="0"/>
                                    </a:rPr>
                                    <m:t>−</m:t>
                                  </m:r>
                                  <m:r>
                                    <a:rPr lang="zh-CN" altLang="en-US" sz="1600" i="1">
                                      <a:latin typeface="Cambria Math" panose="02040503050406030204" pitchFamily="18" charset="0"/>
                                    </a:rPr>
                                    <m:t>𝑇</m:t>
                                  </m:r>
                                  <m:d>
                                    <m:dPr>
                                      <m:ctrlPr>
                                        <a:rPr lang="zh-CN" altLang="en-US" sz="1600" i="1">
                                          <a:latin typeface="Cambria Math" panose="02040503050406030204" pitchFamily="18" charset="0"/>
                                        </a:rPr>
                                      </m:ctrlPr>
                                    </m:dPr>
                                    <m:e>
                                      <m:r>
                                        <a:rPr lang="zh-CN" altLang="en-US" sz="1600" i="1">
                                          <a:latin typeface="Cambria Math" panose="02040503050406030204" pitchFamily="18" charset="0"/>
                                        </a:rPr>
                                        <m:t>𝑡</m:t>
                                      </m:r>
                                      <m:r>
                                        <a:rPr lang="zh-CN" altLang="en-US" sz="1600" i="0">
                                          <a:latin typeface="Cambria Math" panose="02040503050406030204" pitchFamily="18" charset="0"/>
                                        </a:rPr>
                                        <m:t>,</m:t>
                                      </m:r>
                                      <m:r>
                                        <a:rPr lang="zh-CN" altLang="en-US" sz="1600" i="1">
                                          <a:latin typeface="Cambria Math" panose="02040503050406030204" pitchFamily="18" charset="0"/>
                                        </a:rPr>
                                        <m:t>𝑠</m:t>
                                      </m:r>
                                    </m:e>
                                  </m:d>
                                </m:e>
                              </m:d>
                            </m:e>
                          </m:nary>
                        </m:e>
                      </m:nary>
                    </m:oMath>
                  </m:oMathPara>
                </a14:m>
                <a:endParaRPr lang="zh-CN" altLang="en-US" dirty="0">
                  <a:latin typeface="Times New Roman" panose="02020603050405020304" pitchFamily="18" charset="0"/>
                  <a:cs typeface="Times New Roman" panose="02020603050405020304" pitchFamily="18" charset="0"/>
                </a:endParaRPr>
              </a:p>
            </p:txBody>
          </p:sp>
        </mc:Choice>
        <mc:Fallback>
          <p:sp>
            <p:nvSpPr>
              <p:cNvPr id="37" name="矩形 36">
                <a:extLst>
                  <a:ext uri="{FF2B5EF4-FFF2-40B4-BE49-F238E27FC236}">
                    <a16:creationId xmlns:a16="http://schemas.microsoft.com/office/drawing/2014/main" id="{37ABC9D3-6139-46A1-BFC3-D3845CE77FCD}"/>
                  </a:ext>
                </a:extLst>
              </p:cNvPr>
              <p:cNvSpPr>
                <a:spLocks noRot="1" noChangeAspect="1" noMove="1" noResize="1" noEditPoints="1" noAdjustHandles="1" noChangeArrowheads="1" noChangeShapeType="1" noTextEdit="1"/>
              </p:cNvSpPr>
              <p:nvPr/>
            </p:nvSpPr>
            <p:spPr>
              <a:xfrm>
                <a:off x="6053640" y="3142494"/>
                <a:ext cx="2497615" cy="789703"/>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文本框 8">
                <a:extLst>
                  <a:ext uri="{FF2B5EF4-FFF2-40B4-BE49-F238E27FC236}">
                    <a16:creationId xmlns:a16="http://schemas.microsoft.com/office/drawing/2014/main" id="{82A88EBC-414F-4778-922D-7CF3DE0A4EFC}"/>
                  </a:ext>
                </a:extLst>
              </p:cNvPr>
              <p:cNvSpPr txBox="1"/>
              <p:nvPr/>
            </p:nvSpPr>
            <p:spPr>
              <a:xfrm>
                <a:off x="5977203" y="4093550"/>
                <a:ext cx="2337884" cy="646331"/>
              </a:xfrm>
              <a:prstGeom prst="rect">
                <a:avLst/>
              </a:prstGeom>
              <a:noFill/>
            </p:spPr>
            <p:txBody>
              <a:bodyPr wrap="none" rtlCol="0">
                <a:spAutoFit/>
              </a:bodyPr>
              <a:lstStyle/>
              <a:p>
                <a:r>
                  <a:rPr lang="en-US" altLang="zh-CN" dirty="0">
                    <a:latin typeface="Times New Roman" panose="02020603050405020304" pitchFamily="18" charset="0"/>
                    <a:cs typeface="Times New Roman" panose="02020603050405020304" pitchFamily="18" charset="0"/>
                  </a:rPr>
                  <a:t>=</a:t>
                </a:r>
                <a:r>
                  <a:rPr lang="en-US" altLang="zh-CN" dirty="0">
                    <a:cs typeface="Times New Roman" panose="02020603050405020304" pitchFamily="18" charset="0"/>
                  </a:rPr>
                  <a:t> </a:t>
                </a:r>
                <a14:m>
                  <m:oMath xmlns:m="http://schemas.openxmlformats.org/officeDocument/2006/math">
                    <m:d>
                      <m:dPr>
                        <m:begChr m:val="|"/>
                        <m:endChr m:val="|"/>
                        <m:ctrlPr>
                          <a:rPr lang="en-US" altLang="zh-CN" i="1" dirty="0">
                            <a:latin typeface="Cambria Math" panose="02040503050406030204" pitchFamily="18" charset="0"/>
                            <a:cs typeface="Times New Roman" panose="02020603050405020304" pitchFamily="18" charset="0"/>
                          </a:rPr>
                        </m:ctrlPr>
                      </m:dPr>
                      <m:e>
                        <m:r>
                          <a:rPr lang="en-US" altLang="zh-CN" i="1" dirty="0">
                            <a:latin typeface="Cambria Math" panose="02040503050406030204" pitchFamily="18" charset="0"/>
                            <a:cs typeface="Times New Roman" panose="02020603050405020304" pitchFamily="18" charset="0"/>
                          </a:rPr>
                          <m:t>0−0</m:t>
                        </m:r>
                      </m:e>
                    </m:d>
                    <m:r>
                      <a:rPr lang="en-US" altLang="zh-CN" i="1" dirty="0">
                        <a:latin typeface="Cambria Math" panose="02040503050406030204" pitchFamily="18" charset="0"/>
                        <a:cs typeface="Times New Roman" panose="02020603050405020304" pitchFamily="18" charset="0"/>
                      </a:rPr>
                      <m:t> </m:t>
                    </m:r>
                  </m:oMath>
                </a14:m>
                <a:r>
                  <a:rPr lang="en-US" altLang="zh-CN" dirty="0">
                    <a:latin typeface="Times New Roman" panose="02020603050405020304" pitchFamily="18" charset="0"/>
                    <a:cs typeface="Times New Roman" panose="02020603050405020304" pitchFamily="18" charset="0"/>
                  </a:rPr>
                  <a:t>+</a:t>
                </a:r>
                <a:r>
                  <a:rPr lang="en-US" altLang="zh-CN" dirty="0">
                    <a:cs typeface="Times New Roman" panose="02020603050405020304" pitchFamily="18" charset="0"/>
                  </a:rPr>
                  <a:t> </a:t>
                </a:r>
                <a14:m>
                  <m:oMath xmlns:m="http://schemas.openxmlformats.org/officeDocument/2006/math">
                    <m:d>
                      <m:dPr>
                        <m:begChr m:val="|"/>
                        <m:endChr m:val="|"/>
                        <m:ctrlPr>
                          <a:rPr lang="en-US" altLang="zh-CN" i="1" dirty="0">
                            <a:latin typeface="Cambria Math" panose="02040503050406030204" pitchFamily="18" charset="0"/>
                            <a:cs typeface="Times New Roman" panose="02020603050405020304" pitchFamily="18" charset="0"/>
                          </a:rPr>
                        </m:ctrlPr>
                      </m:dPr>
                      <m:e>
                        <m:r>
                          <a:rPr lang="en-US" altLang="zh-CN" b="0" i="1" dirty="0" smtClean="0">
                            <a:latin typeface="Cambria Math" panose="02040503050406030204" pitchFamily="18" charset="0"/>
                            <a:cs typeface="Times New Roman" panose="02020603050405020304" pitchFamily="18" charset="0"/>
                          </a:rPr>
                          <m:t>1</m:t>
                        </m:r>
                        <m:r>
                          <a:rPr lang="en-US" altLang="zh-CN" i="1" dirty="0">
                            <a:latin typeface="Cambria Math" panose="02040503050406030204" pitchFamily="18" charset="0"/>
                            <a:cs typeface="Times New Roman" panose="02020603050405020304" pitchFamily="18" charset="0"/>
                          </a:rPr>
                          <m:t>−0</m:t>
                        </m:r>
                      </m:e>
                    </m:d>
                  </m:oMath>
                </a14:m>
                <a:r>
                  <a:rPr lang="en-US" altLang="zh-CN" dirty="0">
                    <a:latin typeface="Times New Roman" panose="02020603050405020304" pitchFamily="18" charset="0"/>
                    <a:cs typeface="Times New Roman" panose="02020603050405020304" pitchFamily="18" charset="0"/>
                  </a:rPr>
                  <a:t>+…</a:t>
                </a:r>
              </a:p>
              <a:p>
                <a:r>
                  <a:rPr lang="en-US" altLang="zh-CN" dirty="0">
                    <a:latin typeface="Times New Roman" panose="02020603050405020304" pitchFamily="18" charset="0"/>
                    <a:cs typeface="Times New Roman" panose="02020603050405020304" pitchFamily="18" charset="0"/>
                  </a:rPr>
                  <a:t>= 5</a:t>
                </a:r>
                <a:endParaRPr lang="zh-CN" altLang="en-US" dirty="0">
                  <a:latin typeface="Times New Roman" panose="02020603050405020304" pitchFamily="18" charset="0"/>
                  <a:cs typeface="Times New Roman" panose="02020603050405020304" pitchFamily="18" charset="0"/>
                </a:endParaRPr>
              </a:p>
            </p:txBody>
          </p:sp>
        </mc:Choice>
        <mc:Fallback>
          <p:sp>
            <p:nvSpPr>
              <p:cNvPr id="9" name="文本框 8">
                <a:extLst>
                  <a:ext uri="{FF2B5EF4-FFF2-40B4-BE49-F238E27FC236}">
                    <a16:creationId xmlns:a16="http://schemas.microsoft.com/office/drawing/2014/main" id="{82A88EBC-414F-4778-922D-7CF3DE0A4EFC}"/>
                  </a:ext>
                </a:extLst>
              </p:cNvPr>
              <p:cNvSpPr txBox="1">
                <a:spLocks noRot="1" noChangeAspect="1" noMove="1" noResize="1" noEditPoints="1" noAdjustHandles="1" noChangeArrowheads="1" noChangeShapeType="1" noTextEdit="1"/>
              </p:cNvSpPr>
              <p:nvPr/>
            </p:nvSpPr>
            <p:spPr>
              <a:xfrm>
                <a:off x="5977203" y="4093550"/>
                <a:ext cx="2337884" cy="646331"/>
              </a:xfrm>
              <a:prstGeom prst="rect">
                <a:avLst/>
              </a:prstGeom>
              <a:blipFill>
                <a:blip r:embed="rId5"/>
                <a:stretch>
                  <a:fillRect l="-2350" t="-6604" r="-1305" b="-14151"/>
                </a:stretch>
              </a:blipFill>
            </p:spPr>
            <p:txBody>
              <a:bodyPr/>
              <a:lstStyle/>
              <a:p>
                <a:r>
                  <a:rPr lang="zh-CN" altLang="en-US">
                    <a:noFill/>
                  </a:rPr>
                  <a:t> </a:t>
                </a:r>
              </a:p>
            </p:txBody>
          </p:sp>
        </mc:Fallback>
      </mc:AlternateContent>
      <p:cxnSp>
        <p:nvCxnSpPr>
          <p:cNvPr id="20" name="直接箭头连接符 19">
            <a:extLst>
              <a:ext uri="{FF2B5EF4-FFF2-40B4-BE49-F238E27FC236}">
                <a16:creationId xmlns:a16="http://schemas.microsoft.com/office/drawing/2014/main" id="{70D792F3-0975-4254-BF7A-2770AB5C12D9}"/>
              </a:ext>
            </a:extLst>
          </p:cNvPr>
          <p:cNvCxnSpPr/>
          <p:nvPr/>
        </p:nvCxnSpPr>
        <p:spPr>
          <a:xfrm>
            <a:off x="786395" y="2218191"/>
            <a:ext cx="218468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a16="http://schemas.microsoft.com/office/drawing/2014/main" id="{FF504E8A-8F31-49E5-94A3-9B0F0549E72F}"/>
              </a:ext>
            </a:extLst>
          </p:cNvPr>
          <p:cNvCxnSpPr>
            <a:cxnSpLocks/>
          </p:cNvCxnSpPr>
          <p:nvPr/>
        </p:nvCxnSpPr>
        <p:spPr>
          <a:xfrm flipH="1">
            <a:off x="785372" y="2224066"/>
            <a:ext cx="314" cy="334679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文本框 30">
            <a:extLst>
              <a:ext uri="{FF2B5EF4-FFF2-40B4-BE49-F238E27FC236}">
                <a16:creationId xmlns:a16="http://schemas.microsoft.com/office/drawing/2014/main" id="{7BF03E0F-8713-43B5-81BA-E895C3ECCA1E}"/>
              </a:ext>
            </a:extLst>
          </p:cNvPr>
          <p:cNvSpPr txBox="1"/>
          <p:nvPr/>
        </p:nvSpPr>
        <p:spPr>
          <a:xfrm>
            <a:off x="2908100" y="1961389"/>
            <a:ext cx="287258" cy="369332"/>
          </a:xfrm>
          <a:prstGeom prst="rect">
            <a:avLst/>
          </a:prstGeom>
          <a:noFill/>
        </p:spPr>
        <p:txBody>
          <a:bodyPr wrap="none" rtlCol="0">
            <a:spAutoFit/>
          </a:bodyPr>
          <a:lstStyle/>
          <a:p>
            <a:r>
              <a:rPr lang="en-US" altLang="zh-CN" i="1" dirty="0">
                <a:latin typeface="Times New Roman" panose="02020603050405020304" pitchFamily="18" charset="0"/>
                <a:cs typeface="Times New Roman" panose="02020603050405020304" pitchFamily="18" charset="0"/>
              </a:rPr>
              <a:t>x</a:t>
            </a:r>
            <a:endParaRPr lang="zh-CN" altLang="en-US" i="1" dirty="0">
              <a:latin typeface="Times New Roman" panose="02020603050405020304" pitchFamily="18" charset="0"/>
              <a:cs typeface="Times New Roman" panose="02020603050405020304" pitchFamily="18" charset="0"/>
            </a:endParaRPr>
          </a:p>
        </p:txBody>
      </p:sp>
      <p:sp>
        <p:nvSpPr>
          <p:cNvPr id="38" name="文本框 37">
            <a:extLst>
              <a:ext uri="{FF2B5EF4-FFF2-40B4-BE49-F238E27FC236}">
                <a16:creationId xmlns:a16="http://schemas.microsoft.com/office/drawing/2014/main" id="{732D6E22-2CE2-413C-AF0A-455B4C8BBC82}"/>
              </a:ext>
            </a:extLst>
          </p:cNvPr>
          <p:cNvSpPr txBox="1"/>
          <p:nvPr/>
        </p:nvSpPr>
        <p:spPr>
          <a:xfrm>
            <a:off x="524596" y="5386021"/>
            <a:ext cx="287258" cy="369332"/>
          </a:xfrm>
          <a:prstGeom prst="rect">
            <a:avLst/>
          </a:prstGeom>
          <a:noFill/>
        </p:spPr>
        <p:txBody>
          <a:bodyPr wrap="none" rtlCol="0">
            <a:spAutoFit/>
          </a:bodyPr>
          <a:lstStyle/>
          <a:p>
            <a:r>
              <a:rPr lang="en-US" altLang="zh-CN" i="1" dirty="0">
                <a:latin typeface="Times New Roman" panose="02020603050405020304" pitchFamily="18" charset="0"/>
                <a:cs typeface="Times New Roman" panose="02020603050405020304" pitchFamily="18" charset="0"/>
              </a:rPr>
              <a:t>y</a:t>
            </a:r>
            <a:endParaRPr lang="zh-CN" altLang="en-US"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74436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7CC6AD28-4DF1-44A7-8091-B478770A2405}"/>
              </a:ext>
            </a:extLst>
          </p:cNvPr>
          <p:cNvSpPr>
            <a:spLocks noGrp="1"/>
          </p:cNvSpPr>
          <p:nvPr>
            <p:ph type="title"/>
          </p:nvPr>
        </p:nvSpPr>
        <p:spPr/>
        <p:txBody>
          <a:bodyPr/>
          <a:lstStyle/>
          <a:p>
            <a:r>
              <a:rPr lang="zh-CN" altLang="en-US" dirty="0"/>
              <a:t>图像匹配原理</a:t>
            </a:r>
          </a:p>
        </p:txBody>
      </p:sp>
      <p:graphicFrame>
        <p:nvGraphicFramePr>
          <p:cNvPr id="4" name="表格 3">
            <a:extLst>
              <a:ext uri="{FF2B5EF4-FFF2-40B4-BE49-F238E27FC236}">
                <a16:creationId xmlns:a16="http://schemas.microsoft.com/office/drawing/2014/main" id="{60AD99B4-776C-40A2-9476-7B87FBCE8672}"/>
              </a:ext>
            </a:extLst>
          </p:cNvPr>
          <p:cNvGraphicFramePr>
            <a:graphicFrameLocks noGrp="1"/>
          </p:cNvGraphicFramePr>
          <p:nvPr/>
        </p:nvGraphicFramePr>
        <p:xfrm>
          <a:off x="786395" y="2218191"/>
          <a:ext cx="1980000" cy="3168000"/>
        </p:xfrm>
        <a:graphic>
          <a:graphicData uri="http://schemas.openxmlformats.org/drawingml/2006/table">
            <a:tbl>
              <a:tblPr firstRow="1" bandRow="1">
                <a:tableStyleId>{5C22544A-7EE6-4342-B048-85BDC9FD1C3A}</a:tableStyleId>
              </a:tblPr>
              <a:tblGrid>
                <a:gridCol w="396000">
                  <a:extLst>
                    <a:ext uri="{9D8B030D-6E8A-4147-A177-3AD203B41FA5}">
                      <a16:colId xmlns:a16="http://schemas.microsoft.com/office/drawing/2014/main" val="1966161172"/>
                    </a:ext>
                  </a:extLst>
                </a:gridCol>
                <a:gridCol w="396000">
                  <a:extLst>
                    <a:ext uri="{9D8B030D-6E8A-4147-A177-3AD203B41FA5}">
                      <a16:colId xmlns:a16="http://schemas.microsoft.com/office/drawing/2014/main" val="3196946015"/>
                    </a:ext>
                  </a:extLst>
                </a:gridCol>
                <a:gridCol w="396000">
                  <a:extLst>
                    <a:ext uri="{9D8B030D-6E8A-4147-A177-3AD203B41FA5}">
                      <a16:colId xmlns:a16="http://schemas.microsoft.com/office/drawing/2014/main" val="4289067521"/>
                    </a:ext>
                  </a:extLst>
                </a:gridCol>
                <a:gridCol w="396000">
                  <a:extLst>
                    <a:ext uri="{9D8B030D-6E8A-4147-A177-3AD203B41FA5}">
                      <a16:colId xmlns:a16="http://schemas.microsoft.com/office/drawing/2014/main" val="2843536225"/>
                    </a:ext>
                  </a:extLst>
                </a:gridCol>
                <a:gridCol w="396000">
                  <a:extLst>
                    <a:ext uri="{9D8B030D-6E8A-4147-A177-3AD203B41FA5}">
                      <a16:colId xmlns:a16="http://schemas.microsoft.com/office/drawing/2014/main" val="644270124"/>
                    </a:ext>
                  </a:extLst>
                </a:gridCol>
              </a:tblGrid>
              <a:tr h="396000">
                <a:tc>
                  <a:txBody>
                    <a:bodyPr/>
                    <a:lstStyle/>
                    <a:p>
                      <a:pPr algn="ctr"/>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08668706"/>
                  </a:ext>
                </a:extLst>
              </a:tr>
              <a:tr h="396000">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1</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35138892"/>
                  </a:ext>
                </a:extLst>
              </a:tr>
              <a:tr h="396000">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1</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1</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1</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36620039"/>
                  </a:ext>
                </a:extLst>
              </a:tr>
              <a:tr h="396000">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1</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52947990"/>
                  </a:ext>
                </a:extLst>
              </a:tr>
              <a:tr h="396000">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46098978"/>
                  </a:ext>
                </a:extLst>
              </a:tr>
              <a:tr h="396000">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17332426"/>
                  </a:ext>
                </a:extLst>
              </a:tr>
              <a:tr h="396000">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1</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1</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1</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1</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1</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3033196512"/>
                  </a:ext>
                </a:extLst>
              </a:tr>
              <a:tr h="396000">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1</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1</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1</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1</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1</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4141251338"/>
                  </a:ext>
                </a:extLst>
              </a:tr>
            </a:tbl>
          </a:graphicData>
        </a:graphic>
      </p:graphicFrame>
      <p:graphicFrame>
        <p:nvGraphicFramePr>
          <p:cNvPr id="5" name="表格 4">
            <a:extLst>
              <a:ext uri="{FF2B5EF4-FFF2-40B4-BE49-F238E27FC236}">
                <a16:creationId xmlns:a16="http://schemas.microsoft.com/office/drawing/2014/main" id="{43AF278C-F21A-40F7-8D6E-347FD0D216B6}"/>
              </a:ext>
            </a:extLst>
          </p:cNvPr>
          <p:cNvGraphicFramePr>
            <a:graphicFrameLocks noGrp="1"/>
          </p:cNvGraphicFramePr>
          <p:nvPr/>
        </p:nvGraphicFramePr>
        <p:xfrm>
          <a:off x="3271855" y="4198191"/>
          <a:ext cx="1188000" cy="1188000"/>
        </p:xfrm>
        <a:graphic>
          <a:graphicData uri="http://schemas.openxmlformats.org/drawingml/2006/table">
            <a:tbl>
              <a:tblPr firstRow="1" bandRow="1">
                <a:tableStyleId>{5C22544A-7EE6-4342-B048-85BDC9FD1C3A}</a:tableStyleId>
              </a:tblPr>
              <a:tblGrid>
                <a:gridCol w="396000">
                  <a:extLst>
                    <a:ext uri="{9D8B030D-6E8A-4147-A177-3AD203B41FA5}">
                      <a16:colId xmlns:a16="http://schemas.microsoft.com/office/drawing/2014/main" val="2399994850"/>
                    </a:ext>
                  </a:extLst>
                </a:gridCol>
                <a:gridCol w="396000">
                  <a:extLst>
                    <a:ext uri="{9D8B030D-6E8A-4147-A177-3AD203B41FA5}">
                      <a16:colId xmlns:a16="http://schemas.microsoft.com/office/drawing/2014/main" val="555664748"/>
                    </a:ext>
                  </a:extLst>
                </a:gridCol>
                <a:gridCol w="396000">
                  <a:extLst>
                    <a:ext uri="{9D8B030D-6E8A-4147-A177-3AD203B41FA5}">
                      <a16:colId xmlns:a16="http://schemas.microsoft.com/office/drawing/2014/main" val="866176568"/>
                    </a:ext>
                  </a:extLst>
                </a:gridCol>
              </a:tblGrid>
              <a:tr h="396000">
                <a:tc>
                  <a:txBody>
                    <a:bodyPr/>
                    <a:lstStyle/>
                    <a:p>
                      <a:pPr algn="ctr"/>
                      <a:r>
                        <a:rPr lang="en-US" altLang="zh-CN" b="0" dirty="0">
                          <a:solidFill>
                            <a:schemeClr val="tx1"/>
                          </a:solidFill>
                          <a:latin typeface="Times New Roman" panose="02020603050405020304" pitchFamily="18" charset="0"/>
                          <a:cs typeface="Times New Roman" panose="02020603050405020304" pitchFamily="18" charset="0"/>
                        </a:rPr>
                        <a:t>0</a:t>
                      </a:r>
                      <a:endParaRPr lang="zh-CN" alt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dirty="0">
                          <a:solidFill>
                            <a:schemeClr val="tx1"/>
                          </a:solidFill>
                          <a:latin typeface="Times New Roman" panose="02020603050405020304" pitchFamily="18" charset="0"/>
                          <a:cs typeface="Times New Roman" panose="02020603050405020304" pitchFamily="18" charset="0"/>
                        </a:rPr>
                        <a:t>1</a:t>
                      </a:r>
                      <a:endParaRPr lang="zh-CN" alt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altLang="zh-CN" b="0" dirty="0">
                          <a:solidFill>
                            <a:schemeClr val="tx1"/>
                          </a:solidFill>
                          <a:latin typeface="Times New Roman" panose="02020603050405020304" pitchFamily="18" charset="0"/>
                          <a:cs typeface="Times New Roman" panose="02020603050405020304" pitchFamily="18" charset="0"/>
                        </a:rPr>
                        <a:t>0</a:t>
                      </a:r>
                      <a:endParaRPr lang="zh-CN" alt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00833037"/>
                  </a:ext>
                </a:extLst>
              </a:tr>
              <a:tr h="396000">
                <a:tc>
                  <a:txBody>
                    <a:bodyPr/>
                    <a:lstStyle/>
                    <a:p>
                      <a:pPr algn="ctr"/>
                      <a:r>
                        <a:rPr lang="en-US" altLang="zh-CN" b="0" dirty="0">
                          <a:solidFill>
                            <a:schemeClr val="tx1"/>
                          </a:solidFill>
                          <a:latin typeface="Times New Roman" panose="02020603050405020304" pitchFamily="18" charset="0"/>
                          <a:cs typeface="Times New Roman" panose="02020603050405020304" pitchFamily="18" charset="0"/>
                        </a:rPr>
                        <a:t>1</a:t>
                      </a:r>
                      <a:endParaRPr lang="zh-CN" alt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altLang="zh-CN" b="0" dirty="0">
                          <a:solidFill>
                            <a:schemeClr val="tx1"/>
                          </a:solidFill>
                          <a:latin typeface="Times New Roman" panose="02020603050405020304" pitchFamily="18" charset="0"/>
                          <a:cs typeface="Times New Roman" panose="02020603050405020304" pitchFamily="18" charset="0"/>
                        </a:rPr>
                        <a:t>1</a:t>
                      </a:r>
                      <a:endParaRPr lang="zh-CN" alt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altLang="zh-CN" b="0" dirty="0">
                          <a:solidFill>
                            <a:schemeClr val="tx1"/>
                          </a:solidFill>
                          <a:latin typeface="Times New Roman" panose="02020603050405020304" pitchFamily="18" charset="0"/>
                          <a:cs typeface="Times New Roman" panose="02020603050405020304" pitchFamily="18" charset="0"/>
                        </a:rPr>
                        <a:t>1</a:t>
                      </a:r>
                      <a:endParaRPr lang="zh-CN" alt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2104157816"/>
                  </a:ext>
                </a:extLst>
              </a:tr>
              <a:tr h="396000">
                <a:tc>
                  <a:txBody>
                    <a:bodyPr/>
                    <a:lstStyle/>
                    <a:p>
                      <a:pPr algn="ctr"/>
                      <a:r>
                        <a:rPr lang="en-US" altLang="zh-CN" b="0" dirty="0">
                          <a:solidFill>
                            <a:schemeClr val="tx1"/>
                          </a:solidFill>
                          <a:latin typeface="Times New Roman" panose="02020603050405020304" pitchFamily="18" charset="0"/>
                          <a:cs typeface="Times New Roman" panose="02020603050405020304" pitchFamily="18" charset="0"/>
                        </a:rPr>
                        <a:t>0</a:t>
                      </a:r>
                      <a:endParaRPr lang="zh-CN" alt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dirty="0">
                          <a:solidFill>
                            <a:schemeClr val="tx1"/>
                          </a:solidFill>
                          <a:latin typeface="Times New Roman" panose="02020603050405020304" pitchFamily="18" charset="0"/>
                          <a:cs typeface="Times New Roman" panose="02020603050405020304" pitchFamily="18" charset="0"/>
                        </a:rPr>
                        <a:t>1</a:t>
                      </a:r>
                      <a:endParaRPr lang="zh-CN" alt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altLang="zh-CN" b="0" dirty="0">
                          <a:solidFill>
                            <a:schemeClr val="tx1"/>
                          </a:solidFill>
                          <a:latin typeface="Times New Roman" panose="02020603050405020304" pitchFamily="18" charset="0"/>
                          <a:cs typeface="Times New Roman" panose="02020603050405020304" pitchFamily="18" charset="0"/>
                        </a:rPr>
                        <a:t>0</a:t>
                      </a:r>
                      <a:endParaRPr lang="zh-CN" alt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48850823"/>
                  </a:ext>
                </a:extLst>
              </a:tr>
            </a:tbl>
          </a:graphicData>
        </a:graphic>
      </p:graphicFrame>
      <p:sp>
        <p:nvSpPr>
          <p:cNvPr id="6" name="文本框 5">
            <a:extLst>
              <a:ext uri="{FF2B5EF4-FFF2-40B4-BE49-F238E27FC236}">
                <a16:creationId xmlns:a16="http://schemas.microsoft.com/office/drawing/2014/main" id="{F41D40B8-6A7C-440B-844B-90FA2482C24C}"/>
              </a:ext>
            </a:extLst>
          </p:cNvPr>
          <p:cNvSpPr txBox="1"/>
          <p:nvPr/>
        </p:nvSpPr>
        <p:spPr>
          <a:xfrm>
            <a:off x="3478568" y="5386191"/>
            <a:ext cx="774571" cy="369332"/>
          </a:xfrm>
          <a:prstGeom prst="rect">
            <a:avLst/>
          </a:prstGeom>
          <a:noFill/>
        </p:spPr>
        <p:txBody>
          <a:bodyPr wrap="none" rtlCol="0">
            <a:spAutoFit/>
          </a:bodyPr>
          <a:lstStyle/>
          <a:p>
            <a:r>
              <a:rPr lang="zh-CN" altLang="en-US" dirty="0"/>
              <a:t>模板</a:t>
            </a:r>
            <a:r>
              <a:rPr lang="en-US" altLang="zh-CN" i="1" dirty="0">
                <a:latin typeface="Times New Roman" panose="02020603050405020304" pitchFamily="18" charset="0"/>
                <a:cs typeface="Times New Roman" panose="02020603050405020304" pitchFamily="18" charset="0"/>
              </a:rPr>
              <a:t>T</a:t>
            </a:r>
            <a:endParaRPr lang="zh-CN" altLang="en-US" i="1" dirty="0">
              <a:latin typeface="Times New Roman" panose="02020603050405020304" pitchFamily="18" charset="0"/>
              <a:cs typeface="Times New Roman" panose="02020603050405020304" pitchFamily="18" charset="0"/>
            </a:endParaRPr>
          </a:p>
        </p:txBody>
      </p:sp>
      <p:sp>
        <p:nvSpPr>
          <p:cNvPr id="7" name="文本框 6">
            <a:extLst>
              <a:ext uri="{FF2B5EF4-FFF2-40B4-BE49-F238E27FC236}">
                <a16:creationId xmlns:a16="http://schemas.microsoft.com/office/drawing/2014/main" id="{3F1CBFDF-763E-40FC-BDCB-4CCFEFA8C6C1}"/>
              </a:ext>
            </a:extLst>
          </p:cNvPr>
          <p:cNvSpPr txBox="1"/>
          <p:nvPr/>
        </p:nvSpPr>
        <p:spPr>
          <a:xfrm>
            <a:off x="1164689" y="5386191"/>
            <a:ext cx="1223412" cy="369332"/>
          </a:xfrm>
          <a:prstGeom prst="rect">
            <a:avLst/>
          </a:prstGeom>
          <a:noFill/>
        </p:spPr>
        <p:txBody>
          <a:bodyPr wrap="none" rtlCol="0">
            <a:spAutoFit/>
          </a:bodyPr>
          <a:lstStyle/>
          <a:p>
            <a:r>
              <a:rPr lang="zh-CN" altLang="en-US" dirty="0"/>
              <a:t>搜索图像</a:t>
            </a:r>
            <a:r>
              <a:rPr lang="en-US" altLang="zh-CN" i="1" dirty="0">
                <a:latin typeface="Times New Roman" panose="02020603050405020304" pitchFamily="18" charset="0"/>
                <a:cs typeface="Times New Roman" panose="02020603050405020304" pitchFamily="18" charset="0"/>
              </a:rPr>
              <a:t>S</a:t>
            </a:r>
            <a:endParaRPr lang="zh-CN" altLang="en-US" i="1" dirty="0">
              <a:latin typeface="Times New Roman" panose="02020603050405020304" pitchFamily="18" charset="0"/>
              <a:cs typeface="Times New Roman" panose="02020603050405020304" pitchFamily="18" charset="0"/>
            </a:endParaRPr>
          </a:p>
        </p:txBody>
      </p:sp>
      <p:sp>
        <p:nvSpPr>
          <p:cNvPr id="2" name="矩形 1">
            <a:extLst>
              <a:ext uri="{FF2B5EF4-FFF2-40B4-BE49-F238E27FC236}">
                <a16:creationId xmlns:a16="http://schemas.microsoft.com/office/drawing/2014/main" id="{6AE7E305-76F2-47A1-B6C6-12E83ECB5504}"/>
              </a:ext>
            </a:extLst>
          </p:cNvPr>
          <p:cNvSpPr/>
          <p:nvPr/>
        </p:nvSpPr>
        <p:spPr>
          <a:xfrm>
            <a:off x="1619640" y="2278166"/>
            <a:ext cx="1080654" cy="1072342"/>
          </a:xfrm>
          <a:prstGeom prst="rect">
            <a:avLst/>
          </a:prstGeom>
          <a:noFill/>
          <a:ln w="38100">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8" name="表格 7">
            <a:extLst>
              <a:ext uri="{FF2B5EF4-FFF2-40B4-BE49-F238E27FC236}">
                <a16:creationId xmlns:a16="http://schemas.microsoft.com/office/drawing/2014/main" id="{FFA0CC27-457F-4E86-8CE9-85CC561A3511}"/>
              </a:ext>
            </a:extLst>
          </p:cNvPr>
          <p:cNvGraphicFramePr>
            <a:graphicFrameLocks noGrp="1"/>
          </p:cNvGraphicFramePr>
          <p:nvPr>
            <p:extLst>
              <p:ext uri="{D42A27DB-BD31-4B8C-83A1-F6EECF244321}">
                <p14:modId xmlns:p14="http://schemas.microsoft.com/office/powerpoint/2010/main" val="1471915787"/>
              </p:ext>
            </p:extLst>
          </p:nvPr>
        </p:nvGraphicFramePr>
        <p:xfrm>
          <a:off x="3271855" y="2218191"/>
          <a:ext cx="1188000" cy="1188000"/>
        </p:xfrm>
        <a:graphic>
          <a:graphicData uri="http://schemas.openxmlformats.org/drawingml/2006/table">
            <a:tbl>
              <a:tblPr firstRow="1" bandRow="1">
                <a:tableStyleId>{5C22544A-7EE6-4342-B048-85BDC9FD1C3A}</a:tableStyleId>
              </a:tblPr>
              <a:tblGrid>
                <a:gridCol w="396000">
                  <a:extLst>
                    <a:ext uri="{9D8B030D-6E8A-4147-A177-3AD203B41FA5}">
                      <a16:colId xmlns:a16="http://schemas.microsoft.com/office/drawing/2014/main" val="2399994850"/>
                    </a:ext>
                  </a:extLst>
                </a:gridCol>
                <a:gridCol w="396000">
                  <a:extLst>
                    <a:ext uri="{9D8B030D-6E8A-4147-A177-3AD203B41FA5}">
                      <a16:colId xmlns:a16="http://schemas.microsoft.com/office/drawing/2014/main" val="555664748"/>
                    </a:ext>
                  </a:extLst>
                </a:gridCol>
                <a:gridCol w="396000">
                  <a:extLst>
                    <a:ext uri="{9D8B030D-6E8A-4147-A177-3AD203B41FA5}">
                      <a16:colId xmlns:a16="http://schemas.microsoft.com/office/drawing/2014/main" val="866176568"/>
                    </a:ext>
                  </a:extLst>
                </a:gridCol>
              </a:tblGrid>
              <a:tr h="396000">
                <a:tc>
                  <a:txBody>
                    <a:bodyPr/>
                    <a:lstStyle/>
                    <a:p>
                      <a:pPr algn="ctr"/>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00833037"/>
                  </a:ext>
                </a:extLst>
              </a:tr>
              <a:tr h="396000">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1</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04157816"/>
                  </a:ext>
                </a:extLst>
              </a:tr>
              <a:tr h="396000">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1</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1</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48850823"/>
                  </a:ext>
                </a:extLst>
              </a:tr>
            </a:tbl>
          </a:graphicData>
        </a:graphic>
      </p:graphicFrame>
      <p:sp>
        <p:nvSpPr>
          <p:cNvPr id="11" name="箭头: 右 10">
            <a:extLst>
              <a:ext uri="{FF2B5EF4-FFF2-40B4-BE49-F238E27FC236}">
                <a16:creationId xmlns:a16="http://schemas.microsoft.com/office/drawing/2014/main" id="{700287B1-C76F-464E-BD44-855C9B03E284}"/>
              </a:ext>
            </a:extLst>
          </p:cNvPr>
          <p:cNvSpPr/>
          <p:nvPr/>
        </p:nvSpPr>
        <p:spPr>
          <a:xfrm>
            <a:off x="2830166" y="2628903"/>
            <a:ext cx="369513" cy="114298"/>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12" name="文本框 11">
                <a:extLst>
                  <a:ext uri="{FF2B5EF4-FFF2-40B4-BE49-F238E27FC236}">
                    <a16:creationId xmlns:a16="http://schemas.microsoft.com/office/drawing/2014/main" id="{145B794B-14FE-4D7E-95C1-32FA7625948F}"/>
                  </a:ext>
                </a:extLst>
              </p:cNvPr>
              <p:cNvSpPr txBox="1"/>
              <p:nvPr/>
            </p:nvSpPr>
            <p:spPr>
              <a:xfrm>
                <a:off x="3375560" y="3341716"/>
                <a:ext cx="963149" cy="369332"/>
              </a:xfrm>
              <a:prstGeom prst="rect">
                <a:avLst/>
              </a:prstGeom>
              <a:noFill/>
            </p:spPr>
            <p:txBody>
              <a:bodyPr wrap="none" rtlCol="0">
                <a:spAutoFit/>
              </a:bodyPr>
              <a:lstStyle/>
              <a:p>
                <a:r>
                  <a:rPr lang="zh-CN" altLang="en-US" dirty="0"/>
                  <a:t>子图</a:t>
                </a:r>
                <a14:m>
                  <m:oMath xmlns:m="http://schemas.openxmlformats.org/officeDocument/2006/math">
                    <m:sSub>
                      <m:sSubPr>
                        <m:ctrlPr>
                          <a:rPr lang="en-US" altLang="zh-CN" b="0" i="1" dirty="0" smtClean="0">
                            <a:latin typeface="Cambria Math" panose="02040503050406030204" pitchFamily="18" charset="0"/>
                          </a:rPr>
                        </m:ctrlPr>
                      </m:sSubPr>
                      <m:e>
                        <m:r>
                          <a:rPr lang="en-US" altLang="zh-CN" i="1" dirty="0">
                            <a:latin typeface="Cambria Math" panose="02040503050406030204" pitchFamily="18" charset="0"/>
                          </a:rPr>
                          <m:t>𝑆</m:t>
                        </m:r>
                      </m:e>
                      <m:sub>
                        <m:r>
                          <a:rPr lang="en-US" altLang="zh-CN" b="0" i="1" dirty="0" smtClean="0">
                            <a:latin typeface="Cambria Math" panose="02040503050406030204" pitchFamily="18" charset="0"/>
                          </a:rPr>
                          <m:t>31</m:t>
                        </m:r>
                      </m:sub>
                    </m:sSub>
                  </m:oMath>
                </a14:m>
                <a:endParaRPr lang="zh-CN" altLang="en-US" i="1" dirty="0"/>
              </a:p>
            </p:txBody>
          </p:sp>
        </mc:Choice>
        <mc:Fallback>
          <p:sp>
            <p:nvSpPr>
              <p:cNvPr id="12" name="文本框 11">
                <a:extLst>
                  <a:ext uri="{FF2B5EF4-FFF2-40B4-BE49-F238E27FC236}">
                    <a16:creationId xmlns:a16="http://schemas.microsoft.com/office/drawing/2014/main" id="{145B794B-14FE-4D7E-95C1-32FA7625948F}"/>
                  </a:ext>
                </a:extLst>
              </p:cNvPr>
              <p:cNvSpPr txBox="1">
                <a:spLocks noRot="1" noChangeAspect="1" noMove="1" noResize="1" noEditPoints="1" noAdjustHandles="1" noChangeArrowheads="1" noChangeShapeType="1" noTextEdit="1"/>
              </p:cNvSpPr>
              <p:nvPr/>
            </p:nvSpPr>
            <p:spPr>
              <a:xfrm>
                <a:off x="3375560" y="3341716"/>
                <a:ext cx="963149" cy="369332"/>
              </a:xfrm>
              <a:prstGeom prst="rect">
                <a:avLst/>
              </a:prstGeom>
              <a:blipFill>
                <a:blip r:embed="rId2"/>
                <a:stretch>
                  <a:fillRect l="-5696" t="-8197" b="-24590"/>
                </a:stretch>
              </a:blipFill>
            </p:spPr>
            <p:txBody>
              <a:bodyPr/>
              <a:lstStyle/>
              <a:p>
                <a:r>
                  <a:rPr lang="zh-CN" altLang="en-US">
                    <a:noFill/>
                  </a:rPr>
                  <a:t> </a:t>
                </a:r>
              </a:p>
            </p:txBody>
          </p:sp>
        </mc:Fallback>
      </mc:AlternateContent>
      <p:sp>
        <p:nvSpPr>
          <p:cNvPr id="13" name="右大括号 12">
            <a:extLst>
              <a:ext uri="{FF2B5EF4-FFF2-40B4-BE49-F238E27FC236}">
                <a16:creationId xmlns:a16="http://schemas.microsoft.com/office/drawing/2014/main" id="{3F5B7510-A4CC-4704-BBAC-11D06263AE1B}"/>
              </a:ext>
            </a:extLst>
          </p:cNvPr>
          <p:cNvSpPr/>
          <p:nvPr/>
        </p:nvSpPr>
        <p:spPr>
          <a:xfrm>
            <a:off x="4544423" y="2831107"/>
            <a:ext cx="274320" cy="1546167"/>
          </a:xfrm>
          <a:prstGeom prst="rightBrace">
            <a:avLst>
              <a:gd name="adj1" fmla="val 33061"/>
              <a:gd name="adj2" fmla="val 48924"/>
            </a:avLst>
          </a:prstGeom>
          <a:ln w="1905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14" name="箭头: 右 13">
            <a:extLst>
              <a:ext uri="{FF2B5EF4-FFF2-40B4-BE49-F238E27FC236}">
                <a16:creationId xmlns:a16="http://schemas.microsoft.com/office/drawing/2014/main" id="{389C3138-3628-4468-99A6-A4456535F018}"/>
              </a:ext>
            </a:extLst>
          </p:cNvPr>
          <p:cNvSpPr/>
          <p:nvPr/>
        </p:nvSpPr>
        <p:spPr>
          <a:xfrm>
            <a:off x="4789203" y="3566160"/>
            <a:ext cx="1188000" cy="46627"/>
          </a:xfrm>
          <a:prstGeom prst="rightArrow">
            <a:avLst>
              <a:gd name="adj1" fmla="val 50000"/>
              <a:gd name="adj2" fmla="val 111641"/>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F3EE43C5-0A1A-496B-9CFE-35829092DB83}"/>
              </a:ext>
            </a:extLst>
          </p:cNvPr>
          <p:cNvSpPr txBox="1"/>
          <p:nvPr/>
        </p:nvSpPr>
        <p:spPr>
          <a:xfrm>
            <a:off x="4713789" y="3220141"/>
            <a:ext cx="1338828" cy="369332"/>
          </a:xfrm>
          <a:prstGeom prst="rect">
            <a:avLst/>
          </a:prstGeom>
          <a:noFill/>
        </p:spPr>
        <p:txBody>
          <a:bodyPr wrap="none" rtlCol="0">
            <a:spAutoFit/>
          </a:bodyPr>
          <a:lstStyle/>
          <a:p>
            <a:r>
              <a:rPr lang="zh-CN" altLang="en-US" dirty="0"/>
              <a:t>相似性度量</a:t>
            </a:r>
          </a:p>
        </p:txBody>
      </p:sp>
      <p:cxnSp>
        <p:nvCxnSpPr>
          <p:cNvPr id="16" name="直接连接符 15">
            <a:extLst>
              <a:ext uri="{FF2B5EF4-FFF2-40B4-BE49-F238E27FC236}">
                <a16:creationId xmlns:a16="http://schemas.microsoft.com/office/drawing/2014/main" id="{1C3CF67D-A2FE-47CF-B0A2-5E98B6A7B8B0}"/>
              </a:ext>
            </a:extLst>
          </p:cNvPr>
          <p:cNvCxnSpPr/>
          <p:nvPr/>
        </p:nvCxnSpPr>
        <p:spPr>
          <a:xfrm>
            <a:off x="3271855" y="3937599"/>
            <a:ext cx="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7DE73C93-E393-4B19-9805-671E1ED4D65E}"/>
              </a:ext>
            </a:extLst>
          </p:cNvPr>
          <p:cNvCxnSpPr/>
          <p:nvPr/>
        </p:nvCxnSpPr>
        <p:spPr>
          <a:xfrm>
            <a:off x="4446345" y="3937599"/>
            <a:ext cx="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DC216C5D-6D2E-4845-AD2F-789FE71DB338}"/>
              </a:ext>
            </a:extLst>
          </p:cNvPr>
          <p:cNvCxnSpPr>
            <a:cxnSpLocks/>
          </p:cNvCxnSpPr>
          <p:nvPr/>
        </p:nvCxnSpPr>
        <p:spPr>
          <a:xfrm>
            <a:off x="3271855" y="4047545"/>
            <a:ext cx="1174490"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DEC15931-97D0-4464-ACEE-68E10333A399}"/>
              </a:ext>
            </a:extLst>
          </p:cNvPr>
          <p:cNvSpPr txBox="1"/>
          <p:nvPr/>
        </p:nvSpPr>
        <p:spPr>
          <a:xfrm>
            <a:off x="3732451" y="3772156"/>
            <a:ext cx="351378" cy="369332"/>
          </a:xfrm>
          <a:prstGeom prst="rect">
            <a:avLst/>
          </a:prstGeom>
          <a:noFill/>
        </p:spPr>
        <p:txBody>
          <a:bodyPr wrap="none" rtlCol="0">
            <a:spAutoFit/>
          </a:bodyPr>
          <a:lstStyle/>
          <a:p>
            <a:r>
              <a:rPr lang="en-US" altLang="zh-CN" i="1" dirty="0">
                <a:latin typeface="Times New Roman" panose="02020603050405020304" pitchFamily="18" charset="0"/>
                <a:cs typeface="Times New Roman" panose="02020603050405020304" pitchFamily="18" charset="0"/>
              </a:rPr>
              <a:t>w</a:t>
            </a:r>
            <a:endParaRPr lang="zh-CN" altLang="en-US" i="1" dirty="0">
              <a:latin typeface="Times New Roman" panose="02020603050405020304" pitchFamily="18" charset="0"/>
              <a:cs typeface="Times New Roman" panose="02020603050405020304" pitchFamily="18" charset="0"/>
            </a:endParaRPr>
          </a:p>
        </p:txBody>
      </p:sp>
      <p:cxnSp>
        <p:nvCxnSpPr>
          <p:cNvPr id="22" name="直接连接符 21">
            <a:extLst>
              <a:ext uri="{FF2B5EF4-FFF2-40B4-BE49-F238E27FC236}">
                <a16:creationId xmlns:a16="http://schemas.microsoft.com/office/drawing/2014/main" id="{87B6B539-CA1C-4CC5-BC3F-F928609E2C7E}"/>
              </a:ext>
            </a:extLst>
          </p:cNvPr>
          <p:cNvCxnSpPr>
            <a:cxnSpLocks/>
          </p:cNvCxnSpPr>
          <p:nvPr/>
        </p:nvCxnSpPr>
        <p:spPr>
          <a:xfrm rot="5400000">
            <a:off x="3093771" y="4083891"/>
            <a:ext cx="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D75B4756-536A-4F64-AD0F-AF4BD9D80C9A}"/>
              </a:ext>
            </a:extLst>
          </p:cNvPr>
          <p:cNvCxnSpPr>
            <a:cxnSpLocks/>
          </p:cNvCxnSpPr>
          <p:nvPr/>
        </p:nvCxnSpPr>
        <p:spPr>
          <a:xfrm rot="5400000">
            <a:off x="3085380" y="5279082"/>
            <a:ext cx="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B4690162-AEB6-47F0-A1FC-0D1048A8ABC0}"/>
              </a:ext>
            </a:extLst>
          </p:cNvPr>
          <p:cNvCxnSpPr>
            <a:cxnSpLocks/>
          </p:cNvCxnSpPr>
          <p:nvPr/>
        </p:nvCxnSpPr>
        <p:spPr>
          <a:xfrm>
            <a:off x="3093771" y="4198191"/>
            <a:ext cx="0" cy="1195191"/>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5" name="文本框 24">
            <a:extLst>
              <a:ext uri="{FF2B5EF4-FFF2-40B4-BE49-F238E27FC236}">
                <a16:creationId xmlns:a16="http://schemas.microsoft.com/office/drawing/2014/main" id="{2E728074-0F9E-44BE-AD1E-D23D30D21406}"/>
              </a:ext>
            </a:extLst>
          </p:cNvPr>
          <p:cNvSpPr txBox="1"/>
          <p:nvPr/>
        </p:nvSpPr>
        <p:spPr>
          <a:xfrm>
            <a:off x="2862753" y="4569785"/>
            <a:ext cx="311304" cy="369332"/>
          </a:xfrm>
          <a:prstGeom prst="rect">
            <a:avLst/>
          </a:prstGeom>
          <a:noFill/>
        </p:spPr>
        <p:txBody>
          <a:bodyPr wrap="none" rtlCol="0">
            <a:spAutoFit/>
          </a:bodyPr>
          <a:lstStyle/>
          <a:p>
            <a:r>
              <a:rPr lang="en-US" altLang="zh-CN" i="1" dirty="0">
                <a:latin typeface="Times New Roman" panose="02020603050405020304" pitchFamily="18" charset="0"/>
                <a:cs typeface="Times New Roman" panose="02020603050405020304" pitchFamily="18" charset="0"/>
              </a:rPr>
              <a:t>h</a:t>
            </a:r>
            <a:endParaRPr lang="zh-CN" altLang="en-US" i="1" dirty="0">
              <a:latin typeface="Times New Roman" panose="02020603050405020304" pitchFamily="18" charset="0"/>
              <a:cs typeface="Times New Roman" panose="02020603050405020304" pitchFamily="18" charset="0"/>
            </a:endParaRPr>
          </a:p>
        </p:txBody>
      </p:sp>
      <p:cxnSp>
        <p:nvCxnSpPr>
          <p:cNvPr id="27" name="直接连接符 26">
            <a:extLst>
              <a:ext uri="{FF2B5EF4-FFF2-40B4-BE49-F238E27FC236}">
                <a16:creationId xmlns:a16="http://schemas.microsoft.com/office/drawing/2014/main" id="{460DB57F-A66E-4DD8-B580-9EE787368FE1}"/>
              </a:ext>
            </a:extLst>
          </p:cNvPr>
          <p:cNvCxnSpPr>
            <a:cxnSpLocks/>
          </p:cNvCxnSpPr>
          <p:nvPr/>
        </p:nvCxnSpPr>
        <p:spPr>
          <a:xfrm rot="5400000">
            <a:off x="592745" y="2103891"/>
            <a:ext cx="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3CC000DA-569C-4D7D-B375-72CB6ACFD205}"/>
              </a:ext>
            </a:extLst>
          </p:cNvPr>
          <p:cNvCxnSpPr>
            <a:cxnSpLocks/>
          </p:cNvCxnSpPr>
          <p:nvPr/>
        </p:nvCxnSpPr>
        <p:spPr>
          <a:xfrm rot="5400000">
            <a:off x="608324" y="5271891"/>
            <a:ext cx="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529BB29A-2FA6-4CFC-BB9D-56D1A1DCA58B}"/>
              </a:ext>
            </a:extLst>
          </p:cNvPr>
          <p:cNvCxnSpPr>
            <a:cxnSpLocks/>
          </p:cNvCxnSpPr>
          <p:nvPr/>
        </p:nvCxnSpPr>
        <p:spPr>
          <a:xfrm>
            <a:off x="592745" y="2218191"/>
            <a:ext cx="0" cy="316800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0" name="文本框 29">
            <a:extLst>
              <a:ext uri="{FF2B5EF4-FFF2-40B4-BE49-F238E27FC236}">
                <a16:creationId xmlns:a16="http://schemas.microsoft.com/office/drawing/2014/main" id="{53A873C0-78CA-4DB4-86A2-216AC298E15C}"/>
              </a:ext>
            </a:extLst>
          </p:cNvPr>
          <p:cNvSpPr txBox="1"/>
          <p:nvPr/>
        </p:nvSpPr>
        <p:spPr>
          <a:xfrm>
            <a:off x="297393" y="3617525"/>
            <a:ext cx="351378" cy="369332"/>
          </a:xfrm>
          <a:prstGeom prst="rect">
            <a:avLst/>
          </a:prstGeom>
          <a:noFill/>
        </p:spPr>
        <p:txBody>
          <a:bodyPr wrap="none" rtlCol="0">
            <a:spAutoFit/>
          </a:bodyPr>
          <a:lstStyle/>
          <a:p>
            <a:r>
              <a:rPr lang="en-US" altLang="zh-CN" i="1" dirty="0">
                <a:latin typeface="Times New Roman" panose="02020603050405020304" pitchFamily="18" charset="0"/>
                <a:cs typeface="Times New Roman" panose="02020603050405020304" pitchFamily="18" charset="0"/>
              </a:rPr>
              <a:t>H</a:t>
            </a:r>
            <a:endParaRPr lang="zh-CN" altLang="en-US" i="1" dirty="0">
              <a:latin typeface="Times New Roman" panose="02020603050405020304" pitchFamily="18" charset="0"/>
              <a:cs typeface="Times New Roman" panose="02020603050405020304" pitchFamily="18" charset="0"/>
            </a:endParaRPr>
          </a:p>
        </p:txBody>
      </p:sp>
      <p:cxnSp>
        <p:nvCxnSpPr>
          <p:cNvPr id="32" name="直接连接符 31">
            <a:extLst>
              <a:ext uri="{FF2B5EF4-FFF2-40B4-BE49-F238E27FC236}">
                <a16:creationId xmlns:a16="http://schemas.microsoft.com/office/drawing/2014/main" id="{CBA7240A-1AFA-4A14-BB9E-BA4944F1E9CE}"/>
              </a:ext>
            </a:extLst>
          </p:cNvPr>
          <p:cNvCxnSpPr/>
          <p:nvPr/>
        </p:nvCxnSpPr>
        <p:spPr>
          <a:xfrm>
            <a:off x="786395" y="1946239"/>
            <a:ext cx="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id="{53317093-B7CF-439C-B65A-BC468C32AF21}"/>
              </a:ext>
            </a:extLst>
          </p:cNvPr>
          <p:cNvCxnSpPr/>
          <p:nvPr/>
        </p:nvCxnSpPr>
        <p:spPr>
          <a:xfrm>
            <a:off x="2766395" y="1946239"/>
            <a:ext cx="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接箭头连接符 33">
            <a:extLst>
              <a:ext uri="{FF2B5EF4-FFF2-40B4-BE49-F238E27FC236}">
                <a16:creationId xmlns:a16="http://schemas.microsoft.com/office/drawing/2014/main" id="{5272A0EB-BB50-46DE-B65F-3D5FFD065E49}"/>
              </a:ext>
            </a:extLst>
          </p:cNvPr>
          <p:cNvCxnSpPr>
            <a:cxnSpLocks/>
          </p:cNvCxnSpPr>
          <p:nvPr/>
        </p:nvCxnSpPr>
        <p:spPr>
          <a:xfrm>
            <a:off x="786395" y="2056185"/>
            <a:ext cx="1980000" cy="4354"/>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6" name="文本框 35">
            <a:extLst>
              <a:ext uri="{FF2B5EF4-FFF2-40B4-BE49-F238E27FC236}">
                <a16:creationId xmlns:a16="http://schemas.microsoft.com/office/drawing/2014/main" id="{2E8395A2-73FA-474C-8126-8F10C0403BDB}"/>
              </a:ext>
            </a:extLst>
          </p:cNvPr>
          <p:cNvSpPr txBox="1"/>
          <p:nvPr/>
        </p:nvSpPr>
        <p:spPr>
          <a:xfrm>
            <a:off x="1600706" y="1770033"/>
            <a:ext cx="377026" cy="369332"/>
          </a:xfrm>
          <a:prstGeom prst="rect">
            <a:avLst/>
          </a:prstGeom>
          <a:noFill/>
        </p:spPr>
        <p:txBody>
          <a:bodyPr wrap="none" rtlCol="0">
            <a:spAutoFit/>
          </a:bodyPr>
          <a:lstStyle/>
          <a:p>
            <a:r>
              <a:rPr lang="en-US" altLang="zh-CN" i="1" dirty="0">
                <a:latin typeface="Times New Roman" panose="02020603050405020304" pitchFamily="18" charset="0"/>
                <a:cs typeface="Times New Roman" panose="02020603050405020304" pitchFamily="18" charset="0"/>
              </a:rPr>
              <a:t>W</a:t>
            </a:r>
            <a:endParaRPr lang="zh-CN" altLang="en-US" i="1"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7" name="矩形 36">
                <a:extLst>
                  <a:ext uri="{FF2B5EF4-FFF2-40B4-BE49-F238E27FC236}">
                    <a16:creationId xmlns:a16="http://schemas.microsoft.com/office/drawing/2014/main" id="{37ABC9D3-6139-46A1-BFC3-D3845CE77FCD}"/>
                  </a:ext>
                </a:extLst>
              </p:cNvPr>
              <p:cNvSpPr/>
              <p:nvPr/>
            </p:nvSpPr>
            <p:spPr>
              <a:xfrm>
                <a:off x="6053640" y="3142494"/>
                <a:ext cx="2497615" cy="789703"/>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nary>
                        <m:naryPr>
                          <m:chr m:val="∑"/>
                          <m:limLoc m:val="undOvr"/>
                          <m:ctrlPr>
                            <a:rPr lang="zh-CN" altLang="en-US" sz="1600" smtClean="0">
                              <a:latin typeface="Cambria Math" panose="02040503050406030204" pitchFamily="18" charset="0"/>
                            </a:rPr>
                          </m:ctrlPr>
                        </m:naryPr>
                        <m:sub>
                          <m:r>
                            <a:rPr lang="zh-CN" altLang="en-US" sz="1600" i="1">
                              <a:latin typeface="Cambria Math" panose="02040503050406030204" pitchFamily="18" charset="0"/>
                            </a:rPr>
                            <m:t>𝑠</m:t>
                          </m:r>
                          <m:r>
                            <a:rPr lang="zh-CN" altLang="en-US" sz="1600" i="0">
                              <a:latin typeface="Cambria Math" panose="02040503050406030204" pitchFamily="18" charset="0"/>
                            </a:rPr>
                            <m:t>=</m:t>
                          </m:r>
                          <m:r>
                            <a:rPr lang="en-US" altLang="zh-CN" sz="1600" b="0" i="1" smtClean="0">
                              <a:latin typeface="Cambria Math" panose="02040503050406030204" pitchFamily="18" charset="0"/>
                            </a:rPr>
                            <m:t>1</m:t>
                          </m:r>
                        </m:sub>
                        <m:sup>
                          <m:r>
                            <a:rPr lang="zh-CN" altLang="en-US" sz="1600" i="1">
                              <a:latin typeface="Cambria Math" panose="02040503050406030204" pitchFamily="18" charset="0"/>
                            </a:rPr>
                            <m:t>h</m:t>
                          </m:r>
                        </m:sup>
                        <m:e>
                          <m:nary>
                            <m:naryPr>
                              <m:chr m:val="∑"/>
                              <m:limLoc m:val="undOvr"/>
                              <m:ctrlPr>
                                <a:rPr lang="zh-CN" altLang="en-US" sz="1600" i="1">
                                  <a:latin typeface="Cambria Math" panose="02040503050406030204" pitchFamily="18" charset="0"/>
                                </a:rPr>
                              </m:ctrlPr>
                            </m:naryPr>
                            <m:sub>
                              <m:r>
                                <a:rPr lang="zh-CN" altLang="en-US" sz="1600" i="1">
                                  <a:latin typeface="Cambria Math" panose="02040503050406030204" pitchFamily="18" charset="0"/>
                                </a:rPr>
                                <m:t>𝑡</m:t>
                              </m:r>
                              <m:r>
                                <a:rPr lang="zh-CN" altLang="en-US" sz="1600" i="0">
                                  <a:latin typeface="Cambria Math" panose="02040503050406030204" pitchFamily="18" charset="0"/>
                                </a:rPr>
                                <m:t>=</m:t>
                              </m:r>
                              <m:r>
                                <a:rPr lang="en-US" altLang="zh-CN" sz="1600" b="0" i="1" smtClean="0">
                                  <a:latin typeface="Cambria Math" panose="02040503050406030204" pitchFamily="18" charset="0"/>
                                </a:rPr>
                                <m:t>1</m:t>
                              </m:r>
                            </m:sub>
                            <m:sup>
                              <m:r>
                                <a:rPr lang="zh-CN" altLang="en-US" sz="1600" i="1">
                                  <a:latin typeface="Cambria Math" panose="02040503050406030204" pitchFamily="18" charset="0"/>
                                </a:rPr>
                                <m:t>𝑤</m:t>
                              </m:r>
                            </m:sup>
                            <m:e>
                              <m:d>
                                <m:dPr>
                                  <m:begChr m:val="|"/>
                                  <m:endChr m:val="|"/>
                                  <m:ctrlPr>
                                    <a:rPr lang="zh-CN" altLang="en-US" sz="1600" i="1">
                                      <a:latin typeface="Cambria Math" panose="02040503050406030204" pitchFamily="18" charset="0"/>
                                    </a:rPr>
                                  </m:ctrlPr>
                                </m:dPr>
                                <m:e>
                                  <m:sSub>
                                    <m:sSubPr>
                                      <m:ctrlPr>
                                        <a:rPr lang="en-US" altLang="zh-CN" sz="1600" b="0" i="1" smtClean="0">
                                          <a:latin typeface="Cambria Math" panose="02040503050406030204" pitchFamily="18" charset="0"/>
                                        </a:rPr>
                                      </m:ctrlPr>
                                    </m:sSubPr>
                                    <m:e>
                                      <m:r>
                                        <a:rPr lang="zh-CN" altLang="en-US" sz="1600" i="1">
                                          <a:latin typeface="Cambria Math" panose="02040503050406030204" pitchFamily="18" charset="0"/>
                                        </a:rPr>
                                        <m:t>𝑆</m:t>
                                      </m:r>
                                    </m:e>
                                    <m:sub>
                                      <m:r>
                                        <a:rPr lang="en-US" altLang="zh-CN" sz="1600" b="0" i="1" smtClean="0">
                                          <a:latin typeface="Cambria Math" panose="02040503050406030204" pitchFamily="18" charset="0"/>
                                        </a:rPr>
                                        <m:t>31</m:t>
                                      </m:r>
                                    </m:sub>
                                  </m:sSub>
                                  <m:d>
                                    <m:dPr>
                                      <m:ctrlPr>
                                        <a:rPr lang="zh-CN" altLang="en-US" sz="1600" i="1">
                                          <a:latin typeface="Cambria Math" panose="02040503050406030204" pitchFamily="18" charset="0"/>
                                        </a:rPr>
                                      </m:ctrlPr>
                                    </m:dPr>
                                    <m:e>
                                      <m:r>
                                        <a:rPr lang="zh-CN" altLang="en-US" sz="1600" i="1">
                                          <a:latin typeface="Cambria Math" panose="02040503050406030204" pitchFamily="18" charset="0"/>
                                        </a:rPr>
                                        <m:t>𝑡</m:t>
                                      </m:r>
                                      <m:r>
                                        <a:rPr lang="zh-CN" altLang="en-US" sz="1600" i="0">
                                          <a:latin typeface="Cambria Math" panose="02040503050406030204" pitchFamily="18" charset="0"/>
                                        </a:rPr>
                                        <m:t>,</m:t>
                                      </m:r>
                                      <m:r>
                                        <a:rPr lang="zh-CN" altLang="en-US" sz="1600" i="1" smtClean="0">
                                          <a:latin typeface="Cambria Math" panose="02040503050406030204" pitchFamily="18" charset="0"/>
                                        </a:rPr>
                                        <m:t> </m:t>
                                      </m:r>
                                      <m:r>
                                        <a:rPr lang="zh-CN" altLang="en-US" sz="1600" i="1">
                                          <a:latin typeface="Cambria Math" panose="02040503050406030204" pitchFamily="18" charset="0"/>
                                        </a:rPr>
                                        <m:t>𝑠</m:t>
                                      </m:r>
                                    </m:e>
                                  </m:d>
                                  <m:r>
                                    <a:rPr lang="zh-CN" altLang="en-US" sz="1600" i="0">
                                      <a:latin typeface="Cambria Math" panose="02040503050406030204" pitchFamily="18" charset="0"/>
                                    </a:rPr>
                                    <m:t>−</m:t>
                                  </m:r>
                                  <m:r>
                                    <a:rPr lang="zh-CN" altLang="en-US" sz="1600" i="1">
                                      <a:latin typeface="Cambria Math" panose="02040503050406030204" pitchFamily="18" charset="0"/>
                                    </a:rPr>
                                    <m:t>𝑇</m:t>
                                  </m:r>
                                  <m:d>
                                    <m:dPr>
                                      <m:ctrlPr>
                                        <a:rPr lang="zh-CN" altLang="en-US" sz="1600" i="1">
                                          <a:latin typeface="Cambria Math" panose="02040503050406030204" pitchFamily="18" charset="0"/>
                                        </a:rPr>
                                      </m:ctrlPr>
                                    </m:dPr>
                                    <m:e>
                                      <m:r>
                                        <a:rPr lang="zh-CN" altLang="en-US" sz="1600" i="1">
                                          <a:latin typeface="Cambria Math" panose="02040503050406030204" pitchFamily="18" charset="0"/>
                                        </a:rPr>
                                        <m:t>𝑡</m:t>
                                      </m:r>
                                      <m:r>
                                        <a:rPr lang="zh-CN" altLang="en-US" sz="1600" i="0">
                                          <a:latin typeface="Cambria Math" panose="02040503050406030204" pitchFamily="18" charset="0"/>
                                        </a:rPr>
                                        <m:t>,</m:t>
                                      </m:r>
                                      <m:r>
                                        <a:rPr lang="zh-CN" altLang="en-US" sz="1600" i="1">
                                          <a:latin typeface="Cambria Math" panose="02040503050406030204" pitchFamily="18" charset="0"/>
                                        </a:rPr>
                                        <m:t>𝑠</m:t>
                                      </m:r>
                                    </m:e>
                                  </m:d>
                                </m:e>
                              </m:d>
                            </m:e>
                          </m:nary>
                        </m:e>
                      </m:nary>
                    </m:oMath>
                  </m:oMathPara>
                </a14:m>
                <a:endParaRPr lang="zh-CN" altLang="en-US" dirty="0">
                  <a:latin typeface="Times New Roman" panose="02020603050405020304" pitchFamily="18" charset="0"/>
                  <a:cs typeface="Times New Roman" panose="02020603050405020304" pitchFamily="18" charset="0"/>
                </a:endParaRPr>
              </a:p>
            </p:txBody>
          </p:sp>
        </mc:Choice>
        <mc:Fallback>
          <p:sp>
            <p:nvSpPr>
              <p:cNvPr id="37" name="矩形 36">
                <a:extLst>
                  <a:ext uri="{FF2B5EF4-FFF2-40B4-BE49-F238E27FC236}">
                    <a16:creationId xmlns:a16="http://schemas.microsoft.com/office/drawing/2014/main" id="{37ABC9D3-6139-46A1-BFC3-D3845CE77FCD}"/>
                  </a:ext>
                </a:extLst>
              </p:cNvPr>
              <p:cNvSpPr>
                <a:spLocks noRot="1" noChangeAspect="1" noMove="1" noResize="1" noEditPoints="1" noAdjustHandles="1" noChangeArrowheads="1" noChangeShapeType="1" noTextEdit="1"/>
              </p:cNvSpPr>
              <p:nvPr/>
            </p:nvSpPr>
            <p:spPr>
              <a:xfrm>
                <a:off x="6053640" y="3142494"/>
                <a:ext cx="2497615" cy="789703"/>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文本框 8">
                <a:extLst>
                  <a:ext uri="{FF2B5EF4-FFF2-40B4-BE49-F238E27FC236}">
                    <a16:creationId xmlns:a16="http://schemas.microsoft.com/office/drawing/2014/main" id="{82A88EBC-414F-4778-922D-7CF3DE0A4EFC}"/>
                  </a:ext>
                </a:extLst>
              </p:cNvPr>
              <p:cNvSpPr txBox="1"/>
              <p:nvPr/>
            </p:nvSpPr>
            <p:spPr>
              <a:xfrm>
                <a:off x="5977203" y="4093550"/>
                <a:ext cx="2337884" cy="646331"/>
              </a:xfrm>
              <a:prstGeom prst="rect">
                <a:avLst/>
              </a:prstGeom>
              <a:noFill/>
            </p:spPr>
            <p:txBody>
              <a:bodyPr wrap="none" rtlCol="0">
                <a:spAutoFit/>
              </a:bodyPr>
              <a:lstStyle/>
              <a:p>
                <a:r>
                  <a:rPr lang="en-US" altLang="zh-CN" dirty="0">
                    <a:latin typeface="Times New Roman" panose="02020603050405020304" pitchFamily="18" charset="0"/>
                    <a:cs typeface="Times New Roman" panose="02020603050405020304" pitchFamily="18" charset="0"/>
                  </a:rPr>
                  <a:t>=</a:t>
                </a:r>
                <a:r>
                  <a:rPr lang="en-US" altLang="zh-CN" dirty="0">
                    <a:cs typeface="Times New Roman" panose="02020603050405020304" pitchFamily="18" charset="0"/>
                  </a:rPr>
                  <a:t> </a:t>
                </a:r>
                <a14:m>
                  <m:oMath xmlns:m="http://schemas.openxmlformats.org/officeDocument/2006/math">
                    <m:d>
                      <m:dPr>
                        <m:begChr m:val="|"/>
                        <m:endChr m:val="|"/>
                        <m:ctrlPr>
                          <a:rPr lang="en-US" altLang="zh-CN" i="1" dirty="0">
                            <a:latin typeface="Cambria Math" panose="02040503050406030204" pitchFamily="18" charset="0"/>
                            <a:cs typeface="Times New Roman" panose="02020603050405020304" pitchFamily="18" charset="0"/>
                          </a:rPr>
                        </m:ctrlPr>
                      </m:dPr>
                      <m:e>
                        <m:r>
                          <a:rPr lang="en-US" altLang="zh-CN" i="1" dirty="0">
                            <a:latin typeface="Cambria Math" panose="02040503050406030204" pitchFamily="18" charset="0"/>
                            <a:cs typeface="Times New Roman" panose="02020603050405020304" pitchFamily="18" charset="0"/>
                          </a:rPr>
                          <m:t>0−0</m:t>
                        </m:r>
                      </m:e>
                    </m:d>
                    <m:r>
                      <a:rPr lang="en-US" altLang="zh-CN" i="1" dirty="0">
                        <a:latin typeface="Cambria Math" panose="02040503050406030204" pitchFamily="18" charset="0"/>
                        <a:cs typeface="Times New Roman" panose="02020603050405020304" pitchFamily="18" charset="0"/>
                      </a:rPr>
                      <m:t> </m:t>
                    </m:r>
                  </m:oMath>
                </a14:m>
                <a:r>
                  <a:rPr lang="en-US" altLang="zh-CN" dirty="0">
                    <a:latin typeface="Times New Roman" panose="02020603050405020304" pitchFamily="18" charset="0"/>
                    <a:cs typeface="Times New Roman" panose="02020603050405020304" pitchFamily="18" charset="0"/>
                  </a:rPr>
                  <a:t>+</a:t>
                </a:r>
                <a:r>
                  <a:rPr lang="en-US" altLang="zh-CN" dirty="0">
                    <a:cs typeface="Times New Roman" panose="02020603050405020304" pitchFamily="18" charset="0"/>
                  </a:rPr>
                  <a:t> </a:t>
                </a:r>
                <a14:m>
                  <m:oMath xmlns:m="http://schemas.openxmlformats.org/officeDocument/2006/math">
                    <m:d>
                      <m:dPr>
                        <m:begChr m:val="|"/>
                        <m:endChr m:val="|"/>
                        <m:ctrlPr>
                          <a:rPr lang="en-US" altLang="zh-CN" i="1" dirty="0">
                            <a:latin typeface="Cambria Math" panose="02040503050406030204" pitchFamily="18" charset="0"/>
                            <a:cs typeface="Times New Roman" panose="02020603050405020304" pitchFamily="18" charset="0"/>
                          </a:rPr>
                        </m:ctrlPr>
                      </m:dPr>
                      <m:e>
                        <m:r>
                          <a:rPr lang="en-US" altLang="zh-CN" b="0" i="1" dirty="0" smtClean="0">
                            <a:latin typeface="Cambria Math" panose="02040503050406030204" pitchFamily="18" charset="0"/>
                            <a:cs typeface="Times New Roman" panose="02020603050405020304" pitchFamily="18" charset="0"/>
                          </a:rPr>
                          <m:t>1</m:t>
                        </m:r>
                        <m:r>
                          <a:rPr lang="en-US" altLang="zh-CN" i="1" dirty="0">
                            <a:latin typeface="Cambria Math" panose="02040503050406030204" pitchFamily="18" charset="0"/>
                            <a:cs typeface="Times New Roman" panose="02020603050405020304" pitchFamily="18" charset="0"/>
                          </a:rPr>
                          <m:t>−0</m:t>
                        </m:r>
                      </m:e>
                    </m:d>
                  </m:oMath>
                </a14:m>
                <a:r>
                  <a:rPr lang="en-US" altLang="zh-CN" dirty="0">
                    <a:latin typeface="Times New Roman" panose="02020603050405020304" pitchFamily="18" charset="0"/>
                    <a:cs typeface="Times New Roman" panose="02020603050405020304" pitchFamily="18" charset="0"/>
                  </a:rPr>
                  <a:t>+…</a:t>
                </a:r>
              </a:p>
              <a:p>
                <a:r>
                  <a:rPr lang="en-US" altLang="zh-CN" dirty="0">
                    <a:latin typeface="Times New Roman" panose="02020603050405020304" pitchFamily="18" charset="0"/>
                    <a:cs typeface="Times New Roman" panose="02020603050405020304" pitchFamily="18" charset="0"/>
                  </a:rPr>
                  <a:t>= 5</a:t>
                </a:r>
                <a:endParaRPr lang="zh-CN" altLang="en-US" dirty="0">
                  <a:latin typeface="Times New Roman" panose="02020603050405020304" pitchFamily="18" charset="0"/>
                  <a:cs typeface="Times New Roman" panose="02020603050405020304" pitchFamily="18" charset="0"/>
                </a:endParaRPr>
              </a:p>
            </p:txBody>
          </p:sp>
        </mc:Choice>
        <mc:Fallback>
          <p:sp>
            <p:nvSpPr>
              <p:cNvPr id="9" name="文本框 8">
                <a:extLst>
                  <a:ext uri="{FF2B5EF4-FFF2-40B4-BE49-F238E27FC236}">
                    <a16:creationId xmlns:a16="http://schemas.microsoft.com/office/drawing/2014/main" id="{82A88EBC-414F-4778-922D-7CF3DE0A4EFC}"/>
                  </a:ext>
                </a:extLst>
              </p:cNvPr>
              <p:cNvSpPr txBox="1">
                <a:spLocks noRot="1" noChangeAspect="1" noMove="1" noResize="1" noEditPoints="1" noAdjustHandles="1" noChangeArrowheads="1" noChangeShapeType="1" noTextEdit="1"/>
              </p:cNvSpPr>
              <p:nvPr/>
            </p:nvSpPr>
            <p:spPr>
              <a:xfrm>
                <a:off x="5977203" y="4093550"/>
                <a:ext cx="2337884" cy="646331"/>
              </a:xfrm>
              <a:prstGeom prst="rect">
                <a:avLst/>
              </a:prstGeom>
              <a:blipFill>
                <a:blip r:embed="rId4"/>
                <a:stretch>
                  <a:fillRect l="-2350" t="-6604" r="-1305" b="-1415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030300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7CC6AD28-4DF1-44A7-8091-B478770A2405}"/>
              </a:ext>
            </a:extLst>
          </p:cNvPr>
          <p:cNvSpPr>
            <a:spLocks noGrp="1"/>
          </p:cNvSpPr>
          <p:nvPr>
            <p:ph type="title"/>
          </p:nvPr>
        </p:nvSpPr>
        <p:spPr/>
        <p:txBody>
          <a:bodyPr/>
          <a:lstStyle/>
          <a:p>
            <a:r>
              <a:rPr lang="zh-CN" altLang="en-US" dirty="0"/>
              <a:t>图像匹配原理</a:t>
            </a:r>
          </a:p>
        </p:txBody>
      </p:sp>
      <p:graphicFrame>
        <p:nvGraphicFramePr>
          <p:cNvPr id="4" name="表格 3">
            <a:extLst>
              <a:ext uri="{FF2B5EF4-FFF2-40B4-BE49-F238E27FC236}">
                <a16:creationId xmlns:a16="http://schemas.microsoft.com/office/drawing/2014/main" id="{60AD99B4-776C-40A2-9476-7B87FBCE8672}"/>
              </a:ext>
            </a:extLst>
          </p:cNvPr>
          <p:cNvGraphicFramePr>
            <a:graphicFrameLocks noGrp="1"/>
          </p:cNvGraphicFramePr>
          <p:nvPr/>
        </p:nvGraphicFramePr>
        <p:xfrm>
          <a:off x="786395" y="2218191"/>
          <a:ext cx="1980000" cy="3168000"/>
        </p:xfrm>
        <a:graphic>
          <a:graphicData uri="http://schemas.openxmlformats.org/drawingml/2006/table">
            <a:tbl>
              <a:tblPr firstRow="1" bandRow="1">
                <a:tableStyleId>{5C22544A-7EE6-4342-B048-85BDC9FD1C3A}</a:tableStyleId>
              </a:tblPr>
              <a:tblGrid>
                <a:gridCol w="396000">
                  <a:extLst>
                    <a:ext uri="{9D8B030D-6E8A-4147-A177-3AD203B41FA5}">
                      <a16:colId xmlns:a16="http://schemas.microsoft.com/office/drawing/2014/main" val="1966161172"/>
                    </a:ext>
                  </a:extLst>
                </a:gridCol>
                <a:gridCol w="396000">
                  <a:extLst>
                    <a:ext uri="{9D8B030D-6E8A-4147-A177-3AD203B41FA5}">
                      <a16:colId xmlns:a16="http://schemas.microsoft.com/office/drawing/2014/main" val="3196946015"/>
                    </a:ext>
                  </a:extLst>
                </a:gridCol>
                <a:gridCol w="396000">
                  <a:extLst>
                    <a:ext uri="{9D8B030D-6E8A-4147-A177-3AD203B41FA5}">
                      <a16:colId xmlns:a16="http://schemas.microsoft.com/office/drawing/2014/main" val="4289067521"/>
                    </a:ext>
                  </a:extLst>
                </a:gridCol>
                <a:gridCol w="396000">
                  <a:extLst>
                    <a:ext uri="{9D8B030D-6E8A-4147-A177-3AD203B41FA5}">
                      <a16:colId xmlns:a16="http://schemas.microsoft.com/office/drawing/2014/main" val="2843536225"/>
                    </a:ext>
                  </a:extLst>
                </a:gridCol>
                <a:gridCol w="396000">
                  <a:extLst>
                    <a:ext uri="{9D8B030D-6E8A-4147-A177-3AD203B41FA5}">
                      <a16:colId xmlns:a16="http://schemas.microsoft.com/office/drawing/2014/main" val="644270124"/>
                    </a:ext>
                  </a:extLst>
                </a:gridCol>
              </a:tblGrid>
              <a:tr h="396000">
                <a:tc>
                  <a:txBody>
                    <a:bodyPr/>
                    <a:lstStyle/>
                    <a:p>
                      <a:pPr algn="ctr"/>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08668706"/>
                  </a:ext>
                </a:extLst>
              </a:tr>
              <a:tr h="396000">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1</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35138892"/>
                  </a:ext>
                </a:extLst>
              </a:tr>
              <a:tr h="396000">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1</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1</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1</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36620039"/>
                  </a:ext>
                </a:extLst>
              </a:tr>
              <a:tr h="396000">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1</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52947990"/>
                  </a:ext>
                </a:extLst>
              </a:tr>
              <a:tr h="396000">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46098978"/>
                  </a:ext>
                </a:extLst>
              </a:tr>
              <a:tr h="396000">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17332426"/>
                  </a:ext>
                </a:extLst>
              </a:tr>
              <a:tr h="396000">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1</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1</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1</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1</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1</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3033196512"/>
                  </a:ext>
                </a:extLst>
              </a:tr>
              <a:tr h="396000">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1</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1</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1</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1</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1</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4141251338"/>
                  </a:ext>
                </a:extLst>
              </a:tr>
            </a:tbl>
          </a:graphicData>
        </a:graphic>
      </p:graphicFrame>
      <p:graphicFrame>
        <p:nvGraphicFramePr>
          <p:cNvPr id="5" name="表格 4">
            <a:extLst>
              <a:ext uri="{FF2B5EF4-FFF2-40B4-BE49-F238E27FC236}">
                <a16:creationId xmlns:a16="http://schemas.microsoft.com/office/drawing/2014/main" id="{43AF278C-F21A-40F7-8D6E-347FD0D216B6}"/>
              </a:ext>
            </a:extLst>
          </p:cNvPr>
          <p:cNvGraphicFramePr>
            <a:graphicFrameLocks noGrp="1"/>
          </p:cNvGraphicFramePr>
          <p:nvPr/>
        </p:nvGraphicFramePr>
        <p:xfrm>
          <a:off x="3271855" y="4198191"/>
          <a:ext cx="1188000" cy="1188000"/>
        </p:xfrm>
        <a:graphic>
          <a:graphicData uri="http://schemas.openxmlformats.org/drawingml/2006/table">
            <a:tbl>
              <a:tblPr firstRow="1" bandRow="1">
                <a:tableStyleId>{5C22544A-7EE6-4342-B048-85BDC9FD1C3A}</a:tableStyleId>
              </a:tblPr>
              <a:tblGrid>
                <a:gridCol w="396000">
                  <a:extLst>
                    <a:ext uri="{9D8B030D-6E8A-4147-A177-3AD203B41FA5}">
                      <a16:colId xmlns:a16="http://schemas.microsoft.com/office/drawing/2014/main" val="2399994850"/>
                    </a:ext>
                  </a:extLst>
                </a:gridCol>
                <a:gridCol w="396000">
                  <a:extLst>
                    <a:ext uri="{9D8B030D-6E8A-4147-A177-3AD203B41FA5}">
                      <a16:colId xmlns:a16="http://schemas.microsoft.com/office/drawing/2014/main" val="555664748"/>
                    </a:ext>
                  </a:extLst>
                </a:gridCol>
                <a:gridCol w="396000">
                  <a:extLst>
                    <a:ext uri="{9D8B030D-6E8A-4147-A177-3AD203B41FA5}">
                      <a16:colId xmlns:a16="http://schemas.microsoft.com/office/drawing/2014/main" val="866176568"/>
                    </a:ext>
                  </a:extLst>
                </a:gridCol>
              </a:tblGrid>
              <a:tr h="396000">
                <a:tc>
                  <a:txBody>
                    <a:bodyPr/>
                    <a:lstStyle/>
                    <a:p>
                      <a:pPr algn="ctr"/>
                      <a:r>
                        <a:rPr lang="en-US" altLang="zh-CN" b="0" dirty="0">
                          <a:solidFill>
                            <a:schemeClr val="tx1"/>
                          </a:solidFill>
                          <a:latin typeface="Times New Roman" panose="02020603050405020304" pitchFamily="18" charset="0"/>
                          <a:cs typeface="Times New Roman" panose="02020603050405020304" pitchFamily="18" charset="0"/>
                        </a:rPr>
                        <a:t>0</a:t>
                      </a:r>
                      <a:endParaRPr lang="zh-CN" alt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dirty="0">
                          <a:solidFill>
                            <a:schemeClr val="tx1"/>
                          </a:solidFill>
                          <a:latin typeface="Times New Roman" panose="02020603050405020304" pitchFamily="18" charset="0"/>
                          <a:cs typeface="Times New Roman" panose="02020603050405020304" pitchFamily="18" charset="0"/>
                        </a:rPr>
                        <a:t>1</a:t>
                      </a:r>
                      <a:endParaRPr lang="zh-CN" alt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altLang="zh-CN" b="0" dirty="0">
                          <a:solidFill>
                            <a:schemeClr val="tx1"/>
                          </a:solidFill>
                          <a:latin typeface="Times New Roman" panose="02020603050405020304" pitchFamily="18" charset="0"/>
                          <a:cs typeface="Times New Roman" panose="02020603050405020304" pitchFamily="18" charset="0"/>
                        </a:rPr>
                        <a:t>0</a:t>
                      </a:r>
                      <a:endParaRPr lang="zh-CN" alt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00833037"/>
                  </a:ext>
                </a:extLst>
              </a:tr>
              <a:tr h="396000">
                <a:tc>
                  <a:txBody>
                    <a:bodyPr/>
                    <a:lstStyle/>
                    <a:p>
                      <a:pPr algn="ctr"/>
                      <a:r>
                        <a:rPr lang="en-US" altLang="zh-CN" b="0" dirty="0">
                          <a:solidFill>
                            <a:schemeClr val="tx1"/>
                          </a:solidFill>
                          <a:latin typeface="Times New Roman" panose="02020603050405020304" pitchFamily="18" charset="0"/>
                          <a:cs typeface="Times New Roman" panose="02020603050405020304" pitchFamily="18" charset="0"/>
                        </a:rPr>
                        <a:t>1</a:t>
                      </a:r>
                      <a:endParaRPr lang="zh-CN" alt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altLang="zh-CN" b="0" dirty="0">
                          <a:solidFill>
                            <a:schemeClr val="tx1"/>
                          </a:solidFill>
                          <a:latin typeface="Times New Roman" panose="02020603050405020304" pitchFamily="18" charset="0"/>
                          <a:cs typeface="Times New Roman" panose="02020603050405020304" pitchFamily="18" charset="0"/>
                        </a:rPr>
                        <a:t>1</a:t>
                      </a:r>
                      <a:endParaRPr lang="zh-CN" alt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altLang="zh-CN" b="0" dirty="0">
                          <a:solidFill>
                            <a:schemeClr val="tx1"/>
                          </a:solidFill>
                          <a:latin typeface="Times New Roman" panose="02020603050405020304" pitchFamily="18" charset="0"/>
                          <a:cs typeface="Times New Roman" panose="02020603050405020304" pitchFamily="18" charset="0"/>
                        </a:rPr>
                        <a:t>1</a:t>
                      </a:r>
                      <a:endParaRPr lang="zh-CN" alt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2104157816"/>
                  </a:ext>
                </a:extLst>
              </a:tr>
              <a:tr h="396000">
                <a:tc>
                  <a:txBody>
                    <a:bodyPr/>
                    <a:lstStyle/>
                    <a:p>
                      <a:pPr algn="ctr"/>
                      <a:r>
                        <a:rPr lang="en-US" altLang="zh-CN" b="0" dirty="0">
                          <a:solidFill>
                            <a:schemeClr val="tx1"/>
                          </a:solidFill>
                          <a:latin typeface="Times New Roman" panose="02020603050405020304" pitchFamily="18" charset="0"/>
                          <a:cs typeface="Times New Roman" panose="02020603050405020304" pitchFamily="18" charset="0"/>
                        </a:rPr>
                        <a:t>0</a:t>
                      </a:r>
                      <a:endParaRPr lang="zh-CN" alt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dirty="0">
                          <a:solidFill>
                            <a:schemeClr val="tx1"/>
                          </a:solidFill>
                          <a:latin typeface="Times New Roman" panose="02020603050405020304" pitchFamily="18" charset="0"/>
                          <a:cs typeface="Times New Roman" panose="02020603050405020304" pitchFamily="18" charset="0"/>
                        </a:rPr>
                        <a:t>1</a:t>
                      </a:r>
                      <a:endParaRPr lang="zh-CN" alt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altLang="zh-CN" b="0" dirty="0">
                          <a:solidFill>
                            <a:schemeClr val="tx1"/>
                          </a:solidFill>
                          <a:latin typeface="Times New Roman" panose="02020603050405020304" pitchFamily="18" charset="0"/>
                          <a:cs typeface="Times New Roman" panose="02020603050405020304" pitchFamily="18" charset="0"/>
                        </a:rPr>
                        <a:t>0</a:t>
                      </a:r>
                      <a:endParaRPr lang="zh-CN" alt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48850823"/>
                  </a:ext>
                </a:extLst>
              </a:tr>
            </a:tbl>
          </a:graphicData>
        </a:graphic>
      </p:graphicFrame>
      <p:sp>
        <p:nvSpPr>
          <p:cNvPr id="6" name="文本框 5">
            <a:extLst>
              <a:ext uri="{FF2B5EF4-FFF2-40B4-BE49-F238E27FC236}">
                <a16:creationId xmlns:a16="http://schemas.microsoft.com/office/drawing/2014/main" id="{F41D40B8-6A7C-440B-844B-90FA2482C24C}"/>
              </a:ext>
            </a:extLst>
          </p:cNvPr>
          <p:cNvSpPr txBox="1"/>
          <p:nvPr/>
        </p:nvSpPr>
        <p:spPr>
          <a:xfrm>
            <a:off x="3478568" y="5386191"/>
            <a:ext cx="774571" cy="369332"/>
          </a:xfrm>
          <a:prstGeom prst="rect">
            <a:avLst/>
          </a:prstGeom>
          <a:noFill/>
        </p:spPr>
        <p:txBody>
          <a:bodyPr wrap="none" rtlCol="0">
            <a:spAutoFit/>
          </a:bodyPr>
          <a:lstStyle/>
          <a:p>
            <a:r>
              <a:rPr lang="zh-CN" altLang="en-US" dirty="0"/>
              <a:t>模板</a:t>
            </a:r>
            <a:r>
              <a:rPr lang="en-US" altLang="zh-CN" i="1" dirty="0">
                <a:latin typeface="Times New Roman" panose="02020603050405020304" pitchFamily="18" charset="0"/>
                <a:cs typeface="Times New Roman" panose="02020603050405020304" pitchFamily="18" charset="0"/>
              </a:rPr>
              <a:t>T</a:t>
            </a:r>
            <a:endParaRPr lang="zh-CN" altLang="en-US" i="1" dirty="0">
              <a:latin typeface="Times New Roman" panose="02020603050405020304" pitchFamily="18" charset="0"/>
              <a:cs typeface="Times New Roman" panose="02020603050405020304" pitchFamily="18" charset="0"/>
            </a:endParaRPr>
          </a:p>
        </p:txBody>
      </p:sp>
      <p:sp>
        <p:nvSpPr>
          <p:cNvPr id="7" name="文本框 6">
            <a:extLst>
              <a:ext uri="{FF2B5EF4-FFF2-40B4-BE49-F238E27FC236}">
                <a16:creationId xmlns:a16="http://schemas.microsoft.com/office/drawing/2014/main" id="{3F1CBFDF-763E-40FC-BDCB-4CCFEFA8C6C1}"/>
              </a:ext>
            </a:extLst>
          </p:cNvPr>
          <p:cNvSpPr txBox="1"/>
          <p:nvPr/>
        </p:nvSpPr>
        <p:spPr>
          <a:xfrm>
            <a:off x="1164689" y="5386191"/>
            <a:ext cx="1223412" cy="369332"/>
          </a:xfrm>
          <a:prstGeom prst="rect">
            <a:avLst/>
          </a:prstGeom>
          <a:noFill/>
        </p:spPr>
        <p:txBody>
          <a:bodyPr wrap="none" rtlCol="0">
            <a:spAutoFit/>
          </a:bodyPr>
          <a:lstStyle/>
          <a:p>
            <a:r>
              <a:rPr lang="zh-CN" altLang="en-US" dirty="0"/>
              <a:t>搜索图像</a:t>
            </a:r>
            <a:r>
              <a:rPr lang="en-US" altLang="zh-CN" i="1" dirty="0">
                <a:latin typeface="Times New Roman" panose="02020603050405020304" pitchFamily="18" charset="0"/>
                <a:cs typeface="Times New Roman" panose="02020603050405020304" pitchFamily="18" charset="0"/>
              </a:rPr>
              <a:t>S</a:t>
            </a:r>
            <a:endParaRPr lang="zh-CN" altLang="en-US" i="1" dirty="0">
              <a:latin typeface="Times New Roman" panose="02020603050405020304" pitchFamily="18" charset="0"/>
              <a:cs typeface="Times New Roman" panose="02020603050405020304" pitchFamily="18" charset="0"/>
            </a:endParaRPr>
          </a:p>
        </p:txBody>
      </p:sp>
      <p:sp>
        <p:nvSpPr>
          <p:cNvPr id="2" name="矩形 1">
            <a:extLst>
              <a:ext uri="{FF2B5EF4-FFF2-40B4-BE49-F238E27FC236}">
                <a16:creationId xmlns:a16="http://schemas.microsoft.com/office/drawing/2014/main" id="{6AE7E305-76F2-47A1-B6C6-12E83ECB5504}"/>
              </a:ext>
            </a:extLst>
          </p:cNvPr>
          <p:cNvSpPr/>
          <p:nvPr/>
        </p:nvSpPr>
        <p:spPr>
          <a:xfrm>
            <a:off x="1248892" y="2677899"/>
            <a:ext cx="1080654" cy="1072342"/>
          </a:xfrm>
          <a:prstGeom prst="rect">
            <a:avLst/>
          </a:prstGeom>
          <a:noFill/>
          <a:ln w="38100">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箭头: 右 10">
            <a:extLst>
              <a:ext uri="{FF2B5EF4-FFF2-40B4-BE49-F238E27FC236}">
                <a16:creationId xmlns:a16="http://schemas.microsoft.com/office/drawing/2014/main" id="{700287B1-C76F-464E-BD44-855C9B03E284}"/>
              </a:ext>
            </a:extLst>
          </p:cNvPr>
          <p:cNvSpPr/>
          <p:nvPr/>
        </p:nvSpPr>
        <p:spPr>
          <a:xfrm rot="20729328">
            <a:off x="2405199" y="2897919"/>
            <a:ext cx="826479" cy="138597"/>
          </a:xfrm>
          <a:prstGeom prst="rightArrow">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12" name="文本框 11">
                <a:extLst>
                  <a:ext uri="{FF2B5EF4-FFF2-40B4-BE49-F238E27FC236}">
                    <a16:creationId xmlns:a16="http://schemas.microsoft.com/office/drawing/2014/main" id="{145B794B-14FE-4D7E-95C1-32FA7625948F}"/>
                  </a:ext>
                </a:extLst>
              </p:cNvPr>
              <p:cNvSpPr txBox="1"/>
              <p:nvPr/>
            </p:nvSpPr>
            <p:spPr>
              <a:xfrm>
                <a:off x="3375560" y="3341716"/>
                <a:ext cx="963149" cy="369332"/>
              </a:xfrm>
              <a:prstGeom prst="rect">
                <a:avLst/>
              </a:prstGeom>
              <a:noFill/>
            </p:spPr>
            <p:txBody>
              <a:bodyPr wrap="none" rtlCol="0">
                <a:spAutoFit/>
              </a:bodyPr>
              <a:lstStyle/>
              <a:p>
                <a:r>
                  <a:rPr lang="zh-CN" altLang="en-US" dirty="0"/>
                  <a:t>子图</a:t>
                </a:r>
                <a14:m>
                  <m:oMath xmlns:m="http://schemas.openxmlformats.org/officeDocument/2006/math">
                    <m:sSub>
                      <m:sSubPr>
                        <m:ctrlPr>
                          <a:rPr lang="en-US" altLang="zh-CN" b="0" i="1" dirty="0" smtClean="0">
                            <a:latin typeface="Cambria Math" panose="02040503050406030204" pitchFamily="18" charset="0"/>
                          </a:rPr>
                        </m:ctrlPr>
                      </m:sSubPr>
                      <m:e>
                        <m:r>
                          <a:rPr lang="en-US" altLang="zh-CN" i="1" dirty="0">
                            <a:latin typeface="Cambria Math" panose="02040503050406030204" pitchFamily="18" charset="0"/>
                          </a:rPr>
                          <m:t>𝑆</m:t>
                        </m:r>
                      </m:e>
                      <m:sub>
                        <m:r>
                          <a:rPr lang="en-US" altLang="zh-CN" b="0" i="1" dirty="0" smtClean="0">
                            <a:latin typeface="Cambria Math" panose="02040503050406030204" pitchFamily="18" charset="0"/>
                          </a:rPr>
                          <m:t>22</m:t>
                        </m:r>
                      </m:sub>
                    </m:sSub>
                  </m:oMath>
                </a14:m>
                <a:endParaRPr lang="zh-CN" altLang="en-US" i="1" dirty="0"/>
              </a:p>
            </p:txBody>
          </p:sp>
        </mc:Choice>
        <mc:Fallback>
          <p:sp>
            <p:nvSpPr>
              <p:cNvPr id="12" name="文本框 11">
                <a:extLst>
                  <a:ext uri="{FF2B5EF4-FFF2-40B4-BE49-F238E27FC236}">
                    <a16:creationId xmlns:a16="http://schemas.microsoft.com/office/drawing/2014/main" id="{145B794B-14FE-4D7E-95C1-32FA7625948F}"/>
                  </a:ext>
                </a:extLst>
              </p:cNvPr>
              <p:cNvSpPr txBox="1">
                <a:spLocks noRot="1" noChangeAspect="1" noMove="1" noResize="1" noEditPoints="1" noAdjustHandles="1" noChangeArrowheads="1" noChangeShapeType="1" noTextEdit="1"/>
              </p:cNvSpPr>
              <p:nvPr/>
            </p:nvSpPr>
            <p:spPr>
              <a:xfrm>
                <a:off x="3375560" y="3341716"/>
                <a:ext cx="963149" cy="369332"/>
              </a:xfrm>
              <a:prstGeom prst="rect">
                <a:avLst/>
              </a:prstGeom>
              <a:blipFill>
                <a:blip r:embed="rId3"/>
                <a:stretch>
                  <a:fillRect l="-5696" t="-8197" b="-24590"/>
                </a:stretch>
              </a:blipFill>
            </p:spPr>
            <p:txBody>
              <a:bodyPr/>
              <a:lstStyle/>
              <a:p>
                <a:r>
                  <a:rPr lang="zh-CN" altLang="en-US">
                    <a:noFill/>
                  </a:rPr>
                  <a:t> </a:t>
                </a:r>
              </a:p>
            </p:txBody>
          </p:sp>
        </mc:Fallback>
      </mc:AlternateContent>
      <p:sp>
        <p:nvSpPr>
          <p:cNvPr id="13" name="右大括号 12">
            <a:extLst>
              <a:ext uri="{FF2B5EF4-FFF2-40B4-BE49-F238E27FC236}">
                <a16:creationId xmlns:a16="http://schemas.microsoft.com/office/drawing/2014/main" id="{3F5B7510-A4CC-4704-BBAC-11D06263AE1B}"/>
              </a:ext>
            </a:extLst>
          </p:cNvPr>
          <p:cNvSpPr/>
          <p:nvPr/>
        </p:nvSpPr>
        <p:spPr>
          <a:xfrm>
            <a:off x="4544423" y="2831107"/>
            <a:ext cx="274320" cy="1546167"/>
          </a:xfrm>
          <a:prstGeom prst="rightBrace">
            <a:avLst>
              <a:gd name="adj1" fmla="val 33061"/>
              <a:gd name="adj2" fmla="val 48924"/>
            </a:avLst>
          </a:prstGeom>
          <a:ln w="1905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14" name="箭头: 右 13">
            <a:extLst>
              <a:ext uri="{FF2B5EF4-FFF2-40B4-BE49-F238E27FC236}">
                <a16:creationId xmlns:a16="http://schemas.microsoft.com/office/drawing/2014/main" id="{389C3138-3628-4468-99A6-A4456535F018}"/>
              </a:ext>
            </a:extLst>
          </p:cNvPr>
          <p:cNvSpPr/>
          <p:nvPr/>
        </p:nvSpPr>
        <p:spPr>
          <a:xfrm>
            <a:off x="4789203" y="3566160"/>
            <a:ext cx="1188000" cy="46627"/>
          </a:xfrm>
          <a:prstGeom prst="rightArrow">
            <a:avLst>
              <a:gd name="adj1" fmla="val 50000"/>
              <a:gd name="adj2" fmla="val 111641"/>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F3EE43C5-0A1A-496B-9CFE-35829092DB83}"/>
              </a:ext>
            </a:extLst>
          </p:cNvPr>
          <p:cNvSpPr txBox="1"/>
          <p:nvPr/>
        </p:nvSpPr>
        <p:spPr>
          <a:xfrm>
            <a:off x="4713789" y="3220141"/>
            <a:ext cx="1338828" cy="369332"/>
          </a:xfrm>
          <a:prstGeom prst="rect">
            <a:avLst/>
          </a:prstGeom>
          <a:noFill/>
        </p:spPr>
        <p:txBody>
          <a:bodyPr wrap="none" rtlCol="0">
            <a:spAutoFit/>
          </a:bodyPr>
          <a:lstStyle/>
          <a:p>
            <a:r>
              <a:rPr lang="zh-CN" altLang="en-US" dirty="0"/>
              <a:t>相似性度量</a:t>
            </a:r>
          </a:p>
        </p:txBody>
      </p:sp>
      <p:cxnSp>
        <p:nvCxnSpPr>
          <p:cNvPr id="16" name="直接连接符 15">
            <a:extLst>
              <a:ext uri="{FF2B5EF4-FFF2-40B4-BE49-F238E27FC236}">
                <a16:creationId xmlns:a16="http://schemas.microsoft.com/office/drawing/2014/main" id="{1C3CF67D-A2FE-47CF-B0A2-5E98B6A7B8B0}"/>
              </a:ext>
            </a:extLst>
          </p:cNvPr>
          <p:cNvCxnSpPr/>
          <p:nvPr/>
        </p:nvCxnSpPr>
        <p:spPr>
          <a:xfrm>
            <a:off x="3271855" y="3937599"/>
            <a:ext cx="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7DE73C93-E393-4B19-9805-671E1ED4D65E}"/>
              </a:ext>
            </a:extLst>
          </p:cNvPr>
          <p:cNvCxnSpPr/>
          <p:nvPr/>
        </p:nvCxnSpPr>
        <p:spPr>
          <a:xfrm>
            <a:off x="4446345" y="3937599"/>
            <a:ext cx="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DC216C5D-6D2E-4845-AD2F-789FE71DB338}"/>
              </a:ext>
            </a:extLst>
          </p:cNvPr>
          <p:cNvCxnSpPr>
            <a:cxnSpLocks/>
          </p:cNvCxnSpPr>
          <p:nvPr/>
        </p:nvCxnSpPr>
        <p:spPr>
          <a:xfrm>
            <a:off x="3271855" y="4047545"/>
            <a:ext cx="1174490"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DEC15931-97D0-4464-ACEE-68E10333A399}"/>
              </a:ext>
            </a:extLst>
          </p:cNvPr>
          <p:cNvSpPr txBox="1"/>
          <p:nvPr/>
        </p:nvSpPr>
        <p:spPr>
          <a:xfrm>
            <a:off x="3732451" y="3772156"/>
            <a:ext cx="351378" cy="369332"/>
          </a:xfrm>
          <a:prstGeom prst="rect">
            <a:avLst/>
          </a:prstGeom>
          <a:noFill/>
        </p:spPr>
        <p:txBody>
          <a:bodyPr wrap="none" rtlCol="0">
            <a:spAutoFit/>
          </a:bodyPr>
          <a:lstStyle/>
          <a:p>
            <a:r>
              <a:rPr lang="en-US" altLang="zh-CN" i="1" dirty="0">
                <a:latin typeface="Times New Roman" panose="02020603050405020304" pitchFamily="18" charset="0"/>
                <a:cs typeface="Times New Roman" panose="02020603050405020304" pitchFamily="18" charset="0"/>
              </a:rPr>
              <a:t>w</a:t>
            </a:r>
            <a:endParaRPr lang="zh-CN" altLang="en-US" i="1" dirty="0">
              <a:latin typeface="Times New Roman" panose="02020603050405020304" pitchFamily="18" charset="0"/>
              <a:cs typeface="Times New Roman" panose="02020603050405020304" pitchFamily="18" charset="0"/>
            </a:endParaRPr>
          </a:p>
        </p:txBody>
      </p:sp>
      <p:cxnSp>
        <p:nvCxnSpPr>
          <p:cNvPr id="22" name="直接连接符 21">
            <a:extLst>
              <a:ext uri="{FF2B5EF4-FFF2-40B4-BE49-F238E27FC236}">
                <a16:creationId xmlns:a16="http://schemas.microsoft.com/office/drawing/2014/main" id="{87B6B539-CA1C-4CC5-BC3F-F928609E2C7E}"/>
              </a:ext>
            </a:extLst>
          </p:cNvPr>
          <p:cNvCxnSpPr>
            <a:cxnSpLocks/>
          </p:cNvCxnSpPr>
          <p:nvPr/>
        </p:nvCxnSpPr>
        <p:spPr>
          <a:xfrm rot="5400000">
            <a:off x="3093771" y="4083891"/>
            <a:ext cx="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D75B4756-536A-4F64-AD0F-AF4BD9D80C9A}"/>
              </a:ext>
            </a:extLst>
          </p:cNvPr>
          <p:cNvCxnSpPr>
            <a:cxnSpLocks/>
          </p:cNvCxnSpPr>
          <p:nvPr/>
        </p:nvCxnSpPr>
        <p:spPr>
          <a:xfrm rot="5400000">
            <a:off x="3085380" y="5279082"/>
            <a:ext cx="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B4690162-AEB6-47F0-A1FC-0D1048A8ABC0}"/>
              </a:ext>
            </a:extLst>
          </p:cNvPr>
          <p:cNvCxnSpPr>
            <a:cxnSpLocks/>
          </p:cNvCxnSpPr>
          <p:nvPr/>
        </p:nvCxnSpPr>
        <p:spPr>
          <a:xfrm>
            <a:off x="3093771" y="4198191"/>
            <a:ext cx="0" cy="1195191"/>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5" name="文本框 24">
            <a:extLst>
              <a:ext uri="{FF2B5EF4-FFF2-40B4-BE49-F238E27FC236}">
                <a16:creationId xmlns:a16="http://schemas.microsoft.com/office/drawing/2014/main" id="{2E728074-0F9E-44BE-AD1E-D23D30D21406}"/>
              </a:ext>
            </a:extLst>
          </p:cNvPr>
          <p:cNvSpPr txBox="1"/>
          <p:nvPr/>
        </p:nvSpPr>
        <p:spPr>
          <a:xfrm>
            <a:off x="2862753" y="4569785"/>
            <a:ext cx="311304" cy="369332"/>
          </a:xfrm>
          <a:prstGeom prst="rect">
            <a:avLst/>
          </a:prstGeom>
          <a:noFill/>
        </p:spPr>
        <p:txBody>
          <a:bodyPr wrap="none" rtlCol="0">
            <a:spAutoFit/>
          </a:bodyPr>
          <a:lstStyle/>
          <a:p>
            <a:r>
              <a:rPr lang="en-US" altLang="zh-CN" i="1" dirty="0">
                <a:latin typeface="Times New Roman" panose="02020603050405020304" pitchFamily="18" charset="0"/>
                <a:cs typeface="Times New Roman" panose="02020603050405020304" pitchFamily="18" charset="0"/>
              </a:rPr>
              <a:t>h</a:t>
            </a:r>
            <a:endParaRPr lang="zh-CN" altLang="en-US" i="1" dirty="0">
              <a:latin typeface="Times New Roman" panose="02020603050405020304" pitchFamily="18" charset="0"/>
              <a:cs typeface="Times New Roman" panose="02020603050405020304" pitchFamily="18" charset="0"/>
            </a:endParaRPr>
          </a:p>
        </p:txBody>
      </p:sp>
      <p:cxnSp>
        <p:nvCxnSpPr>
          <p:cNvPr id="27" name="直接连接符 26">
            <a:extLst>
              <a:ext uri="{FF2B5EF4-FFF2-40B4-BE49-F238E27FC236}">
                <a16:creationId xmlns:a16="http://schemas.microsoft.com/office/drawing/2014/main" id="{460DB57F-A66E-4DD8-B580-9EE787368FE1}"/>
              </a:ext>
            </a:extLst>
          </p:cNvPr>
          <p:cNvCxnSpPr>
            <a:cxnSpLocks/>
          </p:cNvCxnSpPr>
          <p:nvPr/>
        </p:nvCxnSpPr>
        <p:spPr>
          <a:xfrm rot="5400000">
            <a:off x="592745" y="2103891"/>
            <a:ext cx="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3CC000DA-569C-4D7D-B375-72CB6ACFD205}"/>
              </a:ext>
            </a:extLst>
          </p:cNvPr>
          <p:cNvCxnSpPr>
            <a:cxnSpLocks/>
          </p:cNvCxnSpPr>
          <p:nvPr/>
        </p:nvCxnSpPr>
        <p:spPr>
          <a:xfrm rot="5400000">
            <a:off x="608324" y="5271891"/>
            <a:ext cx="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529BB29A-2FA6-4CFC-BB9D-56D1A1DCA58B}"/>
              </a:ext>
            </a:extLst>
          </p:cNvPr>
          <p:cNvCxnSpPr>
            <a:cxnSpLocks/>
          </p:cNvCxnSpPr>
          <p:nvPr/>
        </p:nvCxnSpPr>
        <p:spPr>
          <a:xfrm>
            <a:off x="592745" y="2218191"/>
            <a:ext cx="0" cy="316800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0" name="文本框 29">
            <a:extLst>
              <a:ext uri="{FF2B5EF4-FFF2-40B4-BE49-F238E27FC236}">
                <a16:creationId xmlns:a16="http://schemas.microsoft.com/office/drawing/2014/main" id="{53A873C0-78CA-4DB4-86A2-216AC298E15C}"/>
              </a:ext>
            </a:extLst>
          </p:cNvPr>
          <p:cNvSpPr txBox="1"/>
          <p:nvPr/>
        </p:nvSpPr>
        <p:spPr>
          <a:xfrm>
            <a:off x="297393" y="3617525"/>
            <a:ext cx="351378" cy="369332"/>
          </a:xfrm>
          <a:prstGeom prst="rect">
            <a:avLst/>
          </a:prstGeom>
          <a:noFill/>
        </p:spPr>
        <p:txBody>
          <a:bodyPr wrap="none" rtlCol="0">
            <a:spAutoFit/>
          </a:bodyPr>
          <a:lstStyle/>
          <a:p>
            <a:r>
              <a:rPr lang="en-US" altLang="zh-CN" i="1" dirty="0">
                <a:latin typeface="Times New Roman" panose="02020603050405020304" pitchFamily="18" charset="0"/>
                <a:cs typeface="Times New Roman" panose="02020603050405020304" pitchFamily="18" charset="0"/>
              </a:rPr>
              <a:t>H</a:t>
            </a:r>
            <a:endParaRPr lang="zh-CN" altLang="en-US" i="1" dirty="0">
              <a:latin typeface="Times New Roman" panose="02020603050405020304" pitchFamily="18" charset="0"/>
              <a:cs typeface="Times New Roman" panose="02020603050405020304" pitchFamily="18" charset="0"/>
            </a:endParaRPr>
          </a:p>
        </p:txBody>
      </p:sp>
      <p:cxnSp>
        <p:nvCxnSpPr>
          <p:cNvPr id="32" name="直接连接符 31">
            <a:extLst>
              <a:ext uri="{FF2B5EF4-FFF2-40B4-BE49-F238E27FC236}">
                <a16:creationId xmlns:a16="http://schemas.microsoft.com/office/drawing/2014/main" id="{CBA7240A-1AFA-4A14-BB9E-BA4944F1E9CE}"/>
              </a:ext>
            </a:extLst>
          </p:cNvPr>
          <p:cNvCxnSpPr/>
          <p:nvPr/>
        </p:nvCxnSpPr>
        <p:spPr>
          <a:xfrm>
            <a:off x="786395" y="1946239"/>
            <a:ext cx="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id="{53317093-B7CF-439C-B65A-BC468C32AF21}"/>
              </a:ext>
            </a:extLst>
          </p:cNvPr>
          <p:cNvCxnSpPr/>
          <p:nvPr/>
        </p:nvCxnSpPr>
        <p:spPr>
          <a:xfrm>
            <a:off x="2766395" y="1946239"/>
            <a:ext cx="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接箭头连接符 33">
            <a:extLst>
              <a:ext uri="{FF2B5EF4-FFF2-40B4-BE49-F238E27FC236}">
                <a16:creationId xmlns:a16="http://schemas.microsoft.com/office/drawing/2014/main" id="{5272A0EB-BB50-46DE-B65F-3D5FFD065E49}"/>
              </a:ext>
            </a:extLst>
          </p:cNvPr>
          <p:cNvCxnSpPr>
            <a:cxnSpLocks/>
          </p:cNvCxnSpPr>
          <p:nvPr/>
        </p:nvCxnSpPr>
        <p:spPr>
          <a:xfrm>
            <a:off x="786395" y="2056185"/>
            <a:ext cx="1980000" cy="4354"/>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6" name="文本框 35">
            <a:extLst>
              <a:ext uri="{FF2B5EF4-FFF2-40B4-BE49-F238E27FC236}">
                <a16:creationId xmlns:a16="http://schemas.microsoft.com/office/drawing/2014/main" id="{2E8395A2-73FA-474C-8126-8F10C0403BDB}"/>
              </a:ext>
            </a:extLst>
          </p:cNvPr>
          <p:cNvSpPr txBox="1"/>
          <p:nvPr/>
        </p:nvSpPr>
        <p:spPr>
          <a:xfrm>
            <a:off x="1600706" y="1770033"/>
            <a:ext cx="377026" cy="369332"/>
          </a:xfrm>
          <a:prstGeom prst="rect">
            <a:avLst/>
          </a:prstGeom>
          <a:noFill/>
        </p:spPr>
        <p:txBody>
          <a:bodyPr wrap="none" rtlCol="0">
            <a:spAutoFit/>
          </a:bodyPr>
          <a:lstStyle/>
          <a:p>
            <a:r>
              <a:rPr lang="en-US" altLang="zh-CN" i="1" dirty="0">
                <a:latin typeface="Times New Roman" panose="02020603050405020304" pitchFamily="18" charset="0"/>
                <a:cs typeface="Times New Roman" panose="02020603050405020304" pitchFamily="18" charset="0"/>
              </a:rPr>
              <a:t>W</a:t>
            </a:r>
            <a:endParaRPr lang="zh-CN" altLang="en-US" i="1"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7" name="矩形 36">
                <a:extLst>
                  <a:ext uri="{FF2B5EF4-FFF2-40B4-BE49-F238E27FC236}">
                    <a16:creationId xmlns:a16="http://schemas.microsoft.com/office/drawing/2014/main" id="{37ABC9D3-6139-46A1-BFC3-D3845CE77FCD}"/>
                  </a:ext>
                </a:extLst>
              </p:cNvPr>
              <p:cNvSpPr/>
              <p:nvPr/>
            </p:nvSpPr>
            <p:spPr>
              <a:xfrm>
                <a:off x="6053640" y="3142494"/>
                <a:ext cx="2497615" cy="789703"/>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nary>
                        <m:naryPr>
                          <m:chr m:val="∑"/>
                          <m:limLoc m:val="undOvr"/>
                          <m:ctrlPr>
                            <a:rPr lang="zh-CN" altLang="en-US" sz="1600" smtClean="0">
                              <a:latin typeface="Cambria Math" panose="02040503050406030204" pitchFamily="18" charset="0"/>
                            </a:rPr>
                          </m:ctrlPr>
                        </m:naryPr>
                        <m:sub>
                          <m:r>
                            <a:rPr lang="zh-CN" altLang="en-US" sz="1600" i="1">
                              <a:latin typeface="Cambria Math" panose="02040503050406030204" pitchFamily="18" charset="0"/>
                            </a:rPr>
                            <m:t>𝑠</m:t>
                          </m:r>
                          <m:r>
                            <a:rPr lang="zh-CN" altLang="en-US" sz="1600" i="0">
                              <a:latin typeface="Cambria Math" panose="02040503050406030204" pitchFamily="18" charset="0"/>
                            </a:rPr>
                            <m:t>=</m:t>
                          </m:r>
                          <m:r>
                            <a:rPr lang="en-US" altLang="zh-CN" sz="1600" b="0" i="1" smtClean="0">
                              <a:latin typeface="Cambria Math" panose="02040503050406030204" pitchFamily="18" charset="0"/>
                            </a:rPr>
                            <m:t>1</m:t>
                          </m:r>
                        </m:sub>
                        <m:sup>
                          <m:r>
                            <a:rPr lang="zh-CN" altLang="en-US" sz="1600" i="1">
                              <a:latin typeface="Cambria Math" panose="02040503050406030204" pitchFamily="18" charset="0"/>
                            </a:rPr>
                            <m:t>h</m:t>
                          </m:r>
                        </m:sup>
                        <m:e>
                          <m:nary>
                            <m:naryPr>
                              <m:chr m:val="∑"/>
                              <m:limLoc m:val="undOvr"/>
                              <m:ctrlPr>
                                <a:rPr lang="zh-CN" altLang="en-US" sz="1600" i="1">
                                  <a:latin typeface="Cambria Math" panose="02040503050406030204" pitchFamily="18" charset="0"/>
                                </a:rPr>
                              </m:ctrlPr>
                            </m:naryPr>
                            <m:sub>
                              <m:r>
                                <a:rPr lang="zh-CN" altLang="en-US" sz="1600" i="1">
                                  <a:latin typeface="Cambria Math" panose="02040503050406030204" pitchFamily="18" charset="0"/>
                                </a:rPr>
                                <m:t>𝑡</m:t>
                              </m:r>
                              <m:r>
                                <a:rPr lang="zh-CN" altLang="en-US" sz="1600" i="0">
                                  <a:latin typeface="Cambria Math" panose="02040503050406030204" pitchFamily="18" charset="0"/>
                                </a:rPr>
                                <m:t>=</m:t>
                              </m:r>
                              <m:r>
                                <a:rPr lang="en-US" altLang="zh-CN" sz="1600" b="0" i="1" smtClean="0">
                                  <a:latin typeface="Cambria Math" panose="02040503050406030204" pitchFamily="18" charset="0"/>
                                </a:rPr>
                                <m:t>1</m:t>
                              </m:r>
                            </m:sub>
                            <m:sup>
                              <m:r>
                                <a:rPr lang="zh-CN" altLang="en-US" sz="1600" i="1">
                                  <a:latin typeface="Cambria Math" panose="02040503050406030204" pitchFamily="18" charset="0"/>
                                </a:rPr>
                                <m:t>𝑤</m:t>
                              </m:r>
                            </m:sup>
                            <m:e>
                              <m:d>
                                <m:dPr>
                                  <m:begChr m:val="|"/>
                                  <m:endChr m:val="|"/>
                                  <m:ctrlPr>
                                    <a:rPr lang="zh-CN" altLang="en-US" sz="1600" i="1">
                                      <a:latin typeface="Cambria Math" panose="02040503050406030204" pitchFamily="18" charset="0"/>
                                    </a:rPr>
                                  </m:ctrlPr>
                                </m:dPr>
                                <m:e>
                                  <m:sSub>
                                    <m:sSubPr>
                                      <m:ctrlPr>
                                        <a:rPr lang="en-US" altLang="zh-CN" sz="1600" b="0" i="1" smtClean="0">
                                          <a:latin typeface="Cambria Math" panose="02040503050406030204" pitchFamily="18" charset="0"/>
                                        </a:rPr>
                                      </m:ctrlPr>
                                    </m:sSubPr>
                                    <m:e>
                                      <m:r>
                                        <a:rPr lang="zh-CN" altLang="en-US" sz="1600" i="1">
                                          <a:latin typeface="Cambria Math" panose="02040503050406030204" pitchFamily="18" charset="0"/>
                                        </a:rPr>
                                        <m:t>𝑆</m:t>
                                      </m:r>
                                    </m:e>
                                    <m:sub>
                                      <m:r>
                                        <a:rPr lang="en-US" altLang="zh-CN" sz="1600" b="0" i="1" smtClean="0">
                                          <a:latin typeface="Cambria Math" panose="02040503050406030204" pitchFamily="18" charset="0"/>
                                        </a:rPr>
                                        <m:t>22</m:t>
                                      </m:r>
                                    </m:sub>
                                  </m:sSub>
                                  <m:d>
                                    <m:dPr>
                                      <m:ctrlPr>
                                        <a:rPr lang="zh-CN" altLang="en-US" sz="1600" i="1">
                                          <a:latin typeface="Cambria Math" panose="02040503050406030204" pitchFamily="18" charset="0"/>
                                        </a:rPr>
                                      </m:ctrlPr>
                                    </m:dPr>
                                    <m:e>
                                      <m:r>
                                        <a:rPr lang="zh-CN" altLang="en-US" sz="1600" i="1">
                                          <a:latin typeface="Cambria Math" panose="02040503050406030204" pitchFamily="18" charset="0"/>
                                        </a:rPr>
                                        <m:t>𝑡</m:t>
                                      </m:r>
                                      <m:r>
                                        <a:rPr lang="zh-CN" altLang="en-US" sz="1600" i="0">
                                          <a:latin typeface="Cambria Math" panose="02040503050406030204" pitchFamily="18" charset="0"/>
                                        </a:rPr>
                                        <m:t>,</m:t>
                                      </m:r>
                                      <m:r>
                                        <a:rPr lang="zh-CN" altLang="en-US" sz="1600" i="1" smtClean="0">
                                          <a:latin typeface="Cambria Math" panose="02040503050406030204" pitchFamily="18" charset="0"/>
                                        </a:rPr>
                                        <m:t> </m:t>
                                      </m:r>
                                      <m:r>
                                        <a:rPr lang="zh-CN" altLang="en-US" sz="1600" i="1">
                                          <a:latin typeface="Cambria Math" panose="02040503050406030204" pitchFamily="18" charset="0"/>
                                        </a:rPr>
                                        <m:t>𝑠</m:t>
                                      </m:r>
                                    </m:e>
                                  </m:d>
                                  <m:r>
                                    <a:rPr lang="zh-CN" altLang="en-US" sz="1600" i="0">
                                      <a:latin typeface="Cambria Math" panose="02040503050406030204" pitchFamily="18" charset="0"/>
                                    </a:rPr>
                                    <m:t>−</m:t>
                                  </m:r>
                                  <m:r>
                                    <a:rPr lang="zh-CN" altLang="en-US" sz="1600" i="1">
                                      <a:latin typeface="Cambria Math" panose="02040503050406030204" pitchFamily="18" charset="0"/>
                                    </a:rPr>
                                    <m:t>𝑇</m:t>
                                  </m:r>
                                  <m:d>
                                    <m:dPr>
                                      <m:ctrlPr>
                                        <a:rPr lang="zh-CN" altLang="en-US" sz="1600" i="1">
                                          <a:latin typeface="Cambria Math" panose="02040503050406030204" pitchFamily="18" charset="0"/>
                                        </a:rPr>
                                      </m:ctrlPr>
                                    </m:dPr>
                                    <m:e>
                                      <m:r>
                                        <a:rPr lang="zh-CN" altLang="en-US" sz="1600" i="1">
                                          <a:latin typeface="Cambria Math" panose="02040503050406030204" pitchFamily="18" charset="0"/>
                                        </a:rPr>
                                        <m:t>𝑡</m:t>
                                      </m:r>
                                      <m:r>
                                        <a:rPr lang="zh-CN" altLang="en-US" sz="1600" i="0">
                                          <a:latin typeface="Cambria Math" panose="02040503050406030204" pitchFamily="18" charset="0"/>
                                        </a:rPr>
                                        <m:t>,</m:t>
                                      </m:r>
                                      <m:r>
                                        <a:rPr lang="zh-CN" altLang="en-US" sz="1600" i="1">
                                          <a:latin typeface="Cambria Math" panose="02040503050406030204" pitchFamily="18" charset="0"/>
                                        </a:rPr>
                                        <m:t>𝑠</m:t>
                                      </m:r>
                                    </m:e>
                                  </m:d>
                                </m:e>
                              </m:d>
                            </m:e>
                          </m:nary>
                        </m:e>
                      </m:nary>
                    </m:oMath>
                  </m:oMathPara>
                </a14:m>
                <a:endParaRPr lang="zh-CN" altLang="en-US" dirty="0">
                  <a:latin typeface="Times New Roman" panose="02020603050405020304" pitchFamily="18" charset="0"/>
                  <a:cs typeface="Times New Roman" panose="02020603050405020304" pitchFamily="18" charset="0"/>
                </a:endParaRPr>
              </a:p>
            </p:txBody>
          </p:sp>
        </mc:Choice>
        <mc:Fallback>
          <p:sp>
            <p:nvSpPr>
              <p:cNvPr id="37" name="矩形 36">
                <a:extLst>
                  <a:ext uri="{FF2B5EF4-FFF2-40B4-BE49-F238E27FC236}">
                    <a16:creationId xmlns:a16="http://schemas.microsoft.com/office/drawing/2014/main" id="{37ABC9D3-6139-46A1-BFC3-D3845CE77FCD}"/>
                  </a:ext>
                </a:extLst>
              </p:cNvPr>
              <p:cNvSpPr>
                <a:spLocks noRot="1" noChangeAspect="1" noMove="1" noResize="1" noEditPoints="1" noAdjustHandles="1" noChangeArrowheads="1" noChangeShapeType="1" noTextEdit="1"/>
              </p:cNvSpPr>
              <p:nvPr/>
            </p:nvSpPr>
            <p:spPr>
              <a:xfrm>
                <a:off x="6053640" y="3142494"/>
                <a:ext cx="2497615" cy="789703"/>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文本框 8">
                <a:extLst>
                  <a:ext uri="{FF2B5EF4-FFF2-40B4-BE49-F238E27FC236}">
                    <a16:creationId xmlns:a16="http://schemas.microsoft.com/office/drawing/2014/main" id="{82A88EBC-414F-4778-922D-7CF3DE0A4EFC}"/>
                  </a:ext>
                </a:extLst>
              </p:cNvPr>
              <p:cNvSpPr txBox="1"/>
              <p:nvPr/>
            </p:nvSpPr>
            <p:spPr>
              <a:xfrm>
                <a:off x="5977203" y="4093550"/>
                <a:ext cx="2337884" cy="646331"/>
              </a:xfrm>
              <a:prstGeom prst="rect">
                <a:avLst/>
              </a:prstGeom>
              <a:noFill/>
            </p:spPr>
            <p:txBody>
              <a:bodyPr wrap="none" rtlCol="0">
                <a:spAutoFit/>
              </a:bodyPr>
              <a:lstStyle/>
              <a:p>
                <a:r>
                  <a:rPr lang="en-US" altLang="zh-CN" dirty="0">
                    <a:latin typeface="Times New Roman" panose="02020603050405020304" pitchFamily="18" charset="0"/>
                    <a:cs typeface="Times New Roman" panose="02020603050405020304" pitchFamily="18" charset="0"/>
                  </a:rPr>
                  <a:t>=</a:t>
                </a:r>
                <a:r>
                  <a:rPr lang="en-US" altLang="zh-CN" dirty="0">
                    <a:cs typeface="Times New Roman" panose="02020603050405020304" pitchFamily="18" charset="0"/>
                  </a:rPr>
                  <a:t> </a:t>
                </a:r>
                <a14:m>
                  <m:oMath xmlns:m="http://schemas.openxmlformats.org/officeDocument/2006/math">
                    <m:d>
                      <m:dPr>
                        <m:begChr m:val="|"/>
                        <m:endChr m:val="|"/>
                        <m:ctrlPr>
                          <a:rPr lang="en-US" altLang="zh-CN" i="1" dirty="0">
                            <a:latin typeface="Cambria Math" panose="02040503050406030204" pitchFamily="18" charset="0"/>
                            <a:cs typeface="Times New Roman" panose="02020603050405020304" pitchFamily="18" charset="0"/>
                          </a:rPr>
                        </m:ctrlPr>
                      </m:dPr>
                      <m:e>
                        <m:r>
                          <a:rPr lang="en-US" altLang="zh-CN" i="1" dirty="0">
                            <a:latin typeface="Cambria Math" panose="02040503050406030204" pitchFamily="18" charset="0"/>
                            <a:cs typeface="Times New Roman" panose="02020603050405020304" pitchFamily="18" charset="0"/>
                          </a:rPr>
                          <m:t>0−0</m:t>
                        </m:r>
                      </m:e>
                    </m:d>
                    <m:r>
                      <a:rPr lang="en-US" altLang="zh-CN" i="1" dirty="0">
                        <a:latin typeface="Cambria Math" panose="02040503050406030204" pitchFamily="18" charset="0"/>
                        <a:cs typeface="Times New Roman" panose="02020603050405020304" pitchFamily="18" charset="0"/>
                      </a:rPr>
                      <m:t> </m:t>
                    </m:r>
                  </m:oMath>
                </a14:m>
                <a:r>
                  <a:rPr lang="en-US" altLang="zh-CN" dirty="0">
                    <a:latin typeface="Times New Roman" panose="02020603050405020304" pitchFamily="18" charset="0"/>
                    <a:cs typeface="Times New Roman" panose="02020603050405020304" pitchFamily="18" charset="0"/>
                  </a:rPr>
                  <a:t>+</a:t>
                </a:r>
                <a:r>
                  <a:rPr lang="en-US" altLang="zh-CN" dirty="0">
                    <a:cs typeface="Times New Roman" panose="02020603050405020304" pitchFamily="18" charset="0"/>
                  </a:rPr>
                  <a:t> </a:t>
                </a:r>
                <a14:m>
                  <m:oMath xmlns:m="http://schemas.openxmlformats.org/officeDocument/2006/math">
                    <m:d>
                      <m:dPr>
                        <m:begChr m:val="|"/>
                        <m:endChr m:val="|"/>
                        <m:ctrlPr>
                          <a:rPr lang="en-US" altLang="zh-CN" i="1" dirty="0">
                            <a:latin typeface="Cambria Math" panose="02040503050406030204" pitchFamily="18" charset="0"/>
                            <a:cs typeface="Times New Roman" panose="02020603050405020304" pitchFamily="18" charset="0"/>
                          </a:rPr>
                        </m:ctrlPr>
                      </m:dPr>
                      <m:e>
                        <m:r>
                          <a:rPr lang="en-US" altLang="zh-CN" b="0" i="1" dirty="0" smtClean="0">
                            <a:latin typeface="Cambria Math" panose="02040503050406030204" pitchFamily="18" charset="0"/>
                            <a:cs typeface="Times New Roman" panose="02020603050405020304" pitchFamily="18" charset="0"/>
                          </a:rPr>
                          <m:t>1</m:t>
                        </m:r>
                        <m:r>
                          <a:rPr lang="en-US" altLang="zh-CN" i="1" dirty="0">
                            <a:latin typeface="Cambria Math" panose="02040503050406030204" pitchFamily="18" charset="0"/>
                            <a:cs typeface="Times New Roman" panose="02020603050405020304" pitchFamily="18" charset="0"/>
                          </a:rPr>
                          <m:t>−</m:t>
                        </m:r>
                        <m:r>
                          <a:rPr lang="en-US" altLang="zh-CN" b="0" i="1" dirty="0" smtClean="0">
                            <a:latin typeface="Cambria Math" panose="02040503050406030204" pitchFamily="18" charset="0"/>
                            <a:cs typeface="Times New Roman" panose="02020603050405020304" pitchFamily="18" charset="0"/>
                          </a:rPr>
                          <m:t>1</m:t>
                        </m:r>
                      </m:e>
                    </m:d>
                  </m:oMath>
                </a14:m>
                <a:r>
                  <a:rPr lang="en-US" altLang="zh-CN" dirty="0">
                    <a:latin typeface="Times New Roman" panose="02020603050405020304" pitchFamily="18" charset="0"/>
                    <a:cs typeface="Times New Roman" panose="02020603050405020304" pitchFamily="18" charset="0"/>
                  </a:rPr>
                  <a:t>+…</a:t>
                </a:r>
              </a:p>
              <a:p>
                <a:r>
                  <a:rPr lang="en-US" altLang="zh-CN" dirty="0">
                    <a:latin typeface="Times New Roman" panose="02020603050405020304" pitchFamily="18" charset="0"/>
                    <a:cs typeface="Times New Roman" panose="02020603050405020304" pitchFamily="18" charset="0"/>
                  </a:rPr>
                  <a:t>= 0</a:t>
                </a:r>
                <a:endParaRPr lang="zh-CN" altLang="en-US" dirty="0">
                  <a:latin typeface="Times New Roman" panose="02020603050405020304" pitchFamily="18" charset="0"/>
                  <a:cs typeface="Times New Roman" panose="02020603050405020304" pitchFamily="18" charset="0"/>
                </a:endParaRPr>
              </a:p>
            </p:txBody>
          </p:sp>
        </mc:Choice>
        <mc:Fallback>
          <p:sp>
            <p:nvSpPr>
              <p:cNvPr id="9" name="文本框 8">
                <a:extLst>
                  <a:ext uri="{FF2B5EF4-FFF2-40B4-BE49-F238E27FC236}">
                    <a16:creationId xmlns:a16="http://schemas.microsoft.com/office/drawing/2014/main" id="{82A88EBC-414F-4778-922D-7CF3DE0A4EFC}"/>
                  </a:ext>
                </a:extLst>
              </p:cNvPr>
              <p:cNvSpPr txBox="1">
                <a:spLocks noRot="1" noChangeAspect="1" noMove="1" noResize="1" noEditPoints="1" noAdjustHandles="1" noChangeArrowheads="1" noChangeShapeType="1" noTextEdit="1"/>
              </p:cNvSpPr>
              <p:nvPr/>
            </p:nvSpPr>
            <p:spPr>
              <a:xfrm>
                <a:off x="5977203" y="4093550"/>
                <a:ext cx="2337884" cy="646331"/>
              </a:xfrm>
              <a:prstGeom prst="rect">
                <a:avLst/>
              </a:prstGeom>
              <a:blipFill>
                <a:blip r:embed="rId5"/>
                <a:stretch>
                  <a:fillRect l="-2350" t="-6604" r="-1305" b="-14151"/>
                </a:stretch>
              </a:blipFill>
            </p:spPr>
            <p:txBody>
              <a:bodyPr/>
              <a:lstStyle/>
              <a:p>
                <a:r>
                  <a:rPr lang="zh-CN" altLang="en-US">
                    <a:noFill/>
                  </a:rPr>
                  <a:t> </a:t>
                </a:r>
              </a:p>
            </p:txBody>
          </p:sp>
        </mc:Fallback>
      </mc:AlternateContent>
      <p:graphicFrame>
        <p:nvGraphicFramePr>
          <p:cNvPr id="35" name="表格 34">
            <a:extLst>
              <a:ext uri="{FF2B5EF4-FFF2-40B4-BE49-F238E27FC236}">
                <a16:creationId xmlns:a16="http://schemas.microsoft.com/office/drawing/2014/main" id="{B5CFBE41-E2DD-40D1-98A9-151CF72D9196}"/>
              </a:ext>
            </a:extLst>
          </p:cNvPr>
          <p:cNvGraphicFramePr>
            <a:graphicFrameLocks noGrp="1"/>
          </p:cNvGraphicFramePr>
          <p:nvPr>
            <p:extLst>
              <p:ext uri="{D42A27DB-BD31-4B8C-83A1-F6EECF244321}">
                <p14:modId xmlns:p14="http://schemas.microsoft.com/office/powerpoint/2010/main" val="902694439"/>
              </p:ext>
            </p:extLst>
          </p:nvPr>
        </p:nvGraphicFramePr>
        <p:xfrm>
          <a:off x="3267407" y="2219320"/>
          <a:ext cx="1188000" cy="1188000"/>
        </p:xfrm>
        <a:graphic>
          <a:graphicData uri="http://schemas.openxmlformats.org/drawingml/2006/table">
            <a:tbl>
              <a:tblPr firstRow="1" bandRow="1">
                <a:tableStyleId>{5C22544A-7EE6-4342-B048-85BDC9FD1C3A}</a:tableStyleId>
              </a:tblPr>
              <a:tblGrid>
                <a:gridCol w="396000">
                  <a:extLst>
                    <a:ext uri="{9D8B030D-6E8A-4147-A177-3AD203B41FA5}">
                      <a16:colId xmlns:a16="http://schemas.microsoft.com/office/drawing/2014/main" val="2399994850"/>
                    </a:ext>
                  </a:extLst>
                </a:gridCol>
                <a:gridCol w="396000">
                  <a:extLst>
                    <a:ext uri="{9D8B030D-6E8A-4147-A177-3AD203B41FA5}">
                      <a16:colId xmlns:a16="http://schemas.microsoft.com/office/drawing/2014/main" val="555664748"/>
                    </a:ext>
                  </a:extLst>
                </a:gridCol>
                <a:gridCol w="396000">
                  <a:extLst>
                    <a:ext uri="{9D8B030D-6E8A-4147-A177-3AD203B41FA5}">
                      <a16:colId xmlns:a16="http://schemas.microsoft.com/office/drawing/2014/main" val="866176568"/>
                    </a:ext>
                  </a:extLst>
                </a:gridCol>
              </a:tblGrid>
              <a:tr h="396000">
                <a:tc>
                  <a:txBody>
                    <a:bodyPr/>
                    <a:lstStyle/>
                    <a:p>
                      <a:pPr algn="ctr"/>
                      <a:r>
                        <a:rPr lang="en-US" altLang="zh-CN" b="0" dirty="0">
                          <a:solidFill>
                            <a:schemeClr val="tx1"/>
                          </a:solidFill>
                          <a:latin typeface="Times New Roman" panose="02020603050405020304" pitchFamily="18" charset="0"/>
                          <a:cs typeface="Times New Roman" panose="02020603050405020304" pitchFamily="18" charset="0"/>
                        </a:rPr>
                        <a:t>0</a:t>
                      </a:r>
                      <a:endParaRPr lang="zh-CN" alt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dirty="0">
                          <a:solidFill>
                            <a:schemeClr val="tx1"/>
                          </a:solidFill>
                          <a:latin typeface="Times New Roman" panose="02020603050405020304" pitchFamily="18" charset="0"/>
                          <a:cs typeface="Times New Roman" panose="02020603050405020304" pitchFamily="18" charset="0"/>
                        </a:rPr>
                        <a:t>1</a:t>
                      </a:r>
                      <a:endParaRPr lang="zh-CN" alt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altLang="zh-CN" b="0" dirty="0">
                          <a:solidFill>
                            <a:schemeClr val="tx1"/>
                          </a:solidFill>
                          <a:latin typeface="Times New Roman" panose="02020603050405020304" pitchFamily="18" charset="0"/>
                          <a:cs typeface="Times New Roman" panose="02020603050405020304" pitchFamily="18" charset="0"/>
                        </a:rPr>
                        <a:t>0</a:t>
                      </a:r>
                      <a:endParaRPr lang="zh-CN" alt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00833037"/>
                  </a:ext>
                </a:extLst>
              </a:tr>
              <a:tr h="396000">
                <a:tc>
                  <a:txBody>
                    <a:bodyPr/>
                    <a:lstStyle/>
                    <a:p>
                      <a:pPr algn="ctr"/>
                      <a:r>
                        <a:rPr lang="en-US" altLang="zh-CN" b="0" dirty="0">
                          <a:solidFill>
                            <a:schemeClr val="tx1"/>
                          </a:solidFill>
                          <a:latin typeface="Times New Roman" panose="02020603050405020304" pitchFamily="18" charset="0"/>
                          <a:cs typeface="Times New Roman" panose="02020603050405020304" pitchFamily="18" charset="0"/>
                        </a:rPr>
                        <a:t>1</a:t>
                      </a:r>
                      <a:endParaRPr lang="zh-CN" alt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altLang="zh-CN" b="0" dirty="0">
                          <a:solidFill>
                            <a:schemeClr val="tx1"/>
                          </a:solidFill>
                          <a:latin typeface="Times New Roman" panose="02020603050405020304" pitchFamily="18" charset="0"/>
                          <a:cs typeface="Times New Roman" panose="02020603050405020304" pitchFamily="18" charset="0"/>
                        </a:rPr>
                        <a:t>1</a:t>
                      </a:r>
                      <a:endParaRPr lang="zh-CN" alt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altLang="zh-CN" b="0" dirty="0">
                          <a:solidFill>
                            <a:schemeClr val="tx1"/>
                          </a:solidFill>
                          <a:latin typeface="Times New Roman" panose="02020603050405020304" pitchFamily="18" charset="0"/>
                          <a:cs typeface="Times New Roman" panose="02020603050405020304" pitchFamily="18" charset="0"/>
                        </a:rPr>
                        <a:t>1</a:t>
                      </a:r>
                      <a:endParaRPr lang="zh-CN" alt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2104157816"/>
                  </a:ext>
                </a:extLst>
              </a:tr>
              <a:tr h="396000">
                <a:tc>
                  <a:txBody>
                    <a:bodyPr/>
                    <a:lstStyle/>
                    <a:p>
                      <a:pPr algn="ctr"/>
                      <a:r>
                        <a:rPr lang="en-US" altLang="zh-CN" b="0" dirty="0">
                          <a:solidFill>
                            <a:schemeClr val="tx1"/>
                          </a:solidFill>
                          <a:latin typeface="Times New Roman" panose="02020603050405020304" pitchFamily="18" charset="0"/>
                          <a:cs typeface="Times New Roman" panose="02020603050405020304" pitchFamily="18" charset="0"/>
                        </a:rPr>
                        <a:t>0</a:t>
                      </a:r>
                      <a:endParaRPr lang="zh-CN" alt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dirty="0">
                          <a:solidFill>
                            <a:schemeClr val="tx1"/>
                          </a:solidFill>
                          <a:latin typeface="Times New Roman" panose="02020603050405020304" pitchFamily="18" charset="0"/>
                          <a:cs typeface="Times New Roman" panose="02020603050405020304" pitchFamily="18" charset="0"/>
                        </a:rPr>
                        <a:t>1</a:t>
                      </a:r>
                      <a:endParaRPr lang="zh-CN" alt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altLang="zh-CN" b="0" dirty="0">
                          <a:solidFill>
                            <a:schemeClr val="tx1"/>
                          </a:solidFill>
                          <a:latin typeface="Times New Roman" panose="02020603050405020304" pitchFamily="18" charset="0"/>
                          <a:cs typeface="Times New Roman" panose="02020603050405020304" pitchFamily="18" charset="0"/>
                        </a:rPr>
                        <a:t>0</a:t>
                      </a:r>
                      <a:endParaRPr lang="zh-CN" alt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48850823"/>
                  </a:ext>
                </a:extLst>
              </a:tr>
            </a:tbl>
          </a:graphicData>
        </a:graphic>
      </p:graphicFrame>
      <p:sp>
        <p:nvSpPr>
          <p:cNvPr id="10" name="文本框 9">
            <a:extLst>
              <a:ext uri="{FF2B5EF4-FFF2-40B4-BE49-F238E27FC236}">
                <a16:creationId xmlns:a16="http://schemas.microsoft.com/office/drawing/2014/main" id="{CC624B38-46CD-49C3-910B-A172D14067C4}"/>
              </a:ext>
            </a:extLst>
          </p:cNvPr>
          <p:cNvSpPr txBox="1"/>
          <p:nvPr/>
        </p:nvSpPr>
        <p:spPr>
          <a:xfrm>
            <a:off x="5576074" y="5104562"/>
            <a:ext cx="2781531" cy="369332"/>
          </a:xfrm>
          <a:prstGeom prst="rect">
            <a:avLst/>
          </a:prstGeom>
          <a:noFill/>
        </p:spPr>
        <p:txBody>
          <a:bodyPr wrap="none" rtlCol="0">
            <a:spAutoFit/>
          </a:bodyPr>
          <a:lstStyle/>
          <a:p>
            <a:r>
              <a:rPr lang="zh-CN" altLang="en-US" dirty="0">
                <a:latin typeface="宋体" panose="02010600030101010101" pitchFamily="2" charset="-122"/>
                <a:ea typeface="宋体" panose="02010600030101010101" pitchFamily="2" charset="-122"/>
              </a:rPr>
              <a:t>得到最终匹配结果</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2,2</a:t>
            </a:r>
            <a:r>
              <a:rPr lang="zh-CN" altLang="en-US" dirty="0">
                <a:latin typeface="Times New Roman" panose="02020603050405020304" pitchFamily="18" charset="0"/>
                <a:cs typeface="Times New Roman" panose="02020603050405020304" pitchFamily="18" charset="0"/>
              </a:rPr>
              <a:t>）</a:t>
            </a:r>
          </a:p>
        </p:txBody>
      </p:sp>
      <p:sp>
        <p:nvSpPr>
          <p:cNvPr id="20" name="箭头: 下 19">
            <a:extLst>
              <a:ext uri="{FF2B5EF4-FFF2-40B4-BE49-F238E27FC236}">
                <a16:creationId xmlns:a16="http://schemas.microsoft.com/office/drawing/2014/main" id="{578D7E77-E187-4412-9B16-03F067DC01D6}"/>
              </a:ext>
            </a:extLst>
          </p:cNvPr>
          <p:cNvSpPr/>
          <p:nvPr/>
        </p:nvSpPr>
        <p:spPr>
          <a:xfrm>
            <a:off x="6405195" y="4808901"/>
            <a:ext cx="465993" cy="184666"/>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573055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2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7CC6AD28-4DF1-44A7-8091-B478770A2405}"/>
              </a:ext>
            </a:extLst>
          </p:cNvPr>
          <p:cNvSpPr>
            <a:spLocks noGrp="1"/>
          </p:cNvSpPr>
          <p:nvPr>
            <p:ph type="title"/>
          </p:nvPr>
        </p:nvSpPr>
        <p:spPr/>
        <p:txBody>
          <a:bodyPr/>
          <a:lstStyle/>
          <a:p>
            <a:r>
              <a:rPr lang="zh-CN" altLang="en-US" dirty="0"/>
              <a:t>相似性度量方式</a:t>
            </a:r>
          </a:p>
        </p:txBody>
      </p:sp>
      <p:graphicFrame>
        <p:nvGraphicFramePr>
          <p:cNvPr id="4" name="表格 3">
            <a:extLst>
              <a:ext uri="{FF2B5EF4-FFF2-40B4-BE49-F238E27FC236}">
                <a16:creationId xmlns:a16="http://schemas.microsoft.com/office/drawing/2014/main" id="{60AD99B4-776C-40A2-9476-7B87FBCE8672}"/>
              </a:ext>
            </a:extLst>
          </p:cNvPr>
          <p:cNvGraphicFramePr>
            <a:graphicFrameLocks noGrp="1"/>
          </p:cNvGraphicFramePr>
          <p:nvPr/>
        </p:nvGraphicFramePr>
        <p:xfrm>
          <a:off x="786395" y="2218191"/>
          <a:ext cx="1980000" cy="3168000"/>
        </p:xfrm>
        <a:graphic>
          <a:graphicData uri="http://schemas.openxmlformats.org/drawingml/2006/table">
            <a:tbl>
              <a:tblPr firstRow="1" bandRow="1">
                <a:tableStyleId>{5C22544A-7EE6-4342-B048-85BDC9FD1C3A}</a:tableStyleId>
              </a:tblPr>
              <a:tblGrid>
                <a:gridCol w="396000">
                  <a:extLst>
                    <a:ext uri="{9D8B030D-6E8A-4147-A177-3AD203B41FA5}">
                      <a16:colId xmlns:a16="http://schemas.microsoft.com/office/drawing/2014/main" val="1966161172"/>
                    </a:ext>
                  </a:extLst>
                </a:gridCol>
                <a:gridCol w="396000">
                  <a:extLst>
                    <a:ext uri="{9D8B030D-6E8A-4147-A177-3AD203B41FA5}">
                      <a16:colId xmlns:a16="http://schemas.microsoft.com/office/drawing/2014/main" val="3196946015"/>
                    </a:ext>
                  </a:extLst>
                </a:gridCol>
                <a:gridCol w="396000">
                  <a:extLst>
                    <a:ext uri="{9D8B030D-6E8A-4147-A177-3AD203B41FA5}">
                      <a16:colId xmlns:a16="http://schemas.microsoft.com/office/drawing/2014/main" val="4289067521"/>
                    </a:ext>
                  </a:extLst>
                </a:gridCol>
                <a:gridCol w="396000">
                  <a:extLst>
                    <a:ext uri="{9D8B030D-6E8A-4147-A177-3AD203B41FA5}">
                      <a16:colId xmlns:a16="http://schemas.microsoft.com/office/drawing/2014/main" val="2843536225"/>
                    </a:ext>
                  </a:extLst>
                </a:gridCol>
                <a:gridCol w="396000">
                  <a:extLst>
                    <a:ext uri="{9D8B030D-6E8A-4147-A177-3AD203B41FA5}">
                      <a16:colId xmlns:a16="http://schemas.microsoft.com/office/drawing/2014/main" val="644270124"/>
                    </a:ext>
                  </a:extLst>
                </a:gridCol>
              </a:tblGrid>
              <a:tr h="396000">
                <a:tc>
                  <a:txBody>
                    <a:bodyPr/>
                    <a:lstStyle/>
                    <a:p>
                      <a:pPr algn="ctr"/>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08668706"/>
                  </a:ext>
                </a:extLst>
              </a:tr>
              <a:tr h="396000">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1</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35138892"/>
                  </a:ext>
                </a:extLst>
              </a:tr>
              <a:tr h="396000">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1</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1</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1</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36620039"/>
                  </a:ext>
                </a:extLst>
              </a:tr>
              <a:tr h="396000">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1</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52947990"/>
                  </a:ext>
                </a:extLst>
              </a:tr>
              <a:tr h="396000">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46098978"/>
                  </a:ext>
                </a:extLst>
              </a:tr>
              <a:tr h="396000">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17332426"/>
                  </a:ext>
                </a:extLst>
              </a:tr>
              <a:tr h="396000">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1</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1</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1</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1</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1</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3033196512"/>
                  </a:ext>
                </a:extLst>
              </a:tr>
              <a:tr h="396000">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1</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1</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1</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1</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1</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4141251338"/>
                  </a:ext>
                </a:extLst>
              </a:tr>
            </a:tbl>
          </a:graphicData>
        </a:graphic>
      </p:graphicFrame>
      <p:graphicFrame>
        <p:nvGraphicFramePr>
          <p:cNvPr id="5" name="表格 4">
            <a:extLst>
              <a:ext uri="{FF2B5EF4-FFF2-40B4-BE49-F238E27FC236}">
                <a16:creationId xmlns:a16="http://schemas.microsoft.com/office/drawing/2014/main" id="{43AF278C-F21A-40F7-8D6E-347FD0D216B6}"/>
              </a:ext>
            </a:extLst>
          </p:cNvPr>
          <p:cNvGraphicFramePr>
            <a:graphicFrameLocks noGrp="1"/>
          </p:cNvGraphicFramePr>
          <p:nvPr/>
        </p:nvGraphicFramePr>
        <p:xfrm>
          <a:off x="3271855" y="4198191"/>
          <a:ext cx="1188000" cy="1188000"/>
        </p:xfrm>
        <a:graphic>
          <a:graphicData uri="http://schemas.openxmlformats.org/drawingml/2006/table">
            <a:tbl>
              <a:tblPr firstRow="1" bandRow="1">
                <a:tableStyleId>{5C22544A-7EE6-4342-B048-85BDC9FD1C3A}</a:tableStyleId>
              </a:tblPr>
              <a:tblGrid>
                <a:gridCol w="396000">
                  <a:extLst>
                    <a:ext uri="{9D8B030D-6E8A-4147-A177-3AD203B41FA5}">
                      <a16:colId xmlns:a16="http://schemas.microsoft.com/office/drawing/2014/main" val="2399994850"/>
                    </a:ext>
                  </a:extLst>
                </a:gridCol>
                <a:gridCol w="396000">
                  <a:extLst>
                    <a:ext uri="{9D8B030D-6E8A-4147-A177-3AD203B41FA5}">
                      <a16:colId xmlns:a16="http://schemas.microsoft.com/office/drawing/2014/main" val="555664748"/>
                    </a:ext>
                  </a:extLst>
                </a:gridCol>
                <a:gridCol w="396000">
                  <a:extLst>
                    <a:ext uri="{9D8B030D-6E8A-4147-A177-3AD203B41FA5}">
                      <a16:colId xmlns:a16="http://schemas.microsoft.com/office/drawing/2014/main" val="866176568"/>
                    </a:ext>
                  </a:extLst>
                </a:gridCol>
              </a:tblGrid>
              <a:tr h="396000">
                <a:tc>
                  <a:txBody>
                    <a:bodyPr/>
                    <a:lstStyle/>
                    <a:p>
                      <a:pPr algn="ctr"/>
                      <a:r>
                        <a:rPr lang="en-US" altLang="zh-CN" b="0" dirty="0">
                          <a:solidFill>
                            <a:schemeClr val="tx1"/>
                          </a:solidFill>
                          <a:latin typeface="Times New Roman" panose="02020603050405020304" pitchFamily="18" charset="0"/>
                          <a:cs typeface="Times New Roman" panose="02020603050405020304" pitchFamily="18" charset="0"/>
                        </a:rPr>
                        <a:t>0</a:t>
                      </a:r>
                      <a:endParaRPr lang="zh-CN" alt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dirty="0">
                          <a:solidFill>
                            <a:schemeClr val="tx1"/>
                          </a:solidFill>
                          <a:latin typeface="Times New Roman" panose="02020603050405020304" pitchFamily="18" charset="0"/>
                          <a:cs typeface="Times New Roman" panose="02020603050405020304" pitchFamily="18" charset="0"/>
                        </a:rPr>
                        <a:t>1</a:t>
                      </a:r>
                      <a:endParaRPr lang="zh-CN" alt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altLang="zh-CN" b="0" dirty="0">
                          <a:solidFill>
                            <a:schemeClr val="tx1"/>
                          </a:solidFill>
                          <a:latin typeface="Times New Roman" panose="02020603050405020304" pitchFamily="18" charset="0"/>
                          <a:cs typeface="Times New Roman" panose="02020603050405020304" pitchFamily="18" charset="0"/>
                        </a:rPr>
                        <a:t>0</a:t>
                      </a:r>
                      <a:endParaRPr lang="zh-CN" alt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00833037"/>
                  </a:ext>
                </a:extLst>
              </a:tr>
              <a:tr h="396000">
                <a:tc>
                  <a:txBody>
                    <a:bodyPr/>
                    <a:lstStyle/>
                    <a:p>
                      <a:pPr algn="ctr"/>
                      <a:r>
                        <a:rPr lang="en-US" altLang="zh-CN" b="0" dirty="0">
                          <a:solidFill>
                            <a:schemeClr val="tx1"/>
                          </a:solidFill>
                          <a:latin typeface="Times New Roman" panose="02020603050405020304" pitchFamily="18" charset="0"/>
                          <a:cs typeface="Times New Roman" panose="02020603050405020304" pitchFamily="18" charset="0"/>
                        </a:rPr>
                        <a:t>1</a:t>
                      </a:r>
                      <a:endParaRPr lang="zh-CN" alt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altLang="zh-CN" b="0" dirty="0">
                          <a:solidFill>
                            <a:schemeClr val="tx1"/>
                          </a:solidFill>
                          <a:latin typeface="Times New Roman" panose="02020603050405020304" pitchFamily="18" charset="0"/>
                          <a:cs typeface="Times New Roman" panose="02020603050405020304" pitchFamily="18" charset="0"/>
                        </a:rPr>
                        <a:t>1</a:t>
                      </a:r>
                      <a:endParaRPr lang="zh-CN" alt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altLang="zh-CN" b="0" dirty="0">
                          <a:solidFill>
                            <a:schemeClr val="tx1"/>
                          </a:solidFill>
                          <a:latin typeface="Times New Roman" panose="02020603050405020304" pitchFamily="18" charset="0"/>
                          <a:cs typeface="Times New Roman" panose="02020603050405020304" pitchFamily="18" charset="0"/>
                        </a:rPr>
                        <a:t>1</a:t>
                      </a:r>
                      <a:endParaRPr lang="zh-CN" alt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2104157816"/>
                  </a:ext>
                </a:extLst>
              </a:tr>
              <a:tr h="396000">
                <a:tc>
                  <a:txBody>
                    <a:bodyPr/>
                    <a:lstStyle/>
                    <a:p>
                      <a:pPr algn="ctr"/>
                      <a:r>
                        <a:rPr lang="en-US" altLang="zh-CN" b="0" dirty="0">
                          <a:solidFill>
                            <a:schemeClr val="tx1"/>
                          </a:solidFill>
                          <a:latin typeface="Times New Roman" panose="02020603050405020304" pitchFamily="18" charset="0"/>
                          <a:cs typeface="Times New Roman" panose="02020603050405020304" pitchFamily="18" charset="0"/>
                        </a:rPr>
                        <a:t>0</a:t>
                      </a:r>
                      <a:endParaRPr lang="zh-CN" alt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dirty="0">
                          <a:solidFill>
                            <a:schemeClr val="tx1"/>
                          </a:solidFill>
                          <a:latin typeface="Times New Roman" panose="02020603050405020304" pitchFamily="18" charset="0"/>
                          <a:cs typeface="Times New Roman" panose="02020603050405020304" pitchFamily="18" charset="0"/>
                        </a:rPr>
                        <a:t>1</a:t>
                      </a:r>
                      <a:endParaRPr lang="zh-CN" alt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altLang="zh-CN" b="0" dirty="0">
                          <a:solidFill>
                            <a:schemeClr val="tx1"/>
                          </a:solidFill>
                          <a:latin typeface="Times New Roman" panose="02020603050405020304" pitchFamily="18" charset="0"/>
                          <a:cs typeface="Times New Roman" panose="02020603050405020304" pitchFamily="18" charset="0"/>
                        </a:rPr>
                        <a:t>0</a:t>
                      </a:r>
                      <a:endParaRPr lang="zh-CN" alt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48850823"/>
                  </a:ext>
                </a:extLst>
              </a:tr>
            </a:tbl>
          </a:graphicData>
        </a:graphic>
      </p:graphicFrame>
      <p:sp>
        <p:nvSpPr>
          <p:cNvPr id="6" name="文本框 5">
            <a:extLst>
              <a:ext uri="{FF2B5EF4-FFF2-40B4-BE49-F238E27FC236}">
                <a16:creationId xmlns:a16="http://schemas.microsoft.com/office/drawing/2014/main" id="{F41D40B8-6A7C-440B-844B-90FA2482C24C}"/>
              </a:ext>
            </a:extLst>
          </p:cNvPr>
          <p:cNvSpPr txBox="1"/>
          <p:nvPr/>
        </p:nvSpPr>
        <p:spPr>
          <a:xfrm>
            <a:off x="3478568" y="5386191"/>
            <a:ext cx="774571" cy="369332"/>
          </a:xfrm>
          <a:prstGeom prst="rect">
            <a:avLst/>
          </a:prstGeom>
          <a:noFill/>
        </p:spPr>
        <p:txBody>
          <a:bodyPr wrap="none" rtlCol="0">
            <a:spAutoFit/>
          </a:bodyPr>
          <a:lstStyle/>
          <a:p>
            <a:r>
              <a:rPr lang="zh-CN" altLang="en-US" dirty="0"/>
              <a:t>模板</a:t>
            </a:r>
            <a:r>
              <a:rPr lang="en-US" altLang="zh-CN" i="1" dirty="0">
                <a:latin typeface="Times New Roman" panose="02020603050405020304" pitchFamily="18" charset="0"/>
                <a:cs typeface="Times New Roman" panose="02020603050405020304" pitchFamily="18" charset="0"/>
              </a:rPr>
              <a:t>T</a:t>
            </a:r>
            <a:endParaRPr lang="zh-CN" altLang="en-US" i="1" dirty="0">
              <a:latin typeface="Times New Roman" panose="02020603050405020304" pitchFamily="18" charset="0"/>
              <a:cs typeface="Times New Roman" panose="02020603050405020304" pitchFamily="18" charset="0"/>
            </a:endParaRPr>
          </a:p>
        </p:txBody>
      </p:sp>
      <p:sp>
        <p:nvSpPr>
          <p:cNvPr id="7" name="文本框 6">
            <a:extLst>
              <a:ext uri="{FF2B5EF4-FFF2-40B4-BE49-F238E27FC236}">
                <a16:creationId xmlns:a16="http://schemas.microsoft.com/office/drawing/2014/main" id="{3F1CBFDF-763E-40FC-BDCB-4CCFEFA8C6C1}"/>
              </a:ext>
            </a:extLst>
          </p:cNvPr>
          <p:cNvSpPr txBox="1"/>
          <p:nvPr/>
        </p:nvSpPr>
        <p:spPr>
          <a:xfrm>
            <a:off x="1164689" y="5386191"/>
            <a:ext cx="1223412" cy="369332"/>
          </a:xfrm>
          <a:prstGeom prst="rect">
            <a:avLst/>
          </a:prstGeom>
          <a:noFill/>
        </p:spPr>
        <p:txBody>
          <a:bodyPr wrap="none" rtlCol="0">
            <a:spAutoFit/>
          </a:bodyPr>
          <a:lstStyle/>
          <a:p>
            <a:r>
              <a:rPr lang="zh-CN" altLang="en-US" dirty="0"/>
              <a:t>搜索图像</a:t>
            </a:r>
            <a:r>
              <a:rPr lang="en-US" altLang="zh-CN" i="1" dirty="0">
                <a:latin typeface="Times New Roman" panose="02020603050405020304" pitchFamily="18" charset="0"/>
                <a:cs typeface="Times New Roman" panose="02020603050405020304" pitchFamily="18" charset="0"/>
              </a:rPr>
              <a:t>S</a:t>
            </a:r>
            <a:endParaRPr lang="zh-CN" altLang="en-US" i="1" dirty="0">
              <a:latin typeface="Times New Roman" panose="02020603050405020304" pitchFamily="18" charset="0"/>
              <a:cs typeface="Times New Roman" panose="02020603050405020304" pitchFamily="18" charset="0"/>
            </a:endParaRPr>
          </a:p>
        </p:txBody>
      </p:sp>
      <p:sp>
        <p:nvSpPr>
          <p:cNvPr id="2" name="矩形 1">
            <a:extLst>
              <a:ext uri="{FF2B5EF4-FFF2-40B4-BE49-F238E27FC236}">
                <a16:creationId xmlns:a16="http://schemas.microsoft.com/office/drawing/2014/main" id="{6AE7E305-76F2-47A1-B6C6-12E83ECB5504}"/>
              </a:ext>
            </a:extLst>
          </p:cNvPr>
          <p:cNvSpPr/>
          <p:nvPr/>
        </p:nvSpPr>
        <p:spPr>
          <a:xfrm>
            <a:off x="839585" y="2269374"/>
            <a:ext cx="1080654" cy="1072342"/>
          </a:xfrm>
          <a:prstGeom prst="rect">
            <a:avLst/>
          </a:prstGeom>
          <a:noFill/>
          <a:ln w="38100">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8" name="表格 7">
            <a:extLst>
              <a:ext uri="{FF2B5EF4-FFF2-40B4-BE49-F238E27FC236}">
                <a16:creationId xmlns:a16="http://schemas.microsoft.com/office/drawing/2014/main" id="{FFA0CC27-457F-4E86-8CE9-85CC561A3511}"/>
              </a:ext>
            </a:extLst>
          </p:cNvPr>
          <p:cNvGraphicFramePr>
            <a:graphicFrameLocks noGrp="1"/>
          </p:cNvGraphicFramePr>
          <p:nvPr/>
        </p:nvGraphicFramePr>
        <p:xfrm>
          <a:off x="3271855" y="2218191"/>
          <a:ext cx="1188000" cy="1188000"/>
        </p:xfrm>
        <a:graphic>
          <a:graphicData uri="http://schemas.openxmlformats.org/drawingml/2006/table">
            <a:tbl>
              <a:tblPr firstRow="1" bandRow="1">
                <a:tableStyleId>{5C22544A-7EE6-4342-B048-85BDC9FD1C3A}</a:tableStyleId>
              </a:tblPr>
              <a:tblGrid>
                <a:gridCol w="396000">
                  <a:extLst>
                    <a:ext uri="{9D8B030D-6E8A-4147-A177-3AD203B41FA5}">
                      <a16:colId xmlns:a16="http://schemas.microsoft.com/office/drawing/2014/main" val="2399994850"/>
                    </a:ext>
                  </a:extLst>
                </a:gridCol>
                <a:gridCol w="396000">
                  <a:extLst>
                    <a:ext uri="{9D8B030D-6E8A-4147-A177-3AD203B41FA5}">
                      <a16:colId xmlns:a16="http://schemas.microsoft.com/office/drawing/2014/main" val="555664748"/>
                    </a:ext>
                  </a:extLst>
                </a:gridCol>
                <a:gridCol w="396000">
                  <a:extLst>
                    <a:ext uri="{9D8B030D-6E8A-4147-A177-3AD203B41FA5}">
                      <a16:colId xmlns:a16="http://schemas.microsoft.com/office/drawing/2014/main" val="866176568"/>
                    </a:ext>
                  </a:extLst>
                </a:gridCol>
              </a:tblGrid>
              <a:tr h="396000">
                <a:tc>
                  <a:txBody>
                    <a:bodyPr/>
                    <a:lstStyle/>
                    <a:p>
                      <a:pPr algn="ctr"/>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00833037"/>
                  </a:ext>
                </a:extLst>
              </a:tr>
              <a:tr h="396000">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1</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2104157816"/>
                  </a:ext>
                </a:extLst>
              </a:tr>
              <a:tr h="396000">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1</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1</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248850823"/>
                  </a:ext>
                </a:extLst>
              </a:tr>
            </a:tbl>
          </a:graphicData>
        </a:graphic>
      </p:graphicFrame>
      <p:sp>
        <p:nvSpPr>
          <p:cNvPr id="11" name="箭头: 右 10">
            <a:extLst>
              <a:ext uri="{FF2B5EF4-FFF2-40B4-BE49-F238E27FC236}">
                <a16:creationId xmlns:a16="http://schemas.microsoft.com/office/drawing/2014/main" id="{700287B1-C76F-464E-BD44-855C9B03E284}"/>
              </a:ext>
            </a:extLst>
          </p:cNvPr>
          <p:cNvSpPr/>
          <p:nvPr/>
        </p:nvSpPr>
        <p:spPr>
          <a:xfrm>
            <a:off x="2011680" y="2635135"/>
            <a:ext cx="1188000" cy="108065"/>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12" name="文本框 11">
                <a:extLst>
                  <a:ext uri="{FF2B5EF4-FFF2-40B4-BE49-F238E27FC236}">
                    <a16:creationId xmlns:a16="http://schemas.microsoft.com/office/drawing/2014/main" id="{145B794B-14FE-4D7E-95C1-32FA7625948F}"/>
                  </a:ext>
                </a:extLst>
              </p:cNvPr>
              <p:cNvSpPr txBox="1"/>
              <p:nvPr/>
            </p:nvSpPr>
            <p:spPr>
              <a:xfrm>
                <a:off x="3375560" y="3341716"/>
                <a:ext cx="980589" cy="391261"/>
              </a:xfrm>
              <a:prstGeom prst="rect">
                <a:avLst/>
              </a:prstGeom>
              <a:noFill/>
            </p:spPr>
            <p:txBody>
              <a:bodyPr wrap="none" rtlCol="0">
                <a:spAutoFit/>
              </a:bodyPr>
              <a:lstStyle/>
              <a:p>
                <a:r>
                  <a:rPr lang="zh-CN" altLang="en-US" dirty="0"/>
                  <a:t>子图</a:t>
                </a:r>
                <a14:m>
                  <m:oMath xmlns:m="http://schemas.openxmlformats.org/officeDocument/2006/math">
                    <m:sSub>
                      <m:sSubPr>
                        <m:ctrlPr>
                          <a:rPr lang="en-US" altLang="zh-CN" b="0" i="1" dirty="0" smtClean="0">
                            <a:latin typeface="Cambria Math" panose="02040503050406030204" pitchFamily="18" charset="0"/>
                          </a:rPr>
                        </m:ctrlPr>
                      </m:sSubPr>
                      <m:e>
                        <m:r>
                          <a:rPr lang="en-US" altLang="zh-CN" i="1" dirty="0">
                            <a:latin typeface="Cambria Math" panose="02040503050406030204" pitchFamily="18" charset="0"/>
                          </a:rPr>
                          <m:t>𝑆</m:t>
                        </m:r>
                      </m:e>
                      <m:sub>
                        <m:r>
                          <a:rPr lang="en-US" altLang="zh-CN" b="0" i="1" dirty="0" smtClean="0">
                            <a:latin typeface="Cambria Math" panose="02040503050406030204" pitchFamily="18" charset="0"/>
                          </a:rPr>
                          <m:t>𝑥𝑦</m:t>
                        </m:r>
                      </m:sub>
                    </m:sSub>
                  </m:oMath>
                </a14:m>
                <a:endParaRPr lang="zh-CN" altLang="en-US" i="1" dirty="0"/>
              </a:p>
            </p:txBody>
          </p:sp>
        </mc:Choice>
        <mc:Fallback>
          <p:sp>
            <p:nvSpPr>
              <p:cNvPr id="12" name="文本框 11">
                <a:extLst>
                  <a:ext uri="{FF2B5EF4-FFF2-40B4-BE49-F238E27FC236}">
                    <a16:creationId xmlns:a16="http://schemas.microsoft.com/office/drawing/2014/main" id="{145B794B-14FE-4D7E-95C1-32FA7625948F}"/>
                  </a:ext>
                </a:extLst>
              </p:cNvPr>
              <p:cNvSpPr txBox="1">
                <a:spLocks noRot="1" noChangeAspect="1" noMove="1" noResize="1" noEditPoints="1" noAdjustHandles="1" noChangeArrowheads="1" noChangeShapeType="1" noTextEdit="1"/>
              </p:cNvSpPr>
              <p:nvPr/>
            </p:nvSpPr>
            <p:spPr>
              <a:xfrm>
                <a:off x="3375560" y="3341716"/>
                <a:ext cx="980589" cy="391261"/>
              </a:xfrm>
              <a:prstGeom prst="rect">
                <a:avLst/>
              </a:prstGeom>
              <a:blipFill>
                <a:blip r:embed="rId3"/>
                <a:stretch>
                  <a:fillRect l="-5590" t="-6250" b="-20313"/>
                </a:stretch>
              </a:blipFill>
            </p:spPr>
            <p:txBody>
              <a:bodyPr/>
              <a:lstStyle/>
              <a:p>
                <a:r>
                  <a:rPr lang="zh-CN" altLang="en-US">
                    <a:noFill/>
                  </a:rPr>
                  <a:t> </a:t>
                </a:r>
              </a:p>
            </p:txBody>
          </p:sp>
        </mc:Fallback>
      </mc:AlternateContent>
      <p:sp>
        <p:nvSpPr>
          <p:cNvPr id="13" name="右大括号 12">
            <a:extLst>
              <a:ext uri="{FF2B5EF4-FFF2-40B4-BE49-F238E27FC236}">
                <a16:creationId xmlns:a16="http://schemas.microsoft.com/office/drawing/2014/main" id="{3F5B7510-A4CC-4704-BBAC-11D06263AE1B}"/>
              </a:ext>
            </a:extLst>
          </p:cNvPr>
          <p:cNvSpPr/>
          <p:nvPr/>
        </p:nvSpPr>
        <p:spPr>
          <a:xfrm>
            <a:off x="4544423" y="2831107"/>
            <a:ext cx="274320" cy="1546167"/>
          </a:xfrm>
          <a:prstGeom prst="rightBrace">
            <a:avLst>
              <a:gd name="adj1" fmla="val 33061"/>
              <a:gd name="adj2" fmla="val 48924"/>
            </a:avLst>
          </a:prstGeom>
          <a:ln w="1905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14" name="箭头: 右 13">
            <a:extLst>
              <a:ext uri="{FF2B5EF4-FFF2-40B4-BE49-F238E27FC236}">
                <a16:creationId xmlns:a16="http://schemas.microsoft.com/office/drawing/2014/main" id="{389C3138-3628-4468-99A6-A4456535F018}"/>
              </a:ext>
            </a:extLst>
          </p:cNvPr>
          <p:cNvSpPr/>
          <p:nvPr/>
        </p:nvSpPr>
        <p:spPr>
          <a:xfrm>
            <a:off x="4789203" y="3566160"/>
            <a:ext cx="1188000" cy="46627"/>
          </a:xfrm>
          <a:prstGeom prst="rightArrow">
            <a:avLst>
              <a:gd name="adj1" fmla="val 50000"/>
              <a:gd name="adj2" fmla="val 111641"/>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F3EE43C5-0A1A-496B-9CFE-35829092DB83}"/>
              </a:ext>
            </a:extLst>
          </p:cNvPr>
          <p:cNvSpPr txBox="1"/>
          <p:nvPr/>
        </p:nvSpPr>
        <p:spPr>
          <a:xfrm>
            <a:off x="4713789" y="3220141"/>
            <a:ext cx="1338828" cy="369332"/>
          </a:xfrm>
          <a:prstGeom prst="rect">
            <a:avLst/>
          </a:prstGeom>
          <a:noFill/>
        </p:spPr>
        <p:txBody>
          <a:bodyPr wrap="none" rtlCol="0">
            <a:spAutoFit/>
          </a:bodyPr>
          <a:lstStyle/>
          <a:p>
            <a:r>
              <a:rPr lang="zh-CN" altLang="en-US" dirty="0"/>
              <a:t>相似性度量</a:t>
            </a:r>
          </a:p>
        </p:txBody>
      </p:sp>
      <p:cxnSp>
        <p:nvCxnSpPr>
          <p:cNvPr id="16" name="直接连接符 15">
            <a:extLst>
              <a:ext uri="{FF2B5EF4-FFF2-40B4-BE49-F238E27FC236}">
                <a16:creationId xmlns:a16="http://schemas.microsoft.com/office/drawing/2014/main" id="{1C3CF67D-A2FE-47CF-B0A2-5E98B6A7B8B0}"/>
              </a:ext>
            </a:extLst>
          </p:cNvPr>
          <p:cNvCxnSpPr/>
          <p:nvPr/>
        </p:nvCxnSpPr>
        <p:spPr>
          <a:xfrm>
            <a:off x="3271855" y="3937599"/>
            <a:ext cx="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7DE73C93-E393-4B19-9805-671E1ED4D65E}"/>
              </a:ext>
            </a:extLst>
          </p:cNvPr>
          <p:cNvCxnSpPr/>
          <p:nvPr/>
        </p:nvCxnSpPr>
        <p:spPr>
          <a:xfrm>
            <a:off x="4446345" y="3937599"/>
            <a:ext cx="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DC216C5D-6D2E-4845-AD2F-789FE71DB338}"/>
              </a:ext>
            </a:extLst>
          </p:cNvPr>
          <p:cNvCxnSpPr>
            <a:cxnSpLocks/>
          </p:cNvCxnSpPr>
          <p:nvPr/>
        </p:nvCxnSpPr>
        <p:spPr>
          <a:xfrm>
            <a:off x="3271855" y="4047545"/>
            <a:ext cx="1174490"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DEC15931-97D0-4464-ACEE-68E10333A399}"/>
              </a:ext>
            </a:extLst>
          </p:cNvPr>
          <p:cNvSpPr txBox="1"/>
          <p:nvPr/>
        </p:nvSpPr>
        <p:spPr>
          <a:xfrm>
            <a:off x="3732451" y="3772156"/>
            <a:ext cx="351378" cy="369332"/>
          </a:xfrm>
          <a:prstGeom prst="rect">
            <a:avLst/>
          </a:prstGeom>
          <a:noFill/>
        </p:spPr>
        <p:txBody>
          <a:bodyPr wrap="none" rtlCol="0">
            <a:spAutoFit/>
          </a:bodyPr>
          <a:lstStyle/>
          <a:p>
            <a:r>
              <a:rPr lang="en-US" altLang="zh-CN" i="1" dirty="0">
                <a:latin typeface="Times New Roman" panose="02020603050405020304" pitchFamily="18" charset="0"/>
                <a:cs typeface="Times New Roman" panose="02020603050405020304" pitchFamily="18" charset="0"/>
              </a:rPr>
              <a:t>w</a:t>
            </a:r>
            <a:endParaRPr lang="zh-CN" altLang="en-US" i="1" dirty="0">
              <a:latin typeface="Times New Roman" panose="02020603050405020304" pitchFamily="18" charset="0"/>
              <a:cs typeface="Times New Roman" panose="02020603050405020304" pitchFamily="18" charset="0"/>
            </a:endParaRPr>
          </a:p>
        </p:txBody>
      </p:sp>
      <p:cxnSp>
        <p:nvCxnSpPr>
          <p:cNvPr id="22" name="直接连接符 21">
            <a:extLst>
              <a:ext uri="{FF2B5EF4-FFF2-40B4-BE49-F238E27FC236}">
                <a16:creationId xmlns:a16="http://schemas.microsoft.com/office/drawing/2014/main" id="{87B6B539-CA1C-4CC5-BC3F-F928609E2C7E}"/>
              </a:ext>
            </a:extLst>
          </p:cNvPr>
          <p:cNvCxnSpPr>
            <a:cxnSpLocks/>
          </p:cNvCxnSpPr>
          <p:nvPr/>
        </p:nvCxnSpPr>
        <p:spPr>
          <a:xfrm rot="5400000">
            <a:off x="3093771" y="4083891"/>
            <a:ext cx="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D75B4756-536A-4F64-AD0F-AF4BD9D80C9A}"/>
              </a:ext>
            </a:extLst>
          </p:cNvPr>
          <p:cNvCxnSpPr>
            <a:cxnSpLocks/>
          </p:cNvCxnSpPr>
          <p:nvPr/>
        </p:nvCxnSpPr>
        <p:spPr>
          <a:xfrm rot="5400000">
            <a:off x="3085380" y="5279082"/>
            <a:ext cx="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B4690162-AEB6-47F0-A1FC-0D1048A8ABC0}"/>
              </a:ext>
            </a:extLst>
          </p:cNvPr>
          <p:cNvCxnSpPr>
            <a:cxnSpLocks/>
          </p:cNvCxnSpPr>
          <p:nvPr/>
        </p:nvCxnSpPr>
        <p:spPr>
          <a:xfrm>
            <a:off x="3093771" y="4198191"/>
            <a:ext cx="0" cy="1195191"/>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5" name="文本框 24">
            <a:extLst>
              <a:ext uri="{FF2B5EF4-FFF2-40B4-BE49-F238E27FC236}">
                <a16:creationId xmlns:a16="http://schemas.microsoft.com/office/drawing/2014/main" id="{2E728074-0F9E-44BE-AD1E-D23D30D21406}"/>
              </a:ext>
            </a:extLst>
          </p:cNvPr>
          <p:cNvSpPr txBox="1"/>
          <p:nvPr/>
        </p:nvSpPr>
        <p:spPr>
          <a:xfrm>
            <a:off x="2862753" y="4569785"/>
            <a:ext cx="311304" cy="369332"/>
          </a:xfrm>
          <a:prstGeom prst="rect">
            <a:avLst/>
          </a:prstGeom>
          <a:noFill/>
        </p:spPr>
        <p:txBody>
          <a:bodyPr wrap="none" rtlCol="0">
            <a:spAutoFit/>
          </a:bodyPr>
          <a:lstStyle/>
          <a:p>
            <a:r>
              <a:rPr lang="en-US" altLang="zh-CN" i="1" dirty="0">
                <a:latin typeface="Times New Roman" panose="02020603050405020304" pitchFamily="18" charset="0"/>
                <a:cs typeface="Times New Roman" panose="02020603050405020304" pitchFamily="18" charset="0"/>
              </a:rPr>
              <a:t>h</a:t>
            </a:r>
            <a:endParaRPr lang="zh-CN" altLang="en-US" i="1" dirty="0">
              <a:latin typeface="Times New Roman" panose="02020603050405020304" pitchFamily="18" charset="0"/>
              <a:cs typeface="Times New Roman" panose="02020603050405020304" pitchFamily="18" charset="0"/>
            </a:endParaRPr>
          </a:p>
        </p:txBody>
      </p:sp>
      <p:cxnSp>
        <p:nvCxnSpPr>
          <p:cNvPr id="27" name="直接连接符 26">
            <a:extLst>
              <a:ext uri="{FF2B5EF4-FFF2-40B4-BE49-F238E27FC236}">
                <a16:creationId xmlns:a16="http://schemas.microsoft.com/office/drawing/2014/main" id="{460DB57F-A66E-4DD8-B580-9EE787368FE1}"/>
              </a:ext>
            </a:extLst>
          </p:cNvPr>
          <p:cNvCxnSpPr>
            <a:cxnSpLocks/>
          </p:cNvCxnSpPr>
          <p:nvPr/>
        </p:nvCxnSpPr>
        <p:spPr>
          <a:xfrm rot="5400000">
            <a:off x="592745" y="2103891"/>
            <a:ext cx="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3CC000DA-569C-4D7D-B375-72CB6ACFD205}"/>
              </a:ext>
            </a:extLst>
          </p:cNvPr>
          <p:cNvCxnSpPr>
            <a:cxnSpLocks/>
          </p:cNvCxnSpPr>
          <p:nvPr/>
        </p:nvCxnSpPr>
        <p:spPr>
          <a:xfrm rot="5400000">
            <a:off x="608324" y="5271891"/>
            <a:ext cx="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529BB29A-2FA6-4CFC-BB9D-56D1A1DCA58B}"/>
              </a:ext>
            </a:extLst>
          </p:cNvPr>
          <p:cNvCxnSpPr>
            <a:cxnSpLocks/>
          </p:cNvCxnSpPr>
          <p:nvPr/>
        </p:nvCxnSpPr>
        <p:spPr>
          <a:xfrm>
            <a:off x="592745" y="2218191"/>
            <a:ext cx="0" cy="316800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0" name="文本框 29">
            <a:extLst>
              <a:ext uri="{FF2B5EF4-FFF2-40B4-BE49-F238E27FC236}">
                <a16:creationId xmlns:a16="http://schemas.microsoft.com/office/drawing/2014/main" id="{53A873C0-78CA-4DB4-86A2-216AC298E15C}"/>
              </a:ext>
            </a:extLst>
          </p:cNvPr>
          <p:cNvSpPr txBox="1"/>
          <p:nvPr/>
        </p:nvSpPr>
        <p:spPr>
          <a:xfrm>
            <a:off x="297393" y="3617525"/>
            <a:ext cx="351378" cy="369332"/>
          </a:xfrm>
          <a:prstGeom prst="rect">
            <a:avLst/>
          </a:prstGeom>
          <a:noFill/>
        </p:spPr>
        <p:txBody>
          <a:bodyPr wrap="none" rtlCol="0">
            <a:spAutoFit/>
          </a:bodyPr>
          <a:lstStyle/>
          <a:p>
            <a:r>
              <a:rPr lang="en-US" altLang="zh-CN" i="1" dirty="0">
                <a:latin typeface="Times New Roman" panose="02020603050405020304" pitchFamily="18" charset="0"/>
                <a:cs typeface="Times New Roman" panose="02020603050405020304" pitchFamily="18" charset="0"/>
              </a:rPr>
              <a:t>H</a:t>
            </a:r>
            <a:endParaRPr lang="zh-CN" altLang="en-US" i="1" dirty="0">
              <a:latin typeface="Times New Roman" panose="02020603050405020304" pitchFamily="18" charset="0"/>
              <a:cs typeface="Times New Roman" panose="02020603050405020304" pitchFamily="18" charset="0"/>
            </a:endParaRPr>
          </a:p>
        </p:txBody>
      </p:sp>
      <p:cxnSp>
        <p:nvCxnSpPr>
          <p:cNvPr id="32" name="直接连接符 31">
            <a:extLst>
              <a:ext uri="{FF2B5EF4-FFF2-40B4-BE49-F238E27FC236}">
                <a16:creationId xmlns:a16="http://schemas.microsoft.com/office/drawing/2014/main" id="{CBA7240A-1AFA-4A14-BB9E-BA4944F1E9CE}"/>
              </a:ext>
            </a:extLst>
          </p:cNvPr>
          <p:cNvCxnSpPr/>
          <p:nvPr/>
        </p:nvCxnSpPr>
        <p:spPr>
          <a:xfrm>
            <a:off x="786395" y="1946239"/>
            <a:ext cx="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id="{53317093-B7CF-439C-B65A-BC468C32AF21}"/>
              </a:ext>
            </a:extLst>
          </p:cNvPr>
          <p:cNvCxnSpPr/>
          <p:nvPr/>
        </p:nvCxnSpPr>
        <p:spPr>
          <a:xfrm>
            <a:off x="2766395" y="1946239"/>
            <a:ext cx="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接箭头连接符 33">
            <a:extLst>
              <a:ext uri="{FF2B5EF4-FFF2-40B4-BE49-F238E27FC236}">
                <a16:creationId xmlns:a16="http://schemas.microsoft.com/office/drawing/2014/main" id="{5272A0EB-BB50-46DE-B65F-3D5FFD065E49}"/>
              </a:ext>
            </a:extLst>
          </p:cNvPr>
          <p:cNvCxnSpPr>
            <a:cxnSpLocks/>
          </p:cNvCxnSpPr>
          <p:nvPr/>
        </p:nvCxnSpPr>
        <p:spPr>
          <a:xfrm>
            <a:off x="786395" y="2056185"/>
            <a:ext cx="1980000" cy="4354"/>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6" name="文本框 35">
            <a:extLst>
              <a:ext uri="{FF2B5EF4-FFF2-40B4-BE49-F238E27FC236}">
                <a16:creationId xmlns:a16="http://schemas.microsoft.com/office/drawing/2014/main" id="{2E8395A2-73FA-474C-8126-8F10C0403BDB}"/>
              </a:ext>
            </a:extLst>
          </p:cNvPr>
          <p:cNvSpPr txBox="1"/>
          <p:nvPr/>
        </p:nvSpPr>
        <p:spPr>
          <a:xfrm>
            <a:off x="1600706" y="1770033"/>
            <a:ext cx="377026" cy="369332"/>
          </a:xfrm>
          <a:prstGeom prst="rect">
            <a:avLst/>
          </a:prstGeom>
          <a:noFill/>
        </p:spPr>
        <p:txBody>
          <a:bodyPr wrap="none" rtlCol="0">
            <a:spAutoFit/>
          </a:bodyPr>
          <a:lstStyle/>
          <a:p>
            <a:r>
              <a:rPr lang="en-US" altLang="zh-CN" i="1" dirty="0">
                <a:latin typeface="Times New Roman" panose="02020603050405020304" pitchFamily="18" charset="0"/>
                <a:cs typeface="Times New Roman" panose="02020603050405020304" pitchFamily="18" charset="0"/>
              </a:rPr>
              <a:t>W</a:t>
            </a:r>
            <a:endParaRPr lang="zh-CN" altLang="en-US" i="1"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7" name="矩形 36">
                <a:extLst>
                  <a:ext uri="{FF2B5EF4-FFF2-40B4-BE49-F238E27FC236}">
                    <a16:creationId xmlns:a16="http://schemas.microsoft.com/office/drawing/2014/main" id="{37ABC9D3-6139-46A1-BFC3-D3845CE77FCD}"/>
                  </a:ext>
                </a:extLst>
              </p:cNvPr>
              <p:cNvSpPr/>
              <p:nvPr/>
            </p:nvSpPr>
            <p:spPr>
              <a:xfrm>
                <a:off x="6131632" y="2163370"/>
                <a:ext cx="2497615" cy="789703"/>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nary>
                        <m:naryPr>
                          <m:chr m:val="∑"/>
                          <m:limLoc m:val="undOvr"/>
                          <m:ctrlPr>
                            <a:rPr lang="zh-CN" altLang="en-US" sz="1600" smtClean="0">
                              <a:latin typeface="Cambria Math" panose="02040503050406030204" pitchFamily="18" charset="0"/>
                            </a:rPr>
                          </m:ctrlPr>
                        </m:naryPr>
                        <m:sub>
                          <m:r>
                            <a:rPr lang="zh-CN" altLang="en-US" sz="1600" i="1">
                              <a:latin typeface="Cambria Math" panose="02040503050406030204" pitchFamily="18" charset="0"/>
                            </a:rPr>
                            <m:t>𝑠</m:t>
                          </m:r>
                          <m:r>
                            <a:rPr lang="zh-CN" altLang="en-US" sz="1600" i="0">
                              <a:latin typeface="Cambria Math" panose="02040503050406030204" pitchFamily="18" charset="0"/>
                            </a:rPr>
                            <m:t>=</m:t>
                          </m:r>
                          <m:r>
                            <a:rPr lang="en-US" altLang="zh-CN" sz="1600" b="0" i="1" smtClean="0">
                              <a:latin typeface="Cambria Math" panose="02040503050406030204" pitchFamily="18" charset="0"/>
                            </a:rPr>
                            <m:t>1</m:t>
                          </m:r>
                        </m:sub>
                        <m:sup>
                          <m:r>
                            <a:rPr lang="zh-CN" altLang="en-US" sz="1600" i="1">
                              <a:latin typeface="Cambria Math" panose="02040503050406030204" pitchFamily="18" charset="0"/>
                            </a:rPr>
                            <m:t>h</m:t>
                          </m:r>
                        </m:sup>
                        <m:e>
                          <m:nary>
                            <m:naryPr>
                              <m:chr m:val="∑"/>
                              <m:limLoc m:val="undOvr"/>
                              <m:ctrlPr>
                                <a:rPr lang="zh-CN" altLang="en-US" sz="1600" i="1">
                                  <a:latin typeface="Cambria Math" panose="02040503050406030204" pitchFamily="18" charset="0"/>
                                </a:rPr>
                              </m:ctrlPr>
                            </m:naryPr>
                            <m:sub>
                              <m:r>
                                <a:rPr lang="zh-CN" altLang="en-US" sz="1600" i="1">
                                  <a:latin typeface="Cambria Math" panose="02040503050406030204" pitchFamily="18" charset="0"/>
                                </a:rPr>
                                <m:t>𝑡</m:t>
                              </m:r>
                              <m:r>
                                <a:rPr lang="zh-CN" altLang="en-US" sz="1600" i="0">
                                  <a:latin typeface="Cambria Math" panose="02040503050406030204" pitchFamily="18" charset="0"/>
                                </a:rPr>
                                <m:t>=</m:t>
                              </m:r>
                              <m:r>
                                <a:rPr lang="en-US" altLang="zh-CN" sz="1600" b="0" i="1" smtClean="0">
                                  <a:latin typeface="Cambria Math" panose="02040503050406030204" pitchFamily="18" charset="0"/>
                                </a:rPr>
                                <m:t>1</m:t>
                              </m:r>
                            </m:sub>
                            <m:sup>
                              <m:r>
                                <a:rPr lang="zh-CN" altLang="en-US" sz="1600" i="1">
                                  <a:latin typeface="Cambria Math" panose="02040503050406030204" pitchFamily="18" charset="0"/>
                                </a:rPr>
                                <m:t>𝑤</m:t>
                              </m:r>
                            </m:sup>
                            <m:e>
                              <m:d>
                                <m:dPr>
                                  <m:begChr m:val="|"/>
                                  <m:endChr m:val="|"/>
                                  <m:ctrlPr>
                                    <a:rPr lang="zh-CN" altLang="en-US" sz="1600" i="1">
                                      <a:latin typeface="Cambria Math" panose="02040503050406030204" pitchFamily="18" charset="0"/>
                                    </a:rPr>
                                  </m:ctrlPr>
                                </m:dPr>
                                <m:e>
                                  <m:sSub>
                                    <m:sSubPr>
                                      <m:ctrlPr>
                                        <a:rPr lang="en-US" altLang="zh-CN" sz="1600" b="0" i="1" smtClean="0">
                                          <a:latin typeface="Cambria Math" panose="02040503050406030204" pitchFamily="18" charset="0"/>
                                        </a:rPr>
                                      </m:ctrlPr>
                                    </m:sSubPr>
                                    <m:e>
                                      <m:r>
                                        <a:rPr lang="zh-CN" altLang="en-US" sz="1600" i="1">
                                          <a:latin typeface="Cambria Math" panose="02040503050406030204" pitchFamily="18" charset="0"/>
                                        </a:rPr>
                                        <m:t>𝑆</m:t>
                                      </m:r>
                                    </m:e>
                                    <m:sub>
                                      <m:r>
                                        <a:rPr lang="en-US" altLang="zh-CN" sz="1600" b="0" i="1" smtClean="0">
                                          <a:latin typeface="Cambria Math" panose="02040503050406030204" pitchFamily="18" charset="0"/>
                                        </a:rPr>
                                        <m:t>𝑥𝑦</m:t>
                                      </m:r>
                                    </m:sub>
                                  </m:sSub>
                                  <m:d>
                                    <m:dPr>
                                      <m:ctrlPr>
                                        <a:rPr lang="zh-CN" altLang="en-US" sz="1600" i="1">
                                          <a:latin typeface="Cambria Math" panose="02040503050406030204" pitchFamily="18" charset="0"/>
                                        </a:rPr>
                                      </m:ctrlPr>
                                    </m:dPr>
                                    <m:e>
                                      <m:r>
                                        <a:rPr lang="zh-CN" altLang="en-US" sz="1600" i="1">
                                          <a:latin typeface="Cambria Math" panose="02040503050406030204" pitchFamily="18" charset="0"/>
                                        </a:rPr>
                                        <m:t>𝑡</m:t>
                                      </m:r>
                                      <m:r>
                                        <a:rPr lang="zh-CN" altLang="en-US" sz="1600" i="0">
                                          <a:latin typeface="Cambria Math" panose="02040503050406030204" pitchFamily="18" charset="0"/>
                                        </a:rPr>
                                        <m:t>,</m:t>
                                      </m:r>
                                      <m:r>
                                        <a:rPr lang="zh-CN" altLang="en-US" sz="1600" i="1" smtClean="0">
                                          <a:latin typeface="Cambria Math" panose="02040503050406030204" pitchFamily="18" charset="0"/>
                                        </a:rPr>
                                        <m:t> </m:t>
                                      </m:r>
                                      <m:r>
                                        <a:rPr lang="zh-CN" altLang="en-US" sz="1600" i="1">
                                          <a:latin typeface="Cambria Math" panose="02040503050406030204" pitchFamily="18" charset="0"/>
                                        </a:rPr>
                                        <m:t>𝑠</m:t>
                                      </m:r>
                                    </m:e>
                                  </m:d>
                                  <m:r>
                                    <a:rPr lang="zh-CN" altLang="en-US" sz="1600" i="0">
                                      <a:latin typeface="Cambria Math" panose="02040503050406030204" pitchFamily="18" charset="0"/>
                                    </a:rPr>
                                    <m:t>−</m:t>
                                  </m:r>
                                  <m:r>
                                    <a:rPr lang="zh-CN" altLang="en-US" sz="1600" i="1">
                                      <a:latin typeface="Cambria Math" panose="02040503050406030204" pitchFamily="18" charset="0"/>
                                    </a:rPr>
                                    <m:t>𝑇</m:t>
                                  </m:r>
                                  <m:d>
                                    <m:dPr>
                                      <m:ctrlPr>
                                        <a:rPr lang="zh-CN" altLang="en-US" sz="1600" i="1">
                                          <a:latin typeface="Cambria Math" panose="02040503050406030204" pitchFamily="18" charset="0"/>
                                        </a:rPr>
                                      </m:ctrlPr>
                                    </m:dPr>
                                    <m:e>
                                      <m:r>
                                        <a:rPr lang="zh-CN" altLang="en-US" sz="1600" i="1">
                                          <a:latin typeface="Cambria Math" panose="02040503050406030204" pitchFamily="18" charset="0"/>
                                        </a:rPr>
                                        <m:t>𝑡</m:t>
                                      </m:r>
                                      <m:r>
                                        <a:rPr lang="zh-CN" altLang="en-US" sz="1600" i="0">
                                          <a:latin typeface="Cambria Math" panose="02040503050406030204" pitchFamily="18" charset="0"/>
                                        </a:rPr>
                                        <m:t>,</m:t>
                                      </m:r>
                                      <m:r>
                                        <a:rPr lang="zh-CN" altLang="en-US" sz="1600" i="1">
                                          <a:latin typeface="Cambria Math" panose="02040503050406030204" pitchFamily="18" charset="0"/>
                                        </a:rPr>
                                        <m:t>𝑠</m:t>
                                      </m:r>
                                    </m:e>
                                  </m:d>
                                </m:e>
                              </m:d>
                            </m:e>
                          </m:nary>
                        </m:e>
                      </m:nary>
                    </m:oMath>
                  </m:oMathPara>
                </a14:m>
                <a:endParaRPr lang="zh-CN" altLang="en-US" dirty="0">
                  <a:latin typeface="Times New Roman" panose="02020603050405020304" pitchFamily="18" charset="0"/>
                  <a:cs typeface="Times New Roman" panose="02020603050405020304" pitchFamily="18" charset="0"/>
                </a:endParaRPr>
              </a:p>
            </p:txBody>
          </p:sp>
        </mc:Choice>
        <mc:Fallback>
          <p:sp>
            <p:nvSpPr>
              <p:cNvPr id="37" name="矩形 36">
                <a:extLst>
                  <a:ext uri="{FF2B5EF4-FFF2-40B4-BE49-F238E27FC236}">
                    <a16:creationId xmlns:a16="http://schemas.microsoft.com/office/drawing/2014/main" id="{37ABC9D3-6139-46A1-BFC3-D3845CE77FCD}"/>
                  </a:ext>
                </a:extLst>
              </p:cNvPr>
              <p:cNvSpPr>
                <a:spLocks noRot="1" noChangeAspect="1" noMove="1" noResize="1" noEditPoints="1" noAdjustHandles="1" noChangeArrowheads="1" noChangeShapeType="1" noTextEdit="1"/>
              </p:cNvSpPr>
              <p:nvPr/>
            </p:nvSpPr>
            <p:spPr>
              <a:xfrm>
                <a:off x="6131632" y="2163370"/>
                <a:ext cx="2497615" cy="789703"/>
              </a:xfrm>
              <a:prstGeom prst="rect">
                <a:avLst/>
              </a:prstGeom>
              <a:blipFill>
                <a:blip r:embed="rId4"/>
                <a:stretch>
                  <a:fillRect/>
                </a:stretch>
              </a:blipFill>
            </p:spPr>
            <p:txBody>
              <a:bodyPr/>
              <a:lstStyle/>
              <a:p>
                <a:r>
                  <a:rPr lang="zh-CN" altLang="en-US">
                    <a:noFill/>
                  </a:rPr>
                  <a:t> </a:t>
                </a:r>
              </a:p>
            </p:txBody>
          </p:sp>
        </mc:Fallback>
      </mc:AlternateContent>
      <p:sp>
        <p:nvSpPr>
          <p:cNvPr id="35" name="右大括号 34">
            <a:extLst>
              <a:ext uri="{FF2B5EF4-FFF2-40B4-BE49-F238E27FC236}">
                <a16:creationId xmlns:a16="http://schemas.microsoft.com/office/drawing/2014/main" id="{B4CC59E4-E7BF-475C-AC1E-26D5117C403A}"/>
              </a:ext>
            </a:extLst>
          </p:cNvPr>
          <p:cNvSpPr/>
          <p:nvPr/>
        </p:nvSpPr>
        <p:spPr>
          <a:xfrm rot="10800000">
            <a:off x="5977202" y="2467950"/>
            <a:ext cx="244780" cy="2188166"/>
          </a:xfrm>
          <a:prstGeom prst="rightBrace">
            <a:avLst>
              <a:gd name="adj1" fmla="val 33061"/>
              <a:gd name="adj2" fmla="val 48924"/>
            </a:avLst>
          </a:prstGeom>
          <a:ln w="1905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mc:AlternateContent xmlns:mc="http://schemas.openxmlformats.org/markup-compatibility/2006">
        <mc:Choice xmlns:a14="http://schemas.microsoft.com/office/drawing/2010/main" Requires="a14">
          <p:sp>
            <p:nvSpPr>
              <p:cNvPr id="38" name="矩形 37">
                <a:extLst>
                  <a:ext uri="{FF2B5EF4-FFF2-40B4-BE49-F238E27FC236}">
                    <a16:creationId xmlns:a16="http://schemas.microsoft.com/office/drawing/2014/main" id="{8AFEDAD5-A663-40F3-A4D6-DD9E95CE1275}"/>
                  </a:ext>
                </a:extLst>
              </p:cNvPr>
              <p:cNvSpPr/>
              <p:nvPr/>
            </p:nvSpPr>
            <p:spPr>
              <a:xfrm>
                <a:off x="6221982" y="3058748"/>
                <a:ext cx="2639963" cy="789703"/>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nary>
                        <m:naryPr>
                          <m:chr m:val="∑"/>
                          <m:limLoc m:val="undOvr"/>
                          <m:ctrlPr>
                            <a:rPr lang="zh-CN" altLang="en-US" sz="1600" smtClean="0">
                              <a:latin typeface="Cambria Math" panose="02040503050406030204" pitchFamily="18" charset="0"/>
                            </a:rPr>
                          </m:ctrlPr>
                        </m:naryPr>
                        <m:sub>
                          <m:r>
                            <a:rPr lang="zh-CN" altLang="en-US" sz="1600" i="1">
                              <a:latin typeface="Cambria Math" panose="02040503050406030204" pitchFamily="18" charset="0"/>
                            </a:rPr>
                            <m:t>𝑠</m:t>
                          </m:r>
                          <m:r>
                            <a:rPr lang="zh-CN" altLang="en-US" sz="1600" i="0">
                              <a:latin typeface="Cambria Math" panose="02040503050406030204" pitchFamily="18" charset="0"/>
                            </a:rPr>
                            <m:t>=</m:t>
                          </m:r>
                          <m:r>
                            <a:rPr lang="en-US" altLang="zh-CN" sz="1600" b="0" i="1" smtClean="0">
                              <a:latin typeface="Cambria Math" panose="02040503050406030204" pitchFamily="18" charset="0"/>
                            </a:rPr>
                            <m:t>1</m:t>
                          </m:r>
                        </m:sub>
                        <m:sup>
                          <m:r>
                            <a:rPr lang="zh-CN" altLang="en-US" sz="1600" i="1">
                              <a:latin typeface="Cambria Math" panose="02040503050406030204" pitchFamily="18" charset="0"/>
                            </a:rPr>
                            <m:t>h</m:t>
                          </m:r>
                        </m:sup>
                        <m:e>
                          <m:nary>
                            <m:naryPr>
                              <m:chr m:val="∑"/>
                              <m:limLoc m:val="undOvr"/>
                              <m:ctrlPr>
                                <a:rPr lang="zh-CN" altLang="en-US" sz="1600" i="1">
                                  <a:latin typeface="Cambria Math" panose="02040503050406030204" pitchFamily="18" charset="0"/>
                                </a:rPr>
                              </m:ctrlPr>
                            </m:naryPr>
                            <m:sub>
                              <m:r>
                                <a:rPr lang="zh-CN" altLang="en-US" sz="1600" i="1">
                                  <a:latin typeface="Cambria Math" panose="02040503050406030204" pitchFamily="18" charset="0"/>
                                </a:rPr>
                                <m:t>𝑡</m:t>
                              </m:r>
                              <m:r>
                                <a:rPr lang="zh-CN" altLang="en-US" sz="1600" i="0">
                                  <a:latin typeface="Cambria Math" panose="02040503050406030204" pitchFamily="18" charset="0"/>
                                </a:rPr>
                                <m:t>=</m:t>
                              </m:r>
                              <m:r>
                                <a:rPr lang="en-US" altLang="zh-CN" sz="1600" b="0" i="1" smtClean="0">
                                  <a:latin typeface="Cambria Math" panose="02040503050406030204" pitchFamily="18" charset="0"/>
                                </a:rPr>
                                <m:t>1</m:t>
                              </m:r>
                            </m:sub>
                            <m:sup>
                              <m:r>
                                <a:rPr lang="zh-CN" altLang="en-US" sz="1600" i="1">
                                  <a:latin typeface="Cambria Math" panose="02040503050406030204" pitchFamily="18" charset="0"/>
                                </a:rPr>
                                <m:t>𝑤</m:t>
                              </m:r>
                            </m:sup>
                            <m:e>
                              <m:sSup>
                                <m:sSupPr>
                                  <m:ctrlPr>
                                    <a:rPr lang="en-US" altLang="zh-CN" sz="1600" b="0" i="1" smtClean="0">
                                      <a:latin typeface="Cambria Math" panose="02040503050406030204" pitchFamily="18" charset="0"/>
                                    </a:rPr>
                                  </m:ctrlPr>
                                </m:sSupPr>
                                <m:e>
                                  <m:d>
                                    <m:dPr>
                                      <m:ctrlPr>
                                        <a:rPr lang="en-US" altLang="zh-CN" sz="1600" b="0" i="1" smtClean="0">
                                          <a:latin typeface="Cambria Math" panose="02040503050406030204" pitchFamily="18" charset="0"/>
                                        </a:rPr>
                                      </m:ctrlPr>
                                    </m:dPr>
                                    <m:e>
                                      <m:sSub>
                                        <m:sSubPr>
                                          <m:ctrlPr>
                                            <a:rPr lang="en-US" altLang="zh-CN" sz="1600" i="1">
                                              <a:latin typeface="Cambria Math" panose="02040503050406030204" pitchFamily="18" charset="0"/>
                                            </a:rPr>
                                          </m:ctrlPr>
                                        </m:sSubPr>
                                        <m:e>
                                          <m:r>
                                            <a:rPr lang="zh-CN" altLang="en-US" sz="1600" i="1">
                                              <a:latin typeface="Cambria Math" panose="02040503050406030204" pitchFamily="18" charset="0"/>
                                            </a:rPr>
                                            <m:t>𝑆</m:t>
                                          </m:r>
                                        </m:e>
                                        <m:sub>
                                          <m:r>
                                            <a:rPr lang="en-US" altLang="zh-CN" sz="1600" i="1">
                                              <a:latin typeface="Cambria Math" panose="02040503050406030204" pitchFamily="18" charset="0"/>
                                            </a:rPr>
                                            <m:t>𝑥𝑦</m:t>
                                          </m:r>
                                        </m:sub>
                                      </m:sSub>
                                      <m:d>
                                        <m:dPr>
                                          <m:ctrlPr>
                                            <a:rPr lang="zh-CN" altLang="en-US" sz="1600" i="1">
                                              <a:latin typeface="Cambria Math" panose="02040503050406030204" pitchFamily="18" charset="0"/>
                                            </a:rPr>
                                          </m:ctrlPr>
                                        </m:dPr>
                                        <m:e>
                                          <m:r>
                                            <a:rPr lang="zh-CN" altLang="en-US" sz="1600" i="1">
                                              <a:latin typeface="Cambria Math" panose="02040503050406030204" pitchFamily="18" charset="0"/>
                                            </a:rPr>
                                            <m:t>𝑡</m:t>
                                          </m:r>
                                          <m:r>
                                            <a:rPr lang="zh-CN" altLang="en-US" sz="1600">
                                              <a:latin typeface="Cambria Math" panose="02040503050406030204" pitchFamily="18" charset="0"/>
                                            </a:rPr>
                                            <m:t>,</m:t>
                                          </m:r>
                                          <m:r>
                                            <a:rPr lang="zh-CN" altLang="en-US" sz="1600" i="1">
                                              <a:latin typeface="Cambria Math" panose="02040503050406030204" pitchFamily="18" charset="0"/>
                                            </a:rPr>
                                            <m:t> </m:t>
                                          </m:r>
                                          <m:r>
                                            <a:rPr lang="zh-CN" altLang="en-US" sz="1600" i="1">
                                              <a:latin typeface="Cambria Math" panose="02040503050406030204" pitchFamily="18" charset="0"/>
                                            </a:rPr>
                                            <m:t>𝑠</m:t>
                                          </m:r>
                                        </m:e>
                                      </m:d>
                                      <m:r>
                                        <a:rPr lang="zh-CN" altLang="en-US" sz="1600">
                                          <a:latin typeface="Cambria Math" panose="02040503050406030204" pitchFamily="18" charset="0"/>
                                        </a:rPr>
                                        <m:t>−</m:t>
                                      </m:r>
                                      <m:r>
                                        <a:rPr lang="zh-CN" altLang="en-US" sz="1600" i="1">
                                          <a:latin typeface="Cambria Math" panose="02040503050406030204" pitchFamily="18" charset="0"/>
                                        </a:rPr>
                                        <m:t>𝑇</m:t>
                                      </m:r>
                                      <m:d>
                                        <m:dPr>
                                          <m:ctrlPr>
                                            <a:rPr lang="zh-CN" altLang="en-US" sz="1600" i="1">
                                              <a:latin typeface="Cambria Math" panose="02040503050406030204" pitchFamily="18" charset="0"/>
                                            </a:rPr>
                                          </m:ctrlPr>
                                        </m:dPr>
                                        <m:e>
                                          <m:r>
                                            <a:rPr lang="zh-CN" altLang="en-US" sz="1600" i="1">
                                              <a:latin typeface="Cambria Math" panose="02040503050406030204" pitchFamily="18" charset="0"/>
                                            </a:rPr>
                                            <m:t>𝑡</m:t>
                                          </m:r>
                                          <m:r>
                                            <a:rPr lang="zh-CN" altLang="en-US" sz="1600">
                                              <a:latin typeface="Cambria Math" panose="02040503050406030204" pitchFamily="18" charset="0"/>
                                            </a:rPr>
                                            <m:t>,</m:t>
                                          </m:r>
                                          <m:r>
                                            <a:rPr lang="zh-CN" altLang="en-US" sz="1600" i="1">
                                              <a:latin typeface="Cambria Math" panose="02040503050406030204" pitchFamily="18" charset="0"/>
                                            </a:rPr>
                                            <m:t>𝑠</m:t>
                                          </m:r>
                                        </m:e>
                                      </m:d>
                                    </m:e>
                                  </m:d>
                                </m:e>
                                <m:sup>
                                  <m:r>
                                    <a:rPr lang="en-US" altLang="zh-CN" sz="1600" b="0" i="1" smtClean="0">
                                      <a:latin typeface="Cambria Math" panose="02040503050406030204" pitchFamily="18" charset="0"/>
                                    </a:rPr>
                                    <m:t>2</m:t>
                                  </m:r>
                                </m:sup>
                              </m:sSup>
                            </m:e>
                          </m:nary>
                        </m:e>
                      </m:nary>
                    </m:oMath>
                  </m:oMathPara>
                </a14:m>
                <a:endParaRPr lang="zh-CN" altLang="en-US" dirty="0">
                  <a:latin typeface="Times New Roman" panose="02020603050405020304" pitchFamily="18" charset="0"/>
                  <a:cs typeface="Times New Roman" panose="02020603050405020304" pitchFamily="18" charset="0"/>
                </a:endParaRPr>
              </a:p>
            </p:txBody>
          </p:sp>
        </mc:Choice>
        <mc:Fallback>
          <p:sp>
            <p:nvSpPr>
              <p:cNvPr id="38" name="矩形 37">
                <a:extLst>
                  <a:ext uri="{FF2B5EF4-FFF2-40B4-BE49-F238E27FC236}">
                    <a16:creationId xmlns:a16="http://schemas.microsoft.com/office/drawing/2014/main" id="{8AFEDAD5-A663-40F3-A4D6-DD9E95CE1275}"/>
                  </a:ext>
                </a:extLst>
              </p:cNvPr>
              <p:cNvSpPr>
                <a:spLocks noRot="1" noChangeAspect="1" noMove="1" noResize="1" noEditPoints="1" noAdjustHandles="1" noChangeArrowheads="1" noChangeShapeType="1" noTextEdit="1"/>
              </p:cNvSpPr>
              <p:nvPr/>
            </p:nvSpPr>
            <p:spPr>
              <a:xfrm>
                <a:off x="6221982" y="3058748"/>
                <a:ext cx="2639963" cy="789703"/>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9" name="矩形 38">
                <a:extLst>
                  <a:ext uri="{FF2B5EF4-FFF2-40B4-BE49-F238E27FC236}">
                    <a16:creationId xmlns:a16="http://schemas.microsoft.com/office/drawing/2014/main" id="{5BB4303C-E2E5-42CE-B887-BD6FBE9541DF}"/>
                  </a:ext>
                </a:extLst>
              </p:cNvPr>
              <p:cNvSpPr/>
              <p:nvPr/>
            </p:nvSpPr>
            <p:spPr>
              <a:xfrm>
                <a:off x="6155095" y="3898415"/>
                <a:ext cx="2639963" cy="917239"/>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f>
                        <m:fPr>
                          <m:ctrlPr>
                            <a:rPr lang="en-US" altLang="zh-CN" sz="1600" b="0" i="0" smtClean="0">
                              <a:latin typeface="Cambria Math" panose="02040503050406030204" pitchFamily="18" charset="0"/>
                            </a:rPr>
                          </m:ctrlPr>
                        </m:fPr>
                        <m:num>
                          <m:nary>
                            <m:naryPr>
                              <m:chr m:val="∑"/>
                              <m:limLoc m:val="undOvr"/>
                              <m:ctrlPr>
                                <a:rPr lang="zh-CN" altLang="en-US" sz="1600" smtClean="0">
                                  <a:latin typeface="Cambria Math" panose="02040503050406030204" pitchFamily="18" charset="0"/>
                                </a:rPr>
                              </m:ctrlPr>
                            </m:naryPr>
                            <m:sub>
                              <m:r>
                                <a:rPr lang="zh-CN" altLang="en-US" sz="1600" i="1">
                                  <a:latin typeface="Cambria Math" panose="02040503050406030204" pitchFamily="18" charset="0"/>
                                </a:rPr>
                                <m:t>𝑠</m:t>
                              </m:r>
                              <m:r>
                                <a:rPr lang="zh-CN" altLang="en-US" sz="1600" i="0">
                                  <a:latin typeface="Cambria Math" panose="02040503050406030204" pitchFamily="18" charset="0"/>
                                </a:rPr>
                                <m:t>=</m:t>
                              </m:r>
                              <m:r>
                                <a:rPr lang="en-US" altLang="zh-CN" sz="1600" b="0" i="1" smtClean="0">
                                  <a:latin typeface="Cambria Math" panose="02040503050406030204" pitchFamily="18" charset="0"/>
                                </a:rPr>
                                <m:t>1</m:t>
                              </m:r>
                            </m:sub>
                            <m:sup>
                              <m:r>
                                <a:rPr lang="zh-CN" altLang="en-US" sz="1600" i="1">
                                  <a:latin typeface="Cambria Math" panose="02040503050406030204" pitchFamily="18" charset="0"/>
                                </a:rPr>
                                <m:t>h</m:t>
                              </m:r>
                            </m:sup>
                            <m:e>
                              <m:nary>
                                <m:naryPr>
                                  <m:chr m:val="∑"/>
                                  <m:limLoc m:val="undOvr"/>
                                  <m:ctrlPr>
                                    <a:rPr lang="zh-CN" altLang="en-US" sz="1600" i="1">
                                      <a:latin typeface="Cambria Math" panose="02040503050406030204" pitchFamily="18" charset="0"/>
                                    </a:rPr>
                                  </m:ctrlPr>
                                </m:naryPr>
                                <m:sub>
                                  <m:r>
                                    <a:rPr lang="zh-CN" altLang="en-US" sz="1600" i="1">
                                      <a:latin typeface="Cambria Math" panose="02040503050406030204" pitchFamily="18" charset="0"/>
                                    </a:rPr>
                                    <m:t>𝑡</m:t>
                                  </m:r>
                                  <m:r>
                                    <a:rPr lang="zh-CN" altLang="en-US" sz="1600" i="0">
                                      <a:latin typeface="Cambria Math" panose="02040503050406030204" pitchFamily="18" charset="0"/>
                                    </a:rPr>
                                    <m:t>=</m:t>
                                  </m:r>
                                  <m:r>
                                    <a:rPr lang="en-US" altLang="zh-CN" sz="1600" b="0" i="1" smtClean="0">
                                      <a:latin typeface="Cambria Math" panose="02040503050406030204" pitchFamily="18" charset="0"/>
                                    </a:rPr>
                                    <m:t>1</m:t>
                                  </m:r>
                                </m:sub>
                                <m:sup>
                                  <m:r>
                                    <a:rPr lang="zh-CN" altLang="en-US" sz="1600" i="1">
                                      <a:latin typeface="Cambria Math" panose="02040503050406030204" pitchFamily="18" charset="0"/>
                                    </a:rPr>
                                    <m:t>𝑤</m:t>
                                  </m:r>
                                </m:sup>
                                <m:e>
                                  <m:sSub>
                                    <m:sSubPr>
                                      <m:ctrlPr>
                                        <a:rPr lang="en-US" altLang="zh-CN" sz="1600" i="1">
                                          <a:latin typeface="Cambria Math" panose="02040503050406030204" pitchFamily="18" charset="0"/>
                                        </a:rPr>
                                      </m:ctrlPr>
                                    </m:sSubPr>
                                    <m:e>
                                      <m:r>
                                        <a:rPr lang="zh-CN" altLang="en-US" sz="1600" i="1">
                                          <a:latin typeface="Cambria Math" panose="02040503050406030204" pitchFamily="18" charset="0"/>
                                        </a:rPr>
                                        <m:t>𝑆</m:t>
                                      </m:r>
                                    </m:e>
                                    <m:sub>
                                      <m:r>
                                        <a:rPr lang="en-US" altLang="zh-CN" sz="1600" i="1">
                                          <a:latin typeface="Cambria Math" panose="02040503050406030204" pitchFamily="18" charset="0"/>
                                        </a:rPr>
                                        <m:t>𝑥𝑦</m:t>
                                      </m:r>
                                    </m:sub>
                                  </m:sSub>
                                  <m:r>
                                    <a:rPr lang="zh-CN" altLang="en-US" sz="1600">
                                      <a:latin typeface="Cambria Math" panose="02040503050406030204" pitchFamily="18" charset="0"/>
                                    </a:rPr>
                                    <m:t>∙</m:t>
                                  </m:r>
                                </m:e>
                              </m:nary>
                            </m:e>
                          </m:nary>
                          <m:r>
                            <a:rPr lang="zh-CN" altLang="en-US" sz="1600" i="1">
                              <a:latin typeface="Cambria Math" panose="02040503050406030204" pitchFamily="18" charset="0"/>
                            </a:rPr>
                            <m:t>𝑇</m:t>
                          </m:r>
                        </m:num>
                        <m:den>
                          <m:rad>
                            <m:radPr>
                              <m:degHide m:val="on"/>
                              <m:ctrlPr>
                                <a:rPr lang="en-US" altLang="zh-CN" sz="1600" b="0" i="1" smtClean="0">
                                  <a:latin typeface="Cambria Math" panose="02040503050406030204" pitchFamily="18" charset="0"/>
                                </a:rPr>
                              </m:ctrlPr>
                            </m:radPr>
                            <m:deg/>
                            <m:e>
                              <m:nary>
                                <m:naryPr>
                                  <m:chr m:val="∑"/>
                                  <m:limLoc m:val="undOvr"/>
                                  <m:ctrlPr>
                                    <a:rPr lang="zh-CN" altLang="en-US" sz="1600" i="1">
                                      <a:latin typeface="Cambria Math" panose="02040503050406030204" pitchFamily="18" charset="0"/>
                                    </a:rPr>
                                  </m:ctrlPr>
                                </m:naryPr>
                                <m:sub>
                                  <m:r>
                                    <a:rPr lang="zh-CN" altLang="en-US" sz="1600" i="1">
                                      <a:latin typeface="Cambria Math" panose="02040503050406030204" pitchFamily="18" charset="0"/>
                                    </a:rPr>
                                    <m:t>𝑠</m:t>
                                  </m:r>
                                  <m:r>
                                    <a:rPr lang="zh-CN" altLang="en-US" sz="1600">
                                      <a:latin typeface="Cambria Math" panose="02040503050406030204" pitchFamily="18" charset="0"/>
                                    </a:rPr>
                                    <m:t>=</m:t>
                                  </m:r>
                                  <m:r>
                                    <a:rPr lang="en-US" altLang="zh-CN" sz="1600" i="1">
                                      <a:latin typeface="Cambria Math" panose="02040503050406030204" pitchFamily="18" charset="0"/>
                                    </a:rPr>
                                    <m:t>1</m:t>
                                  </m:r>
                                </m:sub>
                                <m:sup>
                                  <m:r>
                                    <a:rPr lang="zh-CN" altLang="en-US" sz="1600" i="1">
                                      <a:latin typeface="Cambria Math" panose="02040503050406030204" pitchFamily="18" charset="0"/>
                                    </a:rPr>
                                    <m:t>h</m:t>
                                  </m:r>
                                </m:sup>
                                <m:e>
                                  <m:nary>
                                    <m:naryPr>
                                      <m:chr m:val="∑"/>
                                      <m:limLoc m:val="undOvr"/>
                                      <m:ctrlPr>
                                        <a:rPr lang="zh-CN" altLang="en-US" sz="1600" i="1">
                                          <a:latin typeface="Cambria Math" panose="02040503050406030204" pitchFamily="18" charset="0"/>
                                        </a:rPr>
                                      </m:ctrlPr>
                                    </m:naryPr>
                                    <m:sub>
                                      <m:r>
                                        <a:rPr lang="zh-CN" altLang="en-US" sz="1600" i="1">
                                          <a:latin typeface="Cambria Math" panose="02040503050406030204" pitchFamily="18" charset="0"/>
                                        </a:rPr>
                                        <m:t>𝑡</m:t>
                                      </m:r>
                                      <m:r>
                                        <a:rPr lang="zh-CN" altLang="en-US" sz="1600">
                                          <a:latin typeface="Cambria Math" panose="02040503050406030204" pitchFamily="18" charset="0"/>
                                        </a:rPr>
                                        <m:t>=</m:t>
                                      </m:r>
                                      <m:r>
                                        <a:rPr lang="en-US" altLang="zh-CN" sz="1600" i="1">
                                          <a:latin typeface="Cambria Math" panose="02040503050406030204" pitchFamily="18" charset="0"/>
                                        </a:rPr>
                                        <m:t>1</m:t>
                                      </m:r>
                                    </m:sub>
                                    <m:sup>
                                      <m:r>
                                        <a:rPr lang="zh-CN" altLang="en-US" sz="1600" i="1">
                                          <a:latin typeface="Cambria Math" panose="02040503050406030204" pitchFamily="18" charset="0"/>
                                        </a:rPr>
                                        <m:t>𝑤</m:t>
                                      </m:r>
                                    </m:sup>
                                    <m:e>
                                      <m:sSubSup>
                                        <m:sSubSupPr>
                                          <m:ctrlPr>
                                            <a:rPr lang="en-US" altLang="zh-CN" sz="1600" b="0" i="1" smtClean="0">
                                              <a:latin typeface="Cambria Math" panose="02040503050406030204" pitchFamily="18" charset="0"/>
                                            </a:rPr>
                                          </m:ctrlPr>
                                        </m:sSubSupPr>
                                        <m:e>
                                          <m:r>
                                            <a:rPr lang="zh-CN" altLang="en-US" sz="1600" i="1">
                                              <a:latin typeface="Cambria Math" panose="02040503050406030204" pitchFamily="18" charset="0"/>
                                            </a:rPr>
                                            <m:t>𝑆</m:t>
                                          </m:r>
                                        </m:e>
                                        <m:sub>
                                          <m:r>
                                            <a:rPr lang="en-US" altLang="zh-CN" sz="1600" i="1">
                                              <a:latin typeface="Cambria Math" panose="02040503050406030204" pitchFamily="18" charset="0"/>
                                            </a:rPr>
                                            <m:t>𝑥𝑦</m:t>
                                          </m:r>
                                        </m:sub>
                                        <m:sup>
                                          <m:r>
                                            <a:rPr lang="en-US" altLang="zh-CN" sz="1600" b="0" i="1" smtClean="0">
                                              <a:latin typeface="Cambria Math" panose="02040503050406030204" pitchFamily="18" charset="0"/>
                                            </a:rPr>
                                            <m:t>2</m:t>
                                          </m:r>
                                        </m:sup>
                                      </m:sSubSup>
                                    </m:e>
                                  </m:nary>
                                </m:e>
                              </m:nary>
                            </m:e>
                          </m:rad>
                          <m:r>
                            <m:rPr>
                              <m:brk/>
                            </m:rPr>
                            <a:rPr lang="en-US" altLang="zh-CN" sz="1600" b="0" i="1" smtClean="0">
                              <a:latin typeface="Cambria Math" panose="02040503050406030204" pitchFamily="18" charset="0"/>
                              <a:ea typeface="Cambria Math" panose="02040503050406030204" pitchFamily="18" charset="0"/>
                            </a:rPr>
                            <m:t>∙</m:t>
                          </m:r>
                          <m:rad>
                            <m:radPr>
                              <m:degHide m:val="on"/>
                              <m:ctrlPr>
                                <a:rPr lang="en-US" altLang="zh-CN" sz="1600" i="1">
                                  <a:latin typeface="Cambria Math" panose="02040503050406030204" pitchFamily="18" charset="0"/>
                                </a:rPr>
                              </m:ctrlPr>
                            </m:radPr>
                            <m:deg/>
                            <m:e>
                              <m:nary>
                                <m:naryPr>
                                  <m:chr m:val="∑"/>
                                  <m:limLoc m:val="undOvr"/>
                                  <m:ctrlPr>
                                    <a:rPr lang="zh-CN" altLang="en-US" sz="1600" i="1">
                                      <a:latin typeface="Cambria Math" panose="02040503050406030204" pitchFamily="18" charset="0"/>
                                    </a:rPr>
                                  </m:ctrlPr>
                                </m:naryPr>
                                <m:sub>
                                  <m:r>
                                    <a:rPr lang="zh-CN" altLang="en-US" sz="1600" i="1">
                                      <a:latin typeface="Cambria Math" panose="02040503050406030204" pitchFamily="18" charset="0"/>
                                    </a:rPr>
                                    <m:t>𝑠</m:t>
                                  </m:r>
                                  <m:r>
                                    <a:rPr lang="zh-CN" altLang="en-US" sz="1600">
                                      <a:latin typeface="Cambria Math" panose="02040503050406030204" pitchFamily="18" charset="0"/>
                                    </a:rPr>
                                    <m:t>=</m:t>
                                  </m:r>
                                  <m:r>
                                    <a:rPr lang="en-US" altLang="zh-CN" sz="1600" i="1">
                                      <a:latin typeface="Cambria Math" panose="02040503050406030204" pitchFamily="18" charset="0"/>
                                    </a:rPr>
                                    <m:t>1</m:t>
                                  </m:r>
                                </m:sub>
                                <m:sup>
                                  <m:r>
                                    <a:rPr lang="zh-CN" altLang="en-US" sz="1600" i="1">
                                      <a:latin typeface="Cambria Math" panose="02040503050406030204" pitchFamily="18" charset="0"/>
                                    </a:rPr>
                                    <m:t>h</m:t>
                                  </m:r>
                                </m:sup>
                                <m:e>
                                  <m:nary>
                                    <m:naryPr>
                                      <m:chr m:val="∑"/>
                                      <m:limLoc m:val="undOvr"/>
                                      <m:ctrlPr>
                                        <a:rPr lang="zh-CN" altLang="en-US" sz="1600" i="1">
                                          <a:latin typeface="Cambria Math" panose="02040503050406030204" pitchFamily="18" charset="0"/>
                                        </a:rPr>
                                      </m:ctrlPr>
                                    </m:naryPr>
                                    <m:sub>
                                      <m:r>
                                        <a:rPr lang="zh-CN" altLang="en-US" sz="1600" i="1">
                                          <a:latin typeface="Cambria Math" panose="02040503050406030204" pitchFamily="18" charset="0"/>
                                        </a:rPr>
                                        <m:t>𝑡</m:t>
                                      </m:r>
                                      <m:r>
                                        <a:rPr lang="zh-CN" altLang="en-US" sz="1600">
                                          <a:latin typeface="Cambria Math" panose="02040503050406030204" pitchFamily="18" charset="0"/>
                                        </a:rPr>
                                        <m:t>=</m:t>
                                      </m:r>
                                      <m:r>
                                        <a:rPr lang="en-US" altLang="zh-CN" sz="1600" i="1">
                                          <a:latin typeface="Cambria Math" panose="02040503050406030204" pitchFamily="18" charset="0"/>
                                        </a:rPr>
                                        <m:t>1</m:t>
                                      </m:r>
                                    </m:sub>
                                    <m:sup>
                                      <m:r>
                                        <a:rPr lang="zh-CN" altLang="en-US" sz="1600" i="1">
                                          <a:latin typeface="Cambria Math" panose="02040503050406030204" pitchFamily="18" charset="0"/>
                                        </a:rPr>
                                        <m:t>𝑤</m:t>
                                      </m:r>
                                    </m:sup>
                                    <m:e>
                                      <m:sSup>
                                        <m:sSupPr>
                                          <m:ctrlPr>
                                            <a:rPr lang="en-US" altLang="zh-CN" sz="1600" b="0" i="1" smtClean="0">
                                              <a:latin typeface="Cambria Math" panose="02040503050406030204" pitchFamily="18" charset="0"/>
                                            </a:rPr>
                                          </m:ctrlPr>
                                        </m:sSupPr>
                                        <m:e>
                                          <m:r>
                                            <a:rPr lang="en-US" altLang="zh-CN" sz="1600" b="0" i="1" smtClean="0">
                                              <a:latin typeface="Cambria Math" panose="02040503050406030204" pitchFamily="18" charset="0"/>
                                            </a:rPr>
                                            <m:t>𝑇</m:t>
                                          </m:r>
                                        </m:e>
                                        <m:sup>
                                          <m:r>
                                            <a:rPr lang="en-US" altLang="zh-CN" sz="1600" b="0" i="1" smtClean="0">
                                              <a:latin typeface="Cambria Math" panose="02040503050406030204" pitchFamily="18" charset="0"/>
                                            </a:rPr>
                                            <m:t>2</m:t>
                                          </m:r>
                                        </m:sup>
                                      </m:sSup>
                                    </m:e>
                                  </m:nary>
                                </m:e>
                              </m:nary>
                            </m:e>
                          </m:rad>
                        </m:den>
                      </m:f>
                    </m:oMath>
                  </m:oMathPara>
                </a14:m>
                <a:endParaRPr lang="zh-CN" altLang="en-US" sz="1600" dirty="0">
                  <a:latin typeface="Times New Roman" panose="02020603050405020304" pitchFamily="18" charset="0"/>
                  <a:cs typeface="Times New Roman" panose="02020603050405020304" pitchFamily="18" charset="0"/>
                </a:endParaRPr>
              </a:p>
            </p:txBody>
          </p:sp>
        </mc:Choice>
        <mc:Fallback>
          <p:sp>
            <p:nvSpPr>
              <p:cNvPr id="39" name="矩形 38">
                <a:extLst>
                  <a:ext uri="{FF2B5EF4-FFF2-40B4-BE49-F238E27FC236}">
                    <a16:creationId xmlns:a16="http://schemas.microsoft.com/office/drawing/2014/main" id="{5BB4303C-E2E5-42CE-B887-BD6FBE9541DF}"/>
                  </a:ext>
                </a:extLst>
              </p:cNvPr>
              <p:cNvSpPr>
                <a:spLocks noRot="1" noChangeAspect="1" noMove="1" noResize="1" noEditPoints="1" noAdjustHandles="1" noChangeArrowheads="1" noChangeShapeType="1" noTextEdit="1"/>
              </p:cNvSpPr>
              <p:nvPr/>
            </p:nvSpPr>
            <p:spPr>
              <a:xfrm>
                <a:off x="6155095" y="3898415"/>
                <a:ext cx="2639963" cy="917239"/>
              </a:xfrm>
              <a:prstGeom prst="rect">
                <a:avLst/>
              </a:prstGeom>
              <a:blipFill>
                <a:blip r:embed="rId6"/>
                <a:stretch>
                  <a:fillRect r="-739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50811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anim calcmode="lin" valueType="num">
                                      <p:cBhvr>
                                        <p:cTn id="8" dur="500" fill="hold"/>
                                        <p:tgtEl>
                                          <p:spTgt spid="37"/>
                                        </p:tgtEl>
                                        <p:attrNameLst>
                                          <p:attrName>ppt_x</p:attrName>
                                        </p:attrNameLst>
                                      </p:cBhvr>
                                      <p:tavLst>
                                        <p:tav tm="0">
                                          <p:val>
                                            <p:strVal val="#ppt_x"/>
                                          </p:val>
                                        </p:tav>
                                        <p:tav tm="100000">
                                          <p:val>
                                            <p:strVal val="#ppt_x"/>
                                          </p:val>
                                        </p:tav>
                                      </p:tavLst>
                                    </p:anim>
                                    <p:anim calcmode="lin" valueType="num">
                                      <p:cBhvr>
                                        <p:cTn id="9" dur="500" fill="hold"/>
                                        <p:tgtEl>
                                          <p:spTgt spid="3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8"/>
                                        </p:tgtEl>
                                        <p:attrNameLst>
                                          <p:attrName>style.visibility</p:attrName>
                                        </p:attrNameLst>
                                      </p:cBhvr>
                                      <p:to>
                                        <p:strVal val="visible"/>
                                      </p:to>
                                    </p:set>
                                    <p:animEffect transition="in" filter="fade">
                                      <p:cBhvr>
                                        <p:cTn id="14" dur="500"/>
                                        <p:tgtEl>
                                          <p:spTgt spid="38"/>
                                        </p:tgtEl>
                                      </p:cBhvr>
                                    </p:animEffect>
                                    <p:anim calcmode="lin" valueType="num">
                                      <p:cBhvr>
                                        <p:cTn id="15" dur="500" fill="hold"/>
                                        <p:tgtEl>
                                          <p:spTgt spid="38"/>
                                        </p:tgtEl>
                                        <p:attrNameLst>
                                          <p:attrName>ppt_x</p:attrName>
                                        </p:attrNameLst>
                                      </p:cBhvr>
                                      <p:tavLst>
                                        <p:tav tm="0">
                                          <p:val>
                                            <p:strVal val="#ppt_x"/>
                                          </p:val>
                                        </p:tav>
                                        <p:tav tm="100000">
                                          <p:val>
                                            <p:strVal val="#ppt_x"/>
                                          </p:val>
                                        </p:tav>
                                      </p:tavLst>
                                    </p:anim>
                                    <p:anim calcmode="lin" valueType="num">
                                      <p:cBhvr>
                                        <p:cTn id="16" dur="500" fill="hold"/>
                                        <p:tgtEl>
                                          <p:spTgt spid="3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9"/>
                                        </p:tgtEl>
                                        <p:attrNameLst>
                                          <p:attrName>style.visibility</p:attrName>
                                        </p:attrNameLst>
                                      </p:cBhvr>
                                      <p:to>
                                        <p:strVal val="visible"/>
                                      </p:to>
                                    </p:set>
                                    <p:animEffect transition="in" filter="fade">
                                      <p:cBhvr>
                                        <p:cTn id="21" dur="500"/>
                                        <p:tgtEl>
                                          <p:spTgt spid="39"/>
                                        </p:tgtEl>
                                      </p:cBhvr>
                                    </p:animEffect>
                                    <p:anim calcmode="lin" valueType="num">
                                      <p:cBhvr>
                                        <p:cTn id="22" dur="500" fill="hold"/>
                                        <p:tgtEl>
                                          <p:spTgt spid="39"/>
                                        </p:tgtEl>
                                        <p:attrNameLst>
                                          <p:attrName>ppt_x</p:attrName>
                                        </p:attrNameLst>
                                      </p:cBhvr>
                                      <p:tavLst>
                                        <p:tav tm="0">
                                          <p:val>
                                            <p:strVal val="#ppt_x"/>
                                          </p:val>
                                        </p:tav>
                                        <p:tav tm="100000">
                                          <p:val>
                                            <p:strVal val="#ppt_x"/>
                                          </p:val>
                                        </p:tav>
                                      </p:tavLst>
                                    </p:anim>
                                    <p:anim calcmode="lin" valueType="num">
                                      <p:cBhvr>
                                        <p:cTn id="23" dur="500" fill="hold"/>
                                        <p:tgtEl>
                                          <p:spTgt spid="3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8" grpId="0"/>
      <p:bldP spid="3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7CC6AD28-4DF1-44A7-8091-B478770A2405}"/>
              </a:ext>
            </a:extLst>
          </p:cNvPr>
          <p:cNvSpPr>
            <a:spLocks noGrp="1"/>
          </p:cNvSpPr>
          <p:nvPr>
            <p:ph type="title"/>
          </p:nvPr>
        </p:nvSpPr>
        <p:spPr/>
        <p:txBody>
          <a:bodyPr/>
          <a:lstStyle/>
          <a:p>
            <a:r>
              <a:rPr lang="zh-CN" altLang="en-US" dirty="0"/>
              <a:t>搜索空间</a:t>
            </a:r>
          </a:p>
        </p:txBody>
      </p:sp>
      <p:graphicFrame>
        <p:nvGraphicFramePr>
          <p:cNvPr id="4" name="表格 3">
            <a:extLst>
              <a:ext uri="{FF2B5EF4-FFF2-40B4-BE49-F238E27FC236}">
                <a16:creationId xmlns:a16="http://schemas.microsoft.com/office/drawing/2014/main" id="{60AD99B4-776C-40A2-9476-7B87FBCE8672}"/>
              </a:ext>
            </a:extLst>
          </p:cNvPr>
          <p:cNvGraphicFramePr>
            <a:graphicFrameLocks noGrp="1"/>
          </p:cNvGraphicFramePr>
          <p:nvPr/>
        </p:nvGraphicFramePr>
        <p:xfrm>
          <a:off x="786395" y="2218191"/>
          <a:ext cx="1980000" cy="3168000"/>
        </p:xfrm>
        <a:graphic>
          <a:graphicData uri="http://schemas.openxmlformats.org/drawingml/2006/table">
            <a:tbl>
              <a:tblPr firstRow="1" bandRow="1">
                <a:tableStyleId>{5C22544A-7EE6-4342-B048-85BDC9FD1C3A}</a:tableStyleId>
              </a:tblPr>
              <a:tblGrid>
                <a:gridCol w="396000">
                  <a:extLst>
                    <a:ext uri="{9D8B030D-6E8A-4147-A177-3AD203B41FA5}">
                      <a16:colId xmlns:a16="http://schemas.microsoft.com/office/drawing/2014/main" val="1966161172"/>
                    </a:ext>
                  </a:extLst>
                </a:gridCol>
                <a:gridCol w="396000">
                  <a:extLst>
                    <a:ext uri="{9D8B030D-6E8A-4147-A177-3AD203B41FA5}">
                      <a16:colId xmlns:a16="http://schemas.microsoft.com/office/drawing/2014/main" val="3196946015"/>
                    </a:ext>
                  </a:extLst>
                </a:gridCol>
                <a:gridCol w="396000">
                  <a:extLst>
                    <a:ext uri="{9D8B030D-6E8A-4147-A177-3AD203B41FA5}">
                      <a16:colId xmlns:a16="http://schemas.microsoft.com/office/drawing/2014/main" val="4289067521"/>
                    </a:ext>
                  </a:extLst>
                </a:gridCol>
                <a:gridCol w="396000">
                  <a:extLst>
                    <a:ext uri="{9D8B030D-6E8A-4147-A177-3AD203B41FA5}">
                      <a16:colId xmlns:a16="http://schemas.microsoft.com/office/drawing/2014/main" val="2843536225"/>
                    </a:ext>
                  </a:extLst>
                </a:gridCol>
                <a:gridCol w="396000">
                  <a:extLst>
                    <a:ext uri="{9D8B030D-6E8A-4147-A177-3AD203B41FA5}">
                      <a16:colId xmlns:a16="http://schemas.microsoft.com/office/drawing/2014/main" val="644270124"/>
                    </a:ext>
                  </a:extLst>
                </a:gridCol>
              </a:tblGrid>
              <a:tr h="396000">
                <a:tc>
                  <a:txBody>
                    <a:bodyPr/>
                    <a:lstStyle/>
                    <a:p>
                      <a:pPr algn="ctr"/>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08668706"/>
                  </a:ext>
                </a:extLst>
              </a:tr>
              <a:tr h="396000">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1</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35138892"/>
                  </a:ext>
                </a:extLst>
              </a:tr>
              <a:tr h="396000">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1</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1</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1</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36620039"/>
                  </a:ext>
                </a:extLst>
              </a:tr>
              <a:tr h="396000">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1</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52947990"/>
                  </a:ext>
                </a:extLst>
              </a:tr>
              <a:tr h="396000">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46098978"/>
                  </a:ext>
                </a:extLst>
              </a:tr>
              <a:tr h="396000">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17332426"/>
                  </a:ext>
                </a:extLst>
              </a:tr>
              <a:tr h="396000">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1</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1</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1</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1</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1</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3033196512"/>
                  </a:ext>
                </a:extLst>
              </a:tr>
              <a:tr h="396000">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1</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1</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1</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1</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1</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4141251338"/>
                  </a:ext>
                </a:extLst>
              </a:tr>
            </a:tbl>
          </a:graphicData>
        </a:graphic>
      </p:graphicFrame>
      <p:graphicFrame>
        <p:nvGraphicFramePr>
          <p:cNvPr id="5" name="表格 4">
            <a:extLst>
              <a:ext uri="{FF2B5EF4-FFF2-40B4-BE49-F238E27FC236}">
                <a16:creationId xmlns:a16="http://schemas.microsoft.com/office/drawing/2014/main" id="{43AF278C-F21A-40F7-8D6E-347FD0D216B6}"/>
              </a:ext>
            </a:extLst>
          </p:cNvPr>
          <p:cNvGraphicFramePr>
            <a:graphicFrameLocks noGrp="1"/>
          </p:cNvGraphicFramePr>
          <p:nvPr/>
        </p:nvGraphicFramePr>
        <p:xfrm>
          <a:off x="3271855" y="4198191"/>
          <a:ext cx="1188000" cy="1188000"/>
        </p:xfrm>
        <a:graphic>
          <a:graphicData uri="http://schemas.openxmlformats.org/drawingml/2006/table">
            <a:tbl>
              <a:tblPr firstRow="1" bandRow="1">
                <a:tableStyleId>{5C22544A-7EE6-4342-B048-85BDC9FD1C3A}</a:tableStyleId>
              </a:tblPr>
              <a:tblGrid>
                <a:gridCol w="396000">
                  <a:extLst>
                    <a:ext uri="{9D8B030D-6E8A-4147-A177-3AD203B41FA5}">
                      <a16:colId xmlns:a16="http://schemas.microsoft.com/office/drawing/2014/main" val="2399994850"/>
                    </a:ext>
                  </a:extLst>
                </a:gridCol>
                <a:gridCol w="396000">
                  <a:extLst>
                    <a:ext uri="{9D8B030D-6E8A-4147-A177-3AD203B41FA5}">
                      <a16:colId xmlns:a16="http://schemas.microsoft.com/office/drawing/2014/main" val="555664748"/>
                    </a:ext>
                  </a:extLst>
                </a:gridCol>
                <a:gridCol w="396000">
                  <a:extLst>
                    <a:ext uri="{9D8B030D-6E8A-4147-A177-3AD203B41FA5}">
                      <a16:colId xmlns:a16="http://schemas.microsoft.com/office/drawing/2014/main" val="866176568"/>
                    </a:ext>
                  </a:extLst>
                </a:gridCol>
              </a:tblGrid>
              <a:tr h="396000">
                <a:tc>
                  <a:txBody>
                    <a:bodyPr/>
                    <a:lstStyle/>
                    <a:p>
                      <a:pPr algn="ctr"/>
                      <a:r>
                        <a:rPr lang="en-US" altLang="zh-CN" b="0" dirty="0">
                          <a:solidFill>
                            <a:schemeClr val="tx1"/>
                          </a:solidFill>
                          <a:latin typeface="Times New Roman" panose="02020603050405020304" pitchFamily="18" charset="0"/>
                          <a:cs typeface="Times New Roman" panose="02020603050405020304" pitchFamily="18" charset="0"/>
                        </a:rPr>
                        <a:t>0</a:t>
                      </a:r>
                      <a:endParaRPr lang="zh-CN" alt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dirty="0">
                          <a:solidFill>
                            <a:schemeClr val="tx1"/>
                          </a:solidFill>
                          <a:latin typeface="Times New Roman" panose="02020603050405020304" pitchFamily="18" charset="0"/>
                          <a:cs typeface="Times New Roman" panose="02020603050405020304" pitchFamily="18" charset="0"/>
                        </a:rPr>
                        <a:t>1</a:t>
                      </a:r>
                      <a:endParaRPr lang="zh-CN" alt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altLang="zh-CN" b="0" dirty="0">
                          <a:solidFill>
                            <a:schemeClr val="tx1"/>
                          </a:solidFill>
                          <a:latin typeface="Times New Roman" panose="02020603050405020304" pitchFamily="18" charset="0"/>
                          <a:cs typeface="Times New Roman" panose="02020603050405020304" pitchFamily="18" charset="0"/>
                        </a:rPr>
                        <a:t>0</a:t>
                      </a:r>
                      <a:endParaRPr lang="zh-CN" alt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00833037"/>
                  </a:ext>
                </a:extLst>
              </a:tr>
              <a:tr h="396000">
                <a:tc>
                  <a:txBody>
                    <a:bodyPr/>
                    <a:lstStyle/>
                    <a:p>
                      <a:pPr algn="ctr"/>
                      <a:r>
                        <a:rPr lang="en-US" altLang="zh-CN" b="0" dirty="0">
                          <a:solidFill>
                            <a:schemeClr val="tx1"/>
                          </a:solidFill>
                          <a:latin typeface="Times New Roman" panose="02020603050405020304" pitchFamily="18" charset="0"/>
                          <a:cs typeface="Times New Roman" panose="02020603050405020304" pitchFamily="18" charset="0"/>
                        </a:rPr>
                        <a:t>1</a:t>
                      </a:r>
                      <a:endParaRPr lang="zh-CN" alt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altLang="zh-CN" b="0" dirty="0">
                          <a:solidFill>
                            <a:schemeClr val="tx1"/>
                          </a:solidFill>
                          <a:latin typeface="Times New Roman" panose="02020603050405020304" pitchFamily="18" charset="0"/>
                          <a:cs typeface="Times New Roman" panose="02020603050405020304" pitchFamily="18" charset="0"/>
                        </a:rPr>
                        <a:t>1</a:t>
                      </a:r>
                      <a:endParaRPr lang="zh-CN" alt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altLang="zh-CN" b="0" dirty="0">
                          <a:solidFill>
                            <a:schemeClr val="tx1"/>
                          </a:solidFill>
                          <a:latin typeface="Times New Roman" panose="02020603050405020304" pitchFamily="18" charset="0"/>
                          <a:cs typeface="Times New Roman" panose="02020603050405020304" pitchFamily="18" charset="0"/>
                        </a:rPr>
                        <a:t>1</a:t>
                      </a:r>
                      <a:endParaRPr lang="zh-CN" alt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2104157816"/>
                  </a:ext>
                </a:extLst>
              </a:tr>
              <a:tr h="396000">
                <a:tc>
                  <a:txBody>
                    <a:bodyPr/>
                    <a:lstStyle/>
                    <a:p>
                      <a:pPr algn="ctr"/>
                      <a:r>
                        <a:rPr lang="en-US" altLang="zh-CN" b="0" dirty="0">
                          <a:solidFill>
                            <a:schemeClr val="tx1"/>
                          </a:solidFill>
                          <a:latin typeface="Times New Roman" panose="02020603050405020304" pitchFamily="18" charset="0"/>
                          <a:cs typeface="Times New Roman" panose="02020603050405020304" pitchFamily="18" charset="0"/>
                        </a:rPr>
                        <a:t>0</a:t>
                      </a:r>
                      <a:endParaRPr lang="zh-CN" alt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dirty="0">
                          <a:solidFill>
                            <a:schemeClr val="tx1"/>
                          </a:solidFill>
                          <a:latin typeface="Times New Roman" panose="02020603050405020304" pitchFamily="18" charset="0"/>
                          <a:cs typeface="Times New Roman" panose="02020603050405020304" pitchFamily="18" charset="0"/>
                        </a:rPr>
                        <a:t>1</a:t>
                      </a:r>
                      <a:endParaRPr lang="zh-CN" alt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altLang="zh-CN" b="0" dirty="0">
                          <a:solidFill>
                            <a:schemeClr val="tx1"/>
                          </a:solidFill>
                          <a:latin typeface="Times New Roman" panose="02020603050405020304" pitchFamily="18" charset="0"/>
                          <a:cs typeface="Times New Roman" panose="02020603050405020304" pitchFamily="18" charset="0"/>
                        </a:rPr>
                        <a:t>0</a:t>
                      </a:r>
                      <a:endParaRPr lang="zh-CN" alt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48850823"/>
                  </a:ext>
                </a:extLst>
              </a:tr>
            </a:tbl>
          </a:graphicData>
        </a:graphic>
      </p:graphicFrame>
      <p:sp>
        <p:nvSpPr>
          <p:cNvPr id="6" name="文本框 5">
            <a:extLst>
              <a:ext uri="{FF2B5EF4-FFF2-40B4-BE49-F238E27FC236}">
                <a16:creationId xmlns:a16="http://schemas.microsoft.com/office/drawing/2014/main" id="{F41D40B8-6A7C-440B-844B-90FA2482C24C}"/>
              </a:ext>
            </a:extLst>
          </p:cNvPr>
          <p:cNvSpPr txBox="1"/>
          <p:nvPr/>
        </p:nvSpPr>
        <p:spPr>
          <a:xfrm>
            <a:off x="3478568" y="5386191"/>
            <a:ext cx="774571" cy="369332"/>
          </a:xfrm>
          <a:prstGeom prst="rect">
            <a:avLst/>
          </a:prstGeom>
          <a:noFill/>
        </p:spPr>
        <p:txBody>
          <a:bodyPr wrap="none" rtlCol="0">
            <a:spAutoFit/>
          </a:bodyPr>
          <a:lstStyle/>
          <a:p>
            <a:r>
              <a:rPr lang="zh-CN" altLang="en-US" dirty="0"/>
              <a:t>模板</a:t>
            </a:r>
            <a:r>
              <a:rPr lang="en-US" altLang="zh-CN" i="1" dirty="0">
                <a:latin typeface="Times New Roman" panose="02020603050405020304" pitchFamily="18" charset="0"/>
                <a:cs typeface="Times New Roman" panose="02020603050405020304" pitchFamily="18" charset="0"/>
              </a:rPr>
              <a:t>T</a:t>
            </a:r>
            <a:endParaRPr lang="zh-CN" altLang="en-US" i="1" dirty="0">
              <a:latin typeface="Times New Roman" panose="02020603050405020304" pitchFamily="18" charset="0"/>
              <a:cs typeface="Times New Roman" panose="02020603050405020304" pitchFamily="18" charset="0"/>
            </a:endParaRPr>
          </a:p>
        </p:txBody>
      </p:sp>
      <p:sp>
        <p:nvSpPr>
          <p:cNvPr id="7" name="文本框 6">
            <a:extLst>
              <a:ext uri="{FF2B5EF4-FFF2-40B4-BE49-F238E27FC236}">
                <a16:creationId xmlns:a16="http://schemas.microsoft.com/office/drawing/2014/main" id="{3F1CBFDF-763E-40FC-BDCB-4CCFEFA8C6C1}"/>
              </a:ext>
            </a:extLst>
          </p:cNvPr>
          <p:cNvSpPr txBox="1"/>
          <p:nvPr/>
        </p:nvSpPr>
        <p:spPr>
          <a:xfrm>
            <a:off x="1164689" y="5386191"/>
            <a:ext cx="1223412" cy="369332"/>
          </a:xfrm>
          <a:prstGeom prst="rect">
            <a:avLst/>
          </a:prstGeom>
          <a:noFill/>
        </p:spPr>
        <p:txBody>
          <a:bodyPr wrap="none" rtlCol="0">
            <a:spAutoFit/>
          </a:bodyPr>
          <a:lstStyle/>
          <a:p>
            <a:r>
              <a:rPr lang="zh-CN" altLang="en-US" dirty="0"/>
              <a:t>搜索图像</a:t>
            </a:r>
            <a:r>
              <a:rPr lang="en-US" altLang="zh-CN" i="1" dirty="0">
                <a:latin typeface="Times New Roman" panose="02020603050405020304" pitchFamily="18" charset="0"/>
                <a:cs typeface="Times New Roman" panose="02020603050405020304" pitchFamily="18" charset="0"/>
              </a:rPr>
              <a:t>S</a:t>
            </a:r>
            <a:endParaRPr lang="zh-CN" altLang="en-US" i="1" dirty="0">
              <a:latin typeface="Times New Roman" panose="02020603050405020304" pitchFamily="18" charset="0"/>
              <a:cs typeface="Times New Roman" panose="02020603050405020304" pitchFamily="18" charset="0"/>
            </a:endParaRPr>
          </a:p>
        </p:txBody>
      </p:sp>
      <p:sp>
        <p:nvSpPr>
          <p:cNvPr id="2" name="矩形 1">
            <a:extLst>
              <a:ext uri="{FF2B5EF4-FFF2-40B4-BE49-F238E27FC236}">
                <a16:creationId xmlns:a16="http://schemas.microsoft.com/office/drawing/2014/main" id="{6AE7E305-76F2-47A1-B6C6-12E83ECB5504}"/>
              </a:ext>
            </a:extLst>
          </p:cNvPr>
          <p:cNvSpPr/>
          <p:nvPr/>
        </p:nvSpPr>
        <p:spPr>
          <a:xfrm>
            <a:off x="1633326" y="4247228"/>
            <a:ext cx="1080654" cy="1072342"/>
          </a:xfrm>
          <a:prstGeom prst="rect">
            <a:avLst/>
          </a:prstGeom>
          <a:noFill/>
          <a:ln w="38100">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连接符 15">
            <a:extLst>
              <a:ext uri="{FF2B5EF4-FFF2-40B4-BE49-F238E27FC236}">
                <a16:creationId xmlns:a16="http://schemas.microsoft.com/office/drawing/2014/main" id="{1C3CF67D-A2FE-47CF-B0A2-5E98B6A7B8B0}"/>
              </a:ext>
            </a:extLst>
          </p:cNvPr>
          <p:cNvCxnSpPr/>
          <p:nvPr/>
        </p:nvCxnSpPr>
        <p:spPr>
          <a:xfrm>
            <a:off x="3271855" y="3937599"/>
            <a:ext cx="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7DE73C93-E393-4B19-9805-671E1ED4D65E}"/>
              </a:ext>
            </a:extLst>
          </p:cNvPr>
          <p:cNvCxnSpPr/>
          <p:nvPr/>
        </p:nvCxnSpPr>
        <p:spPr>
          <a:xfrm>
            <a:off x="4446345" y="3937599"/>
            <a:ext cx="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DC216C5D-6D2E-4845-AD2F-789FE71DB338}"/>
              </a:ext>
            </a:extLst>
          </p:cNvPr>
          <p:cNvCxnSpPr>
            <a:cxnSpLocks/>
          </p:cNvCxnSpPr>
          <p:nvPr/>
        </p:nvCxnSpPr>
        <p:spPr>
          <a:xfrm>
            <a:off x="3271855" y="4047545"/>
            <a:ext cx="1174490"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DEC15931-97D0-4464-ACEE-68E10333A399}"/>
              </a:ext>
            </a:extLst>
          </p:cNvPr>
          <p:cNvSpPr txBox="1"/>
          <p:nvPr/>
        </p:nvSpPr>
        <p:spPr>
          <a:xfrm>
            <a:off x="3732451" y="3772156"/>
            <a:ext cx="351378" cy="369332"/>
          </a:xfrm>
          <a:prstGeom prst="rect">
            <a:avLst/>
          </a:prstGeom>
          <a:noFill/>
        </p:spPr>
        <p:txBody>
          <a:bodyPr wrap="none" rtlCol="0">
            <a:spAutoFit/>
          </a:bodyPr>
          <a:lstStyle/>
          <a:p>
            <a:r>
              <a:rPr lang="en-US" altLang="zh-CN" i="1" dirty="0">
                <a:latin typeface="Times New Roman" panose="02020603050405020304" pitchFamily="18" charset="0"/>
                <a:cs typeface="Times New Roman" panose="02020603050405020304" pitchFamily="18" charset="0"/>
              </a:rPr>
              <a:t>w</a:t>
            </a:r>
            <a:endParaRPr lang="zh-CN" altLang="en-US" i="1" dirty="0">
              <a:latin typeface="Times New Roman" panose="02020603050405020304" pitchFamily="18" charset="0"/>
              <a:cs typeface="Times New Roman" panose="02020603050405020304" pitchFamily="18" charset="0"/>
            </a:endParaRPr>
          </a:p>
        </p:txBody>
      </p:sp>
      <p:cxnSp>
        <p:nvCxnSpPr>
          <p:cNvPr id="22" name="直接连接符 21">
            <a:extLst>
              <a:ext uri="{FF2B5EF4-FFF2-40B4-BE49-F238E27FC236}">
                <a16:creationId xmlns:a16="http://schemas.microsoft.com/office/drawing/2014/main" id="{87B6B539-CA1C-4CC5-BC3F-F928609E2C7E}"/>
              </a:ext>
            </a:extLst>
          </p:cNvPr>
          <p:cNvCxnSpPr>
            <a:cxnSpLocks/>
          </p:cNvCxnSpPr>
          <p:nvPr/>
        </p:nvCxnSpPr>
        <p:spPr>
          <a:xfrm rot="5400000">
            <a:off x="3093771" y="4083891"/>
            <a:ext cx="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D75B4756-536A-4F64-AD0F-AF4BD9D80C9A}"/>
              </a:ext>
            </a:extLst>
          </p:cNvPr>
          <p:cNvCxnSpPr>
            <a:cxnSpLocks/>
          </p:cNvCxnSpPr>
          <p:nvPr/>
        </p:nvCxnSpPr>
        <p:spPr>
          <a:xfrm rot="5400000">
            <a:off x="3085380" y="5279082"/>
            <a:ext cx="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B4690162-AEB6-47F0-A1FC-0D1048A8ABC0}"/>
              </a:ext>
            </a:extLst>
          </p:cNvPr>
          <p:cNvCxnSpPr>
            <a:cxnSpLocks/>
          </p:cNvCxnSpPr>
          <p:nvPr/>
        </p:nvCxnSpPr>
        <p:spPr>
          <a:xfrm>
            <a:off x="3093771" y="4198191"/>
            <a:ext cx="0" cy="1195191"/>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5" name="文本框 24">
            <a:extLst>
              <a:ext uri="{FF2B5EF4-FFF2-40B4-BE49-F238E27FC236}">
                <a16:creationId xmlns:a16="http://schemas.microsoft.com/office/drawing/2014/main" id="{2E728074-0F9E-44BE-AD1E-D23D30D21406}"/>
              </a:ext>
            </a:extLst>
          </p:cNvPr>
          <p:cNvSpPr txBox="1"/>
          <p:nvPr/>
        </p:nvSpPr>
        <p:spPr>
          <a:xfrm>
            <a:off x="2862753" y="4569785"/>
            <a:ext cx="311304" cy="369332"/>
          </a:xfrm>
          <a:prstGeom prst="rect">
            <a:avLst/>
          </a:prstGeom>
          <a:noFill/>
        </p:spPr>
        <p:txBody>
          <a:bodyPr wrap="none" rtlCol="0">
            <a:spAutoFit/>
          </a:bodyPr>
          <a:lstStyle/>
          <a:p>
            <a:r>
              <a:rPr lang="en-US" altLang="zh-CN" i="1" dirty="0">
                <a:latin typeface="Times New Roman" panose="02020603050405020304" pitchFamily="18" charset="0"/>
                <a:cs typeface="Times New Roman" panose="02020603050405020304" pitchFamily="18" charset="0"/>
              </a:rPr>
              <a:t>h</a:t>
            </a:r>
            <a:endParaRPr lang="zh-CN" altLang="en-US" i="1" dirty="0">
              <a:latin typeface="Times New Roman" panose="02020603050405020304" pitchFamily="18" charset="0"/>
              <a:cs typeface="Times New Roman" panose="02020603050405020304" pitchFamily="18" charset="0"/>
            </a:endParaRPr>
          </a:p>
        </p:txBody>
      </p:sp>
      <p:cxnSp>
        <p:nvCxnSpPr>
          <p:cNvPr id="27" name="直接连接符 26">
            <a:extLst>
              <a:ext uri="{FF2B5EF4-FFF2-40B4-BE49-F238E27FC236}">
                <a16:creationId xmlns:a16="http://schemas.microsoft.com/office/drawing/2014/main" id="{460DB57F-A66E-4DD8-B580-9EE787368FE1}"/>
              </a:ext>
            </a:extLst>
          </p:cNvPr>
          <p:cNvCxnSpPr>
            <a:cxnSpLocks/>
          </p:cNvCxnSpPr>
          <p:nvPr/>
        </p:nvCxnSpPr>
        <p:spPr>
          <a:xfrm rot="5400000">
            <a:off x="592745" y="2103891"/>
            <a:ext cx="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3CC000DA-569C-4D7D-B375-72CB6ACFD205}"/>
              </a:ext>
            </a:extLst>
          </p:cNvPr>
          <p:cNvCxnSpPr>
            <a:cxnSpLocks/>
          </p:cNvCxnSpPr>
          <p:nvPr/>
        </p:nvCxnSpPr>
        <p:spPr>
          <a:xfrm rot="5400000">
            <a:off x="608324" y="5271891"/>
            <a:ext cx="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529BB29A-2FA6-4CFC-BB9D-56D1A1DCA58B}"/>
              </a:ext>
            </a:extLst>
          </p:cNvPr>
          <p:cNvCxnSpPr>
            <a:cxnSpLocks/>
          </p:cNvCxnSpPr>
          <p:nvPr/>
        </p:nvCxnSpPr>
        <p:spPr>
          <a:xfrm>
            <a:off x="592745" y="2218191"/>
            <a:ext cx="0" cy="316800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0" name="文本框 29">
            <a:extLst>
              <a:ext uri="{FF2B5EF4-FFF2-40B4-BE49-F238E27FC236}">
                <a16:creationId xmlns:a16="http://schemas.microsoft.com/office/drawing/2014/main" id="{53A873C0-78CA-4DB4-86A2-216AC298E15C}"/>
              </a:ext>
            </a:extLst>
          </p:cNvPr>
          <p:cNvSpPr txBox="1"/>
          <p:nvPr/>
        </p:nvSpPr>
        <p:spPr>
          <a:xfrm>
            <a:off x="297393" y="3617525"/>
            <a:ext cx="351378" cy="369332"/>
          </a:xfrm>
          <a:prstGeom prst="rect">
            <a:avLst/>
          </a:prstGeom>
          <a:noFill/>
        </p:spPr>
        <p:txBody>
          <a:bodyPr wrap="none" rtlCol="0">
            <a:spAutoFit/>
          </a:bodyPr>
          <a:lstStyle/>
          <a:p>
            <a:r>
              <a:rPr lang="en-US" altLang="zh-CN" i="1" dirty="0">
                <a:latin typeface="Times New Roman" panose="02020603050405020304" pitchFamily="18" charset="0"/>
                <a:cs typeface="Times New Roman" panose="02020603050405020304" pitchFamily="18" charset="0"/>
              </a:rPr>
              <a:t>H</a:t>
            </a:r>
            <a:endParaRPr lang="zh-CN" altLang="en-US" i="1" dirty="0">
              <a:latin typeface="Times New Roman" panose="02020603050405020304" pitchFamily="18" charset="0"/>
              <a:cs typeface="Times New Roman" panose="02020603050405020304" pitchFamily="18" charset="0"/>
            </a:endParaRPr>
          </a:p>
        </p:txBody>
      </p:sp>
      <p:cxnSp>
        <p:nvCxnSpPr>
          <p:cNvPr id="32" name="直接连接符 31">
            <a:extLst>
              <a:ext uri="{FF2B5EF4-FFF2-40B4-BE49-F238E27FC236}">
                <a16:creationId xmlns:a16="http://schemas.microsoft.com/office/drawing/2014/main" id="{CBA7240A-1AFA-4A14-BB9E-BA4944F1E9CE}"/>
              </a:ext>
            </a:extLst>
          </p:cNvPr>
          <p:cNvCxnSpPr/>
          <p:nvPr/>
        </p:nvCxnSpPr>
        <p:spPr>
          <a:xfrm>
            <a:off x="786395" y="1946239"/>
            <a:ext cx="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id="{53317093-B7CF-439C-B65A-BC468C32AF21}"/>
              </a:ext>
            </a:extLst>
          </p:cNvPr>
          <p:cNvCxnSpPr/>
          <p:nvPr/>
        </p:nvCxnSpPr>
        <p:spPr>
          <a:xfrm>
            <a:off x="2766395" y="1946239"/>
            <a:ext cx="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接箭头连接符 33">
            <a:extLst>
              <a:ext uri="{FF2B5EF4-FFF2-40B4-BE49-F238E27FC236}">
                <a16:creationId xmlns:a16="http://schemas.microsoft.com/office/drawing/2014/main" id="{5272A0EB-BB50-46DE-B65F-3D5FFD065E49}"/>
              </a:ext>
            </a:extLst>
          </p:cNvPr>
          <p:cNvCxnSpPr>
            <a:cxnSpLocks/>
          </p:cNvCxnSpPr>
          <p:nvPr/>
        </p:nvCxnSpPr>
        <p:spPr>
          <a:xfrm>
            <a:off x="786395" y="2056185"/>
            <a:ext cx="1980000" cy="4354"/>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6" name="文本框 35">
            <a:extLst>
              <a:ext uri="{FF2B5EF4-FFF2-40B4-BE49-F238E27FC236}">
                <a16:creationId xmlns:a16="http://schemas.microsoft.com/office/drawing/2014/main" id="{2E8395A2-73FA-474C-8126-8F10C0403BDB}"/>
              </a:ext>
            </a:extLst>
          </p:cNvPr>
          <p:cNvSpPr txBox="1"/>
          <p:nvPr/>
        </p:nvSpPr>
        <p:spPr>
          <a:xfrm>
            <a:off x="1600706" y="1770033"/>
            <a:ext cx="377026" cy="369332"/>
          </a:xfrm>
          <a:prstGeom prst="rect">
            <a:avLst/>
          </a:prstGeom>
          <a:noFill/>
        </p:spPr>
        <p:txBody>
          <a:bodyPr wrap="none" rtlCol="0">
            <a:spAutoFit/>
          </a:bodyPr>
          <a:lstStyle/>
          <a:p>
            <a:r>
              <a:rPr lang="en-US" altLang="zh-CN" i="1" dirty="0">
                <a:latin typeface="Times New Roman" panose="02020603050405020304" pitchFamily="18" charset="0"/>
                <a:cs typeface="Times New Roman" panose="02020603050405020304" pitchFamily="18" charset="0"/>
              </a:rPr>
              <a:t>W</a:t>
            </a:r>
            <a:endParaRPr lang="zh-CN" altLang="en-US" i="1" dirty="0">
              <a:latin typeface="Times New Roman" panose="02020603050405020304" pitchFamily="18" charset="0"/>
              <a:cs typeface="Times New Roman" panose="02020603050405020304" pitchFamily="18" charset="0"/>
            </a:endParaRPr>
          </a:p>
        </p:txBody>
      </p:sp>
      <p:sp>
        <p:nvSpPr>
          <p:cNvPr id="38" name="矩形 37">
            <a:extLst>
              <a:ext uri="{FF2B5EF4-FFF2-40B4-BE49-F238E27FC236}">
                <a16:creationId xmlns:a16="http://schemas.microsoft.com/office/drawing/2014/main" id="{033E296F-8044-40D9-A273-4C3B4BFAB821}"/>
              </a:ext>
            </a:extLst>
          </p:cNvPr>
          <p:cNvSpPr/>
          <p:nvPr/>
        </p:nvSpPr>
        <p:spPr>
          <a:xfrm>
            <a:off x="852930" y="2279433"/>
            <a:ext cx="1066352" cy="2272768"/>
          </a:xfrm>
          <a:prstGeom prst="rect">
            <a:avLst/>
          </a:prstGeom>
          <a:noFill/>
          <a:ln w="38100">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箭头: 右 38">
            <a:extLst>
              <a:ext uri="{FF2B5EF4-FFF2-40B4-BE49-F238E27FC236}">
                <a16:creationId xmlns:a16="http://schemas.microsoft.com/office/drawing/2014/main" id="{A784C538-56A3-4796-84AD-6182E5678E2F}"/>
              </a:ext>
            </a:extLst>
          </p:cNvPr>
          <p:cNvSpPr/>
          <p:nvPr/>
        </p:nvSpPr>
        <p:spPr>
          <a:xfrm rot="20729328">
            <a:off x="1915903" y="2827438"/>
            <a:ext cx="1202776" cy="45719"/>
          </a:xfrm>
          <a:prstGeom prst="rightArrow">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文本框 39">
            <a:extLst>
              <a:ext uri="{FF2B5EF4-FFF2-40B4-BE49-F238E27FC236}">
                <a16:creationId xmlns:a16="http://schemas.microsoft.com/office/drawing/2014/main" id="{24CDA52E-16FE-4A98-B2CA-FEF2BE450416}"/>
              </a:ext>
            </a:extLst>
          </p:cNvPr>
          <p:cNvSpPr txBox="1"/>
          <p:nvPr/>
        </p:nvSpPr>
        <p:spPr>
          <a:xfrm>
            <a:off x="2845745" y="2304064"/>
            <a:ext cx="3185487" cy="369332"/>
          </a:xfrm>
          <a:prstGeom prst="rect">
            <a:avLst/>
          </a:prstGeom>
          <a:noFill/>
        </p:spPr>
        <p:txBody>
          <a:bodyPr wrap="none" rtlCol="0">
            <a:spAutoFit/>
          </a:bodyPr>
          <a:lstStyle/>
          <a:p>
            <a:r>
              <a:rPr lang="zh-CN" altLang="en-US" dirty="0">
                <a:latin typeface="宋体" panose="02010600030101010101" pitchFamily="2" charset="-122"/>
                <a:ea typeface="宋体" panose="02010600030101010101" pitchFamily="2" charset="-122"/>
              </a:rPr>
              <a:t>搜索子图左上角点遍历的区域</a:t>
            </a:r>
            <a:endParaRPr lang="en-US" altLang="zh-CN" dirty="0">
              <a:latin typeface="宋体" panose="02010600030101010101" pitchFamily="2" charset="-122"/>
              <a:ea typeface="宋体" panose="02010600030101010101" pitchFamily="2" charset="-122"/>
            </a:endParaRPr>
          </a:p>
        </p:txBody>
      </p:sp>
      <mc:AlternateContent xmlns:mc="http://schemas.openxmlformats.org/markup-compatibility/2006">
        <mc:Choice xmlns:a14="http://schemas.microsoft.com/office/drawing/2010/main" Requires="a14">
          <p:sp>
            <p:nvSpPr>
              <p:cNvPr id="8" name="矩形 7">
                <a:extLst>
                  <a:ext uri="{FF2B5EF4-FFF2-40B4-BE49-F238E27FC236}">
                    <a16:creationId xmlns:a16="http://schemas.microsoft.com/office/drawing/2014/main" id="{C2BB276A-20AA-427F-BC9D-29718EF776A3}"/>
                  </a:ext>
                </a:extLst>
              </p:cNvPr>
              <p:cNvSpPr/>
              <p:nvPr/>
            </p:nvSpPr>
            <p:spPr>
              <a:xfrm>
                <a:off x="4697656" y="3251096"/>
                <a:ext cx="2818711" cy="923330"/>
              </a:xfrm>
              <a:prstGeom prst="rect">
                <a:avLst/>
              </a:prstGeom>
              <a:ln>
                <a:solidFill>
                  <a:schemeClr val="tx1"/>
                </a:solidFill>
              </a:ln>
            </p:spPr>
            <p:txBody>
              <a:bodyPr wrap="square">
                <a:spAutoFit/>
              </a:bodyPr>
              <a:lstStyle/>
              <a:p>
                <a:r>
                  <a:rPr lang="zh-CN" altLang="en-US" dirty="0">
                    <a:latin typeface="宋体" panose="02010600030101010101" pitchFamily="2" charset="-122"/>
                    <a:ea typeface="宋体" panose="02010600030101010101" pitchFamily="2" charset="-122"/>
                    <a:cs typeface="Times New Roman" panose="02020603050405020304" pitchFamily="18" charset="0"/>
                  </a:rPr>
                  <a:t>搜索空间中共</a:t>
                </a:r>
                <a:endParaRPr lang="en-US" altLang="zh-CN" dirty="0">
                  <a:latin typeface="宋体" panose="02010600030101010101" pitchFamily="2" charset="-122"/>
                  <a:ea typeface="宋体" panose="02010600030101010101" pitchFamily="2" charset="-122"/>
                  <a:cs typeface="Times New Roman" panose="02020603050405020304" pitchFamily="18" charset="0"/>
                </a:endParaRPr>
              </a:p>
              <a:p>
                <a:pPr/>
                <a14:m>
                  <m:oMathPara xmlns:m="http://schemas.openxmlformats.org/officeDocument/2006/math">
                    <m:oMathParaPr>
                      <m:jc m:val="left"/>
                    </m:oMathParaPr>
                    <m:oMath xmlns:m="http://schemas.openxmlformats.org/officeDocument/2006/math">
                      <m:d>
                        <m:dPr>
                          <m:ctrlPr>
                            <a:rPr lang="en-US" altLang="zh-CN" i="1">
                              <a:latin typeface="Cambria Math" panose="02040503050406030204" pitchFamily="18" charset="0"/>
                              <a:ea typeface="宋体" panose="02010600030101010101" pitchFamily="2" charset="-122"/>
                              <a:cs typeface="Times New Roman" panose="02020603050405020304" pitchFamily="18" charset="0"/>
                            </a:rPr>
                          </m:ctrlPr>
                        </m:dPr>
                        <m:e>
                          <m:r>
                            <a:rPr lang="en-US" altLang="zh-CN" i="1">
                              <a:latin typeface="Cambria Math" panose="02040503050406030204" pitchFamily="18" charset="0"/>
                              <a:ea typeface="宋体" panose="02010600030101010101" pitchFamily="2" charset="-122"/>
                              <a:cs typeface="Times New Roman" panose="02020603050405020304" pitchFamily="18" charset="0"/>
                            </a:rPr>
                            <m:t>𝑊</m:t>
                          </m:r>
                          <m:r>
                            <a:rPr lang="en-US" altLang="zh-CN" i="1">
                              <a:latin typeface="Cambria Math" panose="02040503050406030204" pitchFamily="18" charset="0"/>
                              <a:ea typeface="宋体" panose="02010600030101010101" pitchFamily="2" charset="-122"/>
                              <a:cs typeface="Times New Roman" panose="02020603050405020304" pitchFamily="18" charset="0"/>
                            </a:rPr>
                            <m:t>−</m:t>
                          </m:r>
                          <m:r>
                            <a:rPr lang="en-US" altLang="zh-CN" i="1">
                              <a:latin typeface="Cambria Math" panose="02040503050406030204" pitchFamily="18" charset="0"/>
                              <a:ea typeface="宋体" panose="02010600030101010101" pitchFamily="2" charset="-122"/>
                              <a:cs typeface="Times New Roman" panose="02020603050405020304" pitchFamily="18" charset="0"/>
                            </a:rPr>
                            <m:t>𝑤</m:t>
                          </m:r>
                          <m:r>
                            <a:rPr lang="en-US" altLang="zh-CN" i="1">
                              <a:latin typeface="Cambria Math" panose="02040503050406030204" pitchFamily="18" charset="0"/>
                              <a:ea typeface="宋体" panose="02010600030101010101" pitchFamily="2" charset="-122"/>
                              <a:cs typeface="Times New Roman" panose="02020603050405020304" pitchFamily="18" charset="0"/>
                            </a:rPr>
                            <m:t>+1</m:t>
                          </m:r>
                        </m:e>
                      </m:d>
                      <m:r>
                        <a:rPr lang="en-US" altLang="zh-CN" i="1" smtClean="0">
                          <a:latin typeface="Cambria Math" panose="02040503050406030204" pitchFamily="18" charset="0"/>
                          <a:ea typeface="Cambria Math" panose="02040503050406030204" pitchFamily="18" charset="0"/>
                          <a:cs typeface="Times New Roman" panose="02020603050405020304" pitchFamily="18" charset="0"/>
                        </a:rPr>
                        <m:t>∙</m:t>
                      </m:r>
                      <m:d>
                        <m:dPr>
                          <m:ctrlPr>
                            <a:rPr lang="en-US" altLang="zh-CN" i="1">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i="1">
                              <a:latin typeface="Cambria Math" panose="02040503050406030204" pitchFamily="18" charset="0"/>
                              <a:ea typeface="Cambria Math" panose="02040503050406030204" pitchFamily="18" charset="0"/>
                              <a:cs typeface="Times New Roman" panose="02020603050405020304" pitchFamily="18" charset="0"/>
                            </a:rPr>
                            <m:t>𝐻</m:t>
                          </m:r>
                          <m:r>
                            <a:rPr lang="en-US" altLang="zh-CN" i="1">
                              <a:latin typeface="Cambria Math" panose="02040503050406030204" pitchFamily="18" charset="0"/>
                              <a:ea typeface="Cambria Math" panose="02040503050406030204" pitchFamily="18" charset="0"/>
                              <a:cs typeface="Times New Roman" panose="02020603050405020304" pitchFamily="18" charset="0"/>
                            </a:rPr>
                            <m:t>−</m:t>
                          </m:r>
                          <m:r>
                            <a:rPr lang="en-US" altLang="zh-CN" i="1">
                              <a:latin typeface="Cambria Math" panose="02040503050406030204" pitchFamily="18" charset="0"/>
                              <a:ea typeface="Cambria Math" panose="02040503050406030204" pitchFamily="18" charset="0"/>
                              <a:cs typeface="Times New Roman" panose="02020603050405020304" pitchFamily="18" charset="0"/>
                            </a:rPr>
                            <m:t>h</m:t>
                          </m:r>
                          <m:r>
                            <a:rPr lang="en-US" altLang="zh-CN" i="1">
                              <a:latin typeface="Cambria Math" panose="02040503050406030204" pitchFamily="18" charset="0"/>
                              <a:ea typeface="Cambria Math" panose="02040503050406030204" pitchFamily="18" charset="0"/>
                              <a:cs typeface="Times New Roman" panose="02020603050405020304" pitchFamily="18" charset="0"/>
                            </a:rPr>
                            <m:t>+1</m:t>
                          </m:r>
                        </m:e>
                      </m:d>
                    </m:oMath>
                  </m:oMathPara>
                </a14:m>
                <a:endParaRPr lang="en-US" altLang="zh-CN" dirty="0">
                  <a:latin typeface="宋体" panose="02010600030101010101" pitchFamily="2" charset="-122"/>
                  <a:ea typeface="Cambria Math" panose="02040503050406030204" pitchFamily="18" charset="0"/>
                  <a:cs typeface="Times New Roman" panose="02020603050405020304" pitchFamily="18" charset="0"/>
                </a:endParaRPr>
              </a:p>
              <a:p>
                <a:r>
                  <a:rPr lang="zh-CN" altLang="en-US" dirty="0">
                    <a:latin typeface="宋体" panose="02010600030101010101" pitchFamily="2" charset="-122"/>
                    <a:ea typeface="宋体" panose="02010600030101010101" pitchFamily="2" charset="-122"/>
                    <a:cs typeface="Times New Roman" panose="02020603050405020304" pitchFamily="18" charset="0"/>
                  </a:rPr>
                  <a:t>个子图。</a:t>
                </a:r>
              </a:p>
            </p:txBody>
          </p:sp>
        </mc:Choice>
        <mc:Fallback>
          <p:sp>
            <p:nvSpPr>
              <p:cNvPr id="8" name="矩形 7">
                <a:extLst>
                  <a:ext uri="{FF2B5EF4-FFF2-40B4-BE49-F238E27FC236}">
                    <a16:creationId xmlns:a16="http://schemas.microsoft.com/office/drawing/2014/main" id="{C2BB276A-20AA-427F-BC9D-29718EF776A3}"/>
                  </a:ext>
                </a:extLst>
              </p:cNvPr>
              <p:cNvSpPr>
                <a:spLocks noRot="1" noChangeAspect="1" noMove="1" noResize="1" noEditPoints="1" noAdjustHandles="1" noChangeArrowheads="1" noChangeShapeType="1" noTextEdit="1"/>
              </p:cNvSpPr>
              <p:nvPr/>
            </p:nvSpPr>
            <p:spPr>
              <a:xfrm>
                <a:off x="4697656" y="3251096"/>
                <a:ext cx="2818711" cy="923330"/>
              </a:xfrm>
              <a:prstGeom prst="rect">
                <a:avLst/>
              </a:prstGeom>
              <a:blipFill>
                <a:blip r:embed="rId3"/>
                <a:stretch>
                  <a:fillRect l="-1724" t="-2597" b="-8442"/>
                </a:stretch>
              </a:blipFill>
              <a:ln>
                <a:solidFill>
                  <a:schemeClr val="tx1"/>
                </a:solid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1" name="文本框 20">
                <a:extLst>
                  <a:ext uri="{FF2B5EF4-FFF2-40B4-BE49-F238E27FC236}">
                    <a16:creationId xmlns:a16="http://schemas.microsoft.com/office/drawing/2014/main" id="{7EC11212-981F-4E78-8610-EF19BB4B9B44}"/>
                  </a:ext>
                </a:extLst>
              </p:cNvPr>
              <p:cNvSpPr txBox="1"/>
              <p:nvPr/>
            </p:nvSpPr>
            <p:spPr>
              <a:xfrm>
                <a:off x="5219905" y="4522554"/>
                <a:ext cx="3909639" cy="646331"/>
              </a:xfrm>
              <a:prstGeom prst="rect">
                <a:avLst/>
              </a:prstGeom>
              <a:noFill/>
            </p:spPr>
            <p:txBody>
              <a:bodyPr wrap="square" rtlCol="0">
                <a:spAutoFit/>
              </a:bodyPr>
              <a:lstStyle/>
              <a:p>
                <a:pPr algn="ctr"/>
                <a:r>
                  <a:rPr lang="zh-CN" altLang="en-US" dirty="0">
                    <a:latin typeface="宋体" panose="02010600030101010101" pitchFamily="2" charset="-122"/>
                    <a:ea typeface="宋体" panose="02010600030101010101" pitchFamily="2" charset="-122"/>
                  </a:rPr>
                  <a:t>经典算法复杂度：</a:t>
                </a:r>
                <a:endParaRPr lang="en-US" altLang="zh-CN" dirty="0">
                  <a:latin typeface="宋体" panose="02010600030101010101" pitchFamily="2" charset="-122"/>
                  <a:ea typeface="宋体" panose="02010600030101010101" pitchFamily="2" charset="-122"/>
                </a:endParaRPr>
              </a:p>
              <a:p>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d>
                        <m:dPr>
                          <m:ctrlPr>
                            <a:rPr lang="en-US" altLang="zh-CN" i="1">
                              <a:latin typeface="Cambria Math" panose="02040503050406030204" pitchFamily="18" charset="0"/>
                              <a:ea typeface="宋体" panose="02010600030101010101" pitchFamily="2" charset="-122"/>
                              <a:cs typeface="Times New Roman" panose="02020603050405020304" pitchFamily="18" charset="0"/>
                            </a:rPr>
                          </m:ctrlPr>
                        </m:dPr>
                        <m:e>
                          <m:r>
                            <a:rPr lang="en-US" altLang="zh-CN" i="1">
                              <a:latin typeface="Cambria Math" panose="02040503050406030204" pitchFamily="18" charset="0"/>
                              <a:ea typeface="宋体" panose="02010600030101010101" pitchFamily="2" charset="-122"/>
                              <a:cs typeface="Times New Roman" panose="02020603050405020304" pitchFamily="18" charset="0"/>
                            </a:rPr>
                            <m:t>𝑊</m:t>
                          </m:r>
                          <m:r>
                            <a:rPr lang="en-US" altLang="zh-CN" i="1">
                              <a:latin typeface="Cambria Math" panose="02040503050406030204" pitchFamily="18" charset="0"/>
                              <a:ea typeface="宋体" panose="02010600030101010101" pitchFamily="2" charset="-122"/>
                              <a:cs typeface="Times New Roman" panose="02020603050405020304" pitchFamily="18" charset="0"/>
                            </a:rPr>
                            <m:t>−</m:t>
                          </m:r>
                          <m:r>
                            <a:rPr lang="en-US" altLang="zh-CN" i="1">
                              <a:latin typeface="Cambria Math" panose="02040503050406030204" pitchFamily="18" charset="0"/>
                              <a:ea typeface="宋体" panose="02010600030101010101" pitchFamily="2" charset="-122"/>
                              <a:cs typeface="Times New Roman" panose="02020603050405020304" pitchFamily="18" charset="0"/>
                            </a:rPr>
                            <m:t>𝑤</m:t>
                          </m:r>
                          <m:r>
                            <a:rPr lang="en-US" altLang="zh-CN" i="1">
                              <a:latin typeface="Cambria Math" panose="02040503050406030204" pitchFamily="18" charset="0"/>
                              <a:ea typeface="宋体" panose="02010600030101010101" pitchFamily="2" charset="-122"/>
                              <a:cs typeface="Times New Roman" panose="02020603050405020304" pitchFamily="18" charset="0"/>
                            </a:rPr>
                            <m:t>+1</m:t>
                          </m:r>
                        </m:e>
                      </m:d>
                      <m:r>
                        <a:rPr lang="en-US" altLang="zh-CN" i="1">
                          <a:latin typeface="Cambria Math" panose="02040503050406030204" pitchFamily="18" charset="0"/>
                          <a:ea typeface="Cambria Math" panose="02040503050406030204" pitchFamily="18" charset="0"/>
                          <a:cs typeface="Times New Roman" panose="02020603050405020304" pitchFamily="18" charset="0"/>
                        </a:rPr>
                        <m:t>∙</m:t>
                      </m:r>
                      <m:d>
                        <m:dPr>
                          <m:ctrlPr>
                            <a:rPr lang="en-US" altLang="zh-CN" i="1">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i="1">
                              <a:latin typeface="Cambria Math" panose="02040503050406030204" pitchFamily="18" charset="0"/>
                              <a:ea typeface="Cambria Math" panose="02040503050406030204" pitchFamily="18" charset="0"/>
                              <a:cs typeface="Times New Roman" panose="02020603050405020304" pitchFamily="18" charset="0"/>
                            </a:rPr>
                            <m:t>𝐻</m:t>
                          </m:r>
                          <m:r>
                            <a:rPr lang="en-US" altLang="zh-CN" i="1">
                              <a:latin typeface="Cambria Math" panose="02040503050406030204" pitchFamily="18" charset="0"/>
                              <a:ea typeface="Cambria Math" panose="02040503050406030204" pitchFamily="18" charset="0"/>
                              <a:cs typeface="Times New Roman" panose="02020603050405020304" pitchFamily="18" charset="0"/>
                            </a:rPr>
                            <m:t>−</m:t>
                          </m:r>
                          <m:r>
                            <a:rPr lang="en-US" altLang="zh-CN" i="1">
                              <a:latin typeface="Cambria Math" panose="02040503050406030204" pitchFamily="18" charset="0"/>
                              <a:ea typeface="Cambria Math" panose="02040503050406030204" pitchFamily="18" charset="0"/>
                              <a:cs typeface="Times New Roman" panose="02020603050405020304" pitchFamily="18" charset="0"/>
                            </a:rPr>
                            <m:t>h</m:t>
                          </m:r>
                          <m:r>
                            <a:rPr lang="en-US" altLang="zh-CN" i="1">
                              <a:latin typeface="Cambria Math" panose="02040503050406030204" pitchFamily="18" charset="0"/>
                              <a:ea typeface="Cambria Math" panose="02040503050406030204" pitchFamily="18" charset="0"/>
                              <a:cs typeface="Times New Roman" panose="02020603050405020304" pitchFamily="18" charset="0"/>
                            </a:rPr>
                            <m:t>+1</m:t>
                          </m:r>
                        </m:e>
                      </m:d>
                      <m:r>
                        <a:rPr lang="en-US" altLang="zh-CN"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i="1">
                          <a:latin typeface="Cambria Math" panose="02040503050406030204" pitchFamily="18" charset="0"/>
                        </a:rPr>
                        <m:t>𝑤</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h</m:t>
                      </m:r>
                      <m:r>
                        <a:rPr lang="zh-CN" altLang="en-US" i="1" smtClean="0">
                          <a:latin typeface="Cambria Math" panose="02040503050406030204" pitchFamily="18" charset="0"/>
                          <a:ea typeface="Cambria Math" panose="02040503050406030204" pitchFamily="18" charset="0"/>
                        </a:rPr>
                        <m:t>）</m:t>
                      </m:r>
                    </m:oMath>
                  </m:oMathPara>
                </a14:m>
                <a:endParaRPr lang="en-US" altLang="zh-CN" dirty="0">
                  <a:latin typeface="宋体" panose="02010600030101010101" pitchFamily="2" charset="-122"/>
                  <a:ea typeface="Cambria Math" panose="02040503050406030204" pitchFamily="18" charset="0"/>
                  <a:cs typeface="Times New Roman" panose="02020603050405020304" pitchFamily="18" charset="0"/>
                </a:endParaRPr>
              </a:p>
            </p:txBody>
          </p:sp>
        </mc:Choice>
        <mc:Fallback>
          <p:sp>
            <p:nvSpPr>
              <p:cNvPr id="21" name="文本框 20">
                <a:extLst>
                  <a:ext uri="{FF2B5EF4-FFF2-40B4-BE49-F238E27FC236}">
                    <a16:creationId xmlns:a16="http://schemas.microsoft.com/office/drawing/2014/main" id="{7EC11212-981F-4E78-8610-EF19BB4B9B44}"/>
                  </a:ext>
                </a:extLst>
              </p:cNvPr>
              <p:cNvSpPr txBox="1">
                <a:spLocks noRot="1" noChangeAspect="1" noMove="1" noResize="1" noEditPoints="1" noAdjustHandles="1" noChangeArrowheads="1" noChangeShapeType="1" noTextEdit="1"/>
              </p:cNvSpPr>
              <p:nvPr/>
            </p:nvSpPr>
            <p:spPr>
              <a:xfrm>
                <a:off x="5219905" y="4522554"/>
                <a:ext cx="3909639" cy="646331"/>
              </a:xfrm>
              <a:prstGeom prst="rect">
                <a:avLst/>
              </a:prstGeom>
              <a:blipFill>
                <a:blip r:embed="rId4"/>
                <a:stretch>
                  <a:fillRect t="-5660" b="-8491"/>
                </a:stretch>
              </a:blipFill>
            </p:spPr>
            <p:txBody>
              <a:bodyPr/>
              <a:lstStyle/>
              <a:p>
                <a:r>
                  <a:rPr lang="zh-CN" altLang="en-US">
                    <a:noFill/>
                  </a:rPr>
                  <a:t> </a:t>
                </a:r>
              </a:p>
            </p:txBody>
          </p:sp>
        </mc:Fallback>
      </mc:AlternateContent>
      <p:sp>
        <p:nvSpPr>
          <p:cNvPr id="41" name="右大括号 40">
            <a:extLst>
              <a:ext uri="{FF2B5EF4-FFF2-40B4-BE49-F238E27FC236}">
                <a16:creationId xmlns:a16="http://schemas.microsoft.com/office/drawing/2014/main" id="{7F0F0AB1-5F13-4005-9522-97B0C87E2678}"/>
              </a:ext>
            </a:extLst>
          </p:cNvPr>
          <p:cNvSpPr/>
          <p:nvPr/>
        </p:nvSpPr>
        <p:spPr>
          <a:xfrm rot="5400000">
            <a:off x="6931883" y="3182112"/>
            <a:ext cx="274319" cy="2266226"/>
          </a:xfrm>
          <a:prstGeom prst="rightBrace">
            <a:avLst>
              <a:gd name="adj1" fmla="val 33061"/>
              <a:gd name="adj2" fmla="val 48924"/>
            </a:avLst>
          </a:prstGeom>
          <a:ln w="1905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mc:AlternateContent xmlns:mc="http://schemas.openxmlformats.org/markup-compatibility/2006">
        <mc:Choice xmlns:a14="http://schemas.microsoft.com/office/drawing/2010/main" Requires="a14">
          <p:sp>
            <p:nvSpPr>
              <p:cNvPr id="42" name="文本框 41">
                <a:extLst>
                  <a:ext uri="{FF2B5EF4-FFF2-40B4-BE49-F238E27FC236}">
                    <a16:creationId xmlns:a16="http://schemas.microsoft.com/office/drawing/2014/main" id="{F4DD9A4C-B22E-4FAD-99FF-83FE7C2E000C}"/>
                  </a:ext>
                </a:extLst>
              </p:cNvPr>
              <p:cNvSpPr txBox="1"/>
              <p:nvPr/>
            </p:nvSpPr>
            <p:spPr>
              <a:xfrm>
                <a:off x="7676201" y="3251096"/>
                <a:ext cx="1352759" cy="923330"/>
              </a:xfrm>
              <a:prstGeom prst="rect">
                <a:avLst/>
              </a:prstGeom>
              <a:noFill/>
              <a:ln>
                <a:solidFill>
                  <a:schemeClr val="tx1"/>
                </a:solidFill>
              </a:ln>
            </p:spPr>
            <p:txBody>
              <a:bodyPr wrap="square" rtlCol="0">
                <a:spAutoFit/>
              </a:bodyPr>
              <a:lstStyle/>
              <a:p>
                <a:r>
                  <a:rPr lang="zh-CN" altLang="en-US" dirty="0">
                    <a:latin typeface="宋体" panose="02010600030101010101" pitchFamily="2" charset="-122"/>
                    <a:ea typeface="宋体" panose="02010600030101010101" pitchFamily="2" charset="-122"/>
                  </a:rPr>
                  <a:t>每个子图需要的计算次数为</a:t>
                </a:r>
                <a14:m>
                  <m:oMath xmlns:m="http://schemas.openxmlformats.org/officeDocument/2006/math">
                    <m:r>
                      <a:rPr lang="en-US" altLang="zh-CN" b="0" i="1" smtClean="0">
                        <a:latin typeface="Cambria Math" panose="02040503050406030204" pitchFamily="18" charset="0"/>
                      </a:rPr>
                      <m:t>𝑤</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h</m:t>
                    </m:r>
                  </m:oMath>
                </a14:m>
                <a:endParaRPr lang="zh-CN" altLang="en-US" dirty="0"/>
              </a:p>
            </p:txBody>
          </p:sp>
        </mc:Choice>
        <mc:Fallback>
          <p:sp>
            <p:nvSpPr>
              <p:cNvPr id="42" name="文本框 41">
                <a:extLst>
                  <a:ext uri="{FF2B5EF4-FFF2-40B4-BE49-F238E27FC236}">
                    <a16:creationId xmlns:a16="http://schemas.microsoft.com/office/drawing/2014/main" id="{F4DD9A4C-B22E-4FAD-99FF-83FE7C2E000C}"/>
                  </a:ext>
                </a:extLst>
              </p:cNvPr>
              <p:cNvSpPr txBox="1">
                <a:spLocks noRot="1" noChangeAspect="1" noMove="1" noResize="1" noEditPoints="1" noAdjustHandles="1" noChangeArrowheads="1" noChangeShapeType="1" noTextEdit="1"/>
              </p:cNvSpPr>
              <p:nvPr/>
            </p:nvSpPr>
            <p:spPr>
              <a:xfrm>
                <a:off x="7676201" y="3251096"/>
                <a:ext cx="1352759" cy="923330"/>
              </a:xfrm>
              <a:prstGeom prst="rect">
                <a:avLst/>
              </a:prstGeom>
              <a:blipFill>
                <a:blip r:embed="rId5"/>
                <a:stretch>
                  <a:fillRect l="-3125" t="-2597" r="-2679" b="-6494"/>
                </a:stretch>
              </a:blipFill>
              <a:ln>
                <a:solidFill>
                  <a:schemeClr val="tx1"/>
                </a:solidFill>
              </a:ln>
            </p:spPr>
            <p:txBody>
              <a:bodyPr/>
              <a:lstStyle/>
              <a:p>
                <a:r>
                  <a:rPr lang="zh-CN" altLang="en-US">
                    <a:noFill/>
                  </a:rPr>
                  <a:t> </a:t>
                </a:r>
              </a:p>
            </p:txBody>
          </p:sp>
        </mc:Fallback>
      </mc:AlternateContent>
    </p:spTree>
    <p:extLst>
      <p:ext uri="{BB962C8B-B14F-4D97-AF65-F5344CB8AC3E}">
        <p14:creationId xmlns:p14="http://schemas.microsoft.com/office/powerpoint/2010/main" val="3800015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anim calcmode="lin" valueType="num">
                                      <p:cBhvr>
                                        <p:cTn id="8" dur="500" fill="hold"/>
                                        <p:tgtEl>
                                          <p:spTgt spid="8"/>
                                        </p:tgtEl>
                                        <p:attrNameLst>
                                          <p:attrName>ppt_x</p:attrName>
                                        </p:attrNameLst>
                                      </p:cBhvr>
                                      <p:tavLst>
                                        <p:tav tm="0">
                                          <p:val>
                                            <p:strVal val="#ppt_x"/>
                                          </p:val>
                                        </p:tav>
                                        <p:tav tm="100000">
                                          <p:val>
                                            <p:strVal val="#ppt_x"/>
                                          </p:val>
                                        </p:tav>
                                      </p:tavLst>
                                    </p:anim>
                                    <p:anim calcmode="lin" valueType="num">
                                      <p:cBhvr>
                                        <p:cTn id="9" dur="5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2"/>
                                        </p:tgtEl>
                                        <p:attrNameLst>
                                          <p:attrName>style.visibility</p:attrName>
                                        </p:attrNameLst>
                                      </p:cBhvr>
                                      <p:to>
                                        <p:strVal val="visible"/>
                                      </p:to>
                                    </p:set>
                                    <p:animEffect transition="in" filter="fade">
                                      <p:cBhvr>
                                        <p:cTn id="14" dur="500"/>
                                        <p:tgtEl>
                                          <p:spTgt spid="42"/>
                                        </p:tgtEl>
                                      </p:cBhvr>
                                    </p:animEffect>
                                    <p:anim calcmode="lin" valueType="num">
                                      <p:cBhvr>
                                        <p:cTn id="15" dur="500" fill="hold"/>
                                        <p:tgtEl>
                                          <p:spTgt spid="42"/>
                                        </p:tgtEl>
                                        <p:attrNameLst>
                                          <p:attrName>ppt_x</p:attrName>
                                        </p:attrNameLst>
                                      </p:cBhvr>
                                      <p:tavLst>
                                        <p:tav tm="0">
                                          <p:val>
                                            <p:strVal val="#ppt_x"/>
                                          </p:val>
                                        </p:tav>
                                        <p:tav tm="100000">
                                          <p:val>
                                            <p:strVal val="#ppt_x"/>
                                          </p:val>
                                        </p:tav>
                                      </p:tavLst>
                                    </p:anim>
                                    <p:anim calcmode="lin" valueType="num">
                                      <p:cBhvr>
                                        <p:cTn id="16" dur="500" fill="hold"/>
                                        <p:tgtEl>
                                          <p:spTgt spid="4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41"/>
                                        </p:tgtEl>
                                        <p:attrNameLst>
                                          <p:attrName>style.visibility</p:attrName>
                                        </p:attrNameLst>
                                      </p:cBhvr>
                                      <p:to>
                                        <p:strVal val="visible"/>
                                      </p:to>
                                    </p:set>
                                    <p:anim calcmode="lin" valueType="num">
                                      <p:cBhvr additive="base">
                                        <p:cTn id="21" dur="500" fill="hold"/>
                                        <p:tgtEl>
                                          <p:spTgt spid="41"/>
                                        </p:tgtEl>
                                        <p:attrNameLst>
                                          <p:attrName>ppt_x</p:attrName>
                                        </p:attrNameLst>
                                      </p:cBhvr>
                                      <p:tavLst>
                                        <p:tav tm="0">
                                          <p:val>
                                            <p:strVal val="#ppt_x"/>
                                          </p:val>
                                        </p:tav>
                                        <p:tav tm="100000">
                                          <p:val>
                                            <p:strVal val="#ppt_x"/>
                                          </p:val>
                                        </p:tav>
                                      </p:tavLst>
                                    </p:anim>
                                    <p:anim calcmode="lin" valueType="num">
                                      <p:cBhvr additive="base">
                                        <p:cTn id="22"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ppt_x"/>
                                          </p:val>
                                        </p:tav>
                                        <p:tav tm="100000">
                                          <p:val>
                                            <p:strVal val="#ppt_x"/>
                                          </p:val>
                                        </p:tav>
                                      </p:tavLst>
                                    </p:anim>
                                    <p:anim calcmode="lin" valueType="num">
                                      <p:cBhvr additive="base">
                                        <p:cTn id="2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1" grpId="0"/>
      <p:bldP spid="41" grpId="0" animBg="1"/>
      <p:bldP spid="4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latin typeface="微软雅黑" panose="020B0503020204020204" pitchFamily="34" charset="-122"/>
                <a:ea typeface="微软雅黑" panose="020B0503020204020204" pitchFamily="34" charset="-122"/>
              </a:rPr>
              <a:t>目录 </a:t>
            </a:r>
            <a:r>
              <a:rPr lang="en-US" altLang="zh-CN" dirty="0">
                <a:latin typeface="微软雅黑" panose="020B0503020204020204" pitchFamily="34" charset="-122"/>
                <a:ea typeface="微软雅黑" panose="020B0503020204020204" pitchFamily="34" charset="-122"/>
              </a:rPr>
              <a:t>Contents</a:t>
            </a:r>
            <a:endParaRPr lang="zh-CN" altLang="en-US" dirty="0">
              <a:latin typeface="微软雅黑" panose="020B0503020204020204" pitchFamily="34" charset="-122"/>
              <a:ea typeface="微软雅黑" panose="020B0503020204020204" pitchFamily="34" charset="-122"/>
            </a:endParaRPr>
          </a:p>
        </p:txBody>
      </p:sp>
      <p:grpSp>
        <p:nvGrpSpPr>
          <p:cNvPr id="3" name="组合 2"/>
          <p:cNvGrpSpPr/>
          <p:nvPr/>
        </p:nvGrpSpPr>
        <p:grpSpPr>
          <a:xfrm>
            <a:off x="1841535" y="1303550"/>
            <a:ext cx="843427" cy="443226"/>
            <a:chOff x="666810" y="2586037"/>
            <a:chExt cx="468000" cy="245937"/>
          </a:xfrm>
        </p:grpSpPr>
        <p:sp>
          <p:nvSpPr>
            <p:cNvPr id="4" name="Freeform 10"/>
            <p:cNvSpPr>
              <a:spLocks/>
            </p:cNvSpPr>
            <p:nvPr userDrawn="1"/>
          </p:nvSpPr>
          <p:spPr bwMode="auto">
            <a:xfrm>
              <a:off x="666810" y="2621442"/>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5" name="文本框 4"/>
            <p:cNvSpPr txBox="1"/>
            <p:nvPr userDrawn="1"/>
          </p:nvSpPr>
          <p:spPr>
            <a:xfrm>
              <a:off x="794494" y="2586037"/>
              <a:ext cx="212633" cy="245937"/>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cxnSp>
        <p:nvCxnSpPr>
          <p:cNvPr id="7" name="直接连接符 6"/>
          <p:cNvCxnSpPr>
            <a:stCxn id="4" idx="6"/>
          </p:cNvCxnSpPr>
          <p:nvPr/>
        </p:nvCxnSpPr>
        <p:spPr>
          <a:xfrm>
            <a:off x="2534033" y="1711215"/>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2915073" y="1274734"/>
            <a:ext cx="4387392" cy="461665"/>
          </a:xfrm>
          <a:prstGeom prst="rect">
            <a:avLst/>
          </a:prstGeom>
          <a:noFill/>
        </p:spPr>
        <p:txBody>
          <a:bodyPr wrap="square" rtlCol="0">
            <a:spAutoFit/>
          </a:bodyPr>
          <a:lstStyle/>
          <a:p>
            <a:r>
              <a:rPr lang="zh-CN" altLang="en-US" sz="2400" dirty="0"/>
              <a:t>背景及意义</a:t>
            </a:r>
          </a:p>
        </p:txBody>
      </p:sp>
      <p:grpSp>
        <p:nvGrpSpPr>
          <p:cNvPr id="12" name="组合 11"/>
          <p:cNvGrpSpPr/>
          <p:nvPr/>
        </p:nvGrpSpPr>
        <p:grpSpPr>
          <a:xfrm>
            <a:off x="1841535" y="2223523"/>
            <a:ext cx="843427" cy="443226"/>
            <a:chOff x="666810" y="2586037"/>
            <a:chExt cx="468000" cy="245937"/>
          </a:xfrm>
        </p:grpSpPr>
        <p:sp>
          <p:nvSpPr>
            <p:cNvPr id="13" name="Freeform 10"/>
            <p:cNvSpPr>
              <a:spLocks/>
            </p:cNvSpPr>
            <p:nvPr userDrawn="1"/>
          </p:nvSpPr>
          <p:spPr bwMode="auto">
            <a:xfrm>
              <a:off x="666810" y="2621442"/>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4" name="文本框 13"/>
            <p:cNvSpPr txBox="1"/>
            <p:nvPr userDrawn="1"/>
          </p:nvSpPr>
          <p:spPr>
            <a:xfrm>
              <a:off x="794494" y="2586037"/>
              <a:ext cx="212633" cy="245937"/>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cxnSp>
        <p:nvCxnSpPr>
          <p:cNvPr id="15" name="直接连接符 14"/>
          <p:cNvCxnSpPr>
            <a:stCxn id="13" idx="6"/>
          </p:cNvCxnSpPr>
          <p:nvPr/>
        </p:nvCxnSpPr>
        <p:spPr>
          <a:xfrm>
            <a:off x="2534033" y="2631188"/>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2915073" y="2194707"/>
            <a:ext cx="4387392" cy="461665"/>
          </a:xfrm>
          <a:prstGeom prst="rect">
            <a:avLst/>
          </a:prstGeom>
          <a:noFill/>
        </p:spPr>
        <p:txBody>
          <a:bodyPr wrap="square" rtlCol="0">
            <a:spAutoFit/>
          </a:bodyPr>
          <a:lstStyle/>
          <a:p>
            <a:r>
              <a:rPr lang="zh-CN" altLang="en-US" sz="2400" dirty="0"/>
              <a:t>图像匹配原理</a:t>
            </a:r>
          </a:p>
        </p:txBody>
      </p:sp>
      <p:grpSp>
        <p:nvGrpSpPr>
          <p:cNvPr id="17" name="组合 16"/>
          <p:cNvGrpSpPr/>
          <p:nvPr/>
        </p:nvGrpSpPr>
        <p:grpSpPr>
          <a:xfrm>
            <a:off x="1841535" y="3143496"/>
            <a:ext cx="843427" cy="443226"/>
            <a:chOff x="666810" y="2586037"/>
            <a:chExt cx="468000" cy="245937"/>
          </a:xfrm>
        </p:grpSpPr>
        <p:sp>
          <p:nvSpPr>
            <p:cNvPr id="18" name="Freeform 10"/>
            <p:cNvSpPr>
              <a:spLocks/>
            </p:cNvSpPr>
            <p:nvPr userDrawn="1"/>
          </p:nvSpPr>
          <p:spPr bwMode="auto">
            <a:xfrm>
              <a:off x="666810" y="2621442"/>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9" name="文本框 18"/>
            <p:cNvSpPr txBox="1"/>
            <p:nvPr userDrawn="1"/>
          </p:nvSpPr>
          <p:spPr>
            <a:xfrm>
              <a:off x="794494" y="2586037"/>
              <a:ext cx="212633" cy="245937"/>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3</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cxnSp>
        <p:nvCxnSpPr>
          <p:cNvPr id="20" name="直接连接符 19"/>
          <p:cNvCxnSpPr>
            <a:stCxn id="18" idx="6"/>
          </p:cNvCxnSpPr>
          <p:nvPr/>
        </p:nvCxnSpPr>
        <p:spPr>
          <a:xfrm>
            <a:off x="2534033" y="3551161"/>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2915073" y="3114680"/>
            <a:ext cx="4387392" cy="461665"/>
          </a:xfrm>
          <a:prstGeom prst="rect">
            <a:avLst/>
          </a:prstGeom>
          <a:noFill/>
        </p:spPr>
        <p:txBody>
          <a:bodyPr wrap="square" rtlCol="0">
            <a:spAutoFit/>
          </a:bodyPr>
          <a:lstStyle/>
          <a:p>
            <a:r>
              <a:rPr lang="zh-CN" altLang="en-US" sz="2400" dirty="0"/>
              <a:t>传统匹配算法</a:t>
            </a:r>
          </a:p>
        </p:txBody>
      </p:sp>
      <p:grpSp>
        <p:nvGrpSpPr>
          <p:cNvPr id="22" name="组合 21"/>
          <p:cNvGrpSpPr/>
          <p:nvPr/>
        </p:nvGrpSpPr>
        <p:grpSpPr>
          <a:xfrm>
            <a:off x="1841535" y="4063469"/>
            <a:ext cx="843427" cy="443226"/>
            <a:chOff x="666810" y="2586037"/>
            <a:chExt cx="468000" cy="245937"/>
          </a:xfrm>
        </p:grpSpPr>
        <p:sp>
          <p:nvSpPr>
            <p:cNvPr id="23" name="Freeform 10"/>
            <p:cNvSpPr>
              <a:spLocks/>
            </p:cNvSpPr>
            <p:nvPr userDrawn="1"/>
          </p:nvSpPr>
          <p:spPr bwMode="auto">
            <a:xfrm>
              <a:off x="666810" y="2621442"/>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24" name="文本框 23"/>
            <p:cNvSpPr txBox="1"/>
            <p:nvPr userDrawn="1"/>
          </p:nvSpPr>
          <p:spPr>
            <a:xfrm>
              <a:off x="794494" y="2586037"/>
              <a:ext cx="212633" cy="245937"/>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4</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cxnSp>
        <p:nvCxnSpPr>
          <p:cNvPr id="25" name="直接连接符 24"/>
          <p:cNvCxnSpPr>
            <a:stCxn id="23" idx="6"/>
          </p:cNvCxnSpPr>
          <p:nvPr/>
        </p:nvCxnSpPr>
        <p:spPr>
          <a:xfrm>
            <a:off x="2534033" y="4471134"/>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2915073" y="4034653"/>
            <a:ext cx="4387392" cy="461665"/>
          </a:xfrm>
          <a:prstGeom prst="rect">
            <a:avLst/>
          </a:prstGeom>
          <a:noFill/>
        </p:spPr>
        <p:txBody>
          <a:bodyPr wrap="square" rtlCol="0">
            <a:spAutoFit/>
          </a:bodyPr>
          <a:lstStyle/>
          <a:p>
            <a:r>
              <a:rPr lang="zh-CN" altLang="en-US" sz="2400" dirty="0"/>
              <a:t>基于积分图的倒金字塔算法</a:t>
            </a:r>
          </a:p>
        </p:txBody>
      </p:sp>
      <p:grpSp>
        <p:nvGrpSpPr>
          <p:cNvPr id="32" name="组合 31"/>
          <p:cNvGrpSpPr/>
          <p:nvPr/>
        </p:nvGrpSpPr>
        <p:grpSpPr>
          <a:xfrm>
            <a:off x="1841535" y="4983444"/>
            <a:ext cx="843427" cy="443226"/>
            <a:chOff x="666810" y="2586037"/>
            <a:chExt cx="468000" cy="245937"/>
          </a:xfrm>
        </p:grpSpPr>
        <p:sp>
          <p:nvSpPr>
            <p:cNvPr id="33" name="Freeform 10"/>
            <p:cNvSpPr>
              <a:spLocks/>
            </p:cNvSpPr>
            <p:nvPr userDrawn="1"/>
          </p:nvSpPr>
          <p:spPr bwMode="auto">
            <a:xfrm>
              <a:off x="666810" y="2621442"/>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34" name="文本框 33"/>
            <p:cNvSpPr txBox="1"/>
            <p:nvPr userDrawn="1"/>
          </p:nvSpPr>
          <p:spPr>
            <a:xfrm>
              <a:off x="794494" y="2586037"/>
              <a:ext cx="212633" cy="245937"/>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5</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cxnSp>
        <p:nvCxnSpPr>
          <p:cNvPr id="35" name="直接连接符 34"/>
          <p:cNvCxnSpPr>
            <a:stCxn id="33" idx="6"/>
          </p:cNvCxnSpPr>
          <p:nvPr/>
        </p:nvCxnSpPr>
        <p:spPr>
          <a:xfrm>
            <a:off x="2534033" y="5391109"/>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2915073" y="4954628"/>
            <a:ext cx="4387392" cy="461665"/>
          </a:xfrm>
          <a:prstGeom prst="rect">
            <a:avLst/>
          </a:prstGeom>
          <a:noFill/>
        </p:spPr>
        <p:txBody>
          <a:bodyPr wrap="square" rtlCol="0">
            <a:spAutoFit/>
          </a:bodyPr>
          <a:lstStyle/>
          <a:p>
            <a:r>
              <a:rPr lang="zh-CN" altLang="en-US" sz="2400" dirty="0"/>
              <a:t>结果与结论</a:t>
            </a:r>
          </a:p>
        </p:txBody>
      </p:sp>
    </p:spTree>
    <p:extLst>
      <p:ext uri="{BB962C8B-B14F-4D97-AF65-F5344CB8AC3E}">
        <p14:creationId xmlns:p14="http://schemas.microsoft.com/office/powerpoint/2010/main" val="31552511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latin typeface="微软雅黑" panose="020B0503020204020204" pitchFamily="34" charset="-122"/>
                <a:ea typeface="微软雅黑" panose="020B0503020204020204" pitchFamily="34" charset="-122"/>
              </a:rPr>
              <a:t>目录 </a:t>
            </a:r>
            <a:r>
              <a:rPr lang="en-US" altLang="zh-CN" dirty="0">
                <a:latin typeface="微软雅黑" panose="020B0503020204020204" pitchFamily="34" charset="-122"/>
                <a:ea typeface="微软雅黑" panose="020B0503020204020204" pitchFamily="34" charset="-122"/>
              </a:rPr>
              <a:t>Contents</a:t>
            </a:r>
            <a:endParaRPr lang="zh-CN" altLang="en-US" dirty="0">
              <a:latin typeface="微软雅黑" panose="020B0503020204020204" pitchFamily="34" charset="-122"/>
              <a:ea typeface="微软雅黑" panose="020B0503020204020204" pitchFamily="34" charset="-122"/>
            </a:endParaRPr>
          </a:p>
        </p:txBody>
      </p:sp>
      <p:sp>
        <p:nvSpPr>
          <p:cNvPr id="4" name="Freeform 10"/>
          <p:cNvSpPr>
            <a:spLocks/>
          </p:cNvSpPr>
          <p:nvPr userDrawn="1"/>
        </p:nvSpPr>
        <p:spPr bwMode="auto">
          <a:xfrm>
            <a:off x="1841535" y="1367357"/>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5" name="文本框 4"/>
          <p:cNvSpPr txBox="1"/>
          <p:nvPr userDrawn="1"/>
        </p:nvSpPr>
        <p:spPr>
          <a:xfrm>
            <a:off x="2071646" y="1303550"/>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a:stCxn id="4" idx="6"/>
          </p:cNvCxnSpPr>
          <p:nvPr/>
        </p:nvCxnSpPr>
        <p:spPr>
          <a:xfrm>
            <a:off x="2534033" y="1711215"/>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2915073" y="1274734"/>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背景及意义</a:t>
            </a:r>
          </a:p>
        </p:txBody>
      </p:sp>
      <p:sp>
        <p:nvSpPr>
          <p:cNvPr id="13" name="Freeform 10"/>
          <p:cNvSpPr>
            <a:spLocks/>
          </p:cNvSpPr>
          <p:nvPr userDrawn="1"/>
        </p:nvSpPr>
        <p:spPr bwMode="auto">
          <a:xfrm>
            <a:off x="1841535" y="2287330"/>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4" name="文本框 13"/>
          <p:cNvSpPr txBox="1"/>
          <p:nvPr userDrawn="1"/>
        </p:nvSpPr>
        <p:spPr>
          <a:xfrm>
            <a:off x="2071646" y="2223523"/>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15" name="直接连接符 14"/>
          <p:cNvCxnSpPr>
            <a:stCxn id="13" idx="6"/>
          </p:cNvCxnSpPr>
          <p:nvPr/>
        </p:nvCxnSpPr>
        <p:spPr>
          <a:xfrm>
            <a:off x="2534033" y="2631188"/>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2915073" y="2194707"/>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图像匹配原理</a:t>
            </a:r>
          </a:p>
        </p:txBody>
      </p:sp>
      <p:sp>
        <p:nvSpPr>
          <p:cNvPr id="18" name="Freeform 10"/>
          <p:cNvSpPr>
            <a:spLocks/>
          </p:cNvSpPr>
          <p:nvPr userDrawn="1"/>
        </p:nvSpPr>
        <p:spPr bwMode="auto">
          <a:xfrm>
            <a:off x="1841535" y="3207303"/>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9" name="文本框 18"/>
          <p:cNvSpPr txBox="1"/>
          <p:nvPr userDrawn="1"/>
        </p:nvSpPr>
        <p:spPr>
          <a:xfrm>
            <a:off x="2071646" y="3143496"/>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3</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0" name="直接连接符 19"/>
          <p:cNvCxnSpPr>
            <a:stCxn id="18" idx="6"/>
          </p:cNvCxnSpPr>
          <p:nvPr/>
        </p:nvCxnSpPr>
        <p:spPr>
          <a:xfrm>
            <a:off x="2534033" y="3551161"/>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2915073" y="3114680"/>
            <a:ext cx="4387392" cy="461665"/>
          </a:xfrm>
          <a:prstGeom prst="rect">
            <a:avLst/>
          </a:prstGeom>
          <a:noFill/>
        </p:spPr>
        <p:txBody>
          <a:bodyPr wrap="square" rtlCol="0">
            <a:spAutoFit/>
          </a:bodyPr>
          <a:lstStyle/>
          <a:p>
            <a:r>
              <a:rPr lang="zh-CN" altLang="en-US" sz="2400" dirty="0"/>
              <a:t>传统匹配算法</a:t>
            </a:r>
          </a:p>
        </p:txBody>
      </p:sp>
      <p:sp>
        <p:nvSpPr>
          <p:cNvPr id="23" name="Freeform 10"/>
          <p:cNvSpPr>
            <a:spLocks/>
          </p:cNvSpPr>
          <p:nvPr userDrawn="1"/>
        </p:nvSpPr>
        <p:spPr bwMode="auto">
          <a:xfrm>
            <a:off x="1841535" y="4127276"/>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24" name="文本框 23"/>
          <p:cNvSpPr txBox="1"/>
          <p:nvPr userDrawn="1"/>
        </p:nvSpPr>
        <p:spPr>
          <a:xfrm>
            <a:off x="2071646" y="4063469"/>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4</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5" name="直接连接符 24"/>
          <p:cNvCxnSpPr>
            <a:stCxn id="23" idx="6"/>
          </p:cNvCxnSpPr>
          <p:nvPr/>
        </p:nvCxnSpPr>
        <p:spPr>
          <a:xfrm>
            <a:off x="2534033" y="4471134"/>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2915073" y="4034653"/>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基于积分图的倒金字塔算法</a:t>
            </a:r>
          </a:p>
        </p:txBody>
      </p:sp>
      <p:sp>
        <p:nvSpPr>
          <p:cNvPr id="33" name="Freeform 10"/>
          <p:cNvSpPr>
            <a:spLocks/>
          </p:cNvSpPr>
          <p:nvPr userDrawn="1"/>
        </p:nvSpPr>
        <p:spPr bwMode="auto">
          <a:xfrm>
            <a:off x="1841535" y="5047251"/>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34" name="文本框 33"/>
          <p:cNvSpPr txBox="1"/>
          <p:nvPr userDrawn="1"/>
        </p:nvSpPr>
        <p:spPr>
          <a:xfrm>
            <a:off x="2071646" y="4983444"/>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5</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35" name="直接连接符 34"/>
          <p:cNvCxnSpPr>
            <a:stCxn id="33" idx="6"/>
          </p:cNvCxnSpPr>
          <p:nvPr/>
        </p:nvCxnSpPr>
        <p:spPr>
          <a:xfrm>
            <a:off x="2534033" y="5391109"/>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2915073" y="4954628"/>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结果与结论</a:t>
            </a:r>
          </a:p>
        </p:txBody>
      </p:sp>
    </p:spTree>
    <p:extLst>
      <p:ext uri="{BB962C8B-B14F-4D97-AF65-F5344CB8AC3E}">
        <p14:creationId xmlns:p14="http://schemas.microsoft.com/office/powerpoint/2010/main" val="3628595748"/>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AAF6A167-06D1-4C80-B452-409DCFC485D1}"/>
              </a:ext>
            </a:extLst>
          </p:cNvPr>
          <p:cNvSpPr>
            <a:spLocks noGrp="1"/>
          </p:cNvSpPr>
          <p:nvPr>
            <p:ph type="title"/>
          </p:nvPr>
        </p:nvSpPr>
        <p:spPr/>
        <p:txBody>
          <a:bodyPr/>
          <a:lstStyle/>
          <a:p>
            <a:r>
              <a:rPr lang="en-US" altLang="zh-CN" dirty="0"/>
              <a:t>FFT</a:t>
            </a:r>
            <a:r>
              <a:rPr lang="zh-CN" altLang="en-US" dirty="0"/>
              <a:t>相关算法</a:t>
            </a:r>
          </a:p>
        </p:txBody>
      </p:sp>
      <mc:AlternateContent xmlns:mc="http://schemas.openxmlformats.org/markup-compatibility/2006">
        <mc:Choice xmlns:a14="http://schemas.microsoft.com/office/drawing/2010/main" Requires="a14">
          <p:sp>
            <p:nvSpPr>
              <p:cNvPr id="4" name="文本框 3">
                <a:extLst>
                  <a:ext uri="{FF2B5EF4-FFF2-40B4-BE49-F238E27FC236}">
                    <a16:creationId xmlns:a16="http://schemas.microsoft.com/office/drawing/2014/main" id="{6C8B270E-9CE3-46B9-A7AE-65DA0BDFC0F3}"/>
                  </a:ext>
                </a:extLst>
              </p:cNvPr>
              <p:cNvSpPr txBox="1"/>
              <p:nvPr/>
            </p:nvSpPr>
            <p:spPr>
              <a:xfrm>
                <a:off x="494024" y="2567354"/>
                <a:ext cx="3436454" cy="1574470"/>
              </a:xfrm>
              <a:prstGeom prst="rect">
                <a:avLst/>
              </a:prstGeom>
              <a:noFill/>
            </p:spPr>
            <p:txBody>
              <a:bodyPr wrap="none" rtlCol="0">
                <a:spAutoFit/>
              </a:bodyPr>
              <a:lstStyle/>
              <a:p>
                <a:r>
                  <a:rPr lang="zh-CN" altLang="en-US" dirty="0"/>
                  <a:t>归一化互相关：</a:t>
                </a:r>
                <a:endParaRPr lang="en-US" altLang="zh-CN" dirty="0"/>
              </a:p>
              <a:p>
                <a:endParaRPr lang="en-US" altLang="zh-CN" dirty="0"/>
              </a:p>
              <a:p>
                <a14:m>
                  <m:oMathPara xmlns:m="http://schemas.openxmlformats.org/officeDocument/2006/math">
                    <m:oMathParaPr>
                      <m:jc m:val="centerGroup"/>
                    </m:oMathParaPr>
                    <m:oMath xmlns:m="http://schemas.openxmlformats.org/officeDocument/2006/math">
                      <m:f>
                        <m:fPr>
                          <m:ctrlPr>
                            <a:rPr lang="en-US" altLang="zh-CN" i="1">
                              <a:latin typeface="Cambria Math" panose="02040503050406030204" pitchFamily="18" charset="0"/>
                            </a:rPr>
                          </m:ctrlPr>
                        </m:fPr>
                        <m:num>
                          <m:nary>
                            <m:naryPr>
                              <m:chr m:val="∑"/>
                              <m:limLoc m:val="undOvr"/>
                              <m:ctrlPr>
                                <a:rPr lang="zh-CN" altLang="en-US" i="1">
                                  <a:latin typeface="Cambria Math" panose="02040503050406030204" pitchFamily="18" charset="0"/>
                                </a:rPr>
                              </m:ctrlPr>
                            </m:naryPr>
                            <m:sub>
                              <m:r>
                                <a:rPr lang="zh-CN" altLang="en-US" i="1">
                                  <a:latin typeface="Cambria Math" panose="02040503050406030204" pitchFamily="18" charset="0"/>
                                </a:rPr>
                                <m:t>𝑠</m:t>
                              </m:r>
                              <m:r>
                                <a:rPr lang="zh-CN" altLang="en-US">
                                  <a:latin typeface="Cambria Math" panose="02040503050406030204" pitchFamily="18" charset="0"/>
                                </a:rPr>
                                <m:t>=</m:t>
                              </m:r>
                              <m:r>
                                <a:rPr lang="en-US" altLang="zh-CN" i="1">
                                  <a:latin typeface="Cambria Math" panose="02040503050406030204" pitchFamily="18" charset="0"/>
                                </a:rPr>
                                <m:t>1</m:t>
                              </m:r>
                            </m:sub>
                            <m:sup>
                              <m:r>
                                <a:rPr lang="zh-CN" altLang="en-US" i="1">
                                  <a:latin typeface="Cambria Math" panose="02040503050406030204" pitchFamily="18" charset="0"/>
                                </a:rPr>
                                <m:t>h</m:t>
                              </m:r>
                            </m:sup>
                            <m:e>
                              <m:nary>
                                <m:naryPr>
                                  <m:chr m:val="∑"/>
                                  <m:limLoc m:val="undOvr"/>
                                  <m:ctrlPr>
                                    <a:rPr lang="zh-CN" altLang="en-US" i="1">
                                      <a:latin typeface="Cambria Math" panose="02040503050406030204" pitchFamily="18" charset="0"/>
                                    </a:rPr>
                                  </m:ctrlPr>
                                </m:naryPr>
                                <m:sub>
                                  <m:r>
                                    <a:rPr lang="zh-CN" altLang="en-US" i="1">
                                      <a:latin typeface="Cambria Math" panose="02040503050406030204" pitchFamily="18" charset="0"/>
                                    </a:rPr>
                                    <m:t>𝑡</m:t>
                                  </m:r>
                                  <m:r>
                                    <a:rPr lang="zh-CN" altLang="en-US">
                                      <a:latin typeface="Cambria Math" panose="02040503050406030204" pitchFamily="18" charset="0"/>
                                    </a:rPr>
                                    <m:t>=</m:t>
                                  </m:r>
                                  <m:r>
                                    <a:rPr lang="en-US" altLang="zh-CN" i="1">
                                      <a:latin typeface="Cambria Math" panose="02040503050406030204" pitchFamily="18" charset="0"/>
                                    </a:rPr>
                                    <m:t>1</m:t>
                                  </m:r>
                                </m:sub>
                                <m:sup>
                                  <m:r>
                                    <a:rPr lang="zh-CN" altLang="en-US" i="1">
                                      <a:latin typeface="Cambria Math" panose="02040503050406030204" pitchFamily="18" charset="0"/>
                                    </a:rPr>
                                    <m:t>𝑤</m:t>
                                  </m:r>
                                </m:sup>
                                <m:e>
                                  <m:sSub>
                                    <m:sSubPr>
                                      <m:ctrlPr>
                                        <a:rPr lang="en-US" altLang="zh-CN" i="1">
                                          <a:latin typeface="Cambria Math" panose="02040503050406030204" pitchFamily="18" charset="0"/>
                                        </a:rPr>
                                      </m:ctrlPr>
                                    </m:sSubPr>
                                    <m:e>
                                      <m:r>
                                        <a:rPr lang="zh-CN" altLang="en-US" i="1">
                                          <a:latin typeface="Cambria Math" panose="02040503050406030204" pitchFamily="18" charset="0"/>
                                        </a:rPr>
                                        <m:t>𝑆</m:t>
                                      </m:r>
                                    </m:e>
                                    <m:sub>
                                      <m:r>
                                        <a:rPr lang="en-US" altLang="zh-CN" i="1">
                                          <a:latin typeface="Cambria Math" panose="02040503050406030204" pitchFamily="18" charset="0"/>
                                        </a:rPr>
                                        <m:t>𝑥𝑦</m:t>
                                      </m:r>
                                    </m:sub>
                                  </m:sSub>
                                  <m:r>
                                    <a:rPr lang="zh-CN" altLang="en-US">
                                      <a:latin typeface="Cambria Math" panose="02040503050406030204" pitchFamily="18" charset="0"/>
                                    </a:rPr>
                                    <m:t>∙</m:t>
                                  </m:r>
                                </m:e>
                              </m:nary>
                            </m:e>
                          </m:nary>
                          <m:r>
                            <a:rPr lang="zh-CN" altLang="en-US" i="1">
                              <a:latin typeface="Cambria Math" panose="02040503050406030204" pitchFamily="18" charset="0"/>
                            </a:rPr>
                            <m:t>𝑇</m:t>
                          </m:r>
                        </m:num>
                        <m:den>
                          <m:rad>
                            <m:radPr>
                              <m:degHide m:val="on"/>
                              <m:ctrlPr>
                                <a:rPr lang="en-US" altLang="zh-CN" i="1">
                                  <a:latin typeface="Cambria Math" panose="02040503050406030204" pitchFamily="18" charset="0"/>
                                </a:rPr>
                              </m:ctrlPr>
                            </m:radPr>
                            <m:deg/>
                            <m:e>
                              <m:nary>
                                <m:naryPr>
                                  <m:chr m:val="∑"/>
                                  <m:limLoc m:val="undOvr"/>
                                  <m:ctrlPr>
                                    <a:rPr lang="zh-CN" altLang="en-US" i="1">
                                      <a:latin typeface="Cambria Math" panose="02040503050406030204" pitchFamily="18" charset="0"/>
                                    </a:rPr>
                                  </m:ctrlPr>
                                </m:naryPr>
                                <m:sub>
                                  <m:r>
                                    <a:rPr lang="zh-CN" altLang="en-US" i="1">
                                      <a:latin typeface="Cambria Math" panose="02040503050406030204" pitchFamily="18" charset="0"/>
                                    </a:rPr>
                                    <m:t>𝑠</m:t>
                                  </m:r>
                                  <m:r>
                                    <a:rPr lang="zh-CN" altLang="en-US">
                                      <a:latin typeface="Cambria Math" panose="02040503050406030204" pitchFamily="18" charset="0"/>
                                    </a:rPr>
                                    <m:t>=</m:t>
                                  </m:r>
                                  <m:r>
                                    <a:rPr lang="en-US" altLang="zh-CN" i="1">
                                      <a:latin typeface="Cambria Math" panose="02040503050406030204" pitchFamily="18" charset="0"/>
                                    </a:rPr>
                                    <m:t>1</m:t>
                                  </m:r>
                                </m:sub>
                                <m:sup>
                                  <m:r>
                                    <a:rPr lang="zh-CN" altLang="en-US" i="1">
                                      <a:latin typeface="Cambria Math" panose="02040503050406030204" pitchFamily="18" charset="0"/>
                                    </a:rPr>
                                    <m:t>h</m:t>
                                  </m:r>
                                </m:sup>
                                <m:e>
                                  <m:nary>
                                    <m:naryPr>
                                      <m:chr m:val="∑"/>
                                      <m:limLoc m:val="undOvr"/>
                                      <m:ctrlPr>
                                        <a:rPr lang="zh-CN" altLang="en-US" i="1">
                                          <a:latin typeface="Cambria Math" panose="02040503050406030204" pitchFamily="18" charset="0"/>
                                        </a:rPr>
                                      </m:ctrlPr>
                                    </m:naryPr>
                                    <m:sub>
                                      <m:r>
                                        <a:rPr lang="zh-CN" altLang="en-US" i="1">
                                          <a:latin typeface="Cambria Math" panose="02040503050406030204" pitchFamily="18" charset="0"/>
                                        </a:rPr>
                                        <m:t>𝑡</m:t>
                                      </m:r>
                                      <m:r>
                                        <a:rPr lang="zh-CN" altLang="en-US">
                                          <a:latin typeface="Cambria Math" panose="02040503050406030204" pitchFamily="18" charset="0"/>
                                        </a:rPr>
                                        <m:t>=</m:t>
                                      </m:r>
                                      <m:r>
                                        <a:rPr lang="en-US" altLang="zh-CN" i="1">
                                          <a:latin typeface="Cambria Math" panose="02040503050406030204" pitchFamily="18" charset="0"/>
                                        </a:rPr>
                                        <m:t>1</m:t>
                                      </m:r>
                                    </m:sub>
                                    <m:sup>
                                      <m:r>
                                        <a:rPr lang="zh-CN" altLang="en-US" i="1">
                                          <a:latin typeface="Cambria Math" panose="02040503050406030204" pitchFamily="18" charset="0"/>
                                        </a:rPr>
                                        <m:t>𝑤</m:t>
                                      </m:r>
                                    </m:sup>
                                    <m:e>
                                      <m:sSubSup>
                                        <m:sSubSupPr>
                                          <m:ctrlPr>
                                            <a:rPr lang="en-US" altLang="zh-CN" i="1">
                                              <a:latin typeface="Cambria Math" panose="02040503050406030204" pitchFamily="18" charset="0"/>
                                            </a:rPr>
                                          </m:ctrlPr>
                                        </m:sSubSupPr>
                                        <m:e>
                                          <m:r>
                                            <a:rPr lang="zh-CN" altLang="en-US" i="1">
                                              <a:latin typeface="Cambria Math" panose="02040503050406030204" pitchFamily="18" charset="0"/>
                                            </a:rPr>
                                            <m:t>𝑆</m:t>
                                          </m:r>
                                        </m:e>
                                        <m:sub>
                                          <m:r>
                                            <a:rPr lang="en-US" altLang="zh-CN" i="1">
                                              <a:latin typeface="Cambria Math" panose="02040503050406030204" pitchFamily="18" charset="0"/>
                                            </a:rPr>
                                            <m:t>𝑥𝑦</m:t>
                                          </m:r>
                                        </m:sub>
                                        <m:sup>
                                          <m:r>
                                            <a:rPr lang="en-US" altLang="zh-CN" i="1">
                                              <a:latin typeface="Cambria Math" panose="02040503050406030204" pitchFamily="18" charset="0"/>
                                            </a:rPr>
                                            <m:t>2</m:t>
                                          </m:r>
                                        </m:sup>
                                      </m:sSubSup>
                                    </m:e>
                                  </m:nary>
                                </m:e>
                              </m:nary>
                            </m:e>
                          </m:rad>
                          <m:r>
                            <m:rPr>
                              <m:brk/>
                            </m:rPr>
                            <a:rPr lang="en-US" altLang="zh-CN" i="1">
                              <a:latin typeface="Cambria Math" panose="02040503050406030204" pitchFamily="18" charset="0"/>
                              <a:ea typeface="Cambria Math" panose="02040503050406030204" pitchFamily="18" charset="0"/>
                            </a:rPr>
                            <m:t>∙</m:t>
                          </m:r>
                          <m:rad>
                            <m:radPr>
                              <m:degHide m:val="on"/>
                              <m:ctrlPr>
                                <a:rPr lang="en-US" altLang="zh-CN" i="1">
                                  <a:latin typeface="Cambria Math" panose="02040503050406030204" pitchFamily="18" charset="0"/>
                                </a:rPr>
                              </m:ctrlPr>
                            </m:radPr>
                            <m:deg/>
                            <m:e>
                              <m:nary>
                                <m:naryPr>
                                  <m:chr m:val="∑"/>
                                  <m:limLoc m:val="undOvr"/>
                                  <m:ctrlPr>
                                    <a:rPr lang="zh-CN" altLang="en-US" i="1">
                                      <a:latin typeface="Cambria Math" panose="02040503050406030204" pitchFamily="18" charset="0"/>
                                    </a:rPr>
                                  </m:ctrlPr>
                                </m:naryPr>
                                <m:sub>
                                  <m:r>
                                    <a:rPr lang="zh-CN" altLang="en-US" i="1">
                                      <a:latin typeface="Cambria Math" panose="02040503050406030204" pitchFamily="18" charset="0"/>
                                    </a:rPr>
                                    <m:t>𝑠</m:t>
                                  </m:r>
                                  <m:r>
                                    <a:rPr lang="zh-CN" altLang="en-US">
                                      <a:latin typeface="Cambria Math" panose="02040503050406030204" pitchFamily="18" charset="0"/>
                                    </a:rPr>
                                    <m:t>=</m:t>
                                  </m:r>
                                  <m:r>
                                    <a:rPr lang="en-US" altLang="zh-CN" i="1">
                                      <a:latin typeface="Cambria Math" panose="02040503050406030204" pitchFamily="18" charset="0"/>
                                    </a:rPr>
                                    <m:t>1</m:t>
                                  </m:r>
                                </m:sub>
                                <m:sup>
                                  <m:r>
                                    <a:rPr lang="zh-CN" altLang="en-US" i="1">
                                      <a:latin typeface="Cambria Math" panose="02040503050406030204" pitchFamily="18" charset="0"/>
                                    </a:rPr>
                                    <m:t>h</m:t>
                                  </m:r>
                                </m:sup>
                                <m:e>
                                  <m:nary>
                                    <m:naryPr>
                                      <m:chr m:val="∑"/>
                                      <m:limLoc m:val="undOvr"/>
                                      <m:ctrlPr>
                                        <a:rPr lang="zh-CN" altLang="en-US" i="1">
                                          <a:latin typeface="Cambria Math" panose="02040503050406030204" pitchFamily="18" charset="0"/>
                                        </a:rPr>
                                      </m:ctrlPr>
                                    </m:naryPr>
                                    <m:sub>
                                      <m:r>
                                        <a:rPr lang="zh-CN" altLang="en-US" i="1">
                                          <a:latin typeface="Cambria Math" panose="02040503050406030204" pitchFamily="18" charset="0"/>
                                        </a:rPr>
                                        <m:t>𝑡</m:t>
                                      </m:r>
                                      <m:r>
                                        <a:rPr lang="zh-CN" altLang="en-US">
                                          <a:latin typeface="Cambria Math" panose="02040503050406030204" pitchFamily="18" charset="0"/>
                                        </a:rPr>
                                        <m:t>=</m:t>
                                      </m:r>
                                      <m:r>
                                        <a:rPr lang="en-US" altLang="zh-CN" i="1">
                                          <a:latin typeface="Cambria Math" panose="02040503050406030204" pitchFamily="18" charset="0"/>
                                        </a:rPr>
                                        <m:t>1</m:t>
                                      </m:r>
                                    </m:sub>
                                    <m:sup>
                                      <m:r>
                                        <a:rPr lang="zh-CN" altLang="en-US" i="1">
                                          <a:latin typeface="Cambria Math" panose="02040503050406030204" pitchFamily="18" charset="0"/>
                                        </a:rPr>
                                        <m:t>𝑤</m:t>
                                      </m:r>
                                    </m:sup>
                                    <m:e>
                                      <m:sSup>
                                        <m:sSupPr>
                                          <m:ctrlPr>
                                            <a:rPr lang="en-US" altLang="zh-CN" i="1">
                                              <a:latin typeface="Cambria Math" panose="02040503050406030204" pitchFamily="18" charset="0"/>
                                            </a:rPr>
                                          </m:ctrlPr>
                                        </m:sSupPr>
                                        <m:e>
                                          <m:r>
                                            <a:rPr lang="en-US" altLang="zh-CN" i="1">
                                              <a:latin typeface="Cambria Math" panose="02040503050406030204" pitchFamily="18" charset="0"/>
                                            </a:rPr>
                                            <m:t>𝑇</m:t>
                                          </m:r>
                                        </m:e>
                                        <m:sup>
                                          <m:r>
                                            <a:rPr lang="en-US" altLang="zh-CN" i="1">
                                              <a:latin typeface="Cambria Math" panose="02040503050406030204" pitchFamily="18" charset="0"/>
                                            </a:rPr>
                                            <m:t>2</m:t>
                                          </m:r>
                                        </m:sup>
                                      </m:sSup>
                                    </m:e>
                                  </m:nary>
                                </m:e>
                              </m:nary>
                            </m:e>
                          </m:rad>
                        </m:den>
                      </m:f>
                    </m:oMath>
                  </m:oMathPara>
                </a14:m>
                <a:endParaRPr lang="en-US" altLang="zh-CN" dirty="0"/>
              </a:p>
            </p:txBody>
          </p:sp>
        </mc:Choice>
        <mc:Fallback>
          <p:sp>
            <p:nvSpPr>
              <p:cNvPr id="4" name="文本框 3">
                <a:extLst>
                  <a:ext uri="{FF2B5EF4-FFF2-40B4-BE49-F238E27FC236}">
                    <a16:creationId xmlns:a16="http://schemas.microsoft.com/office/drawing/2014/main" id="{6C8B270E-9CE3-46B9-A7AE-65DA0BDFC0F3}"/>
                  </a:ext>
                </a:extLst>
              </p:cNvPr>
              <p:cNvSpPr txBox="1">
                <a:spLocks noRot="1" noChangeAspect="1" noMove="1" noResize="1" noEditPoints="1" noAdjustHandles="1" noChangeArrowheads="1" noChangeShapeType="1" noTextEdit="1"/>
              </p:cNvSpPr>
              <p:nvPr/>
            </p:nvSpPr>
            <p:spPr>
              <a:xfrm>
                <a:off x="494024" y="2567354"/>
                <a:ext cx="3436454" cy="1574470"/>
              </a:xfrm>
              <a:prstGeom prst="rect">
                <a:avLst/>
              </a:prstGeom>
              <a:blipFill>
                <a:blip r:embed="rId3"/>
                <a:stretch>
                  <a:fillRect l="-1418" t="-1938"/>
                </a:stretch>
              </a:blipFill>
            </p:spPr>
            <p:txBody>
              <a:bodyPr/>
              <a:lstStyle/>
              <a:p>
                <a:r>
                  <a:rPr lang="zh-CN" altLang="en-US">
                    <a:noFill/>
                  </a:rPr>
                  <a:t> </a:t>
                </a:r>
              </a:p>
            </p:txBody>
          </p:sp>
        </mc:Fallback>
      </mc:AlternateContent>
      <p:sp>
        <p:nvSpPr>
          <p:cNvPr id="5" name="右大括号 4">
            <a:extLst>
              <a:ext uri="{FF2B5EF4-FFF2-40B4-BE49-F238E27FC236}">
                <a16:creationId xmlns:a16="http://schemas.microsoft.com/office/drawing/2014/main" id="{124032FE-0E43-4910-9173-82334BEC7767}"/>
              </a:ext>
            </a:extLst>
          </p:cNvPr>
          <p:cNvSpPr/>
          <p:nvPr/>
        </p:nvSpPr>
        <p:spPr>
          <a:xfrm rot="10800000">
            <a:off x="3906433" y="2286582"/>
            <a:ext cx="234744" cy="2724451"/>
          </a:xfrm>
          <a:prstGeom prst="rightBrace">
            <a:avLst>
              <a:gd name="adj1" fmla="val 33061"/>
              <a:gd name="adj2" fmla="val 48924"/>
            </a:avLst>
          </a:prstGeom>
          <a:ln w="1905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mc:AlternateContent xmlns:mc="http://schemas.openxmlformats.org/markup-compatibility/2006">
        <mc:Choice xmlns:a14="http://schemas.microsoft.com/office/drawing/2010/main" Requires="a14">
          <p:sp>
            <p:nvSpPr>
              <p:cNvPr id="6" name="矩形 5">
                <a:extLst>
                  <a:ext uri="{FF2B5EF4-FFF2-40B4-BE49-F238E27FC236}">
                    <a16:creationId xmlns:a16="http://schemas.microsoft.com/office/drawing/2014/main" id="{A91546B4-0C20-4C27-B2CF-0F9368FB5BB8}"/>
                  </a:ext>
                </a:extLst>
              </p:cNvPr>
              <p:cNvSpPr/>
              <p:nvPr/>
            </p:nvSpPr>
            <p:spPr>
              <a:xfrm>
                <a:off x="4142967" y="2199272"/>
                <a:ext cx="1566646" cy="876843"/>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nary>
                        <m:naryPr>
                          <m:chr m:val="∑"/>
                          <m:limLoc m:val="undOvr"/>
                          <m:ctrlPr>
                            <a:rPr lang="zh-CN" altLang="en-US" i="1">
                              <a:latin typeface="Cambria Math" panose="02040503050406030204" pitchFamily="18" charset="0"/>
                            </a:rPr>
                          </m:ctrlPr>
                        </m:naryPr>
                        <m:sub>
                          <m:r>
                            <a:rPr lang="zh-CN" altLang="en-US" i="1">
                              <a:latin typeface="Cambria Math" panose="02040503050406030204" pitchFamily="18" charset="0"/>
                            </a:rPr>
                            <m:t>𝑠</m:t>
                          </m:r>
                          <m:r>
                            <a:rPr lang="zh-CN" altLang="en-US">
                              <a:latin typeface="Cambria Math" panose="02040503050406030204" pitchFamily="18" charset="0"/>
                            </a:rPr>
                            <m:t>=</m:t>
                          </m:r>
                          <m:r>
                            <a:rPr lang="en-US" altLang="zh-CN" i="1">
                              <a:latin typeface="Cambria Math" panose="02040503050406030204" pitchFamily="18" charset="0"/>
                            </a:rPr>
                            <m:t>1</m:t>
                          </m:r>
                        </m:sub>
                        <m:sup>
                          <m:r>
                            <a:rPr lang="zh-CN" altLang="en-US" i="1">
                              <a:latin typeface="Cambria Math" panose="02040503050406030204" pitchFamily="18" charset="0"/>
                            </a:rPr>
                            <m:t>h</m:t>
                          </m:r>
                        </m:sup>
                        <m:e>
                          <m:nary>
                            <m:naryPr>
                              <m:chr m:val="∑"/>
                              <m:limLoc m:val="undOvr"/>
                              <m:ctrlPr>
                                <a:rPr lang="zh-CN" altLang="en-US" i="1">
                                  <a:latin typeface="Cambria Math" panose="02040503050406030204" pitchFamily="18" charset="0"/>
                                </a:rPr>
                              </m:ctrlPr>
                            </m:naryPr>
                            <m:sub>
                              <m:r>
                                <a:rPr lang="zh-CN" altLang="en-US" i="1">
                                  <a:latin typeface="Cambria Math" panose="02040503050406030204" pitchFamily="18" charset="0"/>
                                </a:rPr>
                                <m:t>𝑡</m:t>
                              </m:r>
                              <m:r>
                                <a:rPr lang="zh-CN" altLang="en-US">
                                  <a:latin typeface="Cambria Math" panose="02040503050406030204" pitchFamily="18" charset="0"/>
                                </a:rPr>
                                <m:t>=</m:t>
                              </m:r>
                              <m:r>
                                <a:rPr lang="en-US" altLang="zh-CN" i="1">
                                  <a:latin typeface="Cambria Math" panose="02040503050406030204" pitchFamily="18" charset="0"/>
                                </a:rPr>
                                <m:t>1</m:t>
                              </m:r>
                            </m:sub>
                            <m:sup>
                              <m:r>
                                <a:rPr lang="zh-CN" altLang="en-US" i="1">
                                  <a:latin typeface="Cambria Math" panose="02040503050406030204" pitchFamily="18" charset="0"/>
                                </a:rPr>
                                <m:t>𝑤</m:t>
                              </m:r>
                            </m:sup>
                            <m:e>
                              <m:sSub>
                                <m:sSubPr>
                                  <m:ctrlPr>
                                    <a:rPr lang="en-US" altLang="zh-CN" i="1">
                                      <a:latin typeface="Cambria Math" panose="02040503050406030204" pitchFamily="18" charset="0"/>
                                    </a:rPr>
                                  </m:ctrlPr>
                                </m:sSubPr>
                                <m:e>
                                  <m:r>
                                    <a:rPr lang="zh-CN" altLang="en-US" i="1">
                                      <a:latin typeface="Cambria Math" panose="02040503050406030204" pitchFamily="18" charset="0"/>
                                    </a:rPr>
                                    <m:t>𝑆</m:t>
                                  </m:r>
                                </m:e>
                                <m:sub>
                                  <m:r>
                                    <a:rPr lang="en-US" altLang="zh-CN" i="1">
                                      <a:latin typeface="Cambria Math" panose="02040503050406030204" pitchFamily="18" charset="0"/>
                                    </a:rPr>
                                    <m:t>𝑥𝑦</m:t>
                                  </m:r>
                                </m:sub>
                              </m:sSub>
                              <m:r>
                                <a:rPr lang="zh-CN" altLang="en-US">
                                  <a:latin typeface="Cambria Math" panose="02040503050406030204" pitchFamily="18" charset="0"/>
                                </a:rPr>
                                <m:t>∙</m:t>
                              </m:r>
                            </m:e>
                          </m:nary>
                        </m:e>
                      </m:nary>
                      <m:r>
                        <a:rPr lang="zh-CN" altLang="en-US" i="1">
                          <a:latin typeface="Cambria Math" panose="02040503050406030204" pitchFamily="18" charset="0"/>
                        </a:rPr>
                        <m:t>𝑇</m:t>
                      </m:r>
                    </m:oMath>
                  </m:oMathPara>
                </a14:m>
                <a:endParaRPr lang="zh-CN" altLang="en-US" dirty="0"/>
              </a:p>
            </p:txBody>
          </p:sp>
        </mc:Choice>
        <mc:Fallback>
          <p:sp>
            <p:nvSpPr>
              <p:cNvPr id="6" name="矩形 5">
                <a:extLst>
                  <a:ext uri="{FF2B5EF4-FFF2-40B4-BE49-F238E27FC236}">
                    <a16:creationId xmlns:a16="http://schemas.microsoft.com/office/drawing/2014/main" id="{A91546B4-0C20-4C27-B2CF-0F9368FB5BB8}"/>
                  </a:ext>
                </a:extLst>
              </p:cNvPr>
              <p:cNvSpPr>
                <a:spLocks noRot="1" noChangeAspect="1" noMove="1" noResize="1" noEditPoints="1" noAdjustHandles="1" noChangeArrowheads="1" noChangeShapeType="1" noTextEdit="1"/>
              </p:cNvSpPr>
              <p:nvPr/>
            </p:nvSpPr>
            <p:spPr>
              <a:xfrm>
                <a:off x="4142967" y="2199272"/>
                <a:ext cx="1566646" cy="876843"/>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 name="矩形 6">
                <a:extLst>
                  <a:ext uri="{FF2B5EF4-FFF2-40B4-BE49-F238E27FC236}">
                    <a16:creationId xmlns:a16="http://schemas.microsoft.com/office/drawing/2014/main" id="{DBE4E8A6-EB3B-48D8-8804-F8DABBDCA4B1}"/>
                  </a:ext>
                </a:extLst>
              </p:cNvPr>
              <p:cNvSpPr/>
              <p:nvPr/>
            </p:nvSpPr>
            <p:spPr>
              <a:xfrm>
                <a:off x="4184069" y="3210387"/>
                <a:ext cx="1268232" cy="876843"/>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nary>
                        <m:naryPr>
                          <m:chr m:val="∑"/>
                          <m:limLoc m:val="undOvr"/>
                          <m:ctrlPr>
                            <a:rPr lang="zh-CN" altLang="en-US" i="1">
                              <a:latin typeface="Cambria Math" panose="02040503050406030204" pitchFamily="18" charset="0"/>
                            </a:rPr>
                          </m:ctrlPr>
                        </m:naryPr>
                        <m:sub>
                          <m:r>
                            <a:rPr lang="zh-CN" altLang="en-US" i="1">
                              <a:latin typeface="Cambria Math" panose="02040503050406030204" pitchFamily="18" charset="0"/>
                            </a:rPr>
                            <m:t>𝑠</m:t>
                          </m:r>
                          <m:r>
                            <a:rPr lang="zh-CN" altLang="en-US">
                              <a:latin typeface="Cambria Math" panose="02040503050406030204" pitchFamily="18" charset="0"/>
                            </a:rPr>
                            <m:t>=</m:t>
                          </m:r>
                          <m:r>
                            <a:rPr lang="en-US" altLang="zh-CN" i="1">
                              <a:latin typeface="Cambria Math" panose="02040503050406030204" pitchFamily="18" charset="0"/>
                            </a:rPr>
                            <m:t>1</m:t>
                          </m:r>
                        </m:sub>
                        <m:sup>
                          <m:r>
                            <a:rPr lang="zh-CN" altLang="en-US" i="1">
                              <a:latin typeface="Cambria Math" panose="02040503050406030204" pitchFamily="18" charset="0"/>
                            </a:rPr>
                            <m:t>h</m:t>
                          </m:r>
                        </m:sup>
                        <m:e>
                          <m:nary>
                            <m:naryPr>
                              <m:chr m:val="∑"/>
                              <m:limLoc m:val="undOvr"/>
                              <m:ctrlPr>
                                <a:rPr lang="zh-CN" altLang="en-US" i="1">
                                  <a:latin typeface="Cambria Math" panose="02040503050406030204" pitchFamily="18" charset="0"/>
                                </a:rPr>
                              </m:ctrlPr>
                            </m:naryPr>
                            <m:sub>
                              <m:r>
                                <a:rPr lang="zh-CN" altLang="en-US" i="1">
                                  <a:latin typeface="Cambria Math" panose="02040503050406030204" pitchFamily="18" charset="0"/>
                                </a:rPr>
                                <m:t>𝑡</m:t>
                              </m:r>
                              <m:r>
                                <a:rPr lang="zh-CN" altLang="en-US">
                                  <a:latin typeface="Cambria Math" panose="02040503050406030204" pitchFamily="18" charset="0"/>
                                </a:rPr>
                                <m:t>=</m:t>
                              </m:r>
                              <m:r>
                                <a:rPr lang="en-US" altLang="zh-CN" i="1">
                                  <a:latin typeface="Cambria Math" panose="02040503050406030204" pitchFamily="18" charset="0"/>
                                </a:rPr>
                                <m:t>1</m:t>
                              </m:r>
                            </m:sub>
                            <m:sup>
                              <m:r>
                                <a:rPr lang="zh-CN" altLang="en-US" i="1">
                                  <a:latin typeface="Cambria Math" panose="02040503050406030204" pitchFamily="18" charset="0"/>
                                </a:rPr>
                                <m:t>𝑤</m:t>
                              </m:r>
                            </m:sup>
                            <m:e>
                              <m:sSubSup>
                                <m:sSubSupPr>
                                  <m:ctrlPr>
                                    <a:rPr lang="en-US" altLang="zh-CN" i="1">
                                      <a:latin typeface="Cambria Math" panose="02040503050406030204" pitchFamily="18" charset="0"/>
                                    </a:rPr>
                                  </m:ctrlPr>
                                </m:sSubSupPr>
                                <m:e>
                                  <m:r>
                                    <a:rPr lang="zh-CN" altLang="en-US" i="1">
                                      <a:latin typeface="Cambria Math" panose="02040503050406030204" pitchFamily="18" charset="0"/>
                                    </a:rPr>
                                    <m:t>𝑆</m:t>
                                  </m:r>
                                </m:e>
                                <m:sub>
                                  <m:r>
                                    <a:rPr lang="en-US" altLang="zh-CN" i="1">
                                      <a:latin typeface="Cambria Math" panose="02040503050406030204" pitchFamily="18" charset="0"/>
                                    </a:rPr>
                                    <m:t>𝑥𝑦</m:t>
                                  </m:r>
                                </m:sub>
                                <m:sup>
                                  <m:r>
                                    <a:rPr lang="en-US" altLang="zh-CN" i="1">
                                      <a:latin typeface="Cambria Math" panose="02040503050406030204" pitchFamily="18" charset="0"/>
                                    </a:rPr>
                                    <m:t>2</m:t>
                                  </m:r>
                                </m:sup>
                              </m:sSubSup>
                            </m:e>
                          </m:nary>
                        </m:e>
                      </m:nary>
                    </m:oMath>
                  </m:oMathPara>
                </a14:m>
                <a:endParaRPr lang="zh-CN" altLang="en-US" dirty="0"/>
              </a:p>
            </p:txBody>
          </p:sp>
        </mc:Choice>
        <mc:Fallback>
          <p:sp>
            <p:nvSpPr>
              <p:cNvPr id="7" name="矩形 6">
                <a:extLst>
                  <a:ext uri="{FF2B5EF4-FFF2-40B4-BE49-F238E27FC236}">
                    <a16:creationId xmlns:a16="http://schemas.microsoft.com/office/drawing/2014/main" id="{DBE4E8A6-EB3B-48D8-8804-F8DABBDCA4B1}"/>
                  </a:ext>
                </a:extLst>
              </p:cNvPr>
              <p:cNvSpPr>
                <a:spLocks noRot="1" noChangeAspect="1" noMove="1" noResize="1" noEditPoints="1" noAdjustHandles="1" noChangeArrowheads="1" noChangeShapeType="1" noTextEdit="1"/>
              </p:cNvSpPr>
              <p:nvPr/>
            </p:nvSpPr>
            <p:spPr>
              <a:xfrm>
                <a:off x="4184069" y="3210387"/>
                <a:ext cx="1268232" cy="876843"/>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矩形 7">
                <a:extLst>
                  <a:ext uri="{FF2B5EF4-FFF2-40B4-BE49-F238E27FC236}">
                    <a16:creationId xmlns:a16="http://schemas.microsoft.com/office/drawing/2014/main" id="{B9DCF439-A8AA-40D2-A103-E576D70AD54C}"/>
                  </a:ext>
                </a:extLst>
              </p:cNvPr>
              <p:cNvSpPr/>
              <p:nvPr/>
            </p:nvSpPr>
            <p:spPr>
              <a:xfrm>
                <a:off x="4184069" y="4134190"/>
                <a:ext cx="1193660" cy="876843"/>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nary>
                        <m:naryPr>
                          <m:chr m:val="∑"/>
                          <m:limLoc m:val="undOvr"/>
                          <m:ctrlPr>
                            <a:rPr lang="zh-CN" altLang="en-US" i="1">
                              <a:latin typeface="Cambria Math" panose="02040503050406030204" pitchFamily="18" charset="0"/>
                            </a:rPr>
                          </m:ctrlPr>
                        </m:naryPr>
                        <m:sub>
                          <m:r>
                            <a:rPr lang="zh-CN" altLang="en-US" i="1">
                              <a:latin typeface="Cambria Math" panose="02040503050406030204" pitchFamily="18" charset="0"/>
                            </a:rPr>
                            <m:t>𝑠</m:t>
                          </m:r>
                          <m:r>
                            <a:rPr lang="zh-CN" altLang="en-US">
                              <a:latin typeface="Cambria Math" panose="02040503050406030204" pitchFamily="18" charset="0"/>
                            </a:rPr>
                            <m:t>=</m:t>
                          </m:r>
                          <m:r>
                            <a:rPr lang="en-US" altLang="zh-CN" i="1">
                              <a:latin typeface="Cambria Math" panose="02040503050406030204" pitchFamily="18" charset="0"/>
                            </a:rPr>
                            <m:t>1</m:t>
                          </m:r>
                        </m:sub>
                        <m:sup>
                          <m:r>
                            <a:rPr lang="zh-CN" altLang="en-US" i="1">
                              <a:latin typeface="Cambria Math" panose="02040503050406030204" pitchFamily="18" charset="0"/>
                            </a:rPr>
                            <m:t>h</m:t>
                          </m:r>
                        </m:sup>
                        <m:e>
                          <m:nary>
                            <m:naryPr>
                              <m:chr m:val="∑"/>
                              <m:limLoc m:val="undOvr"/>
                              <m:ctrlPr>
                                <a:rPr lang="zh-CN" altLang="en-US" i="1">
                                  <a:latin typeface="Cambria Math" panose="02040503050406030204" pitchFamily="18" charset="0"/>
                                </a:rPr>
                              </m:ctrlPr>
                            </m:naryPr>
                            <m:sub>
                              <m:r>
                                <a:rPr lang="zh-CN" altLang="en-US" i="1">
                                  <a:latin typeface="Cambria Math" panose="02040503050406030204" pitchFamily="18" charset="0"/>
                                </a:rPr>
                                <m:t>𝑡</m:t>
                              </m:r>
                              <m:r>
                                <a:rPr lang="zh-CN" altLang="en-US">
                                  <a:latin typeface="Cambria Math" panose="02040503050406030204" pitchFamily="18" charset="0"/>
                                </a:rPr>
                                <m:t>=</m:t>
                              </m:r>
                              <m:r>
                                <a:rPr lang="en-US" altLang="zh-CN" i="1">
                                  <a:latin typeface="Cambria Math" panose="02040503050406030204" pitchFamily="18" charset="0"/>
                                </a:rPr>
                                <m:t>1</m:t>
                              </m:r>
                            </m:sub>
                            <m:sup>
                              <m:r>
                                <a:rPr lang="zh-CN" altLang="en-US" i="1">
                                  <a:latin typeface="Cambria Math" panose="02040503050406030204" pitchFamily="18" charset="0"/>
                                </a:rPr>
                                <m:t>𝑤</m:t>
                              </m:r>
                            </m:sup>
                            <m:e>
                              <m:sSup>
                                <m:sSupPr>
                                  <m:ctrlPr>
                                    <a:rPr lang="en-US" altLang="zh-CN" i="1">
                                      <a:latin typeface="Cambria Math" panose="02040503050406030204" pitchFamily="18" charset="0"/>
                                    </a:rPr>
                                  </m:ctrlPr>
                                </m:sSupPr>
                                <m:e>
                                  <m:r>
                                    <a:rPr lang="en-US" altLang="zh-CN" i="1">
                                      <a:latin typeface="Cambria Math" panose="02040503050406030204" pitchFamily="18" charset="0"/>
                                    </a:rPr>
                                    <m:t>𝑇</m:t>
                                  </m:r>
                                </m:e>
                                <m:sup>
                                  <m:r>
                                    <a:rPr lang="en-US" altLang="zh-CN" i="1">
                                      <a:latin typeface="Cambria Math" panose="02040503050406030204" pitchFamily="18" charset="0"/>
                                    </a:rPr>
                                    <m:t>2</m:t>
                                  </m:r>
                                </m:sup>
                              </m:sSup>
                            </m:e>
                          </m:nary>
                        </m:e>
                      </m:nary>
                    </m:oMath>
                  </m:oMathPara>
                </a14:m>
                <a:endParaRPr lang="zh-CN" altLang="en-US" dirty="0"/>
              </a:p>
            </p:txBody>
          </p:sp>
        </mc:Choice>
        <mc:Fallback>
          <p:sp>
            <p:nvSpPr>
              <p:cNvPr id="8" name="矩形 7">
                <a:extLst>
                  <a:ext uri="{FF2B5EF4-FFF2-40B4-BE49-F238E27FC236}">
                    <a16:creationId xmlns:a16="http://schemas.microsoft.com/office/drawing/2014/main" id="{B9DCF439-A8AA-40D2-A103-E576D70AD54C}"/>
                  </a:ext>
                </a:extLst>
              </p:cNvPr>
              <p:cNvSpPr>
                <a:spLocks noRot="1" noChangeAspect="1" noMove="1" noResize="1" noEditPoints="1" noAdjustHandles="1" noChangeArrowheads="1" noChangeShapeType="1" noTextEdit="1"/>
              </p:cNvSpPr>
              <p:nvPr/>
            </p:nvSpPr>
            <p:spPr>
              <a:xfrm>
                <a:off x="4184069" y="4134190"/>
                <a:ext cx="1193660" cy="876843"/>
              </a:xfrm>
              <a:prstGeom prst="rect">
                <a:avLst/>
              </a:prstGeom>
              <a:blipFill>
                <a:blip r:embed="rId6"/>
                <a:stretch>
                  <a:fillRect/>
                </a:stretch>
              </a:blipFill>
            </p:spPr>
            <p:txBody>
              <a:bodyPr/>
              <a:lstStyle/>
              <a:p>
                <a:r>
                  <a:rPr lang="zh-CN" altLang="en-US">
                    <a:noFill/>
                  </a:rPr>
                  <a:t> </a:t>
                </a:r>
              </a:p>
            </p:txBody>
          </p:sp>
        </mc:Fallback>
      </mc:AlternateContent>
      <p:sp>
        <p:nvSpPr>
          <p:cNvPr id="9" name="文本框 8">
            <a:extLst>
              <a:ext uri="{FF2B5EF4-FFF2-40B4-BE49-F238E27FC236}">
                <a16:creationId xmlns:a16="http://schemas.microsoft.com/office/drawing/2014/main" id="{18533965-13C8-4368-A683-7ABEC0E511AF}"/>
              </a:ext>
            </a:extLst>
          </p:cNvPr>
          <p:cNvSpPr txBox="1"/>
          <p:nvPr/>
        </p:nvSpPr>
        <p:spPr>
          <a:xfrm>
            <a:off x="5709613" y="2453027"/>
            <a:ext cx="2262158" cy="369332"/>
          </a:xfrm>
          <a:prstGeom prst="rect">
            <a:avLst/>
          </a:prstGeom>
          <a:noFill/>
        </p:spPr>
        <p:txBody>
          <a:bodyPr wrap="none" rtlCol="0">
            <a:spAutoFit/>
          </a:bodyPr>
          <a:lstStyle/>
          <a:p>
            <a:r>
              <a:rPr lang="zh-CN" altLang="en-US" dirty="0"/>
              <a:t>模板与子图的互相关</a:t>
            </a:r>
          </a:p>
        </p:txBody>
      </p:sp>
      <p:sp>
        <p:nvSpPr>
          <p:cNvPr id="10" name="文本框 9">
            <a:extLst>
              <a:ext uri="{FF2B5EF4-FFF2-40B4-BE49-F238E27FC236}">
                <a16:creationId xmlns:a16="http://schemas.microsoft.com/office/drawing/2014/main" id="{69BB8CB8-9785-474B-A0CC-0BB64F1BCC4E}"/>
              </a:ext>
            </a:extLst>
          </p:cNvPr>
          <p:cNvSpPr txBox="1"/>
          <p:nvPr/>
        </p:nvSpPr>
        <p:spPr>
          <a:xfrm>
            <a:off x="5709613" y="3507118"/>
            <a:ext cx="1800493" cy="369332"/>
          </a:xfrm>
          <a:prstGeom prst="rect">
            <a:avLst/>
          </a:prstGeom>
          <a:noFill/>
        </p:spPr>
        <p:txBody>
          <a:bodyPr wrap="none" rtlCol="0">
            <a:spAutoFit/>
          </a:bodyPr>
          <a:lstStyle/>
          <a:p>
            <a:r>
              <a:rPr lang="zh-CN" altLang="en-US" dirty="0"/>
              <a:t>搜索子图的能量</a:t>
            </a:r>
          </a:p>
        </p:txBody>
      </p:sp>
      <p:sp>
        <p:nvSpPr>
          <p:cNvPr id="11" name="文本框 10">
            <a:extLst>
              <a:ext uri="{FF2B5EF4-FFF2-40B4-BE49-F238E27FC236}">
                <a16:creationId xmlns:a16="http://schemas.microsoft.com/office/drawing/2014/main" id="{9AB24ED4-CF44-49FF-982C-5F0C39870E93}"/>
              </a:ext>
            </a:extLst>
          </p:cNvPr>
          <p:cNvSpPr txBox="1"/>
          <p:nvPr/>
        </p:nvSpPr>
        <p:spPr>
          <a:xfrm>
            <a:off x="5709613" y="4387945"/>
            <a:ext cx="1338828" cy="369332"/>
          </a:xfrm>
          <a:prstGeom prst="rect">
            <a:avLst/>
          </a:prstGeom>
          <a:noFill/>
        </p:spPr>
        <p:txBody>
          <a:bodyPr wrap="none" rtlCol="0">
            <a:spAutoFit/>
          </a:bodyPr>
          <a:lstStyle/>
          <a:p>
            <a:r>
              <a:rPr lang="zh-CN" altLang="en-US" dirty="0"/>
              <a:t>模板的能量</a:t>
            </a:r>
          </a:p>
        </p:txBody>
      </p:sp>
    </p:spTree>
    <p:extLst>
      <p:ext uri="{BB962C8B-B14F-4D97-AF65-F5344CB8AC3E}">
        <p14:creationId xmlns:p14="http://schemas.microsoft.com/office/powerpoint/2010/main" val="491662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anim calcmode="lin" valueType="num">
                                      <p:cBhvr>
                                        <p:cTn id="8" dur="500" fill="hold"/>
                                        <p:tgtEl>
                                          <p:spTgt spid="6"/>
                                        </p:tgtEl>
                                        <p:attrNameLst>
                                          <p:attrName>ppt_x</p:attrName>
                                        </p:attrNameLst>
                                      </p:cBhvr>
                                      <p:tavLst>
                                        <p:tav tm="0">
                                          <p:val>
                                            <p:strVal val="#ppt_x"/>
                                          </p:val>
                                        </p:tav>
                                        <p:tav tm="100000">
                                          <p:val>
                                            <p:strVal val="#ppt_x"/>
                                          </p:val>
                                        </p:tav>
                                      </p:tavLst>
                                    </p:anim>
                                    <p:anim calcmode="lin" valueType="num">
                                      <p:cBhvr>
                                        <p:cTn id="9" dur="5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anim calcmode="lin" valueType="num">
                                      <p:cBhvr>
                                        <p:cTn id="13" dur="500" fill="hold"/>
                                        <p:tgtEl>
                                          <p:spTgt spid="9"/>
                                        </p:tgtEl>
                                        <p:attrNameLst>
                                          <p:attrName>ppt_x</p:attrName>
                                        </p:attrNameLst>
                                      </p:cBhvr>
                                      <p:tavLst>
                                        <p:tav tm="0">
                                          <p:val>
                                            <p:strVal val="#ppt_x"/>
                                          </p:val>
                                        </p:tav>
                                        <p:tav tm="100000">
                                          <p:val>
                                            <p:strVal val="#ppt_x"/>
                                          </p:val>
                                        </p:tav>
                                      </p:tavLst>
                                    </p:anim>
                                    <p:anim calcmode="lin" valueType="num">
                                      <p:cBhvr>
                                        <p:cTn id="14" dur="5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anim calcmode="lin" valueType="num">
                                      <p:cBhvr>
                                        <p:cTn id="20" dur="500" fill="hold"/>
                                        <p:tgtEl>
                                          <p:spTgt spid="10"/>
                                        </p:tgtEl>
                                        <p:attrNameLst>
                                          <p:attrName>ppt_x</p:attrName>
                                        </p:attrNameLst>
                                      </p:cBhvr>
                                      <p:tavLst>
                                        <p:tav tm="0">
                                          <p:val>
                                            <p:strVal val="#ppt_x"/>
                                          </p:val>
                                        </p:tav>
                                        <p:tav tm="100000">
                                          <p:val>
                                            <p:strVal val="#ppt_x"/>
                                          </p:val>
                                        </p:tav>
                                      </p:tavLst>
                                    </p:anim>
                                    <p:anim calcmode="lin" valueType="num">
                                      <p:cBhvr>
                                        <p:cTn id="21" dur="500" fill="hold"/>
                                        <p:tgtEl>
                                          <p:spTgt spid="10"/>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500"/>
                                        <p:tgtEl>
                                          <p:spTgt spid="7"/>
                                        </p:tgtEl>
                                      </p:cBhvr>
                                    </p:animEffect>
                                    <p:anim calcmode="lin" valueType="num">
                                      <p:cBhvr>
                                        <p:cTn id="25" dur="500" fill="hold"/>
                                        <p:tgtEl>
                                          <p:spTgt spid="7"/>
                                        </p:tgtEl>
                                        <p:attrNameLst>
                                          <p:attrName>ppt_x</p:attrName>
                                        </p:attrNameLst>
                                      </p:cBhvr>
                                      <p:tavLst>
                                        <p:tav tm="0">
                                          <p:val>
                                            <p:strVal val="#ppt_x"/>
                                          </p:val>
                                        </p:tav>
                                        <p:tav tm="100000">
                                          <p:val>
                                            <p:strVal val="#ppt_x"/>
                                          </p:val>
                                        </p:tav>
                                      </p:tavLst>
                                    </p:anim>
                                    <p:anim calcmode="lin" valueType="num">
                                      <p:cBhvr>
                                        <p:cTn id="26" dur="5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anim calcmode="lin" valueType="num">
                                      <p:cBhvr>
                                        <p:cTn id="32" dur="500" fill="hold"/>
                                        <p:tgtEl>
                                          <p:spTgt spid="11"/>
                                        </p:tgtEl>
                                        <p:attrNameLst>
                                          <p:attrName>ppt_x</p:attrName>
                                        </p:attrNameLst>
                                      </p:cBhvr>
                                      <p:tavLst>
                                        <p:tav tm="0">
                                          <p:val>
                                            <p:strVal val="#ppt_x"/>
                                          </p:val>
                                        </p:tav>
                                        <p:tav tm="100000">
                                          <p:val>
                                            <p:strVal val="#ppt_x"/>
                                          </p:val>
                                        </p:tav>
                                      </p:tavLst>
                                    </p:anim>
                                    <p:anim calcmode="lin" valueType="num">
                                      <p:cBhvr>
                                        <p:cTn id="33" dur="500" fill="hold"/>
                                        <p:tgtEl>
                                          <p:spTgt spid="11"/>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fade">
                                      <p:cBhvr>
                                        <p:cTn id="36" dur="500"/>
                                        <p:tgtEl>
                                          <p:spTgt spid="8"/>
                                        </p:tgtEl>
                                      </p:cBhvr>
                                    </p:animEffect>
                                    <p:anim calcmode="lin" valueType="num">
                                      <p:cBhvr>
                                        <p:cTn id="37" dur="500" fill="hold"/>
                                        <p:tgtEl>
                                          <p:spTgt spid="8"/>
                                        </p:tgtEl>
                                        <p:attrNameLst>
                                          <p:attrName>ppt_x</p:attrName>
                                        </p:attrNameLst>
                                      </p:cBhvr>
                                      <p:tavLst>
                                        <p:tav tm="0">
                                          <p:val>
                                            <p:strVal val="#ppt_x"/>
                                          </p:val>
                                        </p:tav>
                                        <p:tav tm="100000">
                                          <p:val>
                                            <p:strVal val="#ppt_x"/>
                                          </p:val>
                                        </p:tav>
                                      </p:tavLst>
                                    </p:anim>
                                    <p:anim calcmode="lin" valueType="num">
                                      <p:cBhvr>
                                        <p:cTn id="38" dur="5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2E214DCD-75BD-4E35-AB55-DE8F83F949F6}"/>
              </a:ext>
            </a:extLst>
          </p:cNvPr>
          <p:cNvSpPr>
            <a:spLocks noGrp="1"/>
          </p:cNvSpPr>
          <p:nvPr>
            <p:ph type="title"/>
          </p:nvPr>
        </p:nvSpPr>
        <p:spPr/>
        <p:txBody>
          <a:bodyPr/>
          <a:lstStyle/>
          <a:p>
            <a:r>
              <a:rPr lang="en-US" altLang="zh-CN" dirty="0"/>
              <a:t>FFT</a:t>
            </a:r>
            <a:r>
              <a:rPr lang="zh-CN" altLang="en-US" dirty="0"/>
              <a:t>及</a:t>
            </a:r>
            <a:r>
              <a:rPr lang="en-US" altLang="zh-CN" dirty="0"/>
              <a:t>IFFT</a:t>
            </a:r>
            <a:endParaRPr lang="zh-CN" altLang="en-US" dirty="0"/>
          </a:p>
        </p:txBody>
      </p:sp>
      <mc:AlternateContent xmlns:mc="http://schemas.openxmlformats.org/markup-compatibility/2006">
        <mc:Choice xmlns:a14="http://schemas.microsoft.com/office/drawing/2010/main" Requires="a14">
          <p:sp>
            <p:nvSpPr>
              <p:cNvPr id="4" name="矩形 3">
                <a:extLst>
                  <a:ext uri="{FF2B5EF4-FFF2-40B4-BE49-F238E27FC236}">
                    <a16:creationId xmlns:a16="http://schemas.microsoft.com/office/drawing/2014/main" id="{D97E7CF3-841D-451C-B485-FC84EF456A8A}"/>
                  </a:ext>
                </a:extLst>
              </p:cNvPr>
              <p:cNvSpPr/>
              <p:nvPr/>
            </p:nvSpPr>
            <p:spPr>
              <a:xfrm>
                <a:off x="494024" y="1882748"/>
                <a:ext cx="1566646" cy="876843"/>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nary>
                        <m:naryPr>
                          <m:chr m:val="∑"/>
                          <m:limLoc m:val="undOvr"/>
                          <m:ctrlPr>
                            <a:rPr lang="zh-CN" altLang="en-US" i="1">
                              <a:latin typeface="Cambria Math" panose="02040503050406030204" pitchFamily="18" charset="0"/>
                            </a:rPr>
                          </m:ctrlPr>
                        </m:naryPr>
                        <m:sub>
                          <m:r>
                            <a:rPr lang="zh-CN" altLang="en-US" i="1">
                              <a:latin typeface="Cambria Math" panose="02040503050406030204" pitchFamily="18" charset="0"/>
                            </a:rPr>
                            <m:t>𝑠</m:t>
                          </m:r>
                          <m:r>
                            <a:rPr lang="zh-CN" altLang="en-US">
                              <a:latin typeface="Cambria Math" panose="02040503050406030204" pitchFamily="18" charset="0"/>
                            </a:rPr>
                            <m:t>=</m:t>
                          </m:r>
                          <m:r>
                            <a:rPr lang="en-US" altLang="zh-CN" i="1">
                              <a:latin typeface="Cambria Math" panose="02040503050406030204" pitchFamily="18" charset="0"/>
                            </a:rPr>
                            <m:t>1</m:t>
                          </m:r>
                        </m:sub>
                        <m:sup>
                          <m:r>
                            <a:rPr lang="zh-CN" altLang="en-US" i="1">
                              <a:latin typeface="Cambria Math" panose="02040503050406030204" pitchFamily="18" charset="0"/>
                            </a:rPr>
                            <m:t>h</m:t>
                          </m:r>
                        </m:sup>
                        <m:e>
                          <m:nary>
                            <m:naryPr>
                              <m:chr m:val="∑"/>
                              <m:limLoc m:val="undOvr"/>
                              <m:ctrlPr>
                                <a:rPr lang="zh-CN" altLang="en-US" i="1">
                                  <a:latin typeface="Cambria Math" panose="02040503050406030204" pitchFamily="18" charset="0"/>
                                </a:rPr>
                              </m:ctrlPr>
                            </m:naryPr>
                            <m:sub>
                              <m:r>
                                <a:rPr lang="zh-CN" altLang="en-US" i="1">
                                  <a:latin typeface="Cambria Math" panose="02040503050406030204" pitchFamily="18" charset="0"/>
                                </a:rPr>
                                <m:t>𝑡</m:t>
                              </m:r>
                              <m:r>
                                <a:rPr lang="zh-CN" altLang="en-US">
                                  <a:latin typeface="Cambria Math" panose="02040503050406030204" pitchFamily="18" charset="0"/>
                                </a:rPr>
                                <m:t>=</m:t>
                              </m:r>
                              <m:r>
                                <a:rPr lang="en-US" altLang="zh-CN" i="1">
                                  <a:latin typeface="Cambria Math" panose="02040503050406030204" pitchFamily="18" charset="0"/>
                                </a:rPr>
                                <m:t>1</m:t>
                              </m:r>
                            </m:sub>
                            <m:sup>
                              <m:r>
                                <a:rPr lang="zh-CN" altLang="en-US" i="1">
                                  <a:latin typeface="Cambria Math" panose="02040503050406030204" pitchFamily="18" charset="0"/>
                                </a:rPr>
                                <m:t>𝑤</m:t>
                              </m:r>
                            </m:sup>
                            <m:e>
                              <m:sSub>
                                <m:sSubPr>
                                  <m:ctrlPr>
                                    <a:rPr lang="en-US" altLang="zh-CN" i="1">
                                      <a:latin typeface="Cambria Math" panose="02040503050406030204" pitchFamily="18" charset="0"/>
                                    </a:rPr>
                                  </m:ctrlPr>
                                </m:sSubPr>
                                <m:e>
                                  <m:r>
                                    <a:rPr lang="zh-CN" altLang="en-US" i="1">
                                      <a:latin typeface="Cambria Math" panose="02040503050406030204" pitchFamily="18" charset="0"/>
                                    </a:rPr>
                                    <m:t>𝑆</m:t>
                                  </m:r>
                                </m:e>
                                <m:sub>
                                  <m:r>
                                    <a:rPr lang="en-US" altLang="zh-CN" i="1">
                                      <a:latin typeface="Cambria Math" panose="02040503050406030204" pitchFamily="18" charset="0"/>
                                    </a:rPr>
                                    <m:t>𝑥𝑦</m:t>
                                  </m:r>
                                </m:sub>
                              </m:sSub>
                              <m:r>
                                <a:rPr lang="zh-CN" altLang="en-US">
                                  <a:latin typeface="Cambria Math" panose="02040503050406030204" pitchFamily="18" charset="0"/>
                                </a:rPr>
                                <m:t>∙</m:t>
                              </m:r>
                            </m:e>
                          </m:nary>
                        </m:e>
                      </m:nary>
                      <m:r>
                        <a:rPr lang="zh-CN" altLang="en-US" i="1">
                          <a:latin typeface="Cambria Math" panose="02040503050406030204" pitchFamily="18" charset="0"/>
                        </a:rPr>
                        <m:t>𝑇</m:t>
                      </m:r>
                    </m:oMath>
                  </m:oMathPara>
                </a14:m>
                <a:endParaRPr lang="zh-CN" altLang="en-US" dirty="0"/>
              </a:p>
            </p:txBody>
          </p:sp>
        </mc:Choice>
        <mc:Fallback>
          <p:sp>
            <p:nvSpPr>
              <p:cNvPr id="4" name="矩形 3">
                <a:extLst>
                  <a:ext uri="{FF2B5EF4-FFF2-40B4-BE49-F238E27FC236}">
                    <a16:creationId xmlns:a16="http://schemas.microsoft.com/office/drawing/2014/main" id="{D97E7CF3-841D-451C-B485-FC84EF456A8A}"/>
                  </a:ext>
                </a:extLst>
              </p:cNvPr>
              <p:cNvSpPr>
                <a:spLocks noRot="1" noChangeAspect="1" noMove="1" noResize="1" noEditPoints="1" noAdjustHandles="1" noChangeArrowheads="1" noChangeShapeType="1" noTextEdit="1"/>
              </p:cNvSpPr>
              <p:nvPr/>
            </p:nvSpPr>
            <p:spPr>
              <a:xfrm>
                <a:off x="494024" y="1882748"/>
                <a:ext cx="1566646" cy="876843"/>
              </a:xfrm>
              <a:prstGeom prst="rect">
                <a:avLst/>
              </a:prstGeom>
              <a:blipFill>
                <a:blip r:embed="rId2"/>
                <a:stretch>
                  <a:fillRect/>
                </a:stretch>
              </a:blipFill>
            </p:spPr>
            <p:txBody>
              <a:bodyPr/>
              <a:lstStyle/>
              <a:p>
                <a:r>
                  <a:rPr lang="zh-CN" altLang="en-US">
                    <a:noFill/>
                  </a:rPr>
                  <a:t> </a:t>
                </a:r>
              </a:p>
            </p:txBody>
          </p:sp>
        </mc:Fallback>
      </mc:AlternateContent>
      <p:sp>
        <p:nvSpPr>
          <p:cNvPr id="5" name="矩形 4">
            <a:extLst>
              <a:ext uri="{FF2B5EF4-FFF2-40B4-BE49-F238E27FC236}">
                <a16:creationId xmlns:a16="http://schemas.microsoft.com/office/drawing/2014/main" id="{09EF0E83-9E9C-4AD6-BADB-973CECD5D145}"/>
              </a:ext>
            </a:extLst>
          </p:cNvPr>
          <p:cNvSpPr/>
          <p:nvPr/>
        </p:nvSpPr>
        <p:spPr>
          <a:xfrm>
            <a:off x="1919994" y="2136503"/>
            <a:ext cx="1569660" cy="369332"/>
          </a:xfrm>
          <a:prstGeom prst="rect">
            <a:avLst/>
          </a:prstGeom>
        </p:spPr>
        <p:txBody>
          <a:bodyPr wrap="none">
            <a:spAutoFit/>
          </a:bodyPr>
          <a:lstStyle/>
          <a:p>
            <a:r>
              <a:rPr lang="zh-CN" altLang="en-US" dirty="0"/>
              <a:t>互相关计算：</a:t>
            </a:r>
          </a:p>
        </p:txBody>
      </p:sp>
      <p:grpSp>
        <p:nvGrpSpPr>
          <p:cNvPr id="24" name="组合 23">
            <a:extLst>
              <a:ext uri="{FF2B5EF4-FFF2-40B4-BE49-F238E27FC236}">
                <a16:creationId xmlns:a16="http://schemas.microsoft.com/office/drawing/2014/main" id="{1F5A85BB-AC59-4443-8BED-4CAAA237FA2C}"/>
              </a:ext>
            </a:extLst>
          </p:cNvPr>
          <p:cNvGrpSpPr/>
          <p:nvPr/>
        </p:nvGrpSpPr>
        <p:grpSpPr>
          <a:xfrm>
            <a:off x="1674308" y="2847957"/>
            <a:ext cx="6011594" cy="3035766"/>
            <a:chOff x="1250852" y="3007274"/>
            <a:chExt cx="6847840" cy="3201879"/>
          </a:xfrm>
        </p:grpSpPr>
        <mc:AlternateContent xmlns:mc="http://schemas.openxmlformats.org/markup-compatibility/2006">
          <mc:Choice xmlns:a14="http://schemas.microsoft.com/office/drawing/2010/main" Requires="a14">
            <p:sp>
              <p:nvSpPr>
                <p:cNvPr id="6" name="矩形 5">
                  <a:extLst>
                    <a:ext uri="{FF2B5EF4-FFF2-40B4-BE49-F238E27FC236}">
                      <a16:creationId xmlns:a16="http://schemas.microsoft.com/office/drawing/2014/main" id="{38FF44B0-0D54-49F3-8A1C-308B513DA9C0}"/>
                    </a:ext>
                  </a:extLst>
                </p:cNvPr>
                <p:cNvSpPr/>
                <p:nvPr/>
              </p:nvSpPr>
              <p:spPr>
                <a:xfrm>
                  <a:off x="1250852" y="3007274"/>
                  <a:ext cx="1280160" cy="68072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b="0" i="1" smtClean="0">
                            <a:solidFill>
                              <a:schemeClr val="tx1"/>
                            </a:solidFill>
                            <a:latin typeface="Cambria Math" panose="02040503050406030204" pitchFamily="18" charset="0"/>
                          </a:rPr>
                          <m:t>𝑠</m:t>
                        </m:r>
                        <m:r>
                          <a:rPr lang="en-US" altLang="zh-CN" b="0" i="1" smtClean="0">
                            <a:solidFill>
                              <a:schemeClr val="tx1"/>
                            </a:solidFill>
                            <a:latin typeface="Cambria Math" panose="02040503050406030204" pitchFamily="18" charset="0"/>
                          </a:rPr>
                          <m:t>(</m:t>
                        </m:r>
                        <m:r>
                          <a:rPr lang="en-US" altLang="zh-CN" b="0" i="1" smtClean="0">
                            <a:solidFill>
                              <a:schemeClr val="tx1"/>
                            </a:solidFill>
                            <a:latin typeface="Cambria Math" panose="02040503050406030204" pitchFamily="18" charset="0"/>
                          </a:rPr>
                          <m:t>𝑥</m:t>
                        </m:r>
                        <m:r>
                          <a:rPr lang="en-US" altLang="zh-CN" b="0" i="1" smtClean="0">
                            <a:solidFill>
                              <a:schemeClr val="tx1"/>
                            </a:solidFill>
                            <a:latin typeface="Cambria Math" panose="02040503050406030204" pitchFamily="18" charset="0"/>
                          </a:rPr>
                          <m:t>,</m:t>
                        </m:r>
                        <m:r>
                          <a:rPr lang="en-US" altLang="zh-CN" b="0" i="1" smtClean="0">
                            <a:solidFill>
                              <a:schemeClr val="tx1"/>
                            </a:solidFill>
                            <a:latin typeface="Cambria Math" panose="02040503050406030204" pitchFamily="18" charset="0"/>
                          </a:rPr>
                          <m:t>𝑦</m:t>
                        </m:r>
                        <m:r>
                          <a:rPr lang="en-US" altLang="zh-CN" b="0" i="1" smtClean="0">
                            <a:solidFill>
                              <a:schemeClr val="tx1"/>
                            </a:solidFill>
                            <a:latin typeface="Cambria Math" panose="02040503050406030204" pitchFamily="18" charset="0"/>
                          </a:rPr>
                          <m:t>)</m:t>
                        </m:r>
                      </m:oMath>
                    </m:oMathPara>
                  </a14:m>
                  <a:endParaRPr lang="zh-CN" altLang="en-US" dirty="0">
                    <a:solidFill>
                      <a:schemeClr val="tx1"/>
                    </a:solidFill>
                  </a:endParaRPr>
                </a:p>
              </p:txBody>
            </p:sp>
          </mc:Choice>
          <mc:Fallback>
            <p:sp>
              <p:nvSpPr>
                <p:cNvPr id="6" name="矩形 5">
                  <a:extLst>
                    <a:ext uri="{FF2B5EF4-FFF2-40B4-BE49-F238E27FC236}">
                      <a16:creationId xmlns:a16="http://schemas.microsoft.com/office/drawing/2014/main" id="{38FF44B0-0D54-49F3-8A1C-308B513DA9C0}"/>
                    </a:ext>
                  </a:extLst>
                </p:cNvPr>
                <p:cNvSpPr>
                  <a:spLocks noRot="1" noChangeAspect="1" noMove="1" noResize="1" noEditPoints="1" noAdjustHandles="1" noChangeArrowheads="1" noChangeShapeType="1" noTextEdit="1"/>
                </p:cNvSpPr>
                <p:nvPr/>
              </p:nvSpPr>
              <p:spPr>
                <a:xfrm>
                  <a:off x="1250852" y="3007274"/>
                  <a:ext cx="1280160" cy="680720"/>
                </a:xfrm>
                <a:prstGeom prst="rect">
                  <a:avLst/>
                </a:prstGeom>
                <a:blipFill>
                  <a:blip r:embed="rId3"/>
                  <a:stretch>
                    <a:fillRect/>
                  </a:stretch>
                </a:blipFill>
                <a:ln>
                  <a:solidFill>
                    <a:schemeClr val="tx1"/>
                  </a:solid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 name="矩形 6">
                  <a:extLst>
                    <a:ext uri="{FF2B5EF4-FFF2-40B4-BE49-F238E27FC236}">
                      <a16:creationId xmlns:a16="http://schemas.microsoft.com/office/drawing/2014/main" id="{52092235-6374-4489-8F01-39D36E121538}"/>
                    </a:ext>
                  </a:extLst>
                </p:cNvPr>
                <p:cNvSpPr/>
                <p:nvPr/>
              </p:nvSpPr>
              <p:spPr>
                <a:xfrm>
                  <a:off x="1250852" y="5511714"/>
                  <a:ext cx="1280160" cy="68072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b="0" i="1" smtClean="0">
                            <a:solidFill>
                              <a:schemeClr val="tx1"/>
                            </a:solidFill>
                            <a:latin typeface="Cambria Math" panose="02040503050406030204" pitchFamily="18" charset="0"/>
                          </a:rPr>
                          <m:t>𝑡</m:t>
                        </m:r>
                        <m:r>
                          <a:rPr lang="en-US" altLang="zh-CN" b="0" i="1" smtClean="0">
                            <a:solidFill>
                              <a:schemeClr val="tx1"/>
                            </a:solidFill>
                            <a:latin typeface="Cambria Math" panose="02040503050406030204" pitchFamily="18" charset="0"/>
                          </a:rPr>
                          <m:t>(</m:t>
                        </m:r>
                        <m:r>
                          <a:rPr lang="en-US" altLang="zh-CN" b="0" i="1" smtClean="0">
                            <a:solidFill>
                              <a:schemeClr val="tx1"/>
                            </a:solidFill>
                            <a:latin typeface="Cambria Math" panose="02040503050406030204" pitchFamily="18" charset="0"/>
                          </a:rPr>
                          <m:t>𝑥</m:t>
                        </m:r>
                        <m:r>
                          <a:rPr lang="en-US" altLang="zh-CN" b="0" i="1" smtClean="0">
                            <a:solidFill>
                              <a:schemeClr val="tx1"/>
                            </a:solidFill>
                            <a:latin typeface="Cambria Math" panose="02040503050406030204" pitchFamily="18" charset="0"/>
                          </a:rPr>
                          <m:t>,</m:t>
                        </m:r>
                        <m:r>
                          <a:rPr lang="en-US" altLang="zh-CN" b="0" i="1" smtClean="0">
                            <a:solidFill>
                              <a:schemeClr val="tx1"/>
                            </a:solidFill>
                            <a:latin typeface="Cambria Math" panose="02040503050406030204" pitchFamily="18" charset="0"/>
                          </a:rPr>
                          <m:t>𝑦</m:t>
                        </m:r>
                        <m:r>
                          <a:rPr lang="en-US" altLang="zh-CN" b="0" i="1" smtClean="0">
                            <a:solidFill>
                              <a:schemeClr val="tx1"/>
                            </a:solidFill>
                            <a:latin typeface="Cambria Math" panose="02040503050406030204" pitchFamily="18" charset="0"/>
                          </a:rPr>
                          <m:t>)</m:t>
                        </m:r>
                      </m:oMath>
                    </m:oMathPara>
                  </a14:m>
                  <a:endParaRPr lang="zh-CN" altLang="en-US" dirty="0">
                    <a:solidFill>
                      <a:schemeClr val="tx1"/>
                    </a:solidFill>
                  </a:endParaRPr>
                </a:p>
              </p:txBody>
            </p:sp>
          </mc:Choice>
          <mc:Fallback>
            <p:sp>
              <p:nvSpPr>
                <p:cNvPr id="7" name="矩形 6">
                  <a:extLst>
                    <a:ext uri="{FF2B5EF4-FFF2-40B4-BE49-F238E27FC236}">
                      <a16:creationId xmlns:a16="http://schemas.microsoft.com/office/drawing/2014/main" id="{52092235-6374-4489-8F01-39D36E121538}"/>
                    </a:ext>
                  </a:extLst>
                </p:cNvPr>
                <p:cNvSpPr>
                  <a:spLocks noRot="1" noChangeAspect="1" noMove="1" noResize="1" noEditPoints="1" noAdjustHandles="1" noChangeArrowheads="1" noChangeShapeType="1" noTextEdit="1"/>
                </p:cNvSpPr>
                <p:nvPr/>
              </p:nvSpPr>
              <p:spPr>
                <a:xfrm>
                  <a:off x="1250852" y="5511714"/>
                  <a:ext cx="1280160" cy="680720"/>
                </a:xfrm>
                <a:prstGeom prst="rect">
                  <a:avLst/>
                </a:prstGeom>
                <a:blipFill>
                  <a:blip r:embed="rId4"/>
                  <a:stretch>
                    <a:fillRect/>
                  </a:stretch>
                </a:blipFill>
                <a:ln>
                  <a:solidFill>
                    <a:schemeClr val="tx1"/>
                  </a:solid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矩形 7">
                  <a:extLst>
                    <a:ext uri="{FF2B5EF4-FFF2-40B4-BE49-F238E27FC236}">
                      <a16:creationId xmlns:a16="http://schemas.microsoft.com/office/drawing/2014/main" id="{BDC67B6E-FFC8-43C9-A84A-703B8C20BFFF}"/>
                    </a:ext>
                  </a:extLst>
                </p:cNvPr>
                <p:cNvSpPr/>
                <p:nvPr/>
              </p:nvSpPr>
              <p:spPr>
                <a:xfrm>
                  <a:off x="6818532" y="3007274"/>
                  <a:ext cx="1280160" cy="68072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b="0" i="1" smtClean="0">
                            <a:solidFill>
                              <a:schemeClr val="tx1"/>
                            </a:solidFill>
                            <a:latin typeface="Cambria Math" panose="02040503050406030204" pitchFamily="18" charset="0"/>
                          </a:rPr>
                          <m:t>𝑆</m:t>
                        </m:r>
                        <m:r>
                          <a:rPr lang="en-US" altLang="zh-CN" b="0" i="1" smtClean="0">
                            <a:solidFill>
                              <a:schemeClr val="tx1"/>
                            </a:solidFill>
                            <a:latin typeface="Cambria Math" panose="02040503050406030204" pitchFamily="18" charset="0"/>
                          </a:rPr>
                          <m:t>(</m:t>
                        </m:r>
                        <m:r>
                          <a:rPr lang="en-US" altLang="zh-CN" b="0" i="1" smtClean="0">
                            <a:solidFill>
                              <a:schemeClr val="tx1"/>
                            </a:solidFill>
                            <a:latin typeface="Cambria Math" panose="02040503050406030204" pitchFamily="18" charset="0"/>
                          </a:rPr>
                          <m:t>𝑢</m:t>
                        </m:r>
                        <m:r>
                          <a:rPr lang="en-US" altLang="zh-CN" b="0" i="1" smtClean="0">
                            <a:solidFill>
                              <a:schemeClr val="tx1"/>
                            </a:solidFill>
                            <a:latin typeface="Cambria Math" panose="02040503050406030204" pitchFamily="18" charset="0"/>
                          </a:rPr>
                          <m:t>,</m:t>
                        </m:r>
                        <m:r>
                          <a:rPr lang="en-US" altLang="zh-CN" b="0" i="1" smtClean="0">
                            <a:solidFill>
                              <a:schemeClr val="tx1"/>
                            </a:solidFill>
                            <a:latin typeface="Cambria Math" panose="02040503050406030204" pitchFamily="18" charset="0"/>
                          </a:rPr>
                          <m:t>𝑣</m:t>
                        </m:r>
                        <m:r>
                          <a:rPr lang="en-US" altLang="zh-CN" b="0" i="1" smtClean="0">
                            <a:solidFill>
                              <a:schemeClr val="tx1"/>
                            </a:solidFill>
                            <a:latin typeface="Cambria Math" panose="02040503050406030204" pitchFamily="18" charset="0"/>
                          </a:rPr>
                          <m:t>)</m:t>
                        </m:r>
                      </m:oMath>
                    </m:oMathPara>
                  </a14:m>
                  <a:endParaRPr lang="zh-CN" altLang="en-US" dirty="0">
                    <a:solidFill>
                      <a:schemeClr val="tx1"/>
                    </a:solidFill>
                  </a:endParaRPr>
                </a:p>
              </p:txBody>
            </p:sp>
          </mc:Choice>
          <mc:Fallback>
            <p:sp>
              <p:nvSpPr>
                <p:cNvPr id="8" name="矩形 7">
                  <a:extLst>
                    <a:ext uri="{FF2B5EF4-FFF2-40B4-BE49-F238E27FC236}">
                      <a16:creationId xmlns:a16="http://schemas.microsoft.com/office/drawing/2014/main" id="{BDC67B6E-FFC8-43C9-A84A-703B8C20BFFF}"/>
                    </a:ext>
                  </a:extLst>
                </p:cNvPr>
                <p:cNvSpPr>
                  <a:spLocks noRot="1" noChangeAspect="1" noMove="1" noResize="1" noEditPoints="1" noAdjustHandles="1" noChangeArrowheads="1" noChangeShapeType="1" noTextEdit="1"/>
                </p:cNvSpPr>
                <p:nvPr/>
              </p:nvSpPr>
              <p:spPr>
                <a:xfrm>
                  <a:off x="6818532" y="3007274"/>
                  <a:ext cx="1280160" cy="680720"/>
                </a:xfrm>
                <a:prstGeom prst="rect">
                  <a:avLst/>
                </a:prstGeom>
                <a:blipFill>
                  <a:blip r:embed="rId5"/>
                  <a:stretch>
                    <a:fillRect/>
                  </a:stretch>
                </a:blipFill>
                <a:ln>
                  <a:solidFill>
                    <a:schemeClr val="tx1"/>
                  </a:solid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矩形 8">
                  <a:extLst>
                    <a:ext uri="{FF2B5EF4-FFF2-40B4-BE49-F238E27FC236}">
                      <a16:creationId xmlns:a16="http://schemas.microsoft.com/office/drawing/2014/main" id="{4E48DE51-497F-4F64-B4AC-F728DEF10888}"/>
                    </a:ext>
                  </a:extLst>
                </p:cNvPr>
                <p:cNvSpPr/>
                <p:nvPr/>
              </p:nvSpPr>
              <p:spPr>
                <a:xfrm>
                  <a:off x="6818532" y="5511714"/>
                  <a:ext cx="1280160" cy="68072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b="0" i="1" smtClean="0">
                            <a:solidFill>
                              <a:schemeClr val="tx1"/>
                            </a:solidFill>
                            <a:latin typeface="Cambria Math" panose="02040503050406030204" pitchFamily="18" charset="0"/>
                          </a:rPr>
                          <m:t>𝑇</m:t>
                        </m:r>
                        <m:r>
                          <a:rPr lang="en-US" altLang="zh-CN" b="0" i="1" smtClean="0">
                            <a:solidFill>
                              <a:schemeClr val="tx1"/>
                            </a:solidFill>
                            <a:latin typeface="Cambria Math" panose="02040503050406030204" pitchFamily="18" charset="0"/>
                          </a:rPr>
                          <m:t>(</m:t>
                        </m:r>
                        <m:r>
                          <a:rPr lang="en-US" altLang="zh-CN" b="0" i="1" smtClean="0">
                            <a:solidFill>
                              <a:schemeClr val="tx1"/>
                            </a:solidFill>
                            <a:latin typeface="Cambria Math" panose="02040503050406030204" pitchFamily="18" charset="0"/>
                          </a:rPr>
                          <m:t>𝑢</m:t>
                        </m:r>
                        <m:r>
                          <a:rPr lang="en-US" altLang="zh-CN" b="0" i="1" smtClean="0">
                            <a:solidFill>
                              <a:schemeClr val="tx1"/>
                            </a:solidFill>
                            <a:latin typeface="Cambria Math" panose="02040503050406030204" pitchFamily="18" charset="0"/>
                          </a:rPr>
                          <m:t>,</m:t>
                        </m:r>
                        <m:r>
                          <a:rPr lang="en-US" altLang="zh-CN" b="0" i="1" smtClean="0">
                            <a:solidFill>
                              <a:schemeClr val="tx1"/>
                            </a:solidFill>
                            <a:latin typeface="Cambria Math" panose="02040503050406030204" pitchFamily="18" charset="0"/>
                          </a:rPr>
                          <m:t>𝑣</m:t>
                        </m:r>
                        <m:r>
                          <a:rPr lang="en-US" altLang="zh-CN" b="0" i="1" smtClean="0">
                            <a:solidFill>
                              <a:schemeClr val="tx1"/>
                            </a:solidFill>
                            <a:latin typeface="Cambria Math" panose="02040503050406030204" pitchFamily="18" charset="0"/>
                          </a:rPr>
                          <m:t>)</m:t>
                        </m:r>
                      </m:oMath>
                    </m:oMathPara>
                  </a14:m>
                  <a:endParaRPr lang="zh-CN" altLang="en-US" dirty="0">
                    <a:solidFill>
                      <a:schemeClr val="tx1"/>
                    </a:solidFill>
                  </a:endParaRPr>
                </a:p>
              </p:txBody>
            </p:sp>
          </mc:Choice>
          <mc:Fallback>
            <p:sp>
              <p:nvSpPr>
                <p:cNvPr id="9" name="矩形 8">
                  <a:extLst>
                    <a:ext uri="{FF2B5EF4-FFF2-40B4-BE49-F238E27FC236}">
                      <a16:creationId xmlns:a16="http://schemas.microsoft.com/office/drawing/2014/main" id="{4E48DE51-497F-4F64-B4AC-F728DEF10888}"/>
                    </a:ext>
                  </a:extLst>
                </p:cNvPr>
                <p:cNvSpPr>
                  <a:spLocks noRot="1" noChangeAspect="1" noMove="1" noResize="1" noEditPoints="1" noAdjustHandles="1" noChangeArrowheads="1" noChangeShapeType="1" noTextEdit="1"/>
                </p:cNvSpPr>
                <p:nvPr/>
              </p:nvSpPr>
              <p:spPr>
                <a:xfrm>
                  <a:off x="6818532" y="5511714"/>
                  <a:ext cx="1280160" cy="680720"/>
                </a:xfrm>
                <a:prstGeom prst="rect">
                  <a:avLst/>
                </a:prstGeom>
                <a:blipFill>
                  <a:blip r:embed="rId6"/>
                  <a:stretch>
                    <a:fillRect/>
                  </a:stretch>
                </a:blipFill>
                <a:ln>
                  <a:solidFill>
                    <a:schemeClr val="tx1"/>
                  </a:solid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 name="矩形 9">
                  <a:extLst>
                    <a:ext uri="{FF2B5EF4-FFF2-40B4-BE49-F238E27FC236}">
                      <a16:creationId xmlns:a16="http://schemas.microsoft.com/office/drawing/2014/main" id="{84E3193B-58EA-4D9A-82B2-46EE4195F9B8}"/>
                    </a:ext>
                  </a:extLst>
                </p:cNvPr>
                <p:cNvSpPr/>
                <p:nvPr/>
              </p:nvSpPr>
              <p:spPr>
                <a:xfrm>
                  <a:off x="2851053" y="4256954"/>
                  <a:ext cx="1280160" cy="68072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b="0" i="1" smtClean="0">
                            <a:solidFill>
                              <a:schemeClr val="tx1"/>
                            </a:solidFill>
                            <a:latin typeface="Cambria Math" panose="02040503050406030204" pitchFamily="18" charset="0"/>
                          </a:rPr>
                          <m:t>𝑟</m:t>
                        </m:r>
                        <m:r>
                          <a:rPr lang="en-US" altLang="zh-CN" b="0" i="1" smtClean="0">
                            <a:solidFill>
                              <a:schemeClr val="tx1"/>
                            </a:solidFill>
                            <a:latin typeface="Cambria Math" panose="02040503050406030204" pitchFamily="18" charset="0"/>
                          </a:rPr>
                          <m:t>(</m:t>
                        </m:r>
                        <m:r>
                          <a:rPr lang="en-US" altLang="zh-CN" b="0" i="1" smtClean="0">
                            <a:solidFill>
                              <a:schemeClr val="tx1"/>
                            </a:solidFill>
                            <a:latin typeface="Cambria Math" panose="02040503050406030204" pitchFamily="18" charset="0"/>
                          </a:rPr>
                          <m:t>𝑥</m:t>
                        </m:r>
                        <m:r>
                          <a:rPr lang="en-US" altLang="zh-CN" b="0" i="1" smtClean="0">
                            <a:solidFill>
                              <a:schemeClr val="tx1"/>
                            </a:solidFill>
                            <a:latin typeface="Cambria Math" panose="02040503050406030204" pitchFamily="18" charset="0"/>
                          </a:rPr>
                          <m:t>,</m:t>
                        </m:r>
                        <m:r>
                          <a:rPr lang="en-US" altLang="zh-CN" b="0" i="1" smtClean="0">
                            <a:solidFill>
                              <a:schemeClr val="tx1"/>
                            </a:solidFill>
                            <a:latin typeface="Cambria Math" panose="02040503050406030204" pitchFamily="18" charset="0"/>
                          </a:rPr>
                          <m:t>𝑦</m:t>
                        </m:r>
                        <m:r>
                          <a:rPr lang="en-US" altLang="zh-CN" b="0" i="1" smtClean="0">
                            <a:solidFill>
                              <a:schemeClr val="tx1"/>
                            </a:solidFill>
                            <a:latin typeface="Cambria Math" panose="02040503050406030204" pitchFamily="18" charset="0"/>
                          </a:rPr>
                          <m:t>)</m:t>
                        </m:r>
                      </m:oMath>
                    </m:oMathPara>
                  </a14:m>
                  <a:endParaRPr lang="zh-CN" altLang="en-US" dirty="0">
                    <a:solidFill>
                      <a:schemeClr val="tx1"/>
                    </a:solidFill>
                  </a:endParaRPr>
                </a:p>
              </p:txBody>
            </p:sp>
          </mc:Choice>
          <mc:Fallback>
            <p:sp>
              <p:nvSpPr>
                <p:cNvPr id="10" name="矩形 9">
                  <a:extLst>
                    <a:ext uri="{FF2B5EF4-FFF2-40B4-BE49-F238E27FC236}">
                      <a16:creationId xmlns:a16="http://schemas.microsoft.com/office/drawing/2014/main" id="{84E3193B-58EA-4D9A-82B2-46EE4195F9B8}"/>
                    </a:ext>
                  </a:extLst>
                </p:cNvPr>
                <p:cNvSpPr>
                  <a:spLocks noRot="1" noChangeAspect="1" noMove="1" noResize="1" noEditPoints="1" noAdjustHandles="1" noChangeArrowheads="1" noChangeShapeType="1" noTextEdit="1"/>
                </p:cNvSpPr>
                <p:nvPr/>
              </p:nvSpPr>
              <p:spPr>
                <a:xfrm>
                  <a:off x="2851053" y="4256954"/>
                  <a:ext cx="1280160" cy="680720"/>
                </a:xfrm>
                <a:prstGeom prst="rect">
                  <a:avLst/>
                </a:prstGeom>
                <a:blipFill>
                  <a:blip r:embed="rId7"/>
                  <a:stretch>
                    <a:fillRect/>
                  </a:stretch>
                </a:blipFill>
                <a:ln>
                  <a:solidFill>
                    <a:schemeClr val="tx1"/>
                  </a:solid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1" name="矩形 10">
                  <a:extLst>
                    <a:ext uri="{FF2B5EF4-FFF2-40B4-BE49-F238E27FC236}">
                      <a16:creationId xmlns:a16="http://schemas.microsoft.com/office/drawing/2014/main" id="{14BD00C6-D978-4880-97D0-B48D85C544E4}"/>
                    </a:ext>
                  </a:extLst>
                </p:cNvPr>
                <p:cNvSpPr/>
                <p:nvPr/>
              </p:nvSpPr>
              <p:spPr>
                <a:xfrm>
                  <a:off x="5218332" y="4256954"/>
                  <a:ext cx="1280160" cy="68072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b="0" i="1" smtClean="0">
                            <a:solidFill>
                              <a:schemeClr val="tx1"/>
                            </a:solidFill>
                            <a:latin typeface="Cambria Math" panose="02040503050406030204" pitchFamily="18" charset="0"/>
                          </a:rPr>
                          <m:t>𝑅</m:t>
                        </m:r>
                        <m:r>
                          <a:rPr lang="en-US" altLang="zh-CN" b="0" i="1" smtClean="0">
                            <a:solidFill>
                              <a:schemeClr val="tx1"/>
                            </a:solidFill>
                            <a:latin typeface="Cambria Math" panose="02040503050406030204" pitchFamily="18" charset="0"/>
                          </a:rPr>
                          <m:t>(</m:t>
                        </m:r>
                        <m:r>
                          <a:rPr lang="en-US" altLang="zh-CN" b="0" i="1" smtClean="0">
                            <a:solidFill>
                              <a:schemeClr val="tx1"/>
                            </a:solidFill>
                            <a:latin typeface="Cambria Math" panose="02040503050406030204" pitchFamily="18" charset="0"/>
                          </a:rPr>
                          <m:t>𝑢</m:t>
                        </m:r>
                        <m:r>
                          <a:rPr lang="en-US" altLang="zh-CN" b="0" i="1" smtClean="0">
                            <a:solidFill>
                              <a:schemeClr val="tx1"/>
                            </a:solidFill>
                            <a:latin typeface="Cambria Math" panose="02040503050406030204" pitchFamily="18" charset="0"/>
                          </a:rPr>
                          <m:t>,</m:t>
                        </m:r>
                        <m:r>
                          <a:rPr lang="en-US" altLang="zh-CN" b="0" i="1" smtClean="0">
                            <a:solidFill>
                              <a:schemeClr val="tx1"/>
                            </a:solidFill>
                            <a:latin typeface="Cambria Math" panose="02040503050406030204" pitchFamily="18" charset="0"/>
                          </a:rPr>
                          <m:t>𝑣</m:t>
                        </m:r>
                        <m:r>
                          <a:rPr lang="en-US" altLang="zh-CN" b="0" i="1" smtClean="0">
                            <a:solidFill>
                              <a:schemeClr val="tx1"/>
                            </a:solidFill>
                            <a:latin typeface="Cambria Math" panose="02040503050406030204" pitchFamily="18" charset="0"/>
                          </a:rPr>
                          <m:t>)</m:t>
                        </m:r>
                      </m:oMath>
                    </m:oMathPara>
                  </a14:m>
                  <a:endParaRPr lang="zh-CN" altLang="en-US" dirty="0">
                    <a:solidFill>
                      <a:schemeClr val="tx1"/>
                    </a:solidFill>
                  </a:endParaRPr>
                </a:p>
              </p:txBody>
            </p:sp>
          </mc:Choice>
          <mc:Fallback>
            <p:sp>
              <p:nvSpPr>
                <p:cNvPr id="11" name="矩形 10">
                  <a:extLst>
                    <a:ext uri="{FF2B5EF4-FFF2-40B4-BE49-F238E27FC236}">
                      <a16:creationId xmlns:a16="http://schemas.microsoft.com/office/drawing/2014/main" id="{14BD00C6-D978-4880-97D0-B48D85C544E4}"/>
                    </a:ext>
                  </a:extLst>
                </p:cNvPr>
                <p:cNvSpPr>
                  <a:spLocks noRot="1" noChangeAspect="1" noMove="1" noResize="1" noEditPoints="1" noAdjustHandles="1" noChangeArrowheads="1" noChangeShapeType="1" noTextEdit="1"/>
                </p:cNvSpPr>
                <p:nvPr/>
              </p:nvSpPr>
              <p:spPr>
                <a:xfrm>
                  <a:off x="5218332" y="4256954"/>
                  <a:ext cx="1280160" cy="680720"/>
                </a:xfrm>
                <a:prstGeom prst="rect">
                  <a:avLst/>
                </a:prstGeom>
                <a:blipFill>
                  <a:blip r:embed="rId8"/>
                  <a:stretch>
                    <a:fillRect/>
                  </a:stretch>
                </a:blipFill>
                <a:ln>
                  <a:solidFill>
                    <a:schemeClr val="tx1"/>
                  </a:solidFill>
                </a:ln>
              </p:spPr>
              <p:txBody>
                <a:bodyPr/>
                <a:lstStyle/>
                <a:p>
                  <a:r>
                    <a:rPr lang="zh-CN" altLang="en-US">
                      <a:noFill/>
                    </a:rPr>
                    <a:t> </a:t>
                  </a:r>
                </a:p>
              </p:txBody>
            </p:sp>
          </mc:Fallback>
        </mc:AlternateContent>
        <p:cxnSp>
          <p:nvCxnSpPr>
            <p:cNvPr id="12" name="直接箭头连接符 11">
              <a:extLst>
                <a:ext uri="{FF2B5EF4-FFF2-40B4-BE49-F238E27FC236}">
                  <a16:creationId xmlns:a16="http://schemas.microsoft.com/office/drawing/2014/main" id="{955B7486-FAA2-4626-B445-ADF8387AC27B}"/>
                </a:ext>
              </a:extLst>
            </p:cNvPr>
            <p:cNvCxnSpPr>
              <a:cxnSpLocks/>
              <a:stCxn id="6" idx="3"/>
              <a:endCxn id="8" idx="1"/>
            </p:cNvCxnSpPr>
            <p:nvPr/>
          </p:nvCxnSpPr>
          <p:spPr>
            <a:xfrm>
              <a:off x="2531012" y="3347634"/>
              <a:ext cx="428752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id="{A1066EA9-9A27-4204-93A8-1B85B74668D3}"/>
                </a:ext>
              </a:extLst>
            </p:cNvPr>
            <p:cNvCxnSpPr>
              <a:cxnSpLocks/>
            </p:cNvCxnSpPr>
            <p:nvPr/>
          </p:nvCxnSpPr>
          <p:spPr>
            <a:xfrm>
              <a:off x="2531012" y="5846994"/>
              <a:ext cx="428752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05FC3487-8D4D-42A0-B727-48386F2B42C4}"/>
                </a:ext>
              </a:extLst>
            </p:cNvPr>
            <p:cNvCxnSpPr>
              <a:cxnSpLocks/>
              <a:stCxn id="11" idx="1"/>
              <a:endCxn id="10" idx="3"/>
            </p:cNvCxnSpPr>
            <p:nvPr/>
          </p:nvCxnSpPr>
          <p:spPr>
            <a:xfrm flipH="1">
              <a:off x="4131213" y="4597314"/>
              <a:ext cx="1087119"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F1EAECEF-8779-455F-BE43-B1D97FC7CDB2}"/>
                </a:ext>
              </a:extLst>
            </p:cNvPr>
            <p:cNvCxnSpPr>
              <a:cxnSpLocks/>
              <a:stCxn id="6" idx="2"/>
              <a:endCxn id="7" idx="0"/>
            </p:cNvCxnSpPr>
            <p:nvPr/>
          </p:nvCxnSpPr>
          <p:spPr>
            <a:xfrm>
              <a:off x="1890932" y="3687994"/>
              <a:ext cx="0" cy="18237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67276211-4D58-4A8E-805A-E588143A79AB}"/>
                </a:ext>
              </a:extLst>
            </p:cNvPr>
            <p:cNvCxnSpPr>
              <a:cxnSpLocks/>
            </p:cNvCxnSpPr>
            <p:nvPr/>
          </p:nvCxnSpPr>
          <p:spPr>
            <a:xfrm>
              <a:off x="7458612" y="3687994"/>
              <a:ext cx="0" cy="18237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8F962396-A25A-49D1-A9F6-F808F4E83806}"/>
                </a:ext>
              </a:extLst>
            </p:cNvPr>
            <p:cNvCxnSpPr>
              <a:cxnSpLocks/>
              <a:endCxn id="10" idx="1"/>
            </p:cNvCxnSpPr>
            <p:nvPr/>
          </p:nvCxnSpPr>
          <p:spPr>
            <a:xfrm>
              <a:off x="1890932" y="4597314"/>
              <a:ext cx="960121"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B0863978-E1EA-4146-851A-EFAEAA78217F}"/>
                </a:ext>
              </a:extLst>
            </p:cNvPr>
            <p:cNvCxnSpPr>
              <a:cxnSpLocks/>
              <a:endCxn id="11" idx="3"/>
            </p:cNvCxnSpPr>
            <p:nvPr/>
          </p:nvCxnSpPr>
          <p:spPr>
            <a:xfrm flipH="1">
              <a:off x="6498492" y="4597314"/>
              <a:ext cx="96012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3C768480-7BA1-4676-835E-6E3796DAC626}"/>
                </a:ext>
              </a:extLst>
            </p:cNvPr>
            <p:cNvSpPr txBox="1"/>
            <p:nvPr/>
          </p:nvSpPr>
          <p:spPr>
            <a:xfrm>
              <a:off x="2047826" y="4194824"/>
              <a:ext cx="677808" cy="357079"/>
            </a:xfrm>
            <a:prstGeom prst="rect">
              <a:avLst/>
            </a:prstGeom>
            <a:noFill/>
          </p:spPr>
          <p:txBody>
            <a:bodyPr wrap="none" rtlCol="0">
              <a:spAutoFit/>
            </a:bodyPr>
            <a:lstStyle/>
            <a:p>
              <a:r>
                <a:rPr lang="zh-CN" altLang="en-US" sz="1600" dirty="0">
                  <a:latin typeface="+mn-ea"/>
                </a:rPr>
                <a:t>卷积</a:t>
              </a:r>
            </a:p>
          </p:txBody>
        </p:sp>
        <p:sp>
          <p:nvSpPr>
            <p:cNvPr id="20" name="文本框 19">
              <a:extLst>
                <a:ext uri="{FF2B5EF4-FFF2-40B4-BE49-F238E27FC236}">
                  <a16:creationId xmlns:a16="http://schemas.microsoft.com/office/drawing/2014/main" id="{8E3DB9CB-52A9-4114-B5CA-4649B64558B6}"/>
                </a:ext>
              </a:extLst>
            </p:cNvPr>
            <p:cNvSpPr txBox="1"/>
            <p:nvPr/>
          </p:nvSpPr>
          <p:spPr>
            <a:xfrm>
              <a:off x="4192173" y="5852074"/>
              <a:ext cx="1079525" cy="357079"/>
            </a:xfrm>
            <a:prstGeom prst="rect">
              <a:avLst/>
            </a:prstGeom>
            <a:noFill/>
          </p:spPr>
          <p:txBody>
            <a:bodyPr wrap="none" rtlCol="0">
              <a:spAutoFit/>
            </a:bodyPr>
            <a:lstStyle/>
            <a:p>
              <a:r>
                <a:rPr lang="zh-CN" altLang="en-US" sz="1600" dirty="0"/>
                <a:t>二维</a:t>
              </a:r>
              <a:r>
                <a:rPr lang="en-US" altLang="zh-CN" sz="1600" dirty="0">
                  <a:latin typeface="Times New Roman" panose="02020603050405020304" pitchFamily="18" charset="0"/>
                  <a:cs typeface="Times New Roman" panose="02020603050405020304" pitchFamily="18" charset="0"/>
                </a:rPr>
                <a:t>FFT</a:t>
              </a:r>
              <a:endParaRPr lang="zh-CN" altLang="en-US" sz="1600" dirty="0">
                <a:latin typeface="Times New Roman" panose="02020603050405020304" pitchFamily="18" charset="0"/>
                <a:cs typeface="Times New Roman" panose="02020603050405020304" pitchFamily="18" charset="0"/>
              </a:endParaRPr>
            </a:p>
          </p:txBody>
        </p:sp>
        <p:sp>
          <p:nvSpPr>
            <p:cNvPr id="21" name="文本框 20">
              <a:extLst>
                <a:ext uri="{FF2B5EF4-FFF2-40B4-BE49-F238E27FC236}">
                  <a16:creationId xmlns:a16="http://schemas.microsoft.com/office/drawing/2014/main" id="{9DCCBDF3-7BE2-45DA-AB9E-3FCDE2B5EF59}"/>
                </a:ext>
              </a:extLst>
            </p:cNvPr>
            <p:cNvSpPr txBox="1"/>
            <p:nvPr/>
          </p:nvSpPr>
          <p:spPr>
            <a:xfrm>
              <a:off x="4084093" y="4686535"/>
              <a:ext cx="1280155" cy="357079"/>
            </a:xfrm>
            <a:prstGeom prst="rect">
              <a:avLst/>
            </a:prstGeom>
            <a:noFill/>
          </p:spPr>
          <p:txBody>
            <a:bodyPr wrap="square" rtlCol="0">
              <a:spAutoFit/>
            </a:bodyPr>
            <a:lstStyle/>
            <a:p>
              <a:r>
                <a:rPr lang="zh-CN" altLang="en-US" sz="1600" dirty="0">
                  <a:latin typeface="+mn-ea"/>
                </a:rPr>
                <a:t>二维</a:t>
              </a:r>
              <a:r>
                <a:rPr lang="en-US" altLang="zh-CN" sz="1600" dirty="0">
                  <a:latin typeface="Times New Roman" panose="02020603050405020304" pitchFamily="18" charset="0"/>
                  <a:cs typeface="Times New Roman" panose="02020603050405020304" pitchFamily="18" charset="0"/>
                </a:rPr>
                <a:t>IFFT</a:t>
              </a:r>
              <a:endParaRPr lang="zh-CN" altLang="en-US" sz="1600" dirty="0">
                <a:latin typeface="Times New Roman" panose="02020603050405020304" pitchFamily="18" charset="0"/>
                <a:cs typeface="Times New Roman" panose="02020603050405020304" pitchFamily="18" charset="0"/>
              </a:endParaRPr>
            </a:p>
          </p:txBody>
        </p:sp>
        <p:sp>
          <p:nvSpPr>
            <p:cNvPr id="22" name="文本框 21">
              <a:extLst>
                <a:ext uri="{FF2B5EF4-FFF2-40B4-BE49-F238E27FC236}">
                  <a16:creationId xmlns:a16="http://schemas.microsoft.com/office/drawing/2014/main" id="{B8EC2A40-C7F9-4A7E-9FBB-2B2F6940130D}"/>
                </a:ext>
              </a:extLst>
            </p:cNvPr>
            <p:cNvSpPr txBox="1"/>
            <p:nvPr/>
          </p:nvSpPr>
          <p:spPr>
            <a:xfrm>
              <a:off x="4189131" y="3007274"/>
              <a:ext cx="1028397" cy="357079"/>
            </a:xfrm>
            <a:prstGeom prst="rect">
              <a:avLst/>
            </a:prstGeom>
            <a:noFill/>
          </p:spPr>
          <p:txBody>
            <a:bodyPr wrap="none" rtlCol="0">
              <a:spAutoFit/>
            </a:bodyPr>
            <a:lstStyle/>
            <a:p>
              <a:r>
                <a:rPr lang="zh-CN" altLang="en-US" sz="1600" dirty="0">
                  <a:latin typeface="+mn-ea"/>
                </a:rPr>
                <a:t>二维</a:t>
              </a:r>
              <a:r>
                <a:rPr lang="en-US" altLang="zh-CN" sz="1600" dirty="0">
                  <a:latin typeface="宋体" panose="02010600030101010101" pitchFamily="2" charset="-122"/>
                  <a:ea typeface="宋体" panose="02010600030101010101" pitchFamily="2" charset="-122"/>
                </a:rPr>
                <a:t>FFT</a:t>
              </a:r>
              <a:endParaRPr lang="zh-CN" altLang="en-US" sz="1600" dirty="0">
                <a:latin typeface="宋体" panose="02010600030101010101" pitchFamily="2" charset="-122"/>
                <a:ea typeface="宋体" panose="02010600030101010101" pitchFamily="2" charset="-122"/>
              </a:endParaRPr>
            </a:p>
          </p:txBody>
        </p:sp>
        <p:sp>
          <p:nvSpPr>
            <p:cNvPr id="23" name="文本框 22">
              <a:extLst>
                <a:ext uri="{FF2B5EF4-FFF2-40B4-BE49-F238E27FC236}">
                  <a16:creationId xmlns:a16="http://schemas.microsoft.com/office/drawing/2014/main" id="{F78A1B65-20F6-42C4-B674-082B56D09C33}"/>
                </a:ext>
              </a:extLst>
            </p:cNvPr>
            <p:cNvSpPr txBox="1"/>
            <p:nvPr/>
          </p:nvSpPr>
          <p:spPr>
            <a:xfrm>
              <a:off x="6655386" y="4230522"/>
              <a:ext cx="677808" cy="357079"/>
            </a:xfrm>
            <a:prstGeom prst="rect">
              <a:avLst/>
            </a:prstGeom>
            <a:noFill/>
          </p:spPr>
          <p:txBody>
            <a:bodyPr wrap="none" rtlCol="0">
              <a:spAutoFit/>
            </a:bodyPr>
            <a:lstStyle/>
            <a:p>
              <a:r>
                <a:rPr lang="zh-CN" altLang="en-US" sz="1600" dirty="0">
                  <a:latin typeface="+mn-ea"/>
                </a:rPr>
                <a:t>乘积</a:t>
              </a:r>
            </a:p>
          </p:txBody>
        </p:sp>
      </p:grpSp>
    </p:spTree>
    <p:extLst>
      <p:ext uri="{BB962C8B-B14F-4D97-AF65-F5344CB8AC3E}">
        <p14:creationId xmlns:p14="http://schemas.microsoft.com/office/powerpoint/2010/main" val="26177917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218C8536-F953-46B8-AC69-BBCD21DDBAAA}"/>
              </a:ext>
            </a:extLst>
          </p:cNvPr>
          <p:cNvSpPr>
            <a:spLocks noGrp="1"/>
          </p:cNvSpPr>
          <p:nvPr>
            <p:ph type="title"/>
          </p:nvPr>
        </p:nvSpPr>
        <p:spPr/>
        <p:txBody>
          <a:bodyPr/>
          <a:lstStyle/>
          <a:p>
            <a:r>
              <a:rPr lang="zh-CN" altLang="en-US" dirty="0"/>
              <a:t>积分图</a:t>
            </a:r>
          </a:p>
        </p:txBody>
      </p:sp>
      <mc:AlternateContent xmlns:mc="http://schemas.openxmlformats.org/markup-compatibility/2006">
        <mc:Choice xmlns:a14="http://schemas.microsoft.com/office/drawing/2010/main" Requires="a14">
          <p:sp>
            <p:nvSpPr>
              <p:cNvPr id="4" name="矩形 3">
                <a:extLst>
                  <a:ext uri="{FF2B5EF4-FFF2-40B4-BE49-F238E27FC236}">
                    <a16:creationId xmlns:a16="http://schemas.microsoft.com/office/drawing/2014/main" id="{128B6280-0ED5-4369-BA46-4D68E89C6075}"/>
                  </a:ext>
                </a:extLst>
              </p:cNvPr>
              <p:cNvSpPr/>
              <p:nvPr/>
            </p:nvSpPr>
            <p:spPr>
              <a:xfrm>
                <a:off x="494024" y="1882748"/>
                <a:ext cx="1268232" cy="876843"/>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nary>
                        <m:naryPr>
                          <m:chr m:val="∑"/>
                          <m:limLoc m:val="undOvr"/>
                          <m:ctrlPr>
                            <a:rPr lang="zh-CN" altLang="en-US" i="1">
                              <a:latin typeface="Cambria Math" panose="02040503050406030204" pitchFamily="18" charset="0"/>
                            </a:rPr>
                          </m:ctrlPr>
                        </m:naryPr>
                        <m:sub>
                          <m:r>
                            <a:rPr lang="zh-CN" altLang="en-US" i="1">
                              <a:latin typeface="Cambria Math" panose="02040503050406030204" pitchFamily="18" charset="0"/>
                            </a:rPr>
                            <m:t>𝑠</m:t>
                          </m:r>
                          <m:r>
                            <a:rPr lang="zh-CN" altLang="en-US">
                              <a:latin typeface="Cambria Math" panose="02040503050406030204" pitchFamily="18" charset="0"/>
                            </a:rPr>
                            <m:t>=</m:t>
                          </m:r>
                          <m:r>
                            <a:rPr lang="en-US" altLang="zh-CN" i="1">
                              <a:latin typeface="Cambria Math" panose="02040503050406030204" pitchFamily="18" charset="0"/>
                            </a:rPr>
                            <m:t>1</m:t>
                          </m:r>
                        </m:sub>
                        <m:sup>
                          <m:r>
                            <a:rPr lang="zh-CN" altLang="en-US" i="1">
                              <a:latin typeface="Cambria Math" panose="02040503050406030204" pitchFamily="18" charset="0"/>
                            </a:rPr>
                            <m:t>h</m:t>
                          </m:r>
                        </m:sup>
                        <m:e>
                          <m:nary>
                            <m:naryPr>
                              <m:chr m:val="∑"/>
                              <m:limLoc m:val="undOvr"/>
                              <m:ctrlPr>
                                <a:rPr lang="zh-CN" altLang="en-US" i="1">
                                  <a:latin typeface="Cambria Math" panose="02040503050406030204" pitchFamily="18" charset="0"/>
                                </a:rPr>
                              </m:ctrlPr>
                            </m:naryPr>
                            <m:sub>
                              <m:r>
                                <a:rPr lang="zh-CN" altLang="en-US" i="1">
                                  <a:latin typeface="Cambria Math" panose="02040503050406030204" pitchFamily="18" charset="0"/>
                                </a:rPr>
                                <m:t>𝑡</m:t>
                              </m:r>
                              <m:r>
                                <a:rPr lang="zh-CN" altLang="en-US">
                                  <a:latin typeface="Cambria Math" panose="02040503050406030204" pitchFamily="18" charset="0"/>
                                </a:rPr>
                                <m:t>=</m:t>
                              </m:r>
                              <m:r>
                                <a:rPr lang="en-US" altLang="zh-CN" i="1">
                                  <a:latin typeface="Cambria Math" panose="02040503050406030204" pitchFamily="18" charset="0"/>
                                </a:rPr>
                                <m:t>1</m:t>
                              </m:r>
                            </m:sub>
                            <m:sup>
                              <m:r>
                                <a:rPr lang="zh-CN" altLang="en-US" i="1">
                                  <a:latin typeface="Cambria Math" panose="02040503050406030204" pitchFamily="18" charset="0"/>
                                </a:rPr>
                                <m:t>𝑤</m:t>
                              </m:r>
                            </m:sup>
                            <m:e>
                              <m:sSubSup>
                                <m:sSubSupPr>
                                  <m:ctrlPr>
                                    <a:rPr lang="en-US" altLang="zh-CN" i="1">
                                      <a:latin typeface="Cambria Math" panose="02040503050406030204" pitchFamily="18" charset="0"/>
                                    </a:rPr>
                                  </m:ctrlPr>
                                </m:sSubSupPr>
                                <m:e>
                                  <m:r>
                                    <a:rPr lang="zh-CN" altLang="en-US" i="1">
                                      <a:latin typeface="Cambria Math" panose="02040503050406030204" pitchFamily="18" charset="0"/>
                                    </a:rPr>
                                    <m:t>𝑆</m:t>
                                  </m:r>
                                </m:e>
                                <m:sub>
                                  <m:r>
                                    <a:rPr lang="en-US" altLang="zh-CN" i="1">
                                      <a:latin typeface="Cambria Math" panose="02040503050406030204" pitchFamily="18" charset="0"/>
                                    </a:rPr>
                                    <m:t>𝑥𝑦</m:t>
                                  </m:r>
                                </m:sub>
                                <m:sup>
                                  <m:r>
                                    <a:rPr lang="en-US" altLang="zh-CN" i="1">
                                      <a:latin typeface="Cambria Math" panose="02040503050406030204" pitchFamily="18" charset="0"/>
                                    </a:rPr>
                                    <m:t>2</m:t>
                                  </m:r>
                                </m:sup>
                              </m:sSubSup>
                            </m:e>
                          </m:nary>
                        </m:e>
                      </m:nary>
                    </m:oMath>
                  </m:oMathPara>
                </a14:m>
                <a:endParaRPr lang="zh-CN" altLang="en-US" dirty="0"/>
              </a:p>
            </p:txBody>
          </p:sp>
        </mc:Choice>
        <mc:Fallback>
          <p:sp>
            <p:nvSpPr>
              <p:cNvPr id="4" name="矩形 3">
                <a:extLst>
                  <a:ext uri="{FF2B5EF4-FFF2-40B4-BE49-F238E27FC236}">
                    <a16:creationId xmlns:a16="http://schemas.microsoft.com/office/drawing/2014/main" id="{128B6280-0ED5-4369-BA46-4D68E89C6075}"/>
                  </a:ext>
                </a:extLst>
              </p:cNvPr>
              <p:cNvSpPr>
                <a:spLocks noRot="1" noChangeAspect="1" noMove="1" noResize="1" noEditPoints="1" noAdjustHandles="1" noChangeArrowheads="1" noChangeShapeType="1" noTextEdit="1"/>
              </p:cNvSpPr>
              <p:nvPr/>
            </p:nvSpPr>
            <p:spPr>
              <a:xfrm>
                <a:off x="494024" y="1882748"/>
                <a:ext cx="1268232" cy="876843"/>
              </a:xfrm>
              <a:prstGeom prst="rect">
                <a:avLst/>
              </a:prstGeom>
              <a:blipFill>
                <a:blip r:embed="rId2"/>
                <a:stretch>
                  <a:fillRect/>
                </a:stretch>
              </a:blipFill>
            </p:spPr>
            <p:txBody>
              <a:bodyPr/>
              <a:lstStyle/>
              <a:p>
                <a:r>
                  <a:rPr lang="zh-CN" altLang="en-US">
                    <a:noFill/>
                  </a:rPr>
                  <a:t> </a:t>
                </a:r>
              </a:p>
            </p:txBody>
          </p:sp>
        </mc:Fallback>
      </mc:AlternateContent>
      <p:sp>
        <p:nvSpPr>
          <p:cNvPr id="5" name="文本框 4">
            <a:extLst>
              <a:ext uri="{FF2B5EF4-FFF2-40B4-BE49-F238E27FC236}">
                <a16:creationId xmlns:a16="http://schemas.microsoft.com/office/drawing/2014/main" id="{852B36EF-7112-4719-81DD-9AD869A919F8}"/>
              </a:ext>
            </a:extLst>
          </p:cNvPr>
          <p:cNvSpPr txBox="1"/>
          <p:nvPr/>
        </p:nvSpPr>
        <p:spPr>
          <a:xfrm>
            <a:off x="1656359" y="2136503"/>
            <a:ext cx="1800493" cy="369332"/>
          </a:xfrm>
          <a:prstGeom prst="rect">
            <a:avLst/>
          </a:prstGeom>
          <a:noFill/>
        </p:spPr>
        <p:txBody>
          <a:bodyPr wrap="none" rtlCol="0">
            <a:spAutoFit/>
          </a:bodyPr>
          <a:lstStyle/>
          <a:p>
            <a:r>
              <a:rPr lang="zh-CN" altLang="en-US" dirty="0"/>
              <a:t>搜索子图的能量</a:t>
            </a:r>
          </a:p>
        </p:txBody>
      </p:sp>
      <p:grpSp>
        <p:nvGrpSpPr>
          <p:cNvPr id="7" name="组合 6">
            <a:extLst>
              <a:ext uri="{FF2B5EF4-FFF2-40B4-BE49-F238E27FC236}">
                <a16:creationId xmlns:a16="http://schemas.microsoft.com/office/drawing/2014/main" id="{EF29C809-3B37-46CF-85FE-8C4EB2A3CC2B}"/>
              </a:ext>
            </a:extLst>
          </p:cNvPr>
          <p:cNvGrpSpPr/>
          <p:nvPr/>
        </p:nvGrpSpPr>
        <p:grpSpPr>
          <a:xfrm>
            <a:off x="1979887" y="2759590"/>
            <a:ext cx="3782649" cy="2649981"/>
            <a:chOff x="6096000" y="1532277"/>
            <a:chExt cx="4297680" cy="2984269"/>
          </a:xfrm>
        </p:grpSpPr>
        <p:sp>
          <p:nvSpPr>
            <p:cNvPr id="8" name="矩形 7">
              <a:extLst>
                <a:ext uri="{FF2B5EF4-FFF2-40B4-BE49-F238E27FC236}">
                  <a16:creationId xmlns:a16="http://schemas.microsoft.com/office/drawing/2014/main" id="{31A492F2-512E-4FD1-B7D5-4005E63D5975}"/>
                </a:ext>
              </a:extLst>
            </p:cNvPr>
            <p:cNvSpPr/>
            <p:nvPr/>
          </p:nvSpPr>
          <p:spPr>
            <a:xfrm>
              <a:off x="6096000" y="1532277"/>
              <a:ext cx="4297680" cy="298426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9" name="矩形 8">
                  <a:extLst>
                    <a:ext uri="{FF2B5EF4-FFF2-40B4-BE49-F238E27FC236}">
                      <a16:creationId xmlns:a16="http://schemas.microsoft.com/office/drawing/2014/main" id="{E8C81A07-540C-4821-B445-534A2AD14D5D}"/>
                    </a:ext>
                  </a:extLst>
                </p:cNvPr>
                <p:cNvSpPr/>
                <p:nvPr/>
              </p:nvSpPr>
              <p:spPr>
                <a:xfrm>
                  <a:off x="7955281" y="2880360"/>
                  <a:ext cx="1152697" cy="746724"/>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n-US" altLang="zh-CN" b="0" i="1" smtClean="0">
                                <a:solidFill>
                                  <a:schemeClr val="tx1"/>
                                </a:solidFill>
                                <a:latin typeface="Cambria Math" panose="02040503050406030204" pitchFamily="18" charset="0"/>
                              </a:rPr>
                            </m:ctrlPr>
                          </m:sSubSupPr>
                          <m:e>
                            <m:r>
                              <a:rPr lang="en-US" altLang="zh-CN" b="0" i="1" smtClean="0">
                                <a:solidFill>
                                  <a:schemeClr val="tx1"/>
                                </a:solidFill>
                                <a:latin typeface="Cambria Math" panose="02040503050406030204" pitchFamily="18" charset="0"/>
                              </a:rPr>
                              <m:t>𝑆</m:t>
                            </m:r>
                          </m:e>
                          <m:sub>
                            <m:r>
                              <a:rPr lang="en-US" altLang="zh-CN" b="0" i="1" smtClean="0">
                                <a:solidFill>
                                  <a:schemeClr val="tx1"/>
                                </a:solidFill>
                                <a:latin typeface="Cambria Math" panose="02040503050406030204" pitchFamily="18" charset="0"/>
                              </a:rPr>
                              <m:t>𝑥𝑦</m:t>
                            </m:r>
                          </m:sub>
                          <m:sup>
                            <m:r>
                              <a:rPr lang="en-US" altLang="zh-CN" b="0" i="1" smtClean="0">
                                <a:solidFill>
                                  <a:schemeClr val="tx1"/>
                                </a:solidFill>
                                <a:latin typeface="Cambria Math" panose="02040503050406030204" pitchFamily="18" charset="0"/>
                              </a:rPr>
                              <m:t>2</m:t>
                            </m:r>
                          </m:sup>
                        </m:sSubSup>
                      </m:oMath>
                    </m:oMathPara>
                  </a14:m>
                  <a:endParaRPr lang="zh-CN" altLang="en-US" dirty="0"/>
                </a:p>
              </p:txBody>
            </p:sp>
          </mc:Choice>
          <mc:Fallback>
            <p:sp>
              <p:nvSpPr>
                <p:cNvPr id="9" name="矩形 8">
                  <a:extLst>
                    <a:ext uri="{FF2B5EF4-FFF2-40B4-BE49-F238E27FC236}">
                      <a16:creationId xmlns:a16="http://schemas.microsoft.com/office/drawing/2014/main" id="{E8C81A07-540C-4821-B445-534A2AD14D5D}"/>
                    </a:ext>
                  </a:extLst>
                </p:cNvPr>
                <p:cNvSpPr>
                  <a:spLocks noRot="1" noChangeAspect="1" noMove="1" noResize="1" noEditPoints="1" noAdjustHandles="1" noChangeArrowheads="1" noChangeShapeType="1" noTextEdit="1"/>
                </p:cNvSpPr>
                <p:nvPr/>
              </p:nvSpPr>
              <p:spPr>
                <a:xfrm>
                  <a:off x="7955281" y="2880360"/>
                  <a:ext cx="1152697" cy="746724"/>
                </a:xfrm>
                <a:prstGeom prst="rect">
                  <a:avLst/>
                </a:prstGeom>
                <a:blipFill>
                  <a:blip r:embed="rId3"/>
                  <a:stretch>
                    <a:fillRect/>
                  </a:stretch>
                </a:blipFill>
                <a:ln>
                  <a:solidFill>
                    <a:schemeClr val="tx1"/>
                  </a:solidFill>
                </a:ln>
              </p:spPr>
              <p:txBody>
                <a:bodyPr/>
                <a:lstStyle/>
                <a:p>
                  <a:r>
                    <a:rPr lang="zh-CN" altLang="en-US">
                      <a:noFill/>
                    </a:rPr>
                    <a:t> </a:t>
                  </a:r>
                </a:p>
              </p:txBody>
            </p:sp>
          </mc:Fallback>
        </mc:AlternateContent>
        <p:cxnSp>
          <p:nvCxnSpPr>
            <p:cNvPr id="10" name="直接连接符 9">
              <a:extLst>
                <a:ext uri="{FF2B5EF4-FFF2-40B4-BE49-F238E27FC236}">
                  <a16:creationId xmlns:a16="http://schemas.microsoft.com/office/drawing/2014/main" id="{BDFA8B91-36D3-4A4D-B505-4B2785AC6357}"/>
                </a:ext>
              </a:extLst>
            </p:cNvPr>
            <p:cNvCxnSpPr>
              <a:cxnSpLocks/>
            </p:cNvCxnSpPr>
            <p:nvPr/>
          </p:nvCxnSpPr>
          <p:spPr>
            <a:xfrm flipH="1" flipV="1">
              <a:off x="7955280" y="1532277"/>
              <a:ext cx="2387" cy="1348082"/>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9B96128C-D594-43AE-AB81-CE76E0B78DC7}"/>
                </a:ext>
              </a:extLst>
            </p:cNvPr>
            <p:cNvCxnSpPr>
              <a:cxnSpLocks/>
            </p:cNvCxnSpPr>
            <p:nvPr/>
          </p:nvCxnSpPr>
          <p:spPr>
            <a:xfrm flipH="1">
              <a:off x="6096000" y="2880359"/>
              <a:ext cx="1859280" cy="0"/>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9FE0503B-A171-43B7-9D88-70584FFE9A2A}"/>
                </a:ext>
              </a:extLst>
            </p:cNvPr>
            <p:cNvCxnSpPr>
              <a:cxnSpLocks/>
            </p:cNvCxnSpPr>
            <p:nvPr/>
          </p:nvCxnSpPr>
          <p:spPr>
            <a:xfrm flipV="1">
              <a:off x="9107980" y="1532277"/>
              <a:ext cx="0" cy="1348082"/>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654563FA-9F8D-4DD0-A7DB-15D5EA2BA1A7}"/>
                </a:ext>
              </a:extLst>
            </p:cNvPr>
            <p:cNvCxnSpPr>
              <a:cxnSpLocks/>
            </p:cNvCxnSpPr>
            <p:nvPr/>
          </p:nvCxnSpPr>
          <p:spPr>
            <a:xfrm flipH="1">
              <a:off x="6096000" y="3627085"/>
              <a:ext cx="1859280" cy="0"/>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59507BB1-2823-4C68-8402-D98607C4D5C4}"/>
                </a:ext>
              </a:extLst>
            </p:cNvPr>
            <p:cNvSpPr txBox="1"/>
            <p:nvPr/>
          </p:nvSpPr>
          <p:spPr>
            <a:xfrm>
              <a:off x="7271670" y="2422907"/>
              <a:ext cx="684803" cy="369332"/>
            </a:xfrm>
            <a:prstGeom prst="rect">
              <a:avLst/>
            </a:prstGeom>
            <a:noFill/>
          </p:spPr>
          <p:txBody>
            <a:bodyPr wrap="none" rtlCol="0">
              <a:spAutoFit/>
            </a:bodyPr>
            <a:lstStyle/>
            <a:p>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x, y</a:t>
              </a:r>
              <a:r>
                <a:rPr lang="en-US" altLang="zh-CN"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p:txBody>
        </p:sp>
        <p:sp>
          <p:nvSpPr>
            <p:cNvPr id="15" name="文本框 14">
              <a:extLst>
                <a:ext uri="{FF2B5EF4-FFF2-40B4-BE49-F238E27FC236}">
                  <a16:creationId xmlns:a16="http://schemas.microsoft.com/office/drawing/2014/main" id="{CBA49139-F335-4FD4-923D-F5B43F88724A}"/>
                </a:ext>
              </a:extLst>
            </p:cNvPr>
            <p:cNvSpPr txBox="1"/>
            <p:nvPr/>
          </p:nvSpPr>
          <p:spPr>
            <a:xfrm>
              <a:off x="9036022" y="2502897"/>
              <a:ext cx="957313" cy="369332"/>
            </a:xfrm>
            <a:prstGeom prst="rect">
              <a:avLst/>
            </a:prstGeom>
            <a:noFill/>
          </p:spPr>
          <p:txBody>
            <a:bodyPr wrap="none" rtlCol="0">
              <a:spAutoFit/>
            </a:bodyPr>
            <a:lstStyle/>
            <a:p>
              <a:r>
                <a:rPr lang="en-US" altLang="zh-CN" dirty="0">
                  <a:latin typeface="Times New Roman" panose="02020603050405020304" pitchFamily="18" charset="0"/>
                  <a:cs typeface="Times New Roman" panose="02020603050405020304" pitchFamily="18" charset="0"/>
                </a:rPr>
                <a:t>(</a:t>
              </a:r>
              <a:r>
                <a:rPr lang="en-US" altLang="zh-CN" i="1" dirty="0" err="1">
                  <a:latin typeface="Times New Roman" panose="02020603050405020304" pitchFamily="18" charset="0"/>
                  <a:cs typeface="Times New Roman" panose="02020603050405020304" pitchFamily="18" charset="0"/>
                </a:rPr>
                <a:t>x+w</a:t>
              </a:r>
              <a:r>
                <a:rPr lang="en-US" altLang="zh-CN" i="1" dirty="0">
                  <a:latin typeface="Times New Roman" panose="02020603050405020304" pitchFamily="18" charset="0"/>
                  <a:cs typeface="Times New Roman" panose="02020603050405020304" pitchFamily="18" charset="0"/>
                </a:rPr>
                <a:t>, y</a:t>
              </a:r>
              <a:r>
                <a:rPr lang="en-US" altLang="zh-CN"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p:txBody>
        </p:sp>
        <p:sp>
          <p:nvSpPr>
            <p:cNvPr id="16" name="文本框 15">
              <a:extLst>
                <a:ext uri="{FF2B5EF4-FFF2-40B4-BE49-F238E27FC236}">
                  <a16:creationId xmlns:a16="http://schemas.microsoft.com/office/drawing/2014/main" id="{DEF952FA-140A-4CA0-B2AA-1BE921728461}"/>
                </a:ext>
              </a:extLst>
            </p:cNvPr>
            <p:cNvSpPr txBox="1"/>
            <p:nvPr/>
          </p:nvSpPr>
          <p:spPr>
            <a:xfrm>
              <a:off x="7322793" y="3586323"/>
              <a:ext cx="922047" cy="369332"/>
            </a:xfrm>
            <a:prstGeom prst="rect">
              <a:avLst/>
            </a:prstGeom>
            <a:noFill/>
          </p:spPr>
          <p:txBody>
            <a:bodyPr wrap="none" rtlCol="0">
              <a:spAutoFit/>
            </a:bodyPr>
            <a:lstStyle/>
            <a:p>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x, </a:t>
              </a:r>
              <a:r>
                <a:rPr lang="en-US" altLang="zh-CN" i="1" dirty="0" err="1">
                  <a:latin typeface="Times New Roman" panose="02020603050405020304" pitchFamily="18" charset="0"/>
                  <a:cs typeface="Times New Roman" panose="02020603050405020304" pitchFamily="18" charset="0"/>
                </a:rPr>
                <a:t>y+h</a:t>
              </a:r>
              <a:r>
                <a:rPr lang="en-US" altLang="zh-CN"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p:txBody>
        </p:sp>
        <p:sp>
          <p:nvSpPr>
            <p:cNvPr id="17" name="文本框 16">
              <a:extLst>
                <a:ext uri="{FF2B5EF4-FFF2-40B4-BE49-F238E27FC236}">
                  <a16:creationId xmlns:a16="http://schemas.microsoft.com/office/drawing/2014/main" id="{CE309A63-24C0-4214-8F93-281AE1A5FD1D}"/>
                </a:ext>
              </a:extLst>
            </p:cNvPr>
            <p:cNvSpPr txBox="1"/>
            <p:nvPr/>
          </p:nvSpPr>
          <p:spPr>
            <a:xfrm>
              <a:off x="8857744" y="3608454"/>
              <a:ext cx="1237839" cy="369332"/>
            </a:xfrm>
            <a:prstGeom prst="rect">
              <a:avLst/>
            </a:prstGeom>
            <a:noFill/>
          </p:spPr>
          <p:txBody>
            <a:bodyPr wrap="none" rtlCol="0">
              <a:spAutoFit/>
            </a:bodyPr>
            <a:lstStyle/>
            <a:p>
              <a:r>
                <a:rPr lang="en-US" altLang="zh-CN" dirty="0">
                  <a:latin typeface="Times New Roman" panose="02020603050405020304" pitchFamily="18" charset="0"/>
                  <a:cs typeface="Times New Roman" panose="02020603050405020304" pitchFamily="18" charset="0"/>
                </a:rPr>
                <a:t>(</a:t>
              </a:r>
              <a:r>
                <a:rPr lang="en-US" altLang="zh-CN" i="1" dirty="0" err="1">
                  <a:latin typeface="Times New Roman" panose="02020603050405020304" pitchFamily="18" charset="0"/>
                  <a:cs typeface="Times New Roman" panose="02020603050405020304" pitchFamily="18" charset="0"/>
                </a:rPr>
                <a:t>x+w</a:t>
              </a:r>
              <a:r>
                <a:rPr lang="en-US" altLang="zh-CN" i="1" dirty="0">
                  <a:latin typeface="Times New Roman" panose="02020603050405020304" pitchFamily="18" charset="0"/>
                  <a:cs typeface="Times New Roman" panose="02020603050405020304" pitchFamily="18" charset="0"/>
                </a:rPr>
                <a:t>, </a:t>
              </a:r>
              <a:r>
                <a:rPr lang="en-US" altLang="zh-CN" i="1" dirty="0" err="1">
                  <a:latin typeface="Times New Roman" panose="02020603050405020304" pitchFamily="18" charset="0"/>
                  <a:cs typeface="Times New Roman" panose="02020603050405020304" pitchFamily="18" charset="0"/>
                </a:rPr>
                <a:t>y+h</a:t>
              </a:r>
              <a:r>
                <a:rPr lang="en-US" altLang="zh-CN"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p:txBody>
        </p:sp>
      </p:grpSp>
      <mc:AlternateContent xmlns:mc="http://schemas.openxmlformats.org/markup-compatibility/2006">
        <mc:Choice xmlns:a14="http://schemas.microsoft.com/office/drawing/2010/main" Requires="a14">
          <p:sp>
            <p:nvSpPr>
              <p:cNvPr id="18" name="矩形 17">
                <a:extLst>
                  <a:ext uri="{FF2B5EF4-FFF2-40B4-BE49-F238E27FC236}">
                    <a16:creationId xmlns:a16="http://schemas.microsoft.com/office/drawing/2014/main" id="{B49E0C43-4614-4CC6-8841-4C7AFA77E9C7}"/>
                  </a:ext>
                </a:extLst>
              </p:cNvPr>
              <p:cNvSpPr/>
              <p:nvPr/>
            </p:nvSpPr>
            <p:spPr>
              <a:xfrm>
                <a:off x="5980167" y="2759590"/>
                <a:ext cx="2901282" cy="1477328"/>
              </a:xfrm>
              <a:prstGeom prst="rect">
                <a:avLst/>
              </a:prstGeom>
            </p:spPr>
            <p:txBody>
              <a:bodyPr wrap="square">
                <a:spAutoFit/>
              </a:bodyPr>
              <a:lstStyle/>
              <a:p>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积分图：</a:t>
                </a:r>
                <a:endParaRPr lang="en-US" altLang="zh-CN" kern="100" dirty="0">
                  <a:latin typeface="Times New Roman" panose="02020603050405020304" pitchFamily="18" charset="0"/>
                  <a:ea typeface="宋体" panose="02010600030101010101" pitchFamily="2" charset="-122"/>
                  <a:cs typeface="Times New Roman" panose="02020603050405020304" pitchFamily="18" charset="0"/>
                </a:endParaRPr>
              </a:p>
              <a:p>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积分图</a:t>
                </a:r>
                <a:r>
                  <a:rPr lang="en-US" altLang="zh-CN" i="1" kern="100" dirty="0">
                    <a:latin typeface="Times New Roman" panose="02020603050405020304" pitchFamily="18" charset="0"/>
                    <a:ea typeface="宋体" panose="02010600030101010101" pitchFamily="2" charset="-122"/>
                  </a:rPr>
                  <a:t>I</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在</a:t>
                </a:r>
                <a:r>
                  <a:rPr lang="zh-CN" altLang="zh-CN" kern="100" dirty="0">
                    <a:ea typeface="Times New Roman" panose="02020603050405020304" pitchFamily="18" charset="0"/>
                  </a:rPr>
                  <a:t> </a:t>
                </a:r>
                <a14:m>
                  <m:oMath xmlns:m="http://schemas.openxmlformats.org/officeDocument/2006/math">
                    <m:r>
                      <a:rPr lang="en-US" altLang="zh-CN" kern="100">
                        <a:latin typeface="Cambria Math" panose="02040503050406030204" pitchFamily="18" charset="0"/>
                        <a:ea typeface="宋体" panose="02010600030101010101" pitchFamily="2" charset="-122"/>
                        <a:cs typeface="Times New Roman" panose="02020603050405020304" pitchFamily="18" charset="0"/>
                      </a:rPr>
                      <m:t>(</m:t>
                    </m:r>
                    <m:r>
                      <a:rPr lang="en-US" altLang="zh-CN" i="1" kern="100">
                        <a:latin typeface="Cambria Math" panose="02040503050406030204" pitchFamily="18" charset="0"/>
                        <a:ea typeface="宋体" panose="02010600030101010101" pitchFamily="2" charset="-122"/>
                        <a:cs typeface="Times New Roman" panose="02020603050405020304" pitchFamily="18" charset="0"/>
                      </a:rPr>
                      <m:t>𝑥</m:t>
                    </m:r>
                    <m:r>
                      <a:rPr lang="en-US" altLang="zh-CN" i="1" kern="100" smtClean="0">
                        <a:latin typeface="Cambria Math" panose="02040503050406030204" pitchFamily="18" charset="0"/>
                        <a:ea typeface="宋体" panose="02010600030101010101" pitchFamily="2" charset="-122"/>
                        <a:cs typeface="Times New Roman" panose="02020603050405020304" pitchFamily="18" charset="0"/>
                      </a:rPr>
                      <m:t>, </m:t>
                    </m:r>
                    <m:r>
                      <a:rPr lang="en-US" altLang="zh-CN" i="1" kern="100" smtClean="0">
                        <a:latin typeface="Cambria Math" panose="02040503050406030204" pitchFamily="18" charset="0"/>
                        <a:ea typeface="宋体" panose="02010600030101010101" pitchFamily="2" charset="-122"/>
                        <a:cs typeface="Times New Roman" panose="02020603050405020304" pitchFamily="18" charset="0"/>
                      </a:rPr>
                      <m:t>𝑦</m:t>
                    </m:r>
                    <m:r>
                      <a:rPr lang="en-US" altLang="zh-CN" kern="100">
                        <a:latin typeface="Cambria Math" panose="02040503050406030204" pitchFamily="18" charset="0"/>
                        <a:ea typeface="宋体" panose="02010600030101010101" pitchFamily="2" charset="-122"/>
                        <a:cs typeface="Times New Roman" panose="02020603050405020304" pitchFamily="18" charset="0"/>
                      </a:rPr>
                      <m:t>)</m:t>
                    </m:r>
                  </m:oMath>
                </a14:m>
                <a:r>
                  <a:rPr lang="en-US" altLang="zh-CN" kern="100" dirty="0">
                    <a:latin typeface="Times New Roman" panose="02020603050405020304" pitchFamily="18" charset="0"/>
                    <a:ea typeface="宋体" panose="02010600030101010101" pitchFamily="2" charset="-122"/>
                  </a:rPr>
                  <a:t> </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处的灰度值</a:t>
                </a:r>
                <a14:m>
                  <m:oMath xmlns:m="http://schemas.openxmlformats.org/officeDocument/2006/math">
                    <m:r>
                      <a:rPr lang="zh-CN" altLang="zh-CN" kern="100">
                        <a:latin typeface="Cambria Math" panose="02040503050406030204" pitchFamily="18" charset="0"/>
                        <a:ea typeface="Cambria Math" panose="02040503050406030204" pitchFamily="18" charset="0"/>
                        <a:cs typeface="Times New Roman" panose="02020603050405020304" pitchFamily="18" charset="0"/>
                      </a:rPr>
                      <m:t> </m:t>
                    </m:r>
                    <m:r>
                      <a:rPr lang="en-US" altLang="zh-CN" i="1" kern="100">
                        <a:latin typeface="Cambria Math" panose="02040503050406030204" pitchFamily="18" charset="0"/>
                        <a:ea typeface="Cambria Math" panose="02040503050406030204" pitchFamily="18" charset="0"/>
                        <a:cs typeface="Times New Roman" panose="02020603050405020304" pitchFamily="18" charset="0"/>
                      </a:rPr>
                      <m:t>𝐼</m:t>
                    </m:r>
                    <m:r>
                      <a:rPr lang="en-US" altLang="zh-CN" i="1" kern="100">
                        <a:latin typeface="Cambria Math" panose="02040503050406030204" pitchFamily="18" charset="0"/>
                        <a:ea typeface="Cambria Math" panose="02040503050406030204" pitchFamily="18" charset="0"/>
                        <a:cs typeface="Times New Roman" panose="02020603050405020304" pitchFamily="18" charset="0"/>
                      </a:rPr>
                      <m:t> (</m:t>
                    </m:r>
                    <m:r>
                      <a:rPr lang="en-US" altLang="zh-CN" i="1" kern="100">
                        <a:latin typeface="Cambria Math" panose="02040503050406030204" pitchFamily="18" charset="0"/>
                        <a:ea typeface="Cambria Math" panose="02040503050406030204" pitchFamily="18" charset="0"/>
                        <a:cs typeface="Times New Roman" panose="02020603050405020304" pitchFamily="18" charset="0"/>
                      </a:rPr>
                      <m:t>𝑥</m:t>
                    </m:r>
                    <m:r>
                      <a:rPr lang="en-US" altLang="zh-CN" i="1" kern="100">
                        <a:latin typeface="Cambria Math" panose="02040503050406030204" pitchFamily="18" charset="0"/>
                        <a:ea typeface="Cambria Math" panose="02040503050406030204" pitchFamily="18" charset="0"/>
                        <a:cs typeface="Times New Roman" panose="02020603050405020304" pitchFamily="18" charset="0"/>
                      </a:rPr>
                      <m:t>,</m:t>
                    </m:r>
                    <m:r>
                      <a:rPr lang="en-US" altLang="zh-CN" i="1" kern="100">
                        <a:latin typeface="Cambria Math" panose="02040503050406030204" pitchFamily="18" charset="0"/>
                        <a:ea typeface="Cambria Math" panose="02040503050406030204" pitchFamily="18" charset="0"/>
                        <a:cs typeface="Times New Roman" panose="02020603050405020304" pitchFamily="18" charset="0"/>
                      </a:rPr>
                      <m:t>𝑦</m:t>
                    </m:r>
                    <m:r>
                      <a:rPr lang="en-US" altLang="zh-CN" i="1" kern="100">
                        <a:latin typeface="Cambria Math" panose="02040503050406030204" pitchFamily="18" charset="0"/>
                        <a:ea typeface="Cambria Math" panose="02040503050406030204" pitchFamily="18" charset="0"/>
                        <a:cs typeface="Times New Roman" panose="02020603050405020304" pitchFamily="18" charset="0"/>
                      </a:rPr>
                      <m:t>)</m:t>
                    </m:r>
                    <m:r>
                      <a:rPr lang="en-US" altLang="zh-CN" kern="100">
                        <a:latin typeface="Cambria Math" panose="02040503050406030204" pitchFamily="18" charset="0"/>
                        <a:ea typeface="Cambria Math" panose="02040503050406030204" pitchFamily="18" charset="0"/>
                        <a:cs typeface="Times New Roman" panose="02020603050405020304" pitchFamily="18" charset="0"/>
                      </a:rPr>
                      <m:t> </m:t>
                    </m:r>
                  </m:oMath>
                </a14:m>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为图像</a:t>
                </a:r>
                <a:r>
                  <a:rPr lang="en-US" altLang="zh-CN" i="1" kern="100" dirty="0">
                    <a:latin typeface="Times New Roman" panose="02020603050405020304" pitchFamily="18" charset="0"/>
                    <a:ea typeface="宋体" panose="02010600030101010101" pitchFamily="2" charset="-122"/>
                  </a:rPr>
                  <a:t>S</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中该点左上方所有像素点灰度值</a:t>
                </a: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平方</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之和</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a:t>
                </a:r>
              </a:p>
            </p:txBody>
          </p:sp>
        </mc:Choice>
        <mc:Fallback>
          <p:sp>
            <p:nvSpPr>
              <p:cNvPr id="18" name="矩形 17">
                <a:extLst>
                  <a:ext uri="{FF2B5EF4-FFF2-40B4-BE49-F238E27FC236}">
                    <a16:creationId xmlns:a16="http://schemas.microsoft.com/office/drawing/2014/main" id="{B49E0C43-4614-4CC6-8841-4C7AFA77E9C7}"/>
                  </a:ext>
                </a:extLst>
              </p:cNvPr>
              <p:cNvSpPr>
                <a:spLocks noRot="1" noChangeAspect="1" noMove="1" noResize="1" noEditPoints="1" noAdjustHandles="1" noChangeArrowheads="1" noChangeShapeType="1" noTextEdit="1"/>
              </p:cNvSpPr>
              <p:nvPr/>
            </p:nvSpPr>
            <p:spPr>
              <a:xfrm>
                <a:off x="5980167" y="2759590"/>
                <a:ext cx="2901282" cy="1477328"/>
              </a:xfrm>
              <a:prstGeom prst="rect">
                <a:avLst/>
              </a:prstGeom>
              <a:blipFill>
                <a:blip r:embed="rId4"/>
                <a:stretch>
                  <a:fillRect l="-1891" t="-3306" b="-619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9" name="矩形 18">
                <a:extLst>
                  <a:ext uri="{FF2B5EF4-FFF2-40B4-BE49-F238E27FC236}">
                    <a16:creationId xmlns:a16="http://schemas.microsoft.com/office/drawing/2014/main" id="{61AC3441-AC74-44FB-A0C5-200772D2E4AB}"/>
                  </a:ext>
                </a:extLst>
              </p:cNvPr>
              <p:cNvSpPr/>
              <p:nvPr/>
            </p:nvSpPr>
            <p:spPr>
              <a:xfrm>
                <a:off x="6047131" y="4236918"/>
                <a:ext cx="2603598" cy="84850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𝐼</m:t>
                      </m:r>
                      <m:d>
                        <m:dPr>
                          <m:ctrlPr>
                            <a:rPr lang="zh-CN" altLang="en-US" i="1">
                              <a:latin typeface="Cambria Math" panose="02040503050406030204" pitchFamily="18" charset="0"/>
                            </a:rPr>
                          </m:ctrlPr>
                        </m:dPr>
                        <m:e>
                          <m:r>
                            <a:rPr lang="zh-CN" altLang="en-US" i="1">
                              <a:latin typeface="Cambria Math" panose="02040503050406030204" pitchFamily="18" charset="0"/>
                            </a:rPr>
                            <m:t>𝑥</m:t>
                          </m:r>
                          <m:r>
                            <a:rPr lang="zh-CN" altLang="en-US" i="0">
                              <a:latin typeface="Cambria Math" panose="02040503050406030204" pitchFamily="18" charset="0"/>
                            </a:rPr>
                            <m:t>,</m:t>
                          </m:r>
                          <m:r>
                            <a:rPr lang="zh-CN" altLang="en-US" i="1">
                              <a:latin typeface="Cambria Math" panose="02040503050406030204" pitchFamily="18" charset="0"/>
                            </a:rPr>
                            <m:t>𝑦</m:t>
                          </m:r>
                        </m:e>
                      </m:d>
                      <m:r>
                        <a:rPr lang="zh-CN" altLang="en-US" i="0">
                          <a:latin typeface="Cambria Math" panose="02040503050406030204" pitchFamily="18" charset="0"/>
                        </a:rPr>
                        <m:t>=</m:t>
                      </m:r>
                      <m:nary>
                        <m:naryPr>
                          <m:chr m:val="∑"/>
                          <m:limLoc m:val="undOvr"/>
                          <m:ctrlPr>
                            <a:rPr lang="zh-CN" altLang="en-US" i="1">
                              <a:latin typeface="Cambria Math" panose="02040503050406030204" pitchFamily="18" charset="0"/>
                            </a:rPr>
                          </m:ctrlPr>
                        </m:naryPr>
                        <m:sub>
                          <m:r>
                            <a:rPr lang="zh-CN" altLang="en-US" i="1">
                              <a:latin typeface="Cambria Math" panose="02040503050406030204" pitchFamily="18" charset="0"/>
                            </a:rPr>
                            <m:t>𝑠</m:t>
                          </m:r>
                          <m:r>
                            <a:rPr lang="zh-CN" altLang="en-US" i="0">
                              <a:latin typeface="Cambria Math" panose="02040503050406030204" pitchFamily="18" charset="0"/>
                            </a:rPr>
                            <m:t>=</m:t>
                          </m:r>
                          <m:r>
                            <a:rPr lang="en-US" altLang="zh-CN" b="0" i="1" smtClean="0">
                              <a:latin typeface="Cambria Math" panose="02040503050406030204" pitchFamily="18" charset="0"/>
                            </a:rPr>
                            <m:t>1</m:t>
                          </m:r>
                        </m:sub>
                        <m:sup>
                          <m:r>
                            <a:rPr lang="zh-CN" altLang="en-US" i="1">
                              <a:latin typeface="Cambria Math" panose="02040503050406030204" pitchFamily="18" charset="0"/>
                            </a:rPr>
                            <m:t>𝑦</m:t>
                          </m:r>
                        </m:sup>
                        <m:e>
                          <m:nary>
                            <m:naryPr>
                              <m:chr m:val="∑"/>
                              <m:limLoc m:val="undOvr"/>
                              <m:ctrlPr>
                                <a:rPr lang="zh-CN" altLang="en-US" i="1">
                                  <a:latin typeface="Cambria Math" panose="02040503050406030204" pitchFamily="18" charset="0"/>
                                </a:rPr>
                              </m:ctrlPr>
                            </m:naryPr>
                            <m:sub>
                              <m:r>
                                <a:rPr lang="zh-CN" altLang="en-US" i="1">
                                  <a:latin typeface="Cambria Math" panose="02040503050406030204" pitchFamily="18" charset="0"/>
                                </a:rPr>
                                <m:t>𝑡</m:t>
                              </m:r>
                              <m:r>
                                <a:rPr lang="zh-CN" altLang="en-US" i="0">
                                  <a:latin typeface="Cambria Math" panose="02040503050406030204" pitchFamily="18" charset="0"/>
                                </a:rPr>
                                <m:t>=</m:t>
                              </m:r>
                              <m:r>
                                <a:rPr lang="en-US" altLang="zh-CN" b="0" i="1" smtClean="0">
                                  <a:latin typeface="Cambria Math" panose="02040503050406030204" pitchFamily="18" charset="0"/>
                                </a:rPr>
                                <m:t>1</m:t>
                              </m:r>
                            </m:sub>
                            <m:sup>
                              <m:r>
                                <a:rPr lang="zh-CN" altLang="en-US" i="1">
                                  <a:latin typeface="Cambria Math" panose="02040503050406030204" pitchFamily="18" charset="0"/>
                                </a:rPr>
                                <m:t>𝑥</m:t>
                              </m:r>
                            </m:sup>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𝑆</m:t>
                                  </m:r>
                                </m:e>
                                <m:sup>
                                  <m:r>
                                    <a:rPr lang="en-US" altLang="zh-CN" b="0" i="1" smtClean="0">
                                      <a:latin typeface="Cambria Math" panose="02040503050406030204" pitchFamily="18" charset="0"/>
                                    </a:rPr>
                                    <m:t>2</m:t>
                                  </m:r>
                                </m:sup>
                              </m:sSup>
                              <m:d>
                                <m:dPr>
                                  <m:ctrlPr>
                                    <a:rPr lang="zh-CN" altLang="en-US" i="1">
                                      <a:latin typeface="Cambria Math" panose="02040503050406030204" pitchFamily="18" charset="0"/>
                                    </a:rPr>
                                  </m:ctrlPr>
                                </m:dPr>
                                <m:e>
                                  <m:r>
                                    <a:rPr lang="zh-CN" altLang="en-US" i="1">
                                      <a:latin typeface="Cambria Math" panose="02040503050406030204" pitchFamily="18" charset="0"/>
                                    </a:rPr>
                                    <m:t>𝑡</m:t>
                                  </m:r>
                                  <m:r>
                                    <a:rPr lang="zh-CN" altLang="en-US" i="0">
                                      <a:latin typeface="Cambria Math" panose="02040503050406030204" pitchFamily="18" charset="0"/>
                                    </a:rPr>
                                    <m:t>,</m:t>
                                  </m:r>
                                  <m:r>
                                    <a:rPr lang="zh-CN" altLang="en-US" i="1">
                                      <a:latin typeface="Cambria Math" panose="02040503050406030204" pitchFamily="18" charset="0"/>
                                    </a:rPr>
                                    <m:t>𝑠</m:t>
                                  </m:r>
                                </m:e>
                              </m:d>
                            </m:e>
                          </m:nary>
                        </m:e>
                      </m:nary>
                    </m:oMath>
                  </m:oMathPara>
                </a14:m>
                <a:endParaRPr lang="zh-CN" altLang="en-US" dirty="0"/>
              </a:p>
            </p:txBody>
          </p:sp>
        </mc:Choice>
        <mc:Fallback>
          <p:sp>
            <p:nvSpPr>
              <p:cNvPr id="19" name="矩形 18">
                <a:extLst>
                  <a:ext uri="{FF2B5EF4-FFF2-40B4-BE49-F238E27FC236}">
                    <a16:creationId xmlns:a16="http://schemas.microsoft.com/office/drawing/2014/main" id="{61AC3441-AC74-44FB-A0C5-200772D2E4AB}"/>
                  </a:ext>
                </a:extLst>
              </p:cNvPr>
              <p:cNvSpPr>
                <a:spLocks noRot="1" noChangeAspect="1" noMove="1" noResize="1" noEditPoints="1" noAdjustHandles="1" noChangeArrowheads="1" noChangeShapeType="1" noTextEdit="1"/>
              </p:cNvSpPr>
              <p:nvPr/>
            </p:nvSpPr>
            <p:spPr>
              <a:xfrm>
                <a:off x="6047131" y="4236918"/>
                <a:ext cx="2603598" cy="848502"/>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0" name="矩形 19">
                <a:extLst>
                  <a:ext uri="{FF2B5EF4-FFF2-40B4-BE49-F238E27FC236}">
                    <a16:creationId xmlns:a16="http://schemas.microsoft.com/office/drawing/2014/main" id="{44E1DFF9-0FB5-482C-87D0-E2CB4DCBCC68}"/>
                  </a:ext>
                </a:extLst>
              </p:cNvPr>
              <p:cNvSpPr/>
              <p:nvPr/>
            </p:nvSpPr>
            <p:spPr>
              <a:xfrm>
                <a:off x="2194419" y="5517624"/>
                <a:ext cx="6611488" cy="876843"/>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nary>
                        <m:naryPr>
                          <m:chr m:val="∑"/>
                          <m:limLoc m:val="undOvr"/>
                          <m:ctrlPr>
                            <a:rPr lang="zh-CN" altLang="en-US" i="1">
                              <a:latin typeface="Cambria Math" panose="02040503050406030204" pitchFamily="18" charset="0"/>
                            </a:rPr>
                          </m:ctrlPr>
                        </m:naryPr>
                        <m:sub>
                          <m:r>
                            <a:rPr lang="zh-CN" altLang="en-US" i="1">
                              <a:latin typeface="Cambria Math" panose="02040503050406030204" pitchFamily="18" charset="0"/>
                            </a:rPr>
                            <m:t>𝑠</m:t>
                          </m:r>
                          <m:r>
                            <a:rPr lang="zh-CN" altLang="en-US">
                              <a:latin typeface="Cambria Math" panose="02040503050406030204" pitchFamily="18" charset="0"/>
                            </a:rPr>
                            <m:t>=</m:t>
                          </m:r>
                          <m:r>
                            <a:rPr lang="en-US" altLang="zh-CN" i="1">
                              <a:latin typeface="Cambria Math" panose="02040503050406030204" pitchFamily="18" charset="0"/>
                            </a:rPr>
                            <m:t>1</m:t>
                          </m:r>
                        </m:sub>
                        <m:sup>
                          <m:r>
                            <a:rPr lang="zh-CN" altLang="en-US" i="1">
                              <a:latin typeface="Cambria Math" panose="02040503050406030204" pitchFamily="18" charset="0"/>
                            </a:rPr>
                            <m:t>h</m:t>
                          </m:r>
                        </m:sup>
                        <m:e>
                          <m:nary>
                            <m:naryPr>
                              <m:chr m:val="∑"/>
                              <m:limLoc m:val="undOvr"/>
                              <m:ctrlPr>
                                <a:rPr lang="zh-CN" altLang="en-US" i="1">
                                  <a:latin typeface="Cambria Math" panose="02040503050406030204" pitchFamily="18" charset="0"/>
                                </a:rPr>
                              </m:ctrlPr>
                            </m:naryPr>
                            <m:sub>
                              <m:r>
                                <a:rPr lang="zh-CN" altLang="en-US" i="1">
                                  <a:latin typeface="Cambria Math" panose="02040503050406030204" pitchFamily="18" charset="0"/>
                                </a:rPr>
                                <m:t>𝑡</m:t>
                              </m:r>
                              <m:r>
                                <a:rPr lang="zh-CN" altLang="en-US">
                                  <a:latin typeface="Cambria Math" panose="02040503050406030204" pitchFamily="18" charset="0"/>
                                </a:rPr>
                                <m:t>=</m:t>
                              </m:r>
                              <m:r>
                                <a:rPr lang="en-US" altLang="zh-CN" i="1">
                                  <a:latin typeface="Cambria Math" panose="02040503050406030204" pitchFamily="18" charset="0"/>
                                </a:rPr>
                                <m:t>1</m:t>
                              </m:r>
                            </m:sub>
                            <m:sup>
                              <m:r>
                                <a:rPr lang="zh-CN" altLang="en-US" i="1">
                                  <a:latin typeface="Cambria Math" panose="02040503050406030204" pitchFamily="18" charset="0"/>
                                </a:rPr>
                                <m:t>𝑤</m:t>
                              </m:r>
                            </m:sup>
                            <m:e>
                              <m:sSubSup>
                                <m:sSubSupPr>
                                  <m:ctrlPr>
                                    <a:rPr lang="en-US" altLang="zh-CN" i="1">
                                      <a:latin typeface="Cambria Math" panose="02040503050406030204" pitchFamily="18" charset="0"/>
                                    </a:rPr>
                                  </m:ctrlPr>
                                </m:sSubSupPr>
                                <m:e>
                                  <m:r>
                                    <a:rPr lang="zh-CN" altLang="en-US" i="1">
                                      <a:latin typeface="Cambria Math" panose="02040503050406030204" pitchFamily="18" charset="0"/>
                                    </a:rPr>
                                    <m:t>𝑆</m:t>
                                  </m:r>
                                </m:e>
                                <m:sub>
                                  <m:r>
                                    <a:rPr lang="en-US" altLang="zh-CN" i="1">
                                      <a:latin typeface="Cambria Math" panose="02040503050406030204" pitchFamily="18" charset="0"/>
                                    </a:rPr>
                                    <m:t>𝑥𝑦</m:t>
                                  </m:r>
                                </m:sub>
                                <m:sup>
                                  <m:r>
                                    <a:rPr lang="en-US" altLang="zh-CN" i="1">
                                      <a:latin typeface="Cambria Math" panose="02040503050406030204" pitchFamily="18" charset="0"/>
                                    </a:rPr>
                                    <m:t>2</m:t>
                                  </m:r>
                                </m:sup>
                              </m:sSubSup>
                            </m:e>
                          </m:nary>
                        </m:e>
                      </m:nary>
                      <m:r>
                        <a:rPr lang="en-US" altLang="zh-CN" b="0" i="1" smtClean="0">
                          <a:latin typeface="Cambria Math" panose="02040503050406030204" pitchFamily="18" charset="0"/>
                        </a:rPr>
                        <m:t>=</m:t>
                      </m:r>
                      <m:r>
                        <a:rPr lang="zh-CN" altLang="en-US" i="1">
                          <a:latin typeface="Cambria Math" panose="02040503050406030204" pitchFamily="18" charset="0"/>
                        </a:rPr>
                        <m:t>𝐼</m:t>
                      </m:r>
                      <m:d>
                        <m:dPr>
                          <m:ctrlPr>
                            <a:rPr lang="zh-CN" altLang="en-US" i="1">
                              <a:latin typeface="Cambria Math" panose="02040503050406030204" pitchFamily="18" charset="0"/>
                            </a:rPr>
                          </m:ctrlPr>
                        </m:dPr>
                        <m:e>
                          <m:r>
                            <a:rPr lang="zh-CN" altLang="en-US" i="1">
                              <a:latin typeface="Cambria Math" panose="02040503050406030204" pitchFamily="18" charset="0"/>
                            </a:rPr>
                            <m:t>𝑥</m:t>
                          </m:r>
                          <m:r>
                            <a:rPr lang="zh-CN" altLang="en-US" i="0">
                              <a:latin typeface="Cambria Math" panose="02040503050406030204" pitchFamily="18" charset="0"/>
                            </a:rPr>
                            <m:t>+</m:t>
                          </m:r>
                          <m:r>
                            <a:rPr lang="zh-CN" altLang="en-US" i="1">
                              <a:latin typeface="Cambria Math" panose="02040503050406030204" pitchFamily="18" charset="0"/>
                            </a:rPr>
                            <m:t>𝑤</m:t>
                          </m:r>
                          <m:r>
                            <a:rPr lang="zh-CN" altLang="en-US" i="0">
                              <a:latin typeface="Cambria Math" panose="02040503050406030204" pitchFamily="18" charset="0"/>
                            </a:rPr>
                            <m:t>,</m:t>
                          </m:r>
                          <m:r>
                            <a:rPr lang="zh-CN" altLang="en-US" i="1">
                              <a:latin typeface="Cambria Math" panose="02040503050406030204" pitchFamily="18" charset="0"/>
                            </a:rPr>
                            <m:t>𝑦</m:t>
                          </m:r>
                          <m:r>
                            <a:rPr lang="zh-CN" altLang="en-US" i="0">
                              <a:latin typeface="Cambria Math" panose="02040503050406030204" pitchFamily="18" charset="0"/>
                            </a:rPr>
                            <m:t>+</m:t>
                          </m:r>
                          <m:r>
                            <a:rPr lang="zh-CN" altLang="en-US" i="1">
                              <a:latin typeface="Cambria Math" panose="02040503050406030204" pitchFamily="18" charset="0"/>
                            </a:rPr>
                            <m:t>h</m:t>
                          </m:r>
                        </m:e>
                      </m:d>
                      <m:r>
                        <a:rPr lang="zh-CN" altLang="en-US" i="0">
                          <a:latin typeface="Cambria Math" panose="02040503050406030204" pitchFamily="18" charset="0"/>
                        </a:rPr>
                        <m:t>+</m:t>
                      </m:r>
                      <m:r>
                        <a:rPr lang="zh-CN" altLang="en-US" i="1">
                          <a:latin typeface="Cambria Math" panose="02040503050406030204" pitchFamily="18" charset="0"/>
                        </a:rPr>
                        <m:t>𝐼</m:t>
                      </m:r>
                      <m:d>
                        <m:dPr>
                          <m:ctrlPr>
                            <a:rPr lang="zh-CN" altLang="en-US" i="1">
                              <a:latin typeface="Cambria Math" panose="02040503050406030204" pitchFamily="18" charset="0"/>
                            </a:rPr>
                          </m:ctrlPr>
                        </m:dPr>
                        <m:e>
                          <m:r>
                            <a:rPr lang="zh-CN" altLang="en-US" i="1">
                              <a:latin typeface="Cambria Math" panose="02040503050406030204" pitchFamily="18" charset="0"/>
                            </a:rPr>
                            <m:t>𝑥</m:t>
                          </m:r>
                          <m:r>
                            <a:rPr lang="zh-CN" altLang="en-US" i="0">
                              <a:latin typeface="Cambria Math" panose="02040503050406030204" pitchFamily="18" charset="0"/>
                            </a:rPr>
                            <m:t>,</m:t>
                          </m:r>
                          <m:r>
                            <a:rPr lang="zh-CN" altLang="en-US" i="1">
                              <a:latin typeface="Cambria Math" panose="02040503050406030204" pitchFamily="18" charset="0"/>
                            </a:rPr>
                            <m:t>𝑦</m:t>
                          </m:r>
                        </m:e>
                      </m:d>
                      <m:r>
                        <a:rPr lang="zh-CN" altLang="en-US" i="0">
                          <a:latin typeface="Cambria Math" panose="02040503050406030204" pitchFamily="18" charset="0"/>
                        </a:rPr>
                        <m:t>−</m:t>
                      </m:r>
                      <m:r>
                        <a:rPr lang="zh-CN" altLang="en-US" i="1">
                          <a:latin typeface="Cambria Math" panose="02040503050406030204" pitchFamily="18" charset="0"/>
                        </a:rPr>
                        <m:t>𝐼</m:t>
                      </m:r>
                      <m:d>
                        <m:dPr>
                          <m:ctrlPr>
                            <a:rPr lang="zh-CN" altLang="en-US" i="1">
                              <a:latin typeface="Cambria Math" panose="02040503050406030204" pitchFamily="18" charset="0"/>
                            </a:rPr>
                          </m:ctrlPr>
                        </m:dPr>
                        <m:e>
                          <m:r>
                            <a:rPr lang="zh-CN" altLang="en-US" i="1">
                              <a:latin typeface="Cambria Math" panose="02040503050406030204" pitchFamily="18" charset="0"/>
                            </a:rPr>
                            <m:t>𝑥</m:t>
                          </m:r>
                          <m:r>
                            <a:rPr lang="zh-CN" altLang="en-US" i="0">
                              <a:latin typeface="Cambria Math" panose="02040503050406030204" pitchFamily="18" charset="0"/>
                            </a:rPr>
                            <m:t>+</m:t>
                          </m:r>
                          <m:r>
                            <a:rPr lang="zh-CN" altLang="en-US" i="1">
                              <a:latin typeface="Cambria Math" panose="02040503050406030204" pitchFamily="18" charset="0"/>
                            </a:rPr>
                            <m:t>𝑤</m:t>
                          </m:r>
                          <m:r>
                            <a:rPr lang="zh-CN" altLang="en-US" i="0">
                              <a:latin typeface="Cambria Math" panose="02040503050406030204" pitchFamily="18" charset="0"/>
                            </a:rPr>
                            <m:t>,</m:t>
                          </m:r>
                          <m:r>
                            <a:rPr lang="zh-CN" altLang="en-US" i="1">
                              <a:latin typeface="Cambria Math" panose="02040503050406030204" pitchFamily="18" charset="0"/>
                            </a:rPr>
                            <m:t>𝑦</m:t>
                          </m:r>
                        </m:e>
                      </m:d>
                      <m:r>
                        <a:rPr lang="zh-CN" altLang="en-US" i="0">
                          <a:latin typeface="Cambria Math" panose="02040503050406030204" pitchFamily="18" charset="0"/>
                        </a:rPr>
                        <m:t>−</m:t>
                      </m:r>
                      <m:r>
                        <a:rPr lang="zh-CN" altLang="en-US" i="1">
                          <a:latin typeface="Cambria Math" panose="02040503050406030204" pitchFamily="18" charset="0"/>
                        </a:rPr>
                        <m:t>𝐼</m:t>
                      </m:r>
                      <m:d>
                        <m:dPr>
                          <m:ctrlPr>
                            <a:rPr lang="zh-CN" altLang="en-US" i="1">
                              <a:latin typeface="Cambria Math" panose="02040503050406030204" pitchFamily="18" charset="0"/>
                            </a:rPr>
                          </m:ctrlPr>
                        </m:dPr>
                        <m:e>
                          <m:r>
                            <a:rPr lang="zh-CN" altLang="en-US" i="1">
                              <a:latin typeface="Cambria Math" panose="02040503050406030204" pitchFamily="18" charset="0"/>
                            </a:rPr>
                            <m:t>𝑥</m:t>
                          </m:r>
                          <m:r>
                            <a:rPr lang="zh-CN" altLang="en-US" i="0">
                              <a:latin typeface="Cambria Math" panose="02040503050406030204" pitchFamily="18" charset="0"/>
                            </a:rPr>
                            <m:t>,</m:t>
                          </m:r>
                          <m:r>
                            <a:rPr lang="zh-CN" altLang="en-US" i="1">
                              <a:latin typeface="Cambria Math" panose="02040503050406030204" pitchFamily="18" charset="0"/>
                            </a:rPr>
                            <m:t>𝑦</m:t>
                          </m:r>
                          <m:r>
                            <a:rPr lang="zh-CN" altLang="en-US" i="0">
                              <a:latin typeface="Cambria Math" panose="02040503050406030204" pitchFamily="18" charset="0"/>
                            </a:rPr>
                            <m:t>+</m:t>
                          </m:r>
                          <m:r>
                            <a:rPr lang="zh-CN" altLang="en-US" i="1">
                              <a:latin typeface="Cambria Math" panose="02040503050406030204" pitchFamily="18" charset="0"/>
                            </a:rPr>
                            <m:t>h</m:t>
                          </m:r>
                        </m:e>
                      </m:d>
                    </m:oMath>
                  </m:oMathPara>
                </a14:m>
                <a:endParaRPr lang="zh-CN" altLang="en-US" dirty="0"/>
              </a:p>
            </p:txBody>
          </p:sp>
        </mc:Choice>
        <mc:Fallback>
          <p:sp>
            <p:nvSpPr>
              <p:cNvPr id="20" name="矩形 19">
                <a:extLst>
                  <a:ext uri="{FF2B5EF4-FFF2-40B4-BE49-F238E27FC236}">
                    <a16:creationId xmlns:a16="http://schemas.microsoft.com/office/drawing/2014/main" id="{44E1DFF9-0FB5-482C-87D0-E2CB4DCBCC68}"/>
                  </a:ext>
                </a:extLst>
              </p:cNvPr>
              <p:cNvSpPr>
                <a:spLocks noRot="1" noChangeAspect="1" noMove="1" noResize="1" noEditPoints="1" noAdjustHandles="1" noChangeArrowheads="1" noChangeShapeType="1" noTextEdit="1"/>
              </p:cNvSpPr>
              <p:nvPr/>
            </p:nvSpPr>
            <p:spPr>
              <a:xfrm>
                <a:off x="2194419" y="5517624"/>
                <a:ext cx="6611488" cy="876843"/>
              </a:xfrm>
              <a:prstGeom prst="rect">
                <a:avLst/>
              </a:prstGeom>
              <a:blipFill>
                <a:blip r:embed="rId6"/>
                <a:stretch>
                  <a:fillRect/>
                </a:stretch>
              </a:blipFill>
            </p:spPr>
            <p:txBody>
              <a:bodyPr/>
              <a:lstStyle/>
              <a:p>
                <a:r>
                  <a:rPr lang="zh-CN" altLang="en-US">
                    <a:noFill/>
                  </a:rPr>
                  <a:t> </a:t>
                </a:r>
              </a:p>
            </p:txBody>
          </p:sp>
        </mc:Fallback>
      </mc:AlternateContent>
      <p:sp>
        <p:nvSpPr>
          <p:cNvPr id="21" name="文本框 20">
            <a:extLst>
              <a:ext uri="{FF2B5EF4-FFF2-40B4-BE49-F238E27FC236}">
                <a16:creationId xmlns:a16="http://schemas.microsoft.com/office/drawing/2014/main" id="{B5D26D1C-6671-456D-AD34-35FC9BB14151}"/>
              </a:ext>
            </a:extLst>
          </p:cNvPr>
          <p:cNvSpPr txBox="1"/>
          <p:nvPr/>
        </p:nvSpPr>
        <p:spPr>
          <a:xfrm>
            <a:off x="494024" y="5771380"/>
            <a:ext cx="1851789" cy="369332"/>
          </a:xfrm>
          <a:prstGeom prst="rect">
            <a:avLst/>
          </a:prstGeom>
          <a:noFill/>
        </p:spPr>
        <p:txBody>
          <a:bodyPr wrap="none" rtlCol="0">
            <a:spAutoFit/>
          </a:bodyPr>
          <a:lstStyle/>
          <a:p>
            <a:r>
              <a:rPr lang="zh-CN" altLang="en-US" dirty="0"/>
              <a:t>任意子图的能量</a:t>
            </a:r>
            <a:r>
              <a:rPr lang="en-US" altLang="zh-CN" dirty="0"/>
              <a:t>:</a:t>
            </a:r>
            <a:endParaRPr lang="zh-CN" altLang="en-US" dirty="0"/>
          </a:p>
        </p:txBody>
      </p:sp>
      <p:sp>
        <p:nvSpPr>
          <p:cNvPr id="24" name="矩形 23">
            <a:extLst>
              <a:ext uri="{FF2B5EF4-FFF2-40B4-BE49-F238E27FC236}">
                <a16:creationId xmlns:a16="http://schemas.microsoft.com/office/drawing/2014/main" id="{DFD06443-2AEB-4744-9CC7-7C65D95B244D}"/>
              </a:ext>
            </a:extLst>
          </p:cNvPr>
          <p:cNvSpPr/>
          <p:nvPr/>
        </p:nvSpPr>
        <p:spPr>
          <a:xfrm>
            <a:off x="1999133" y="2774762"/>
            <a:ext cx="1606714" cy="1174684"/>
          </a:xfrm>
          <a:prstGeom prst="rect">
            <a:avLst/>
          </a:prstGeom>
          <a:noFill/>
          <a:ln w="47625">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5977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500"/>
                                        <p:tgtEl>
                                          <p:spTgt spid="18"/>
                                        </p:tgtEl>
                                      </p:cBhvr>
                                    </p:animEffect>
                                    <p:anim calcmode="lin" valueType="num">
                                      <p:cBhvr>
                                        <p:cTn id="12" dur="500" fill="hold"/>
                                        <p:tgtEl>
                                          <p:spTgt spid="18"/>
                                        </p:tgtEl>
                                        <p:attrNameLst>
                                          <p:attrName>ppt_x</p:attrName>
                                        </p:attrNameLst>
                                      </p:cBhvr>
                                      <p:tavLst>
                                        <p:tav tm="0">
                                          <p:val>
                                            <p:strVal val="#ppt_x"/>
                                          </p:val>
                                        </p:tav>
                                        <p:tav tm="100000">
                                          <p:val>
                                            <p:strVal val="#ppt_x"/>
                                          </p:val>
                                        </p:tav>
                                      </p:tavLst>
                                    </p:anim>
                                    <p:anim calcmode="lin" valueType="num">
                                      <p:cBhvr>
                                        <p:cTn id="13" dur="5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9"/>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24"/>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fade">
                                      <p:cBhvr>
                                        <p:cTn id="24" dur="500"/>
                                        <p:tgtEl>
                                          <p:spTgt spid="21"/>
                                        </p:tgtEl>
                                      </p:cBhvr>
                                    </p:animEffect>
                                    <p:anim calcmode="lin" valueType="num">
                                      <p:cBhvr>
                                        <p:cTn id="25" dur="500" fill="hold"/>
                                        <p:tgtEl>
                                          <p:spTgt spid="21"/>
                                        </p:tgtEl>
                                        <p:attrNameLst>
                                          <p:attrName>ppt_x</p:attrName>
                                        </p:attrNameLst>
                                      </p:cBhvr>
                                      <p:tavLst>
                                        <p:tav tm="0">
                                          <p:val>
                                            <p:strVal val="#ppt_x"/>
                                          </p:val>
                                        </p:tav>
                                        <p:tav tm="100000">
                                          <p:val>
                                            <p:strVal val="#ppt_x"/>
                                          </p:val>
                                        </p:tav>
                                      </p:tavLst>
                                    </p:anim>
                                    <p:anim calcmode="lin" valueType="num">
                                      <p:cBhvr>
                                        <p:cTn id="26" dur="500" fill="hold"/>
                                        <p:tgtEl>
                                          <p:spTgt spid="21"/>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fade">
                                      <p:cBhvr>
                                        <p:cTn id="29" dur="500"/>
                                        <p:tgtEl>
                                          <p:spTgt spid="20"/>
                                        </p:tgtEl>
                                      </p:cBhvr>
                                    </p:animEffect>
                                    <p:anim calcmode="lin" valueType="num">
                                      <p:cBhvr>
                                        <p:cTn id="30" dur="500" fill="hold"/>
                                        <p:tgtEl>
                                          <p:spTgt spid="20"/>
                                        </p:tgtEl>
                                        <p:attrNameLst>
                                          <p:attrName>ppt_x</p:attrName>
                                        </p:attrNameLst>
                                      </p:cBhvr>
                                      <p:tavLst>
                                        <p:tav tm="0">
                                          <p:val>
                                            <p:strVal val="#ppt_x"/>
                                          </p:val>
                                        </p:tav>
                                        <p:tav tm="100000">
                                          <p:val>
                                            <p:strVal val="#ppt_x"/>
                                          </p:val>
                                        </p:tav>
                                      </p:tavLst>
                                    </p:anim>
                                    <p:anim calcmode="lin" valueType="num">
                                      <p:cBhvr>
                                        <p:cTn id="31" dur="5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0" grpId="0"/>
      <p:bldP spid="21" grpId="0"/>
      <p:bldP spid="2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218C8536-F953-46B8-AC69-BBCD21DDBAAA}"/>
              </a:ext>
            </a:extLst>
          </p:cNvPr>
          <p:cNvSpPr>
            <a:spLocks noGrp="1"/>
          </p:cNvSpPr>
          <p:nvPr>
            <p:ph type="title"/>
          </p:nvPr>
        </p:nvSpPr>
        <p:spPr/>
        <p:txBody>
          <a:bodyPr/>
          <a:lstStyle/>
          <a:p>
            <a:r>
              <a:rPr lang="zh-CN" altLang="en-US" dirty="0"/>
              <a:t>积分图</a:t>
            </a:r>
          </a:p>
        </p:txBody>
      </p:sp>
      <mc:AlternateContent xmlns:mc="http://schemas.openxmlformats.org/markup-compatibility/2006">
        <mc:Choice xmlns:a14="http://schemas.microsoft.com/office/drawing/2010/main" Requires="a14">
          <p:sp>
            <p:nvSpPr>
              <p:cNvPr id="4" name="矩形 3">
                <a:extLst>
                  <a:ext uri="{FF2B5EF4-FFF2-40B4-BE49-F238E27FC236}">
                    <a16:creationId xmlns:a16="http://schemas.microsoft.com/office/drawing/2014/main" id="{128B6280-0ED5-4369-BA46-4D68E89C6075}"/>
                  </a:ext>
                </a:extLst>
              </p:cNvPr>
              <p:cNvSpPr/>
              <p:nvPr/>
            </p:nvSpPr>
            <p:spPr>
              <a:xfrm>
                <a:off x="494024" y="1882748"/>
                <a:ext cx="1268232" cy="876843"/>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nary>
                        <m:naryPr>
                          <m:chr m:val="∑"/>
                          <m:limLoc m:val="undOvr"/>
                          <m:ctrlPr>
                            <a:rPr lang="zh-CN" altLang="en-US" i="1">
                              <a:latin typeface="Cambria Math" panose="02040503050406030204" pitchFamily="18" charset="0"/>
                            </a:rPr>
                          </m:ctrlPr>
                        </m:naryPr>
                        <m:sub>
                          <m:r>
                            <a:rPr lang="zh-CN" altLang="en-US" i="1">
                              <a:latin typeface="Cambria Math" panose="02040503050406030204" pitchFamily="18" charset="0"/>
                            </a:rPr>
                            <m:t>𝑠</m:t>
                          </m:r>
                          <m:r>
                            <a:rPr lang="zh-CN" altLang="en-US">
                              <a:latin typeface="Cambria Math" panose="02040503050406030204" pitchFamily="18" charset="0"/>
                            </a:rPr>
                            <m:t>=</m:t>
                          </m:r>
                          <m:r>
                            <a:rPr lang="en-US" altLang="zh-CN" i="1">
                              <a:latin typeface="Cambria Math" panose="02040503050406030204" pitchFamily="18" charset="0"/>
                            </a:rPr>
                            <m:t>1</m:t>
                          </m:r>
                        </m:sub>
                        <m:sup>
                          <m:r>
                            <a:rPr lang="zh-CN" altLang="en-US" i="1">
                              <a:latin typeface="Cambria Math" panose="02040503050406030204" pitchFamily="18" charset="0"/>
                            </a:rPr>
                            <m:t>h</m:t>
                          </m:r>
                        </m:sup>
                        <m:e>
                          <m:nary>
                            <m:naryPr>
                              <m:chr m:val="∑"/>
                              <m:limLoc m:val="undOvr"/>
                              <m:ctrlPr>
                                <a:rPr lang="zh-CN" altLang="en-US" i="1">
                                  <a:latin typeface="Cambria Math" panose="02040503050406030204" pitchFamily="18" charset="0"/>
                                </a:rPr>
                              </m:ctrlPr>
                            </m:naryPr>
                            <m:sub>
                              <m:r>
                                <a:rPr lang="zh-CN" altLang="en-US" i="1">
                                  <a:latin typeface="Cambria Math" panose="02040503050406030204" pitchFamily="18" charset="0"/>
                                </a:rPr>
                                <m:t>𝑡</m:t>
                              </m:r>
                              <m:r>
                                <a:rPr lang="zh-CN" altLang="en-US">
                                  <a:latin typeface="Cambria Math" panose="02040503050406030204" pitchFamily="18" charset="0"/>
                                </a:rPr>
                                <m:t>=</m:t>
                              </m:r>
                              <m:r>
                                <a:rPr lang="en-US" altLang="zh-CN" i="1">
                                  <a:latin typeface="Cambria Math" panose="02040503050406030204" pitchFamily="18" charset="0"/>
                                </a:rPr>
                                <m:t>1</m:t>
                              </m:r>
                            </m:sub>
                            <m:sup>
                              <m:r>
                                <a:rPr lang="zh-CN" altLang="en-US" i="1">
                                  <a:latin typeface="Cambria Math" panose="02040503050406030204" pitchFamily="18" charset="0"/>
                                </a:rPr>
                                <m:t>𝑤</m:t>
                              </m:r>
                            </m:sup>
                            <m:e>
                              <m:sSubSup>
                                <m:sSubSupPr>
                                  <m:ctrlPr>
                                    <a:rPr lang="en-US" altLang="zh-CN" i="1">
                                      <a:latin typeface="Cambria Math" panose="02040503050406030204" pitchFamily="18" charset="0"/>
                                    </a:rPr>
                                  </m:ctrlPr>
                                </m:sSubSupPr>
                                <m:e>
                                  <m:r>
                                    <a:rPr lang="zh-CN" altLang="en-US" i="1">
                                      <a:latin typeface="Cambria Math" panose="02040503050406030204" pitchFamily="18" charset="0"/>
                                    </a:rPr>
                                    <m:t>𝑆</m:t>
                                  </m:r>
                                </m:e>
                                <m:sub>
                                  <m:r>
                                    <a:rPr lang="en-US" altLang="zh-CN" i="1">
                                      <a:latin typeface="Cambria Math" panose="02040503050406030204" pitchFamily="18" charset="0"/>
                                    </a:rPr>
                                    <m:t>𝑥𝑦</m:t>
                                  </m:r>
                                </m:sub>
                                <m:sup>
                                  <m:r>
                                    <a:rPr lang="en-US" altLang="zh-CN" i="1">
                                      <a:latin typeface="Cambria Math" panose="02040503050406030204" pitchFamily="18" charset="0"/>
                                    </a:rPr>
                                    <m:t>2</m:t>
                                  </m:r>
                                </m:sup>
                              </m:sSubSup>
                            </m:e>
                          </m:nary>
                        </m:e>
                      </m:nary>
                    </m:oMath>
                  </m:oMathPara>
                </a14:m>
                <a:endParaRPr lang="zh-CN" altLang="en-US" dirty="0"/>
              </a:p>
            </p:txBody>
          </p:sp>
        </mc:Choice>
        <mc:Fallback>
          <p:sp>
            <p:nvSpPr>
              <p:cNvPr id="4" name="矩形 3">
                <a:extLst>
                  <a:ext uri="{FF2B5EF4-FFF2-40B4-BE49-F238E27FC236}">
                    <a16:creationId xmlns:a16="http://schemas.microsoft.com/office/drawing/2014/main" id="{128B6280-0ED5-4369-BA46-4D68E89C6075}"/>
                  </a:ext>
                </a:extLst>
              </p:cNvPr>
              <p:cNvSpPr>
                <a:spLocks noRot="1" noChangeAspect="1" noMove="1" noResize="1" noEditPoints="1" noAdjustHandles="1" noChangeArrowheads="1" noChangeShapeType="1" noTextEdit="1"/>
              </p:cNvSpPr>
              <p:nvPr/>
            </p:nvSpPr>
            <p:spPr>
              <a:xfrm>
                <a:off x="494024" y="1882748"/>
                <a:ext cx="1268232" cy="876843"/>
              </a:xfrm>
              <a:prstGeom prst="rect">
                <a:avLst/>
              </a:prstGeom>
              <a:blipFill>
                <a:blip r:embed="rId2"/>
                <a:stretch>
                  <a:fillRect/>
                </a:stretch>
              </a:blipFill>
            </p:spPr>
            <p:txBody>
              <a:bodyPr/>
              <a:lstStyle/>
              <a:p>
                <a:r>
                  <a:rPr lang="zh-CN" altLang="en-US">
                    <a:noFill/>
                  </a:rPr>
                  <a:t> </a:t>
                </a:r>
              </a:p>
            </p:txBody>
          </p:sp>
        </mc:Fallback>
      </mc:AlternateContent>
      <p:sp>
        <p:nvSpPr>
          <p:cNvPr id="5" name="文本框 4">
            <a:extLst>
              <a:ext uri="{FF2B5EF4-FFF2-40B4-BE49-F238E27FC236}">
                <a16:creationId xmlns:a16="http://schemas.microsoft.com/office/drawing/2014/main" id="{852B36EF-7112-4719-81DD-9AD869A919F8}"/>
              </a:ext>
            </a:extLst>
          </p:cNvPr>
          <p:cNvSpPr txBox="1"/>
          <p:nvPr/>
        </p:nvSpPr>
        <p:spPr>
          <a:xfrm>
            <a:off x="1656359" y="2136503"/>
            <a:ext cx="1800493" cy="369332"/>
          </a:xfrm>
          <a:prstGeom prst="rect">
            <a:avLst/>
          </a:prstGeom>
          <a:noFill/>
        </p:spPr>
        <p:txBody>
          <a:bodyPr wrap="none" rtlCol="0">
            <a:spAutoFit/>
          </a:bodyPr>
          <a:lstStyle/>
          <a:p>
            <a:r>
              <a:rPr lang="zh-CN" altLang="en-US" dirty="0"/>
              <a:t>搜索子图的能量</a:t>
            </a:r>
          </a:p>
        </p:txBody>
      </p:sp>
      <p:grpSp>
        <p:nvGrpSpPr>
          <p:cNvPr id="7" name="组合 6">
            <a:extLst>
              <a:ext uri="{FF2B5EF4-FFF2-40B4-BE49-F238E27FC236}">
                <a16:creationId xmlns:a16="http://schemas.microsoft.com/office/drawing/2014/main" id="{EF29C809-3B37-46CF-85FE-8C4EB2A3CC2B}"/>
              </a:ext>
            </a:extLst>
          </p:cNvPr>
          <p:cNvGrpSpPr/>
          <p:nvPr/>
        </p:nvGrpSpPr>
        <p:grpSpPr>
          <a:xfrm>
            <a:off x="1979887" y="2759590"/>
            <a:ext cx="3782649" cy="2649981"/>
            <a:chOff x="6096000" y="1532277"/>
            <a:chExt cx="4297680" cy="2984269"/>
          </a:xfrm>
        </p:grpSpPr>
        <p:sp>
          <p:nvSpPr>
            <p:cNvPr id="8" name="矩形 7">
              <a:extLst>
                <a:ext uri="{FF2B5EF4-FFF2-40B4-BE49-F238E27FC236}">
                  <a16:creationId xmlns:a16="http://schemas.microsoft.com/office/drawing/2014/main" id="{31A492F2-512E-4FD1-B7D5-4005E63D5975}"/>
                </a:ext>
              </a:extLst>
            </p:cNvPr>
            <p:cNvSpPr/>
            <p:nvPr/>
          </p:nvSpPr>
          <p:spPr>
            <a:xfrm>
              <a:off x="6096000" y="1532277"/>
              <a:ext cx="4297680" cy="298426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9" name="矩形 8">
                  <a:extLst>
                    <a:ext uri="{FF2B5EF4-FFF2-40B4-BE49-F238E27FC236}">
                      <a16:creationId xmlns:a16="http://schemas.microsoft.com/office/drawing/2014/main" id="{E8C81A07-540C-4821-B445-534A2AD14D5D}"/>
                    </a:ext>
                  </a:extLst>
                </p:cNvPr>
                <p:cNvSpPr/>
                <p:nvPr/>
              </p:nvSpPr>
              <p:spPr>
                <a:xfrm>
                  <a:off x="7955281" y="2880360"/>
                  <a:ext cx="1152697" cy="746724"/>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n-US" altLang="zh-CN" b="0" i="1" smtClean="0">
                                <a:solidFill>
                                  <a:schemeClr val="tx1"/>
                                </a:solidFill>
                                <a:latin typeface="Cambria Math" panose="02040503050406030204" pitchFamily="18" charset="0"/>
                              </a:rPr>
                            </m:ctrlPr>
                          </m:sSubSupPr>
                          <m:e>
                            <m:r>
                              <a:rPr lang="en-US" altLang="zh-CN" b="0" i="1" smtClean="0">
                                <a:solidFill>
                                  <a:schemeClr val="tx1"/>
                                </a:solidFill>
                                <a:latin typeface="Cambria Math" panose="02040503050406030204" pitchFamily="18" charset="0"/>
                              </a:rPr>
                              <m:t>𝑆</m:t>
                            </m:r>
                          </m:e>
                          <m:sub>
                            <m:r>
                              <a:rPr lang="en-US" altLang="zh-CN" b="0" i="1" smtClean="0">
                                <a:solidFill>
                                  <a:schemeClr val="tx1"/>
                                </a:solidFill>
                                <a:latin typeface="Cambria Math" panose="02040503050406030204" pitchFamily="18" charset="0"/>
                              </a:rPr>
                              <m:t>𝑥𝑦</m:t>
                            </m:r>
                          </m:sub>
                          <m:sup>
                            <m:r>
                              <a:rPr lang="en-US" altLang="zh-CN" b="0" i="1" smtClean="0">
                                <a:solidFill>
                                  <a:schemeClr val="tx1"/>
                                </a:solidFill>
                                <a:latin typeface="Cambria Math" panose="02040503050406030204" pitchFamily="18" charset="0"/>
                              </a:rPr>
                              <m:t>2</m:t>
                            </m:r>
                          </m:sup>
                        </m:sSubSup>
                      </m:oMath>
                    </m:oMathPara>
                  </a14:m>
                  <a:endParaRPr lang="zh-CN" altLang="en-US" dirty="0"/>
                </a:p>
              </p:txBody>
            </p:sp>
          </mc:Choice>
          <mc:Fallback>
            <p:sp>
              <p:nvSpPr>
                <p:cNvPr id="9" name="矩形 8">
                  <a:extLst>
                    <a:ext uri="{FF2B5EF4-FFF2-40B4-BE49-F238E27FC236}">
                      <a16:creationId xmlns:a16="http://schemas.microsoft.com/office/drawing/2014/main" id="{E8C81A07-540C-4821-B445-534A2AD14D5D}"/>
                    </a:ext>
                  </a:extLst>
                </p:cNvPr>
                <p:cNvSpPr>
                  <a:spLocks noRot="1" noChangeAspect="1" noMove="1" noResize="1" noEditPoints="1" noAdjustHandles="1" noChangeArrowheads="1" noChangeShapeType="1" noTextEdit="1"/>
                </p:cNvSpPr>
                <p:nvPr/>
              </p:nvSpPr>
              <p:spPr>
                <a:xfrm>
                  <a:off x="7955281" y="2880360"/>
                  <a:ext cx="1152697" cy="746724"/>
                </a:xfrm>
                <a:prstGeom prst="rect">
                  <a:avLst/>
                </a:prstGeom>
                <a:blipFill>
                  <a:blip r:embed="rId3"/>
                  <a:stretch>
                    <a:fillRect/>
                  </a:stretch>
                </a:blipFill>
                <a:ln>
                  <a:solidFill>
                    <a:schemeClr val="tx1"/>
                  </a:solidFill>
                </a:ln>
              </p:spPr>
              <p:txBody>
                <a:bodyPr/>
                <a:lstStyle/>
                <a:p>
                  <a:r>
                    <a:rPr lang="zh-CN" altLang="en-US">
                      <a:noFill/>
                    </a:rPr>
                    <a:t> </a:t>
                  </a:r>
                </a:p>
              </p:txBody>
            </p:sp>
          </mc:Fallback>
        </mc:AlternateContent>
        <p:cxnSp>
          <p:nvCxnSpPr>
            <p:cNvPr id="10" name="直接连接符 9">
              <a:extLst>
                <a:ext uri="{FF2B5EF4-FFF2-40B4-BE49-F238E27FC236}">
                  <a16:creationId xmlns:a16="http://schemas.microsoft.com/office/drawing/2014/main" id="{BDFA8B91-36D3-4A4D-B505-4B2785AC6357}"/>
                </a:ext>
              </a:extLst>
            </p:cNvPr>
            <p:cNvCxnSpPr>
              <a:cxnSpLocks/>
            </p:cNvCxnSpPr>
            <p:nvPr/>
          </p:nvCxnSpPr>
          <p:spPr>
            <a:xfrm flipH="1" flipV="1">
              <a:off x="7955280" y="1532277"/>
              <a:ext cx="2387" cy="1348082"/>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9B96128C-D594-43AE-AB81-CE76E0B78DC7}"/>
                </a:ext>
              </a:extLst>
            </p:cNvPr>
            <p:cNvCxnSpPr>
              <a:cxnSpLocks/>
            </p:cNvCxnSpPr>
            <p:nvPr/>
          </p:nvCxnSpPr>
          <p:spPr>
            <a:xfrm flipH="1">
              <a:off x="6096000" y="2880359"/>
              <a:ext cx="1859280" cy="0"/>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9FE0503B-A171-43B7-9D88-70584FFE9A2A}"/>
                </a:ext>
              </a:extLst>
            </p:cNvPr>
            <p:cNvCxnSpPr>
              <a:cxnSpLocks/>
            </p:cNvCxnSpPr>
            <p:nvPr/>
          </p:nvCxnSpPr>
          <p:spPr>
            <a:xfrm flipV="1">
              <a:off x="9107980" y="1532277"/>
              <a:ext cx="0" cy="1348082"/>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654563FA-9F8D-4DD0-A7DB-15D5EA2BA1A7}"/>
                </a:ext>
              </a:extLst>
            </p:cNvPr>
            <p:cNvCxnSpPr>
              <a:cxnSpLocks/>
            </p:cNvCxnSpPr>
            <p:nvPr/>
          </p:nvCxnSpPr>
          <p:spPr>
            <a:xfrm flipH="1">
              <a:off x="6096000" y="3627085"/>
              <a:ext cx="1859280" cy="0"/>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59507BB1-2823-4C68-8402-D98607C4D5C4}"/>
                </a:ext>
              </a:extLst>
            </p:cNvPr>
            <p:cNvSpPr txBox="1"/>
            <p:nvPr/>
          </p:nvSpPr>
          <p:spPr>
            <a:xfrm>
              <a:off x="7271670" y="2422907"/>
              <a:ext cx="684803" cy="369332"/>
            </a:xfrm>
            <a:prstGeom prst="rect">
              <a:avLst/>
            </a:prstGeom>
            <a:noFill/>
          </p:spPr>
          <p:txBody>
            <a:bodyPr wrap="none" rtlCol="0">
              <a:spAutoFit/>
            </a:bodyPr>
            <a:lstStyle/>
            <a:p>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x, y</a:t>
              </a:r>
              <a:r>
                <a:rPr lang="en-US" altLang="zh-CN"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p:txBody>
        </p:sp>
        <p:sp>
          <p:nvSpPr>
            <p:cNvPr id="15" name="文本框 14">
              <a:extLst>
                <a:ext uri="{FF2B5EF4-FFF2-40B4-BE49-F238E27FC236}">
                  <a16:creationId xmlns:a16="http://schemas.microsoft.com/office/drawing/2014/main" id="{CBA49139-F335-4FD4-923D-F5B43F88724A}"/>
                </a:ext>
              </a:extLst>
            </p:cNvPr>
            <p:cNvSpPr txBox="1"/>
            <p:nvPr/>
          </p:nvSpPr>
          <p:spPr>
            <a:xfrm>
              <a:off x="9036022" y="2502897"/>
              <a:ext cx="957313" cy="369332"/>
            </a:xfrm>
            <a:prstGeom prst="rect">
              <a:avLst/>
            </a:prstGeom>
            <a:noFill/>
          </p:spPr>
          <p:txBody>
            <a:bodyPr wrap="none" rtlCol="0">
              <a:spAutoFit/>
            </a:bodyPr>
            <a:lstStyle/>
            <a:p>
              <a:r>
                <a:rPr lang="en-US" altLang="zh-CN" dirty="0">
                  <a:latin typeface="Times New Roman" panose="02020603050405020304" pitchFamily="18" charset="0"/>
                  <a:cs typeface="Times New Roman" panose="02020603050405020304" pitchFamily="18" charset="0"/>
                </a:rPr>
                <a:t>(</a:t>
              </a:r>
              <a:r>
                <a:rPr lang="en-US" altLang="zh-CN" i="1" dirty="0" err="1">
                  <a:latin typeface="Times New Roman" panose="02020603050405020304" pitchFamily="18" charset="0"/>
                  <a:cs typeface="Times New Roman" panose="02020603050405020304" pitchFamily="18" charset="0"/>
                </a:rPr>
                <a:t>x+w</a:t>
              </a:r>
              <a:r>
                <a:rPr lang="en-US" altLang="zh-CN" i="1" dirty="0">
                  <a:latin typeface="Times New Roman" panose="02020603050405020304" pitchFamily="18" charset="0"/>
                  <a:cs typeface="Times New Roman" panose="02020603050405020304" pitchFamily="18" charset="0"/>
                </a:rPr>
                <a:t>, y</a:t>
              </a:r>
              <a:r>
                <a:rPr lang="en-US" altLang="zh-CN"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p:txBody>
        </p:sp>
        <p:sp>
          <p:nvSpPr>
            <p:cNvPr id="16" name="文本框 15">
              <a:extLst>
                <a:ext uri="{FF2B5EF4-FFF2-40B4-BE49-F238E27FC236}">
                  <a16:creationId xmlns:a16="http://schemas.microsoft.com/office/drawing/2014/main" id="{DEF952FA-140A-4CA0-B2AA-1BE921728461}"/>
                </a:ext>
              </a:extLst>
            </p:cNvPr>
            <p:cNvSpPr txBox="1"/>
            <p:nvPr/>
          </p:nvSpPr>
          <p:spPr>
            <a:xfrm>
              <a:off x="7322793" y="3586323"/>
              <a:ext cx="922047" cy="369332"/>
            </a:xfrm>
            <a:prstGeom prst="rect">
              <a:avLst/>
            </a:prstGeom>
            <a:noFill/>
          </p:spPr>
          <p:txBody>
            <a:bodyPr wrap="none" rtlCol="0">
              <a:spAutoFit/>
            </a:bodyPr>
            <a:lstStyle/>
            <a:p>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x, </a:t>
              </a:r>
              <a:r>
                <a:rPr lang="en-US" altLang="zh-CN" i="1" dirty="0" err="1">
                  <a:latin typeface="Times New Roman" panose="02020603050405020304" pitchFamily="18" charset="0"/>
                  <a:cs typeface="Times New Roman" panose="02020603050405020304" pitchFamily="18" charset="0"/>
                </a:rPr>
                <a:t>y+h</a:t>
              </a:r>
              <a:r>
                <a:rPr lang="en-US" altLang="zh-CN"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p:txBody>
        </p:sp>
        <p:sp>
          <p:nvSpPr>
            <p:cNvPr id="17" name="文本框 16">
              <a:extLst>
                <a:ext uri="{FF2B5EF4-FFF2-40B4-BE49-F238E27FC236}">
                  <a16:creationId xmlns:a16="http://schemas.microsoft.com/office/drawing/2014/main" id="{CE309A63-24C0-4214-8F93-281AE1A5FD1D}"/>
                </a:ext>
              </a:extLst>
            </p:cNvPr>
            <p:cNvSpPr txBox="1"/>
            <p:nvPr/>
          </p:nvSpPr>
          <p:spPr>
            <a:xfrm>
              <a:off x="8857744" y="3608454"/>
              <a:ext cx="1237839" cy="369332"/>
            </a:xfrm>
            <a:prstGeom prst="rect">
              <a:avLst/>
            </a:prstGeom>
            <a:noFill/>
          </p:spPr>
          <p:txBody>
            <a:bodyPr wrap="none" rtlCol="0">
              <a:spAutoFit/>
            </a:bodyPr>
            <a:lstStyle/>
            <a:p>
              <a:r>
                <a:rPr lang="en-US" altLang="zh-CN" dirty="0">
                  <a:latin typeface="Times New Roman" panose="02020603050405020304" pitchFamily="18" charset="0"/>
                  <a:cs typeface="Times New Roman" panose="02020603050405020304" pitchFamily="18" charset="0"/>
                </a:rPr>
                <a:t>(</a:t>
              </a:r>
              <a:r>
                <a:rPr lang="en-US" altLang="zh-CN" i="1" dirty="0" err="1">
                  <a:latin typeface="Times New Roman" panose="02020603050405020304" pitchFamily="18" charset="0"/>
                  <a:cs typeface="Times New Roman" panose="02020603050405020304" pitchFamily="18" charset="0"/>
                </a:rPr>
                <a:t>x+w</a:t>
              </a:r>
              <a:r>
                <a:rPr lang="en-US" altLang="zh-CN" i="1" dirty="0">
                  <a:latin typeface="Times New Roman" panose="02020603050405020304" pitchFamily="18" charset="0"/>
                  <a:cs typeface="Times New Roman" panose="02020603050405020304" pitchFamily="18" charset="0"/>
                </a:rPr>
                <a:t>, </a:t>
              </a:r>
              <a:r>
                <a:rPr lang="en-US" altLang="zh-CN" i="1" dirty="0" err="1">
                  <a:latin typeface="Times New Roman" panose="02020603050405020304" pitchFamily="18" charset="0"/>
                  <a:cs typeface="Times New Roman" panose="02020603050405020304" pitchFamily="18" charset="0"/>
                </a:rPr>
                <a:t>y+h</a:t>
              </a:r>
              <a:r>
                <a:rPr lang="en-US" altLang="zh-CN"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p:txBody>
        </p:sp>
      </p:grpSp>
      <mc:AlternateContent xmlns:mc="http://schemas.openxmlformats.org/markup-compatibility/2006">
        <mc:Choice xmlns:a14="http://schemas.microsoft.com/office/drawing/2010/main" Requires="a14">
          <p:sp>
            <p:nvSpPr>
              <p:cNvPr id="18" name="矩形 17">
                <a:extLst>
                  <a:ext uri="{FF2B5EF4-FFF2-40B4-BE49-F238E27FC236}">
                    <a16:creationId xmlns:a16="http://schemas.microsoft.com/office/drawing/2014/main" id="{B49E0C43-4614-4CC6-8841-4C7AFA77E9C7}"/>
                  </a:ext>
                </a:extLst>
              </p:cNvPr>
              <p:cNvSpPr/>
              <p:nvPr/>
            </p:nvSpPr>
            <p:spPr>
              <a:xfrm>
                <a:off x="5980167" y="2759590"/>
                <a:ext cx="2901282" cy="1477328"/>
              </a:xfrm>
              <a:prstGeom prst="rect">
                <a:avLst/>
              </a:prstGeom>
            </p:spPr>
            <p:txBody>
              <a:bodyPr wrap="square">
                <a:spAutoFit/>
              </a:bodyPr>
              <a:lstStyle/>
              <a:p>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积分图：</a:t>
                </a:r>
                <a:endParaRPr lang="en-US" altLang="zh-CN" kern="100" dirty="0">
                  <a:latin typeface="Times New Roman" panose="02020603050405020304" pitchFamily="18" charset="0"/>
                  <a:ea typeface="宋体" panose="02010600030101010101" pitchFamily="2" charset="-122"/>
                  <a:cs typeface="Times New Roman" panose="02020603050405020304" pitchFamily="18" charset="0"/>
                </a:endParaRPr>
              </a:p>
              <a:p>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积分图</a:t>
                </a:r>
                <a:r>
                  <a:rPr lang="en-US" altLang="zh-CN" i="1" kern="100" dirty="0">
                    <a:latin typeface="Times New Roman" panose="02020603050405020304" pitchFamily="18" charset="0"/>
                    <a:ea typeface="宋体" panose="02010600030101010101" pitchFamily="2" charset="-122"/>
                  </a:rPr>
                  <a:t>I</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在</a:t>
                </a:r>
                <a:r>
                  <a:rPr lang="zh-CN" altLang="zh-CN" kern="100" dirty="0">
                    <a:ea typeface="Times New Roman" panose="02020603050405020304" pitchFamily="18" charset="0"/>
                  </a:rPr>
                  <a:t> </a:t>
                </a:r>
                <a14:m>
                  <m:oMath xmlns:m="http://schemas.openxmlformats.org/officeDocument/2006/math">
                    <m:r>
                      <a:rPr lang="en-US" altLang="zh-CN" kern="100">
                        <a:latin typeface="Cambria Math" panose="02040503050406030204" pitchFamily="18" charset="0"/>
                        <a:ea typeface="宋体" panose="02010600030101010101" pitchFamily="2" charset="-122"/>
                        <a:cs typeface="Times New Roman" panose="02020603050405020304" pitchFamily="18" charset="0"/>
                      </a:rPr>
                      <m:t>(</m:t>
                    </m:r>
                    <m:r>
                      <a:rPr lang="en-US" altLang="zh-CN" i="1" kern="100">
                        <a:latin typeface="Cambria Math" panose="02040503050406030204" pitchFamily="18" charset="0"/>
                        <a:ea typeface="宋体" panose="02010600030101010101" pitchFamily="2" charset="-122"/>
                        <a:cs typeface="Times New Roman" panose="02020603050405020304" pitchFamily="18" charset="0"/>
                      </a:rPr>
                      <m:t>𝑥</m:t>
                    </m:r>
                    <m:r>
                      <a:rPr lang="en-US" altLang="zh-CN" i="1" kern="100" smtClean="0">
                        <a:latin typeface="Cambria Math" panose="02040503050406030204" pitchFamily="18" charset="0"/>
                        <a:ea typeface="宋体" panose="02010600030101010101" pitchFamily="2" charset="-122"/>
                        <a:cs typeface="Times New Roman" panose="02020603050405020304" pitchFamily="18" charset="0"/>
                      </a:rPr>
                      <m:t>, </m:t>
                    </m:r>
                    <m:r>
                      <a:rPr lang="en-US" altLang="zh-CN" i="1" kern="100" smtClean="0">
                        <a:latin typeface="Cambria Math" panose="02040503050406030204" pitchFamily="18" charset="0"/>
                        <a:ea typeface="宋体" panose="02010600030101010101" pitchFamily="2" charset="-122"/>
                        <a:cs typeface="Times New Roman" panose="02020603050405020304" pitchFamily="18" charset="0"/>
                      </a:rPr>
                      <m:t>𝑦</m:t>
                    </m:r>
                    <m:r>
                      <a:rPr lang="en-US" altLang="zh-CN" kern="100">
                        <a:latin typeface="Cambria Math" panose="02040503050406030204" pitchFamily="18" charset="0"/>
                        <a:ea typeface="宋体" panose="02010600030101010101" pitchFamily="2" charset="-122"/>
                        <a:cs typeface="Times New Roman" panose="02020603050405020304" pitchFamily="18" charset="0"/>
                      </a:rPr>
                      <m:t>)</m:t>
                    </m:r>
                  </m:oMath>
                </a14:m>
                <a:r>
                  <a:rPr lang="en-US" altLang="zh-CN" kern="100" dirty="0">
                    <a:latin typeface="Times New Roman" panose="02020603050405020304" pitchFamily="18" charset="0"/>
                    <a:ea typeface="宋体" panose="02010600030101010101" pitchFamily="2" charset="-122"/>
                  </a:rPr>
                  <a:t> </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处的灰度值</a:t>
                </a:r>
                <a14:m>
                  <m:oMath xmlns:m="http://schemas.openxmlformats.org/officeDocument/2006/math">
                    <m:r>
                      <a:rPr lang="zh-CN" altLang="zh-CN" kern="100">
                        <a:latin typeface="Cambria Math" panose="02040503050406030204" pitchFamily="18" charset="0"/>
                        <a:ea typeface="Cambria Math" panose="02040503050406030204" pitchFamily="18" charset="0"/>
                        <a:cs typeface="Times New Roman" panose="02020603050405020304" pitchFamily="18" charset="0"/>
                      </a:rPr>
                      <m:t> </m:t>
                    </m:r>
                    <m:r>
                      <a:rPr lang="en-US" altLang="zh-CN" i="1" kern="100">
                        <a:latin typeface="Cambria Math" panose="02040503050406030204" pitchFamily="18" charset="0"/>
                        <a:ea typeface="Cambria Math" panose="02040503050406030204" pitchFamily="18" charset="0"/>
                        <a:cs typeface="Times New Roman" panose="02020603050405020304" pitchFamily="18" charset="0"/>
                      </a:rPr>
                      <m:t>𝐼</m:t>
                    </m:r>
                    <m:r>
                      <a:rPr lang="en-US" altLang="zh-CN" i="1" kern="100">
                        <a:latin typeface="Cambria Math" panose="02040503050406030204" pitchFamily="18" charset="0"/>
                        <a:ea typeface="Cambria Math" panose="02040503050406030204" pitchFamily="18" charset="0"/>
                        <a:cs typeface="Times New Roman" panose="02020603050405020304" pitchFamily="18" charset="0"/>
                      </a:rPr>
                      <m:t> (</m:t>
                    </m:r>
                    <m:r>
                      <a:rPr lang="en-US" altLang="zh-CN" i="1" kern="100">
                        <a:latin typeface="Cambria Math" panose="02040503050406030204" pitchFamily="18" charset="0"/>
                        <a:ea typeface="Cambria Math" panose="02040503050406030204" pitchFamily="18" charset="0"/>
                        <a:cs typeface="Times New Roman" panose="02020603050405020304" pitchFamily="18" charset="0"/>
                      </a:rPr>
                      <m:t>𝑥</m:t>
                    </m:r>
                    <m:r>
                      <a:rPr lang="en-US" altLang="zh-CN" i="1" kern="100">
                        <a:latin typeface="Cambria Math" panose="02040503050406030204" pitchFamily="18" charset="0"/>
                        <a:ea typeface="Cambria Math" panose="02040503050406030204" pitchFamily="18" charset="0"/>
                        <a:cs typeface="Times New Roman" panose="02020603050405020304" pitchFamily="18" charset="0"/>
                      </a:rPr>
                      <m:t>,</m:t>
                    </m:r>
                    <m:r>
                      <a:rPr lang="en-US" altLang="zh-CN" i="1" kern="100">
                        <a:latin typeface="Cambria Math" panose="02040503050406030204" pitchFamily="18" charset="0"/>
                        <a:ea typeface="Cambria Math" panose="02040503050406030204" pitchFamily="18" charset="0"/>
                        <a:cs typeface="Times New Roman" panose="02020603050405020304" pitchFamily="18" charset="0"/>
                      </a:rPr>
                      <m:t>𝑦</m:t>
                    </m:r>
                    <m:r>
                      <a:rPr lang="en-US" altLang="zh-CN" i="1" kern="100">
                        <a:latin typeface="Cambria Math" panose="02040503050406030204" pitchFamily="18" charset="0"/>
                        <a:ea typeface="Cambria Math" panose="02040503050406030204" pitchFamily="18" charset="0"/>
                        <a:cs typeface="Times New Roman" panose="02020603050405020304" pitchFamily="18" charset="0"/>
                      </a:rPr>
                      <m:t>)</m:t>
                    </m:r>
                    <m:r>
                      <a:rPr lang="en-US" altLang="zh-CN" kern="100">
                        <a:latin typeface="Cambria Math" panose="02040503050406030204" pitchFamily="18" charset="0"/>
                        <a:ea typeface="Cambria Math" panose="02040503050406030204" pitchFamily="18" charset="0"/>
                        <a:cs typeface="Times New Roman" panose="02020603050405020304" pitchFamily="18" charset="0"/>
                      </a:rPr>
                      <m:t> </m:t>
                    </m:r>
                  </m:oMath>
                </a14:m>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为图像</a:t>
                </a:r>
                <a:r>
                  <a:rPr lang="en-US" altLang="zh-CN" i="1" kern="100" dirty="0">
                    <a:latin typeface="Times New Roman" panose="02020603050405020304" pitchFamily="18" charset="0"/>
                    <a:ea typeface="宋体" panose="02010600030101010101" pitchFamily="2" charset="-122"/>
                  </a:rPr>
                  <a:t>S</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中该点左上方所有像素点灰度值</a:t>
                </a: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平方</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之和</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a:t>
                </a:r>
              </a:p>
            </p:txBody>
          </p:sp>
        </mc:Choice>
        <mc:Fallback>
          <p:sp>
            <p:nvSpPr>
              <p:cNvPr id="18" name="矩形 17">
                <a:extLst>
                  <a:ext uri="{FF2B5EF4-FFF2-40B4-BE49-F238E27FC236}">
                    <a16:creationId xmlns:a16="http://schemas.microsoft.com/office/drawing/2014/main" id="{B49E0C43-4614-4CC6-8841-4C7AFA77E9C7}"/>
                  </a:ext>
                </a:extLst>
              </p:cNvPr>
              <p:cNvSpPr>
                <a:spLocks noRot="1" noChangeAspect="1" noMove="1" noResize="1" noEditPoints="1" noAdjustHandles="1" noChangeArrowheads="1" noChangeShapeType="1" noTextEdit="1"/>
              </p:cNvSpPr>
              <p:nvPr/>
            </p:nvSpPr>
            <p:spPr>
              <a:xfrm>
                <a:off x="5980167" y="2759590"/>
                <a:ext cx="2901282" cy="1477328"/>
              </a:xfrm>
              <a:prstGeom prst="rect">
                <a:avLst/>
              </a:prstGeom>
              <a:blipFill>
                <a:blip r:embed="rId4"/>
                <a:stretch>
                  <a:fillRect l="-1891" t="-3306" b="-619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9" name="矩形 18">
                <a:extLst>
                  <a:ext uri="{FF2B5EF4-FFF2-40B4-BE49-F238E27FC236}">
                    <a16:creationId xmlns:a16="http://schemas.microsoft.com/office/drawing/2014/main" id="{61AC3441-AC74-44FB-A0C5-200772D2E4AB}"/>
                  </a:ext>
                </a:extLst>
              </p:cNvPr>
              <p:cNvSpPr/>
              <p:nvPr/>
            </p:nvSpPr>
            <p:spPr>
              <a:xfrm>
                <a:off x="6047131" y="4236918"/>
                <a:ext cx="2603598" cy="84850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𝐼</m:t>
                      </m:r>
                      <m:d>
                        <m:dPr>
                          <m:ctrlPr>
                            <a:rPr lang="zh-CN" altLang="en-US" i="1">
                              <a:latin typeface="Cambria Math" panose="02040503050406030204" pitchFamily="18" charset="0"/>
                            </a:rPr>
                          </m:ctrlPr>
                        </m:dPr>
                        <m:e>
                          <m:r>
                            <a:rPr lang="zh-CN" altLang="en-US" i="1">
                              <a:latin typeface="Cambria Math" panose="02040503050406030204" pitchFamily="18" charset="0"/>
                            </a:rPr>
                            <m:t>𝑥</m:t>
                          </m:r>
                          <m:r>
                            <a:rPr lang="zh-CN" altLang="en-US" i="0">
                              <a:latin typeface="Cambria Math" panose="02040503050406030204" pitchFamily="18" charset="0"/>
                            </a:rPr>
                            <m:t>,</m:t>
                          </m:r>
                          <m:r>
                            <a:rPr lang="zh-CN" altLang="en-US" i="1">
                              <a:latin typeface="Cambria Math" panose="02040503050406030204" pitchFamily="18" charset="0"/>
                            </a:rPr>
                            <m:t>𝑦</m:t>
                          </m:r>
                        </m:e>
                      </m:d>
                      <m:r>
                        <a:rPr lang="zh-CN" altLang="en-US" i="0">
                          <a:latin typeface="Cambria Math" panose="02040503050406030204" pitchFamily="18" charset="0"/>
                        </a:rPr>
                        <m:t>=</m:t>
                      </m:r>
                      <m:nary>
                        <m:naryPr>
                          <m:chr m:val="∑"/>
                          <m:limLoc m:val="undOvr"/>
                          <m:ctrlPr>
                            <a:rPr lang="zh-CN" altLang="en-US" i="1">
                              <a:latin typeface="Cambria Math" panose="02040503050406030204" pitchFamily="18" charset="0"/>
                            </a:rPr>
                          </m:ctrlPr>
                        </m:naryPr>
                        <m:sub>
                          <m:r>
                            <a:rPr lang="zh-CN" altLang="en-US" i="1">
                              <a:latin typeface="Cambria Math" panose="02040503050406030204" pitchFamily="18" charset="0"/>
                            </a:rPr>
                            <m:t>𝑠</m:t>
                          </m:r>
                          <m:r>
                            <a:rPr lang="zh-CN" altLang="en-US" i="0">
                              <a:latin typeface="Cambria Math" panose="02040503050406030204" pitchFamily="18" charset="0"/>
                            </a:rPr>
                            <m:t>=</m:t>
                          </m:r>
                          <m:r>
                            <a:rPr lang="en-US" altLang="zh-CN" b="0" i="1" smtClean="0">
                              <a:latin typeface="Cambria Math" panose="02040503050406030204" pitchFamily="18" charset="0"/>
                            </a:rPr>
                            <m:t>1</m:t>
                          </m:r>
                        </m:sub>
                        <m:sup>
                          <m:r>
                            <a:rPr lang="zh-CN" altLang="en-US" i="1">
                              <a:latin typeface="Cambria Math" panose="02040503050406030204" pitchFamily="18" charset="0"/>
                            </a:rPr>
                            <m:t>𝑦</m:t>
                          </m:r>
                        </m:sup>
                        <m:e>
                          <m:nary>
                            <m:naryPr>
                              <m:chr m:val="∑"/>
                              <m:limLoc m:val="undOvr"/>
                              <m:ctrlPr>
                                <a:rPr lang="zh-CN" altLang="en-US" i="1">
                                  <a:latin typeface="Cambria Math" panose="02040503050406030204" pitchFamily="18" charset="0"/>
                                </a:rPr>
                              </m:ctrlPr>
                            </m:naryPr>
                            <m:sub>
                              <m:r>
                                <a:rPr lang="zh-CN" altLang="en-US" i="1">
                                  <a:latin typeface="Cambria Math" panose="02040503050406030204" pitchFamily="18" charset="0"/>
                                </a:rPr>
                                <m:t>𝑡</m:t>
                              </m:r>
                              <m:r>
                                <a:rPr lang="zh-CN" altLang="en-US" i="0">
                                  <a:latin typeface="Cambria Math" panose="02040503050406030204" pitchFamily="18" charset="0"/>
                                </a:rPr>
                                <m:t>=</m:t>
                              </m:r>
                              <m:r>
                                <a:rPr lang="en-US" altLang="zh-CN" b="0" i="1" smtClean="0">
                                  <a:latin typeface="Cambria Math" panose="02040503050406030204" pitchFamily="18" charset="0"/>
                                </a:rPr>
                                <m:t>1</m:t>
                              </m:r>
                            </m:sub>
                            <m:sup>
                              <m:r>
                                <a:rPr lang="zh-CN" altLang="en-US" i="1">
                                  <a:latin typeface="Cambria Math" panose="02040503050406030204" pitchFamily="18" charset="0"/>
                                </a:rPr>
                                <m:t>𝑥</m:t>
                              </m:r>
                            </m:sup>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𝑆</m:t>
                                  </m:r>
                                </m:e>
                                <m:sup>
                                  <m:r>
                                    <a:rPr lang="en-US" altLang="zh-CN" b="0" i="1" smtClean="0">
                                      <a:latin typeface="Cambria Math" panose="02040503050406030204" pitchFamily="18" charset="0"/>
                                    </a:rPr>
                                    <m:t>2</m:t>
                                  </m:r>
                                </m:sup>
                              </m:sSup>
                              <m:d>
                                <m:dPr>
                                  <m:ctrlPr>
                                    <a:rPr lang="zh-CN" altLang="en-US" i="1">
                                      <a:latin typeface="Cambria Math" panose="02040503050406030204" pitchFamily="18" charset="0"/>
                                    </a:rPr>
                                  </m:ctrlPr>
                                </m:dPr>
                                <m:e>
                                  <m:r>
                                    <a:rPr lang="zh-CN" altLang="en-US" i="1">
                                      <a:latin typeface="Cambria Math" panose="02040503050406030204" pitchFamily="18" charset="0"/>
                                    </a:rPr>
                                    <m:t>𝑡</m:t>
                                  </m:r>
                                  <m:r>
                                    <a:rPr lang="zh-CN" altLang="en-US" i="0">
                                      <a:latin typeface="Cambria Math" panose="02040503050406030204" pitchFamily="18" charset="0"/>
                                    </a:rPr>
                                    <m:t>,</m:t>
                                  </m:r>
                                  <m:r>
                                    <a:rPr lang="zh-CN" altLang="en-US" i="1">
                                      <a:latin typeface="Cambria Math" panose="02040503050406030204" pitchFamily="18" charset="0"/>
                                    </a:rPr>
                                    <m:t>𝑠</m:t>
                                  </m:r>
                                </m:e>
                              </m:d>
                            </m:e>
                          </m:nary>
                        </m:e>
                      </m:nary>
                    </m:oMath>
                  </m:oMathPara>
                </a14:m>
                <a:endParaRPr lang="zh-CN" altLang="en-US" dirty="0"/>
              </a:p>
            </p:txBody>
          </p:sp>
        </mc:Choice>
        <mc:Fallback>
          <p:sp>
            <p:nvSpPr>
              <p:cNvPr id="19" name="矩形 18">
                <a:extLst>
                  <a:ext uri="{FF2B5EF4-FFF2-40B4-BE49-F238E27FC236}">
                    <a16:creationId xmlns:a16="http://schemas.microsoft.com/office/drawing/2014/main" id="{61AC3441-AC74-44FB-A0C5-200772D2E4AB}"/>
                  </a:ext>
                </a:extLst>
              </p:cNvPr>
              <p:cNvSpPr>
                <a:spLocks noRot="1" noChangeAspect="1" noMove="1" noResize="1" noEditPoints="1" noAdjustHandles="1" noChangeArrowheads="1" noChangeShapeType="1" noTextEdit="1"/>
              </p:cNvSpPr>
              <p:nvPr/>
            </p:nvSpPr>
            <p:spPr>
              <a:xfrm>
                <a:off x="6047131" y="4236918"/>
                <a:ext cx="2603598" cy="848502"/>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0" name="矩形 19">
                <a:extLst>
                  <a:ext uri="{FF2B5EF4-FFF2-40B4-BE49-F238E27FC236}">
                    <a16:creationId xmlns:a16="http://schemas.microsoft.com/office/drawing/2014/main" id="{44E1DFF9-0FB5-482C-87D0-E2CB4DCBCC68}"/>
                  </a:ext>
                </a:extLst>
              </p:cNvPr>
              <p:cNvSpPr/>
              <p:nvPr/>
            </p:nvSpPr>
            <p:spPr>
              <a:xfrm>
                <a:off x="2194419" y="5517624"/>
                <a:ext cx="6611488" cy="876843"/>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nary>
                        <m:naryPr>
                          <m:chr m:val="∑"/>
                          <m:limLoc m:val="undOvr"/>
                          <m:ctrlPr>
                            <a:rPr lang="zh-CN" altLang="en-US" i="1">
                              <a:latin typeface="Cambria Math" panose="02040503050406030204" pitchFamily="18" charset="0"/>
                            </a:rPr>
                          </m:ctrlPr>
                        </m:naryPr>
                        <m:sub>
                          <m:r>
                            <a:rPr lang="zh-CN" altLang="en-US" i="1">
                              <a:latin typeface="Cambria Math" panose="02040503050406030204" pitchFamily="18" charset="0"/>
                            </a:rPr>
                            <m:t>𝑠</m:t>
                          </m:r>
                          <m:r>
                            <a:rPr lang="zh-CN" altLang="en-US">
                              <a:latin typeface="Cambria Math" panose="02040503050406030204" pitchFamily="18" charset="0"/>
                            </a:rPr>
                            <m:t>=</m:t>
                          </m:r>
                          <m:r>
                            <a:rPr lang="en-US" altLang="zh-CN" i="1">
                              <a:latin typeface="Cambria Math" panose="02040503050406030204" pitchFamily="18" charset="0"/>
                            </a:rPr>
                            <m:t>1</m:t>
                          </m:r>
                        </m:sub>
                        <m:sup>
                          <m:r>
                            <a:rPr lang="zh-CN" altLang="en-US" i="1">
                              <a:latin typeface="Cambria Math" panose="02040503050406030204" pitchFamily="18" charset="0"/>
                            </a:rPr>
                            <m:t>h</m:t>
                          </m:r>
                        </m:sup>
                        <m:e>
                          <m:nary>
                            <m:naryPr>
                              <m:chr m:val="∑"/>
                              <m:limLoc m:val="undOvr"/>
                              <m:ctrlPr>
                                <a:rPr lang="zh-CN" altLang="en-US" i="1">
                                  <a:latin typeface="Cambria Math" panose="02040503050406030204" pitchFamily="18" charset="0"/>
                                </a:rPr>
                              </m:ctrlPr>
                            </m:naryPr>
                            <m:sub>
                              <m:r>
                                <a:rPr lang="zh-CN" altLang="en-US" i="1">
                                  <a:latin typeface="Cambria Math" panose="02040503050406030204" pitchFamily="18" charset="0"/>
                                </a:rPr>
                                <m:t>𝑡</m:t>
                              </m:r>
                              <m:r>
                                <a:rPr lang="zh-CN" altLang="en-US">
                                  <a:latin typeface="Cambria Math" panose="02040503050406030204" pitchFamily="18" charset="0"/>
                                </a:rPr>
                                <m:t>=</m:t>
                              </m:r>
                              <m:r>
                                <a:rPr lang="en-US" altLang="zh-CN" i="1">
                                  <a:latin typeface="Cambria Math" panose="02040503050406030204" pitchFamily="18" charset="0"/>
                                </a:rPr>
                                <m:t>1</m:t>
                              </m:r>
                            </m:sub>
                            <m:sup>
                              <m:r>
                                <a:rPr lang="zh-CN" altLang="en-US" i="1">
                                  <a:latin typeface="Cambria Math" panose="02040503050406030204" pitchFamily="18" charset="0"/>
                                </a:rPr>
                                <m:t>𝑤</m:t>
                              </m:r>
                            </m:sup>
                            <m:e>
                              <m:sSubSup>
                                <m:sSubSupPr>
                                  <m:ctrlPr>
                                    <a:rPr lang="en-US" altLang="zh-CN" i="1">
                                      <a:latin typeface="Cambria Math" panose="02040503050406030204" pitchFamily="18" charset="0"/>
                                    </a:rPr>
                                  </m:ctrlPr>
                                </m:sSubSupPr>
                                <m:e>
                                  <m:r>
                                    <a:rPr lang="zh-CN" altLang="en-US" i="1">
                                      <a:latin typeface="Cambria Math" panose="02040503050406030204" pitchFamily="18" charset="0"/>
                                    </a:rPr>
                                    <m:t>𝑆</m:t>
                                  </m:r>
                                </m:e>
                                <m:sub>
                                  <m:r>
                                    <a:rPr lang="en-US" altLang="zh-CN" i="1">
                                      <a:latin typeface="Cambria Math" panose="02040503050406030204" pitchFamily="18" charset="0"/>
                                    </a:rPr>
                                    <m:t>𝑥𝑦</m:t>
                                  </m:r>
                                </m:sub>
                                <m:sup>
                                  <m:r>
                                    <a:rPr lang="en-US" altLang="zh-CN" i="1">
                                      <a:latin typeface="Cambria Math" panose="02040503050406030204" pitchFamily="18" charset="0"/>
                                    </a:rPr>
                                    <m:t>2</m:t>
                                  </m:r>
                                </m:sup>
                              </m:sSubSup>
                            </m:e>
                          </m:nary>
                        </m:e>
                      </m:nary>
                      <m:r>
                        <a:rPr lang="en-US" altLang="zh-CN" b="0" i="1" smtClean="0">
                          <a:latin typeface="Cambria Math" panose="02040503050406030204" pitchFamily="18" charset="0"/>
                        </a:rPr>
                        <m:t>=</m:t>
                      </m:r>
                      <m:r>
                        <a:rPr lang="zh-CN" altLang="en-US" i="1">
                          <a:latin typeface="Cambria Math" panose="02040503050406030204" pitchFamily="18" charset="0"/>
                        </a:rPr>
                        <m:t>𝐼</m:t>
                      </m:r>
                      <m:d>
                        <m:dPr>
                          <m:ctrlPr>
                            <a:rPr lang="zh-CN" altLang="en-US" i="1">
                              <a:latin typeface="Cambria Math" panose="02040503050406030204" pitchFamily="18" charset="0"/>
                            </a:rPr>
                          </m:ctrlPr>
                        </m:dPr>
                        <m:e>
                          <m:r>
                            <a:rPr lang="zh-CN" altLang="en-US" i="1">
                              <a:latin typeface="Cambria Math" panose="02040503050406030204" pitchFamily="18" charset="0"/>
                            </a:rPr>
                            <m:t>𝑥</m:t>
                          </m:r>
                          <m:r>
                            <a:rPr lang="zh-CN" altLang="en-US" i="0">
                              <a:latin typeface="Cambria Math" panose="02040503050406030204" pitchFamily="18" charset="0"/>
                            </a:rPr>
                            <m:t>+</m:t>
                          </m:r>
                          <m:r>
                            <a:rPr lang="zh-CN" altLang="en-US" i="1">
                              <a:latin typeface="Cambria Math" panose="02040503050406030204" pitchFamily="18" charset="0"/>
                            </a:rPr>
                            <m:t>𝑤</m:t>
                          </m:r>
                          <m:r>
                            <a:rPr lang="zh-CN" altLang="en-US" i="0">
                              <a:latin typeface="Cambria Math" panose="02040503050406030204" pitchFamily="18" charset="0"/>
                            </a:rPr>
                            <m:t>,</m:t>
                          </m:r>
                          <m:r>
                            <a:rPr lang="zh-CN" altLang="en-US" i="1">
                              <a:latin typeface="Cambria Math" panose="02040503050406030204" pitchFamily="18" charset="0"/>
                            </a:rPr>
                            <m:t>𝑦</m:t>
                          </m:r>
                          <m:r>
                            <a:rPr lang="zh-CN" altLang="en-US" i="0">
                              <a:latin typeface="Cambria Math" panose="02040503050406030204" pitchFamily="18" charset="0"/>
                            </a:rPr>
                            <m:t>+</m:t>
                          </m:r>
                          <m:r>
                            <a:rPr lang="zh-CN" altLang="en-US" i="1">
                              <a:latin typeface="Cambria Math" panose="02040503050406030204" pitchFamily="18" charset="0"/>
                            </a:rPr>
                            <m:t>h</m:t>
                          </m:r>
                        </m:e>
                      </m:d>
                      <m:r>
                        <a:rPr lang="zh-CN" altLang="en-US" i="0">
                          <a:latin typeface="Cambria Math" panose="02040503050406030204" pitchFamily="18" charset="0"/>
                        </a:rPr>
                        <m:t>+</m:t>
                      </m:r>
                      <m:r>
                        <a:rPr lang="zh-CN" altLang="en-US" i="1">
                          <a:latin typeface="Cambria Math" panose="02040503050406030204" pitchFamily="18" charset="0"/>
                        </a:rPr>
                        <m:t>𝐼</m:t>
                      </m:r>
                      <m:d>
                        <m:dPr>
                          <m:ctrlPr>
                            <a:rPr lang="zh-CN" altLang="en-US" i="1">
                              <a:latin typeface="Cambria Math" panose="02040503050406030204" pitchFamily="18" charset="0"/>
                            </a:rPr>
                          </m:ctrlPr>
                        </m:dPr>
                        <m:e>
                          <m:r>
                            <a:rPr lang="zh-CN" altLang="en-US" i="1">
                              <a:latin typeface="Cambria Math" panose="02040503050406030204" pitchFamily="18" charset="0"/>
                            </a:rPr>
                            <m:t>𝑥</m:t>
                          </m:r>
                          <m:r>
                            <a:rPr lang="zh-CN" altLang="en-US" i="0">
                              <a:latin typeface="Cambria Math" panose="02040503050406030204" pitchFamily="18" charset="0"/>
                            </a:rPr>
                            <m:t>,</m:t>
                          </m:r>
                          <m:r>
                            <a:rPr lang="zh-CN" altLang="en-US" i="1">
                              <a:latin typeface="Cambria Math" panose="02040503050406030204" pitchFamily="18" charset="0"/>
                            </a:rPr>
                            <m:t>𝑦</m:t>
                          </m:r>
                        </m:e>
                      </m:d>
                      <m:r>
                        <a:rPr lang="zh-CN" altLang="en-US" i="0">
                          <a:latin typeface="Cambria Math" panose="02040503050406030204" pitchFamily="18" charset="0"/>
                        </a:rPr>
                        <m:t>−</m:t>
                      </m:r>
                      <m:r>
                        <a:rPr lang="zh-CN" altLang="en-US" i="1">
                          <a:latin typeface="Cambria Math" panose="02040503050406030204" pitchFamily="18" charset="0"/>
                        </a:rPr>
                        <m:t>𝐼</m:t>
                      </m:r>
                      <m:d>
                        <m:dPr>
                          <m:ctrlPr>
                            <a:rPr lang="zh-CN" altLang="en-US" i="1">
                              <a:latin typeface="Cambria Math" panose="02040503050406030204" pitchFamily="18" charset="0"/>
                            </a:rPr>
                          </m:ctrlPr>
                        </m:dPr>
                        <m:e>
                          <m:r>
                            <a:rPr lang="zh-CN" altLang="en-US" i="1">
                              <a:latin typeface="Cambria Math" panose="02040503050406030204" pitchFamily="18" charset="0"/>
                            </a:rPr>
                            <m:t>𝑥</m:t>
                          </m:r>
                          <m:r>
                            <a:rPr lang="zh-CN" altLang="en-US" i="0">
                              <a:latin typeface="Cambria Math" panose="02040503050406030204" pitchFamily="18" charset="0"/>
                            </a:rPr>
                            <m:t>+</m:t>
                          </m:r>
                          <m:r>
                            <a:rPr lang="zh-CN" altLang="en-US" i="1">
                              <a:latin typeface="Cambria Math" panose="02040503050406030204" pitchFamily="18" charset="0"/>
                            </a:rPr>
                            <m:t>𝑤</m:t>
                          </m:r>
                          <m:r>
                            <a:rPr lang="zh-CN" altLang="en-US" i="0">
                              <a:latin typeface="Cambria Math" panose="02040503050406030204" pitchFamily="18" charset="0"/>
                            </a:rPr>
                            <m:t>,</m:t>
                          </m:r>
                          <m:r>
                            <a:rPr lang="zh-CN" altLang="en-US" i="1">
                              <a:latin typeface="Cambria Math" panose="02040503050406030204" pitchFamily="18" charset="0"/>
                            </a:rPr>
                            <m:t>𝑦</m:t>
                          </m:r>
                        </m:e>
                      </m:d>
                      <m:r>
                        <a:rPr lang="zh-CN" altLang="en-US" i="0">
                          <a:latin typeface="Cambria Math" panose="02040503050406030204" pitchFamily="18" charset="0"/>
                        </a:rPr>
                        <m:t>−</m:t>
                      </m:r>
                      <m:r>
                        <a:rPr lang="zh-CN" altLang="en-US" i="1">
                          <a:latin typeface="Cambria Math" panose="02040503050406030204" pitchFamily="18" charset="0"/>
                        </a:rPr>
                        <m:t>𝐼</m:t>
                      </m:r>
                      <m:d>
                        <m:dPr>
                          <m:ctrlPr>
                            <a:rPr lang="zh-CN" altLang="en-US" i="1">
                              <a:latin typeface="Cambria Math" panose="02040503050406030204" pitchFamily="18" charset="0"/>
                            </a:rPr>
                          </m:ctrlPr>
                        </m:dPr>
                        <m:e>
                          <m:r>
                            <a:rPr lang="zh-CN" altLang="en-US" i="1">
                              <a:latin typeface="Cambria Math" panose="02040503050406030204" pitchFamily="18" charset="0"/>
                            </a:rPr>
                            <m:t>𝑥</m:t>
                          </m:r>
                          <m:r>
                            <a:rPr lang="zh-CN" altLang="en-US" i="0">
                              <a:latin typeface="Cambria Math" panose="02040503050406030204" pitchFamily="18" charset="0"/>
                            </a:rPr>
                            <m:t>,</m:t>
                          </m:r>
                          <m:r>
                            <a:rPr lang="zh-CN" altLang="en-US" i="1">
                              <a:latin typeface="Cambria Math" panose="02040503050406030204" pitchFamily="18" charset="0"/>
                            </a:rPr>
                            <m:t>𝑦</m:t>
                          </m:r>
                          <m:r>
                            <a:rPr lang="zh-CN" altLang="en-US" i="0">
                              <a:latin typeface="Cambria Math" panose="02040503050406030204" pitchFamily="18" charset="0"/>
                            </a:rPr>
                            <m:t>+</m:t>
                          </m:r>
                          <m:r>
                            <a:rPr lang="zh-CN" altLang="en-US" i="1">
                              <a:latin typeface="Cambria Math" panose="02040503050406030204" pitchFamily="18" charset="0"/>
                            </a:rPr>
                            <m:t>h</m:t>
                          </m:r>
                        </m:e>
                      </m:d>
                    </m:oMath>
                  </m:oMathPara>
                </a14:m>
                <a:endParaRPr lang="zh-CN" altLang="en-US" dirty="0"/>
              </a:p>
            </p:txBody>
          </p:sp>
        </mc:Choice>
        <mc:Fallback>
          <p:sp>
            <p:nvSpPr>
              <p:cNvPr id="20" name="矩形 19">
                <a:extLst>
                  <a:ext uri="{FF2B5EF4-FFF2-40B4-BE49-F238E27FC236}">
                    <a16:creationId xmlns:a16="http://schemas.microsoft.com/office/drawing/2014/main" id="{44E1DFF9-0FB5-482C-87D0-E2CB4DCBCC68}"/>
                  </a:ext>
                </a:extLst>
              </p:cNvPr>
              <p:cNvSpPr>
                <a:spLocks noRot="1" noChangeAspect="1" noMove="1" noResize="1" noEditPoints="1" noAdjustHandles="1" noChangeArrowheads="1" noChangeShapeType="1" noTextEdit="1"/>
              </p:cNvSpPr>
              <p:nvPr/>
            </p:nvSpPr>
            <p:spPr>
              <a:xfrm>
                <a:off x="2194419" y="5517624"/>
                <a:ext cx="6611488" cy="876843"/>
              </a:xfrm>
              <a:prstGeom prst="rect">
                <a:avLst/>
              </a:prstGeom>
              <a:blipFill>
                <a:blip r:embed="rId6"/>
                <a:stretch>
                  <a:fillRect/>
                </a:stretch>
              </a:blipFill>
            </p:spPr>
            <p:txBody>
              <a:bodyPr/>
              <a:lstStyle/>
              <a:p>
                <a:r>
                  <a:rPr lang="zh-CN" altLang="en-US">
                    <a:noFill/>
                  </a:rPr>
                  <a:t> </a:t>
                </a:r>
              </a:p>
            </p:txBody>
          </p:sp>
        </mc:Fallback>
      </mc:AlternateContent>
      <p:sp>
        <p:nvSpPr>
          <p:cNvPr id="21" name="文本框 20">
            <a:extLst>
              <a:ext uri="{FF2B5EF4-FFF2-40B4-BE49-F238E27FC236}">
                <a16:creationId xmlns:a16="http://schemas.microsoft.com/office/drawing/2014/main" id="{B5D26D1C-6671-456D-AD34-35FC9BB14151}"/>
              </a:ext>
            </a:extLst>
          </p:cNvPr>
          <p:cNvSpPr txBox="1"/>
          <p:nvPr/>
        </p:nvSpPr>
        <p:spPr>
          <a:xfrm>
            <a:off x="494024" y="5771380"/>
            <a:ext cx="1851789" cy="369332"/>
          </a:xfrm>
          <a:prstGeom prst="rect">
            <a:avLst/>
          </a:prstGeom>
          <a:noFill/>
        </p:spPr>
        <p:txBody>
          <a:bodyPr wrap="none" rtlCol="0">
            <a:spAutoFit/>
          </a:bodyPr>
          <a:lstStyle/>
          <a:p>
            <a:r>
              <a:rPr lang="zh-CN" altLang="en-US" dirty="0"/>
              <a:t>任意子图的能量</a:t>
            </a:r>
            <a:r>
              <a:rPr lang="en-US" altLang="zh-CN" dirty="0"/>
              <a:t>:</a:t>
            </a:r>
            <a:endParaRPr lang="zh-CN" altLang="en-US" dirty="0"/>
          </a:p>
        </p:txBody>
      </p:sp>
      <p:sp>
        <p:nvSpPr>
          <p:cNvPr id="23" name="矩形 22">
            <a:extLst>
              <a:ext uri="{FF2B5EF4-FFF2-40B4-BE49-F238E27FC236}">
                <a16:creationId xmlns:a16="http://schemas.microsoft.com/office/drawing/2014/main" id="{15F66845-D75C-4CFB-BD5B-FAE32404F7B9}"/>
              </a:ext>
            </a:extLst>
          </p:cNvPr>
          <p:cNvSpPr/>
          <p:nvPr/>
        </p:nvSpPr>
        <p:spPr>
          <a:xfrm>
            <a:off x="1999132" y="2774761"/>
            <a:ext cx="2636367" cy="1837223"/>
          </a:xfrm>
          <a:prstGeom prst="rect">
            <a:avLst/>
          </a:prstGeom>
          <a:noFill/>
          <a:ln w="47625">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4173130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218C8536-F953-46B8-AC69-BBCD21DDBAAA}"/>
              </a:ext>
            </a:extLst>
          </p:cNvPr>
          <p:cNvSpPr>
            <a:spLocks noGrp="1"/>
          </p:cNvSpPr>
          <p:nvPr>
            <p:ph type="title"/>
          </p:nvPr>
        </p:nvSpPr>
        <p:spPr/>
        <p:txBody>
          <a:bodyPr/>
          <a:lstStyle/>
          <a:p>
            <a:r>
              <a:rPr lang="zh-CN" altLang="en-US" dirty="0"/>
              <a:t>积分图</a:t>
            </a:r>
          </a:p>
        </p:txBody>
      </p:sp>
      <mc:AlternateContent xmlns:mc="http://schemas.openxmlformats.org/markup-compatibility/2006">
        <mc:Choice xmlns:a14="http://schemas.microsoft.com/office/drawing/2010/main" Requires="a14">
          <p:sp>
            <p:nvSpPr>
              <p:cNvPr id="4" name="矩形 3">
                <a:extLst>
                  <a:ext uri="{FF2B5EF4-FFF2-40B4-BE49-F238E27FC236}">
                    <a16:creationId xmlns:a16="http://schemas.microsoft.com/office/drawing/2014/main" id="{128B6280-0ED5-4369-BA46-4D68E89C6075}"/>
                  </a:ext>
                </a:extLst>
              </p:cNvPr>
              <p:cNvSpPr/>
              <p:nvPr/>
            </p:nvSpPr>
            <p:spPr>
              <a:xfrm>
                <a:off x="494024" y="1882748"/>
                <a:ext cx="1268232" cy="876843"/>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nary>
                        <m:naryPr>
                          <m:chr m:val="∑"/>
                          <m:limLoc m:val="undOvr"/>
                          <m:ctrlPr>
                            <a:rPr lang="zh-CN" altLang="en-US" i="1">
                              <a:latin typeface="Cambria Math" panose="02040503050406030204" pitchFamily="18" charset="0"/>
                            </a:rPr>
                          </m:ctrlPr>
                        </m:naryPr>
                        <m:sub>
                          <m:r>
                            <a:rPr lang="zh-CN" altLang="en-US" i="1">
                              <a:latin typeface="Cambria Math" panose="02040503050406030204" pitchFamily="18" charset="0"/>
                            </a:rPr>
                            <m:t>𝑠</m:t>
                          </m:r>
                          <m:r>
                            <a:rPr lang="zh-CN" altLang="en-US">
                              <a:latin typeface="Cambria Math" panose="02040503050406030204" pitchFamily="18" charset="0"/>
                            </a:rPr>
                            <m:t>=</m:t>
                          </m:r>
                          <m:r>
                            <a:rPr lang="en-US" altLang="zh-CN" i="1">
                              <a:latin typeface="Cambria Math" panose="02040503050406030204" pitchFamily="18" charset="0"/>
                            </a:rPr>
                            <m:t>1</m:t>
                          </m:r>
                        </m:sub>
                        <m:sup>
                          <m:r>
                            <a:rPr lang="zh-CN" altLang="en-US" i="1">
                              <a:latin typeface="Cambria Math" panose="02040503050406030204" pitchFamily="18" charset="0"/>
                            </a:rPr>
                            <m:t>h</m:t>
                          </m:r>
                        </m:sup>
                        <m:e>
                          <m:nary>
                            <m:naryPr>
                              <m:chr m:val="∑"/>
                              <m:limLoc m:val="undOvr"/>
                              <m:ctrlPr>
                                <a:rPr lang="zh-CN" altLang="en-US" i="1">
                                  <a:latin typeface="Cambria Math" panose="02040503050406030204" pitchFamily="18" charset="0"/>
                                </a:rPr>
                              </m:ctrlPr>
                            </m:naryPr>
                            <m:sub>
                              <m:r>
                                <a:rPr lang="zh-CN" altLang="en-US" i="1">
                                  <a:latin typeface="Cambria Math" panose="02040503050406030204" pitchFamily="18" charset="0"/>
                                </a:rPr>
                                <m:t>𝑡</m:t>
                              </m:r>
                              <m:r>
                                <a:rPr lang="zh-CN" altLang="en-US">
                                  <a:latin typeface="Cambria Math" panose="02040503050406030204" pitchFamily="18" charset="0"/>
                                </a:rPr>
                                <m:t>=</m:t>
                              </m:r>
                              <m:r>
                                <a:rPr lang="en-US" altLang="zh-CN" i="1">
                                  <a:latin typeface="Cambria Math" panose="02040503050406030204" pitchFamily="18" charset="0"/>
                                </a:rPr>
                                <m:t>1</m:t>
                              </m:r>
                            </m:sub>
                            <m:sup>
                              <m:r>
                                <a:rPr lang="zh-CN" altLang="en-US" i="1">
                                  <a:latin typeface="Cambria Math" panose="02040503050406030204" pitchFamily="18" charset="0"/>
                                </a:rPr>
                                <m:t>𝑤</m:t>
                              </m:r>
                            </m:sup>
                            <m:e>
                              <m:sSubSup>
                                <m:sSubSupPr>
                                  <m:ctrlPr>
                                    <a:rPr lang="en-US" altLang="zh-CN" i="1">
                                      <a:latin typeface="Cambria Math" panose="02040503050406030204" pitchFamily="18" charset="0"/>
                                    </a:rPr>
                                  </m:ctrlPr>
                                </m:sSubSupPr>
                                <m:e>
                                  <m:r>
                                    <a:rPr lang="zh-CN" altLang="en-US" i="1">
                                      <a:latin typeface="Cambria Math" panose="02040503050406030204" pitchFamily="18" charset="0"/>
                                    </a:rPr>
                                    <m:t>𝑆</m:t>
                                  </m:r>
                                </m:e>
                                <m:sub>
                                  <m:r>
                                    <a:rPr lang="en-US" altLang="zh-CN" i="1">
                                      <a:latin typeface="Cambria Math" panose="02040503050406030204" pitchFamily="18" charset="0"/>
                                    </a:rPr>
                                    <m:t>𝑥𝑦</m:t>
                                  </m:r>
                                </m:sub>
                                <m:sup>
                                  <m:r>
                                    <a:rPr lang="en-US" altLang="zh-CN" i="1">
                                      <a:latin typeface="Cambria Math" panose="02040503050406030204" pitchFamily="18" charset="0"/>
                                    </a:rPr>
                                    <m:t>2</m:t>
                                  </m:r>
                                </m:sup>
                              </m:sSubSup>
                            </m:e>
                          </m:nary>
                        </m:e>
                      </m:nary>
                    </m:oMath>
                  </m:oMathPara>
                </a14:m>
                <a:endParaRPr lang="zh-CN" altLang="en-US" dirty="0"/>
              </a:p>
            </p:txBody>
          </p:sp>
        </mc:Choice>
        <mc:Fallback>
          <p:sp>
            <p:nvSpPr>
              <p:cNvPr id="4" name="矩形 3">
                <a:extLst>
                  <a:ext uri="{FF2B5EF4-FFF2-40B4-BE49-F238E27FC236}">
                    <a16:creationId xmlns:a16="http://schemas.microsoft.com/office/drawing/2014/main" id="{128B6280-0ED5-4369-BA46-4D68E89C6075}"/>
                  </a:ext>
                </a:extLst>
              </p:cNvPr>
              <p:cNvSpPr>
                <a:spLocks noRot="1" noChangeAspect="1" noMove="1" noResize="1" noEditPoints="1" noAdjustHandles="1" noChangeArrowheads="1" noChangeShapeType="1" noTextEdit="1"/>
              </p:cNvSpPr>
              <p:nvPr/>
            </p:nvSpPr>
            <p:spPr>
              <a:xfrm>
                <a:off x="494024" y="1882748"/>
                <a:ext cx="1268232" cy="876843"/>
              </a:xfrm>
              <a:prstGeom prst="rect">
                <a:avLst/>
              </a:prstGeom>
              <a:blipFill>
                <a:blip r:embed="rId2"/>
                <a:stretch>
                  <a:fillRect/>
                </a:stretch>
              </a:blipFill>
            </p:spPr>
            <p:txBody>
              <a:bodyPr/>
              <a:lstStyle/>
              <a:p>
                <a:r>
                  <a:rPr lang="zh-CN" altLang="en-US">
                    <a:noFill/>
                  </a:rPr>
                  <a:t> </a:t>
                </a:r>
              </a:p>
            </p:txBody>
          </p:sp>
        </mc:Fallback>
      </mc:AlternateContent>
      <p:sp>
        <p:nvSpPr>
          <p:cNvPr id="5" name="文本框 4">
            <a:extLst>
              <a:ext uri="{FF2B5EF4-FFF2-40B4-BE49-F238E27FC236}">
                <a16:creationId xmlns:a16="http://schemas.microsoft.com/office/drawing/2014/main" id="{852B36EF-7112-4719-81DD-9AD869A919F8}"/>
              </a:ext>
            </a:extLst>
          </p:cNvPr>
          <p:cNvSpPr txBox="1"/>
          <p:nvPr/>
        </p:nvSpPr>
        <p:spPr>
          <a:xfrm>
            <a:off x="1656359" y="2136503"/>
            <a:ext cx="1800493" cy="369332"/>
          </a:xfrm>
          <a:prstGeom prst="rect">
            <a:avLst/>
          </a:prstGeom>
          <a:noFill/>
        </p:spPr>
        <p:txBody>
          <a:bodyPr wrap="none" rtlCol="0">
            <a:spAutoFit/>
          </a:bodyPr>
          <a:lstStyle/>
          <a:p>
            <a:r>
              <a:rPr lang="zh-CN" altLang="en-US" dirty="0"/>
              <a:t>搜索子图的能量</a:t>
            </a:r>
          </a:p>
        </p:txBody>
      </p:sp>
      <p:grpSp>
        <p:nvGrpSpPr>
          <p:cNvPr id="7" name="组合 6">
            <a:extLst>
              <a:ext uri="{FF2B5EF4-FFF2-40B4-BE49-F238E27FC236}">
                <a16:creationId xmlns:a16="http://schemas.microsoft.com/office/drawing/2014/main" id="{EF29C809-3B37-46CF-85FE-8C4EB2A3CC2B}"/>
              </a:ext>
            </a:extLst>
          </p:cNvPr>
          <p:cNvGrpSpPr/>
          <p:nvPr/>
        </p:nvGrpSpPr>
        <p:grpSpPr>
          <a:xfrm>
            <a:off x="1979887" y="2759590"/>
            <a:ext cx="3782649" cy="2649981"/>
            <a:chOff x="6096000" y="1532277"/>
            <a:chExt cx="4297680" cy="2984269"/>
          </a:xfrm>
        </p:grpSpPr>
        <p:sp>
          <p:nvSpPr>
            <p:cNvPr id="8" name="矩形 7">
              <a:extLst>
                <a:ext uri="{FF2B5EF4-FFF2-40B4-BE49-F238E27FC236}">
                  <a16:creationId xmlns:a16="http://schemas.microsoft.com/office/drawing/2014/main" id="{31A492F2-512E-4FD1-B7D5-4005E63D5975}"/>
                </a:ext>
              </a:extLst>
            </p:cNvPr>
            <p:cNvSpPr/>
            <p:nvPr/>
          </p:nvSpPr>
          <p:spPr>
            <a:xfrm>
              <a:off x="6096000" y="1532277"/>
              <a:ext cx="4297680" cy="298426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9" name="矩形 8">
                  <a:extLst>
                    <a:ext uri="{FF2B5EF4-FFF2-40B4-BE49-F238E27FC236}">
                      <a16:creationId xmlns:a16="http://schemas.microsoft.com/office/drawing/2014/main" id="{E8C81A07-540C-4821-B445-534A2AD14D5D}"/>
                    </a:ext>
                  </a:extLst>
                </p:cNvPr>
                <p:cNvSpPr/>
                <p:nvPr/>
              </p:nvSpPr>
              <p:spPr>
                <a:xfrm>
                  <a:off x="7955281" y="2880360"/>
                  <a:ext cx="1152697" cy="746724"/>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n-US" altLang="zh-CN" b="0" i="1" smtClean="0">
                                <a:solidFill>
                                  <a:schemeClr val="tx1"/>
                                </a:solidFill>
                                <a:latin typeface="Cambria Math" panose="02040503050406030204" pitchFamily="18" charset="0"/>
                              </a:rPr>
                            </m:ctrlPr>
                          </m:sSubSupPr>
                          <m:e>
                            <m:r>
                              <a:rPr lang="en-US" altLang="zh-CN" b="0" i="1" smtClean="0">
                                <a:solidFill>
                                  <a:schemeClr val="tx1"/>
                                </a:solidFill>
                                <a:latin typeface="Cambria Math" panose="02040503050406030204" pitchFamily="18" charset="0"/>
                              </a:rPr>
                              <m:t>𝑆</m:t>
                            </m:r>
                          </m:e>
                          <m:sub>
                            <m:r>
                              <a:rPr lang="en-US" altLang="zh-CN" b="0" i="1" smtClean="0">
                                <a:solidFill>
                                  <a:schemeClr val="tx1"/>
                                </a:solidFill>
                                <a:latin typeface="Cambria Math" panose="02040503050406030204" pitchFamily="18" charset="0"/>
                              </a:rPr>
                              <m:t>𝑥𝑦</m:t>
                            </m:r>
                          </m:sub>
                          <m:sup>
                            <m:r>
                              <a:rPr lang="en-US" altLang="zh-CN" b="0" i="1" smtClean="0">
                                <a:solidFill>
                                  <a:schemeClr val="tx1"/>
                                </a:solidFill>
                                <a:latin typeface="Cambria Math" panose="02040503050406030204" pitchFamily="18" charset="0"/>
                              </a:rPr>
                              <m:t>2</m:t>
                            </m:r>
                          </m:sup>
                        </m:sSubSup>
                      </m:oMath>
                    </m:oMathPara>
                  </a14:m>
                  <a:endParaRPr lang="zh-CN" altLang="en-US" dirty="0"/>
                </a:p>
              </p:txBody>
            </p:sp>
          </mc:Choice>
          <mc:Fallback>
            <p:sp>
              <p:nvSpPr>
                <p:cNvPr id="9" name="矩形 8">
                  <a:extLst>
                    <a:ext uri="{FF2B5EF4-FFF2-40B4-BE49-F238E27FC236}">
                      <a16:creationId xmlns:a16="http://schemas.microsoft.com/office/drawing/2014/main" id="{E8C81A07-540C-4821-B445-534A2AD14D5D}"/>
                    </a:ext>
                  </a:extLst>
                </p:cNvPr>
                <p:cNvSpPr>
                  <a:spLocks noRot="1" noChangeAspect="1" noMove="1" noResize="1" noEditPoints="1" noAdjustHandles="1" noChangeArrowheads="1" noChangeShapeType="1" noTextEdit="1"/>
                </p:cNvSpPr>
                <p:nvPr/>
              </p:nvSpPr>
              <p:spPr>
                <a:xfrm>
                  <a:off x="7955281" y="2880360"/>
                  <a:ext cx="1152697" cy="746724"/>
                </a:xfrm>
                <a:prstGeom prst="rect">
                  <a:avLst/>
                </a:prstGeom>
                <a:blipFill>
                  <a:blip r:embed="rId3"/>
                  <a:stretch>
                    <a:fillRect/>
                  </a:stretch>
                </a:blipFill>
                <a:ln>
                  <a:solidFill>
                    <a:schemeClr val="tx1"/>
                  </a:solidFill>
                </a:ln>
              </p:spPr>
              <p:txBody>
                <a:bodyPr/>
                <a:lstStyle/>
                <a:p>
                  <a:r>
                    <a:rPr lang="zh-CN" altLang="en-US">
                      <a:noFill/>
                    </a:rPr>
                    <a:t> </a:t>
                  </a:r>
                </a:p>
              </p:txBody>
            </p:sp>
          </mc:Fallback>
        </mc:AlternateContent>
        <p:cxnSp>
          <p:nvCxnSpPr>
            <p:cNvPr id="10" name="直接连接符 9">
              <a:extLst>
                <a:ext uri="{FF2B5EF4-FFF2-40B4-BE49-F238E27FC236}">
                  <a16:creationId xmlns:a16="http://schemas.microsoft.com/office/drawing/2014/main" id="{BDFA8B91-36D3-4A4D-B505-4B2785AC6357}"/>
                </a:ext>
              </a:extLst>
            </p:cNvPr>
            <p:cNvCxnSpPr>
              <a:cxnSpLocks/>
            </p:cNvCxnSpPr>
            <p:nvPr/>
          </p:nvCxnSpPr>
          <p:spPr>
            <a:xfrm flipH="1" flipV="1">
              <a:off x="7955280" y="1532277"/>
              <a:ext cx="2387" cy="1348082"/>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9B96128C-D594-43AE-AB81-CE76E0B78DC7}"/>
                </a:ext>
              </a:extLst>
            </p:cNvPr>
            <p:cNvCxnSpPr>
              <a:cxnSpLocks/>
            </p:cNvCxnSpPr>
            <p:nvPr/>
          </p:nvCxnSpPr>
          <p:spPr>
            <a:xfrm flipH="1">
              <a:off x="6096000" y="2880359"/>
              <a:ext cx="1859280" cy="0"/>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9FE0503B-A171-43B7-9D88-70584FFE9A2A}"/>
                </a:ext>
              </a:extLst>
            </p:cNvPr>
            <p:cNvCxnSpPr>
              <a:cxnSpLocks/>
            </p:cNvCxnSpPr>
            <p:nvPr/>
          </p:nvCxnSpPr>
          <p:spPr>
            <a:xfrm flipV="1">
              <a:off x="9107980" y="1532277"/>
              <a:ext cx="0" cy="1348082"/>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654563FA-9F8D-4DD0-A7DB-15D5EA2BA1A7}"/>
                </a:ext>
              </a:extLst>
            </p:cNvPr>
            <p:cNvCxnSpPr>
              <a:cxnSpLocks/>
            </p:cNvCxnSpPr>
            <p:nvPr/>
          </p:nvCxnSpPr>
          <p:spPr>
            <a:xfrm flipH="1">
              <a:off x="6096000" y="3627085"/>
              <a:ext cx="1859280" cy="0"/>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59507BB1-2823-4C68-8402-D98607C4D5C4}"/>
                </a:ext>
              </a:extLst>
            </p:cNvPr>
            <p:cNvSpPr txBox="1"/>
            <p:nvPr/>
          </p:nvSpPr>
          <p:spPr>
            <a:xfrm>
              <a:off x="7271670" y="2422907"/>
              <a:ext cx="684803" cy="369332"/>
            </a:xfrm>
            <a:prstGeom prst="rect">
              <a:avLst/>
            </a:prstGeom>
            <a:noFill/>
          </p:spPr>
          <p:txBody>
            <a:bodyPr wrap="none" rtlCol="0">
              <a:spAutoFit/>
            </a:bodyPr>
            <a:lstStyle/>
            <a:p>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x, y</a:t>
              </a:r>
              <a:r>
                <a:rPr lang="en-US" altLang="zh-CN"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p:txBody>
        </p:sp>
        <p:sp>
          <p:nvSpPr>
            <p:cNvPr id="15" name="文本框 14">
              <a:extLst>
                <a:ext uri="{FF2B5EF4-FFF2-40B4-BE49-F238E27FC236}">
                  <a16:creationId xmlns:a16="http://schemas.microsoft.com/office/drawing/2014/main" id="{CBA49139-F335-4FD4-923D-F5B43F88724A}"/>
                </a:ext>
              </a:extLst>
            </p:cNvPr>
            <p:cNvSpPr txBox="1"/>
            <p:nvPr/>
          </p:nvSpPr>
          <p:spPr>
            <a:xfrm>
              <a:off x="9036022" y="2502897"/>
              <a:ext cx="957313" cy="369332"/>
            </a:xfrm>
            <a:prstGeom prst="rect">
              <a:avLst/>
            </a:prstGeom>
            <a:noFill/>
          </p:spPr>
          <p:txBody>
            <a:bodyPr wrap="none" rtlCol="0">
              <a:spAutoFit/>
            </a:bodyPr>
            <a:lstStyle/>
            <a:p>
              <a:r>
                <a:rPr lang="en-US" altLang="zh-CN" dirty="0">
                  <a:latin typeface="Times New Roman" panose="02020603050405020304" pitchFamily="18" charset="0"/>
                  <a:cs typeface="Times New Roman" panose="02020603050405020304" pitchFamily="18" charset="0"/>
                </a:rPr>
                <a:t>(</a:t>
              </a:r>
              <a:r>
                <a:rPr lang="en-US" altLang="zh-CN" i="1" dirty="0" err="1">
                  <a:latin typeface="Times New Roman" panose="02020603050405020304" pitchFamily="18" charset="0"/>
                  <a:cs typeface="Times New Roman" panose="02020603050405020304" pitchFamily="18" charset="0"/>
                </a:rPr>
                <a:t>x+w</a:t>
              </a:r>
              <a:r>
                <a:rPr lang="en-US" altLang="zh-CN" i="1" dirty="0">
                  <a:latin typeface="Times New Roman" panose="02020603050405020304" pitchFamily="18" charset="0"/>
                  <a:cs typeface="Times New Roman" panose="02020603050405020304" pitchFamily="18" charset="0"/>
                </a:rPr>
                <a:t>, y</a:t>
              </a:r>
              <a:r>
                <a:rPr lang="en-US" altLang="zh-CN"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p:txBody>
        </p:sp>
        <p:sp>
          <p:nvSpPr>
            <p:cNvPr id="16" name="文本框 15">
              <a:extLst>
                <a:ext uri="{FF2B5EF4-FFF2-40B4-BE49-F238E27FC236}">
                  <a16:creationId xmlns:a16="http://schemas.microsoft.com/office/drawing/2014/main" id="{DEF952FA-140A-4CA0-B2AA-1BE921728461}"/>
                </a:ext>
              </a:extLst>
            </p:cNvPr>
            <p:cNvSpPr txBox="1"/>
            <p:nvPr/>
          </p:nvSpPr>
          <p:spPr>
            <a:xfrm>
              <a:off x="7322793" y="3586323"/>
              <a:ext cx="922047" cy="369332"/>
            </a:xfrm>
            <a:prstGeom prst="rect">
              <a:avLst/>
            </a:prstGeom>
            <a:noFill/>
          </p:spPr>
          <p:txBody>
            <a:bodyPr wrap="none" rtlCol="0">
              <a:spAutoFit/>
            </a:bodyPr>
            <a:lstStyle/>
            <a:p>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x, </a:t>
              </a:r>
              <a:r>
                <a:rPr lang="en-US" altLang="zh-CN" i="1" dirty="0" err="1">
                  <a:latin typeface="Times New Roman" panose="02020603050405020304" pitchFamily="18" charset="0"/>
                  <a:cs typeface="Times New Roman" panose="02020603050405020304" pitchFamily="18" charset="0"/>
                </a:rPr>
                <a:t>y+h</a:t>
              </a:r>
              <a:r>
                <a:rPr lang="en-US" altLang="zh-CN"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p:txBody>
        </p:sp>
        <p:sp>
          <p:nvSpPr>
            <p:cNvPr id="17" name="文本框 16">
              <a:extLst>
                <a:ext uri="{FF2B5EF4-FFF2-40B4-BE49-F238E27FC236}">
                  <a16:creationId xmlns:a16="http://schemas.microsoft.com/office/drawing/2014/main" id="{CE309A63-24C0-4214-8F93-281AE1A5FD1D}"/>
                </a:ext>
              </a:extLst>
            </p:cNvPr>
            <p:cNvSpPr txBox="1"/>
            <p:nvPr/>
          </p:nvSpPr>
          <p:spPr>
            <a:xfrm>
              <a:off x="8857744" y="3608454"/>
              <a:ext cx="1237839" cy="369332"/>
            </a:xfrm>
            <a:prstGeom prst="rect">
              <a:avLst/>
            </a:prstGeom>
            <a:noFill/>
          </p:spPr>
          <p:txBody>
            <a:bodyPr wrap="none" rtlCol="0">
              <a:spAutoFit/>
            </a:bodyPr>
            <a:lstStyle/>
            <a:p>
              <a:r>
                <a:rPr lang="en-US" altLang="zh-CN" dirty="0">
                  <a:latin typeface="Times New Roman" panose="02020603050405020304" pitchFamily="18" charset="0"/>
                  <a:cs typeface="Times New Roman" panose="02020603050405020304" pitchFamily="18" charset="0"/>
                </a:rPr>
                <a:t>(</a:t>
              </a:r>
              <a:r>
                <a:rPr lang="en-US" altLang="zh-CN" i="1" dirty="0" err="1">
                  <a:latin typeface="Times New Roman" panose="02020603050405020304" pitchFamily="18" charset="0"/>
                  <a:cs typeface="Times New Roman" panose="02020603050405020304" pitchFamily="18" charset="0"/>
                </a:rPr>
                <a:t>x+w</a:t>
              </a:r>
              <a:r>
                <a:rPr lang="en-US" altLang="zh-CN" i="1" dirty="0">
                  <a:latin typeface="Times New Roman" panose="02020603050405020304" pitchFamily="18" charset="0"/>
                  <a:cs typeface="Times New Roman" panose="02020603050405020304" pitchFamily="18" charset="0"/>
                </a:rPr>
                <a:t>, </a:t>
              </a:r>
              <a:r>
                <a:rPr lang="en-US" altLang="zh-CN" i="1" dirty="0" err="1">
                  <a:latin typeface="Times New Roman" panose="02020603050405020304" pitchFamily="18" charset="0"/>
                  <a:cs typeface="Times New Roman" panose="02020603050405020304" pitchFamily="18" charset="0"/>
                </a:rPr>
                <a:t>y+h</a:t>
              </a:r>
              <a:r>
                <a:rPr lang="en-US" altLang="zh-CN"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p:txBody>
        </p:sp>
      </p:grpSp>
      <mc:AlternateContent xmlns:mc="http://schemas.openxmlformats.org/markup-compatibility/2006">
        <mc:Choice xmlns:a14="http://schemas.microsoft.com/office/drawing/2010/main" Requires="a14">
          <p:sp>
            <p:nvSpPr>
              <p:cNvPr id="18" name="矩形 17">
                <a:extLst>
                  <a:ext uri="{FF2B5EF4-FFF2-40B4-BE49-F238E27FC236}">
                    <a16:creationId xmlns:a16="http://schemas.microsoft.com/office/drawing/2014/main" id="{B49E0C43-4614-4CC6-8841-4C7AFA77E9C7}"/>
                  </a:ext>
                </a:extLst>
              </p:cNvPr>
              <p:cNvSpPr/>
              <p:nvPr/>
            </p:nvSpPr>
            <p:spPr>
              <a:xfrm>
                <a:off x="5980167" y="2759590"/>
                <a:ext cx="2901282" cy="1477328"/>
              </a:xfrm>
              <a:prstGeom prst="rect">
                <a:avLst/>
              </a:prstGeom>
            </p:spPr>
            <p:txBody>
              <a:bodyPr wrap="square">
                <a:spAutoFit/>
              </a:bodyPr>
              <a:lstStyle/>
              <a:p>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积分图：</a:t>
                </a:r>
                <a:endParaRPr lang="en-US" altLang="zh-CN" kern="100" dirty="0">
                  <a:latin typeface="Times New Roman" panose="02020603050405020304" pitchFamily="18" charset="0"/>
                  <a:ea typeface="宋体" panose="02010600030101010101" pitchFamily="2" charset="-122"/>
                  <a:cs typeface="Times New Roman" panose="02020603050405020304" pitchFamily="18" charset="0"/>
                </a:endParaRPr>
              </a:p>
              <a:p>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积分图</a:t>
                </a:r>
                <a:r>
                  <a:rPr lang="en-US" altLang="zh-CN" i="1" kern="100" dirty="0">
                    <a:latin typeface="Times New Roman" panose="02020603050405020304" pitchFamily="18" charset="0"/>
                    <a:ea typeface="宋体" panose="02010600030101010101" pitchFamily="2" charset="-122"/>
                  </a:rPr>
                  <a:t>I</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在</a:t>
                </a:r>
                <a:r>
                  <a:rPr lang="zh-CN" altLang="zh-CN" kern="100" dirty="0">
                    <a:ea typeface="Times New Roman" panose="02020603050405020304" pitchFamily="18" charset="0"/>
                  </a:rPr>
                  <a:t> </a:t>
                </a:r>
                <a14:m>
                  <m:oMath xmlns:m="http://schemas.openxmlformats.org/officeDocument/2006/math">
                    <m:r>
                      <a:rPr lang="en-US" altLang="zh-CN" kern="100">
                        <a:latin typeface="Cambria Math" panose="02040503050406030204" pitchFamily="18" charset="0"/>
                        <a:ea typeface="宋体" panose="02010600030101010101" pitchFamily="2" charset="-122"/>
                        <a:cs typeface="Times New Roman" panose="02020603050405020304" pitchFamily="18" charset="0"/>
                      </a:rPr>
                      <m:t>(</m:t>
                    </m:r>
                    <m:r>
                      <a:rPr lang="en-US" altLang="zh-CN" i="1" kern="100">
                        <a:latin typeface="Cambria Math" panose="02040503050406030204" pitchFamily="18" charset="0"/>
                        <a:ea typeface="宋体" panose="02010600030101010101" pitchFamily="2" charset="-122"/>
                        <a:cs typeface="Times New Roman" panose="02020603050405020304" pitchFamily="18" charset="0"/>
                      </a:rPr>
                      <m:t>𝑥</m:t>
                    </m:r>
                    <m:r>
                      <a:rPr lang="en-US" altLang="zh-CN" i="1" kern="100" smtClean="0">
                        <a:latin typeface="Cambria Math" panose="02040503050406030204" pitchFamily="18" charset="0"/>
                        <a:ea typeface="宋体" panose="02010600030101010101" pitchFamily="2" charset="-122"/>
                        <a:cs typeface="Times New Roman" panose="02020603050405020304" pitchFamily="18" charset="0"/>
                      </a:rPr>
                      <m:t>, </m:t>
                    </m:r>
                    <m:r>
                      <a:rPr lang="en-US" altLang="zh-CN" i="1" kern="100" smtClean="0">
                        <a:latin typeface="Cambria Math" panose="02040503050406030204" pitchFamily="18" charset="0"/>
                        <a:ea typeface="宋体" panose="02010600030101010101" pitchFamily="2" charset="-122"/>
                        <a:cs typeface="Times New Roman" panose="02020603050405020304" pitchFamily="18" charset="0"/>
                      </a:rPr>
                      <m:t>𝑦</m:t>
                    </m:r>
                    <m:r>
                      <a:rPr lang="en-US" altLang="zh-CN" kern="100">
                        <a:latin typeface="Cambria Math" panose="02040503050406030204" pitchFamily="18" charset="0"/>
                        <a:ea typeface="宋体" panose="02010600030101010101" pitchFamily="2" charset="-122"/>
                        <a:cs typeface="Times New Roman" panose="02020603050405020304" pitchFamily="18" charset="0"/>
                      </a:rPr>
                      <m:t>)</m:t>
                    </m:r>
                  </m:oMath>
                </a14:m>
                <a:r>
                  <a:rPr lang="en-US" altLang="zh-CN" kern="100" dirty="0">
                    <a:latin typeface="Times New Roman" panose="02020603050405020304" pitchFamily="18" charset="0"/>
                    <a:ea typeface="宋体" panose="02010600030101010101" pitchFamily="2" charset="-122"/>
                  </a:rPr>
                  <a:t> </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处的灰度值</a:t>
                </a:r>
                <a14:m>
                  <m:oMath xmlns:m="http://schemas.openxmlformats.org/officeDocument/2006/math">
                    <m:r>
                      <a:rPr lang="zh-CN" altLang="zh-CN" kern="100">
                        <a:latin typeface="Cambria Math" panose="02040503050406030204" pitchFamily="18" charset="0"/>
                        <a:ea typeface="Cambria Math" panose="02040503050406030204" pitchFamily="18" charset="0"/>
                        <a:cs typeface="Times New Roman" panose="02020603050405020304" pitchFamily="18" charset="0"/>
                      </a:rPr>
                      <m:t> </m:t>
                    </m:r>
                    <m:r>
                      <a:rPr lang="en-US" altLang="zh-CN" i="1" kern="100">
                        <a:latin typeface="Cambria Math" panose="02040503050406030204" pitchFamily="18" charset="0"/>
                        <a:ea typeface="Cambria Math" panose="02040503050406030204" pitchFamily="18" charset="0"/>
                        <a:cs typeface="Times New Roman" panose="02020603050405020304" pitchFamily="18" charset="0"/>
                      </a:rPr>
                      <m:t>𝐼</m:t>
                    </m:r>
                    <m:r>
                      <a:rPr lang="en-US" altLang="zh-CN" i="1" kern="100">
                        <a:latin typeface="Cambria Math" panose="02040503050406030204" pitchFamily="18" charset="0"/>
                        <a:ea typeface="Cambria Math" panose="02040503050406030204" pitchFamily="18" charset="0"/>
                        <a:cs typeface="Times New Roman" panose="02020603050405020304" pitchFamily="18" charset="0"/>
                      </a:rPr>
                      <m:t> (</m:t>
                    </m:r>
                    <m:r>
                      <a:rPr lang="en-US" altLang="zh-CN" i="1" kern="100">
                        <a:latin typeface="Cambria Math" panose="02040503050406030204" pitchFamily="18" charset="0"/>
                        <a:ea typeface="Cambria Math" panose="02040503050406030204" pitchFamily="18" charset="0"/>
                        <a:cs typeface="Times New Roman" panose="02020603050405020304" pitchFamily="18" charset="0"/>
                      </a:rPr>
                      <m:t>𝑥</m:t>
                    </m:r>
                    <m:r>
                      <a:rPr lang="en-US" altLang="zh-CN" i="1" kern="100">
                        <a:latin typeface="Cambria Math" panose="02040503050406030204" pitchFamily="18" charset="0"/>
                        <a:ea typeface="Cambria Math" panose="02040503050406030204" pitchFamily="18" charset="0"/>
                        <a:cs typeface="Times New Roman" panose="02020603050405020304" pitchFamily="18" charset="0"/>
                      </a:rPr>
                      <m:t>,</m:t>
                    </m:r>
                    <m:r>
                      <a:rPr lang="en-US" altLang="zh-CN" i="1" kern="100">
                        <a:latin typeface="Cambria Math" panose="02040503050406030204" pitchFamily="18" charset="0"/>
                        <a:ea typeface="Cambria Math" panose="02040503050406030204" pitchFamily="18" charset="0"/>
                        <a:cs typeface="Times New Roman" panose="02020603050405020304" pitchFamily="18" charset="0"/>
                      </a:rPr>
                      <m:t>𝑦</m:t>
                    </m:r>
                    <m:r>
                      <a:rPr lang="en-US" altLang="zh-CN" i="1" kern="100">
                        <a:latin typeface="Cambria Math" panose="02040503050406030204" pitchFamily="18" charset="0"/>
                        <a:ea typeface="Cambria Math" panose="02040503050406030204" pitchFamily="18" charset="0"/>
                        <a:cs typeface="Times New Roman" panose="02020603050405020304" pitchFamily="18" charset="0"/>
                      </a:rPr>
                      <m:t>)</m:t>
                    </m:r>
                    <m:r>
                      <a:rPr lang="en-US" altLang="zh-CN" kern="100">
                        <a:latin typeface="Cambria Math" panose="02040503050406030204" pitchFamily="18" charset="0"/>
                        <a:ea typeface="Cambria Math" panose="02040503050406030204" pitchFamily="18" charset="0"/>
                        <a:cs typeface="Times New Roman" panose="02020603050405020304" pitchFamily="18" charset="0"/>
                      </a:rPr>
                      <m:t> </m:t>
                    </m:r>
                  </m:oMath>
                </a14:m>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为图像</a:t>
                </a:r>
                <a:r>
                  <a:rPr lang="en-US" altLang="zh-CN" i="1" kern="100" dirty="0">
                    <a:latin typeface="Times New Roman" panose="02020603050405020304" pitchFamily="18" charset="0"/>
                    <a:ea typeface="宋体" panose="02010600030101010101" pitchFamily="2" charset="-122"/>
                  </a:rPr>
                  <a:t>S</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中该点左上方所有像素点灰度值</a:t>
                </a: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平方</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之和</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a:t>
                </a:r>
              </a:p>
            </p:txBody>
          </p:sp>
        </mc:Choice>
        <mc:Fallback>
          <p:sp>
            <p:nvSpPr>
              <p:cNvPr id="18" name="矩形 17">
                <a:extLst>
                  <a:ext uri="{FF2B5EF4-FFF2-40B4-BE49-F238E27FC236}">
                    <a16:creationId xmlns:a16="http://schemas.microsoft.com/office/drawing/2014/main" id="{B49E0C43-4614-4CC6-8841-4C7AFA77E9C7}"/>
                  </a:ext>
                </a:extLst>
              </p:cNvPr>
              <p:cNvSpPr>
                <a:spLocks noRot="1" noChangeAspect="1" noMove="1" noResize="1" noEditPoints="1" noAdjustHandles="1" noChangeArrowheads="1" noChangeShapeType="1" noTextEdit="1"/>
              </p:cNvSpPr>
              <p:nvPr/>
            </p:nvSpPr>
            <p:spPr>
              <a:xfrm>
                <a:off x="5980167" y="2759590"/>
                <a:ext cx="2901282" cy="1477328"/>
              </a:xfrm>
              <a:prstGeom prst="rect">
                <a:avLst/>
              </a:prstGeom>
              <a:blipFill>
                <a:blip r:embed="rId4"/>
                <a:stretch>
                  <a:fillRect l="-1891" t="-3306" b="-619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9" name="矩形 18">
                <a:extLst>
                  <a:ext uri="{FF2B5EF4-FFF2-40B4-BE49-F238E27FC236}">
                    <a16:creationId xmlns:a16="http://schemas.microsoft.com/office/drawing/2014/main" id="{61AC3441-AC74-44FB-A0C5-200772D2E4AB}"/>
                  </a:ext>
                </a:extLst>
              </p:cNvPr>
              <p:cNvSpPr/>
              <p:nvPr/>
            </p:nvSpPr>
            <p:spPr>
              <a:xfrm>
                <a:off x="6047131" y="4236918"/>
                <a:ext cx="2603598" cy="84850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𝐼</m:t>
                      </m:r>
                      <m:d>
                        <m:dPr>
                          <m:ctrlPr>
                            <a:rPr lang="zh-CN" altLang="en-US" i="1">
                              <a:latin typeface="Cambria Math" panose="02040503050406030204" pitchFamily="18" charset="0"/>
                            </a:rPr>
                          </m:ctrlPr>
                        </m:dPr>
                        <m:e>
                          <m:r>
                            <a:rPr lang="zh-CN" altLang="en-US" i="1">
                              <a:latin typeface="Cambria Math" panose="02040503050406030204" pitchFamily="18" charset="0"/>
                            </a:rPr>
                            <m:t>𝑥</m:t>
                          </m:r>
                          <m:r>
                            <a:rPr lang="zh-CN" altLang="en-US" i="0">
                              <a:latin typeface="Cambria Math" panose="02040503050406030204" pitchFamily="18" charset="0"/>
                            </a:rPr>
                            <m:t>,</m:t>
                          </m:r>
                          <m:r>
                            <a:rPr lang="zh-CN" altLang="en-US" i="1">
                              <a:latin typeface="Cambria Math" panose="02040503050406030204" pitchFamily="18" charset="0"/>
                            </a:rPr>
                            <m:t>𝑦</m:t>
                          </m:r>
                        </m:e>
                      </m:d>
                      <m:r>
                        <a:rPr lang="zh-CN" altLang="en-US" i="0">
                          <a:latin typeface="Cambria Math" panose="02040503050406030204" pitchFamily="18" charset="0"/>
                        </a:rPr>
                        <m:t>=</m:t>
                      </m:r>
                      <m:nary>
                        <m:naryPr>
                          <m:chr m:val="∑"/>
                          <m:limLoc m:val="undOvr"/>
                          <m:ctrlPr>
                            <a:rPr lang="zh-CN" altLang="en-US" i="1">
                              <a:latin typeface="Cambria Math" panose="02040503050406030204" pitchFamily="18" charset="0"/>
                            </a:rPr>
                          </m:ctrlPr>
                        </m:naryPr>
                        <m:sub>
                          <m:r>
                            <a:rPr lang="zh-CN" altLang="en-US" i="1">
                              <a:latin typeface="Cambria Math" panose="02040503050406030204" pitchFamily="18" charset="0"/>
                            </a:rPr>
                            <m:t>𝑠</m:t>
                          </m:r>
                          <m:r>
                            <a:rPr lang="zh-CN" altLang="en-US" i="0">
                              <a:latin typeface="Cambria Math" panose="02040503050406030204" pitchFamily="18" charset="0"/>
                            </a:rPr>
                            <m:t>=</m:t>
                          </m:r>
                          <m:r>
                            <a:rPr lang="en-US" altLang="zh-CN" b="0" i="1" smtClean="0">
                              <a:latin typeface="Cambria Math" panose="02040503050406030204" pitchFamily="18" charset="0"/>
                            </a:rPr>
                            <m:t>1</m:t>
                          </m:r>
                        </m:sub>
                        <m:sup>
                          <m:r>
                            <a:rPr lang="zh-CN" altLang="en-US" i="1">
                              <a:latin typeface="Cambria Math" panose="02040503050406030204" pitchFamily="18" charset="0"/>
                            </a:rPr>
                            <m:t>𝑦</m:t>
                          </m:r>
                        </m:sup>
                        <m:e>
                          <m:nary>
                            <m:naryPr>
                              <m:chr m:val="∑"/>
                              <m:limLoc m:val="undOvr"/>
                              <m:ctrlPr>
                                <a:rPr lang="zh-CN" altLang="en-US" i="1">
                                  <a:latin typeface="Cambria Math" panose="02040503050406030204" pitchFamily="18" charset="0"/>
                                </a:rPr>
                              </m:ctrlPr>
                            </m:naryPr>
                            <m:sub>
                              <m:r>
                                <a:rPr lang="zh-CN" altLang="en-US" i="1">
                                  <a:latin typeface="Cambria Math" panose="02040503050406030204" pitchFamily="18" charset="0"/>
                                </a:rPr>
                                <m:t>𝑡</m:t>
                              </m:r>
                              <m:r>
                                <a:rPr lang="zh-CN" altLang="en-US" i="0">
                                  <a:latin typeface="Cambria Math" panose="02040503050406030204" pitchFamily="18" charset="0"/>
                                </a:rPr>
                                <m:t>=</m:t>
                              </m:r>
                              <m:r>
                                <a:rPr lang="en-US" altLang="zh-CN" b="0" i="1" smtClean="0">
                                  <a:latin typeface="Cambria Math" panose="02040503050406030204" pitchFamily="18" charset="0"/>
                                </a:rPr>
                                <m:t>1</m:t>
                              </m:r>
                            </m:sub>
                            <m:sup>
                              <m:r>
                                <a:rPr lang="zh-CN" altLang="en-US" i="1">
                                  <a:latin typeface="Cambria Math" panose="02040503050406030204" pitchFamily="18" charset="0"/>
                                </a:rPr>
                                <m:t>𝑥</m:t>
                              </m:r>
                            </m:sup>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𝑆</m:t>
                                  </m:r>
                                </m:e>
                                <m:sup>
                                  <m:r>
                                    <a:rPr lang="en-US" altLang="zh-CN" b="0" i="1" smtClean="0">
                                      <a:latin typeface="Cambria Math" panose="02040503050406030204" pitchFamily="18" charset="0"/>
                                    </a:rPr>
                                    <m:t>2</m:t>
                                  </m:r>
                                </m:sup>
                              </m:sSup>
                              <m:d>
                                <m:dPr>
                                  <m:ctrlPr>
                                    <a:rPr lang="zh-CN" altLang="en-US" i="1">
                                      <a:latin typeface="Cambria Math" panose="02040503050406030204" pitchFamily="18" charset="0"/>
                                    </a:rPr>
                                  </m:ctrlPr>
                                </m:dPr>
                                <m:e>
                                  <m:r>
                                    <a:rPr lang="zh-CN" altLang="en-US" i="1">
                                      <a:latin typeface="Cambria Math" panose="02040503050406030204" pitchFamily="18" charset="0"/>
                                    </a:rPr>
                                    <m:t>𝑡</m:t>
                                  </m:r>
                                  <m:r>
                                    <a:rPr lang="zh-CN" altLang="en-US" i="0">
                                      <a:latin typeface="Cambria Math" panose="02040503050406030204" pitchFamily="18" charset="0"/>
                                    </a:rPr>
                                    <m:t>,</m:t>
                                  </m:r>
                                  <m:r>
                                    <a:rPr lang="zh-CN" altLang="en-US" i="1">
                                      <a:latin typeface="Cambria Math" panose="02040503050406030204" pitchFamily="18" charset="0"/>
                                    </a:rPr>
                                    <m:t>𝑠</m:t>
                                  </m:r>
                                </m:e>
                              </m:d>
                            </m:e>
                          </m:nary>
                        </m:e>
                      </m:nary>
                    </m:oMath>
                  </m:oMathPara>
                </a14:m>
                <a:endParaRPr lang="zh-CN" altLang="en-US" dirty="0"/>
              </a:p>
            </p:txBody>
          </p:sp>
        </mc:Choice>
        <mc:Fallback>
          <p:sp>
            <p:nvSpPr>
              <p:cNvPr id="19" name="矩形 18">
                <a:extLst>
                  <a:ext uri="{FF2B5EF4-FFF2-40B4-BE49-F238E27FC236}">
                    <a16:creationId xmlns:a16="http://schemas.microsoft.com/office/drawing/2014/main" id="{61AC3441-AC74-44FB-A0C5-200772D2E4AB}"/>
                  </a:ext>
                </a:extLst>
              </p:cNvPr>
              <p:cNvSpPr>
                <a:spLocks noRot="1" noChangeAspect="1" noMove="1" noResize="1" noEditPoints="1" noAdjustHandles="1" noChangeArrowheads="1" noChangeShapeType="1" noTextEdit="1"/>
              </p:cNvSpPr>
              <p:nvPr/>
            </p:nvSpPr>
            <p:spPr>
              <a:xfrm>
                <a:off x="6047131" y="4236918"/>
                <a:ext cx="2603598" cy="848502"/>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0" name="矩形 19">
                <a:extLst>
                  <a:ext uri="{FF2B5EF4-FFF2-40B4-BE49-F238E27FC236}">
                    <a16:creationId xmlns:a16="http://schemas.microsoft.com/office/drawing/2014/main" id="{44E1DFF9-0FB5-482C-87D0-E2CB4DCBCC68}"/>
                  </a:ext>
                </a:extLst>
              </p:cNvPr>
              <p:cNvSpPr/>
              <p:nvPr/>
            </p:nvSpPr>
            <p:spPr>
              <a:xfrm>
                <a:off x="2194419" y="5517624"/>
                <a:ext cx="6611488" cy="876843"/>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nary>
                        <m:naryPr>
                          <m:chr m:val="∑"/>
                          <m:limLoc m:val="undOvr"/>
                          <m:ctrlPr>
                            <a:rPr lang="zh-CN" altLang="en-US" i="1">
                              <a:latin typeface="Cambria Math" panose="02040503050406030204" pitchFamily="18" charset="0"/>
                            </a:rPr>
                          </m:ctrlPr>
                        </m:naryPr>
                        <m:sub>
                          <m:r>
                            <a:rPr lang="zh-CN" altLang="en-US" i="1">
                              <a:latin typeface="Cambria Math" panose="02040503050406030204" pitchFamily="18" charset="0"/>
                            </a:rPr>
                            <m:t>𝑠</m:t>
                          </m:r>
                          <m:r>
                            <a:rPr lang="zh-CN" altLang="en-US">
                              <a:latin typeface="Cambria Math" panose="02040503050406030204" pitchFamily="18" charset="0"/>
                            </a:rPr>
                            <m:t>=</m:t>
                          </m:r>
                          <m:r>
                            <a:rPr lang="en-US" altLang="zh-CN" i="1">
                              <a:latin typeface="Cambria Math" panose="02040503050406030204" pitchFamily="18" charset="0"/>
                            </a:rPr>
                            <m:t>1</m:t>
                          </m:r>
                        </m:sub>
                        <m:sup>
                          <m:r>
                            <a:rPr lang="zh-CN" altLang="en-US" i="1">
                              <a:latin typeface="Cambria Math" panose="02040503050406030204" pitchFamily="18" charset="0"/>
                            </a:rPr>
                            <m:t>h</m:t>
                          </m:r>
                        </m:sup>
                        <m:e>
                          <m:nary>
                            <m:naryPr>
                              <m:chr m:val="∑"/>
                              <m:limLoc m:val="undOvr"/>
                              <m:ctrlPr>
                                <a:rPr lang="zh-CN" altLang="en-US" i="1">
                                  <a:latin typeface="Cambria Math" panose="02040503050406030204" pitchFamily="18" charset="0"/>
                                </a:rPr>
                              </m:ctrlPr>
                            </m:naryPr>
                            <m:sub>
                              <m:r>
                                <a:rPr lang="zh-CN" altLang="en-US" i="1">
                                  <a:latin typeface="Cambria Math" panose="02040503050406030204" pitchFamily="18" charset="0"/>
                                </a:rPr>
                                <m:t>𝑡</m:t>
                              </m:r>
                              <m:r>
                                <a:rPr lang="zh-CN" altLang="en-US">
                                  <a:latin typeface="Cambria Math" panose="02040503050406030204" pitchFamily="18" charset="0"/>
                                </a:rPr>
                                <m:t>=</m:t>
                              </m:r>
                              <m:r>
                                <a:rPr lang="en-US" altLang="zh-CN" i="1">
                                  <a:latin typeface="Cambria Math" panose="02040503050406030204" pitchFamily="18" charset="0"/>
                                </a:rPr>
                                <m:t>1</m:t>
                              </m:r>
                            </m:sub>
                            <m:sup>
                              <m:r>
                                <a:rPr lang="zh-CN" altLang="en-US" i="1">
                                  <a:latin typeface="Cambria Math" panose="02040503050406030204" pitchFamily="18" charset="0"/>
                                </a:rPr>
                                <m:t>𝑤</m:t>
                              </m:r>
                            </m:sup>
                            <m:e>
                              <m:sSubSup>
                                <m:sSubSupPr>
                                  <m:ctrlPr>
                                    <a:rPr lang="en-US" altLang="zh-CN" i="1">
                                      <a:latin typeface="Cambria Math" panose="02040503050406030204" pitchFamily="18" charset="0"/>
                                    </a:rPr>
                                  </m:ctrlPr>
                                </m:sSubSupPr>
                                <m:e>
                                  <m:r>
                                    <a:rPr lang="zh-CN" altLang="en-US" i="1">
                                      <a:latin typeface="Cambria Math" panose="02040503050406030204" pitchFamily="18" charset="0"/>
                                    </a:rPr>
                                    <m:t>𝑆</m:t>
                                  </m:r>
                                </m:e>
                                <m:sub>
                                  <m:r>
                                    <a:rPr lang="en-US" altLang="zh-CN" i="1">
                                      <a:latin typeface="Cambria Math" panose="02040503050406030204" pitchFamily="18" charset="0"/>
                                    </a:rPr>
                                    <m:t>𝑥𝑦</m:t>
                                  </m:r>
                                </m:sub>
                                <m:sup>
                                  <m:r>
                                    <a:rPr lang="en-US" altLang="zh-CN" i="1">
                                      <a:latin typeface="Cambria Math" panose="02040503050406030204" pitchFamily="18" charset="0"/>
                                    </a:rPr>
                                    <m:t>2</m:t>
                                  </m:r>
                                </m:sup>
                              </m:sSubSup>
                            </m:e>
                          </m:nary>
                        </m:e>
                      </m:nary>
                      <m:r>
                        <a:rPr lang="en-US" altLang="zh-CN" b="0" i="1" smtClean="0">
                          <a:latin typeface="Cambria Math" panose="02040503050406030204" pitchFamily="18" charset="0"/>
                        </a:rPr>
                        <m:t>=</m:t>
                      </m:r>
                      <m:r>
                        <a:rPr lang="zh-CN" altLang="en-US" i="1">
                          <a:latin typeface="Cambria Math" panose="02040503050406030204" pitchFamily="18" charset="0"/>
                        </a:rPr>
                        <m:t>𝐼</m:t>
                      </m:r>
                      <m:d>
                        <m:dPr>
                          <m:ctrlPr>
                            <a:rPr lang="zh-CN" altLang="en-US" i="1">
                              <a:latin typeface="Cambria Math" panose="02040503050406030204" pitchFamily="18" charset="0"/>
                            </a:rPr>
                          </m:ctrlPr>
                        </m:dPr>
                        <m:e>
                          <m:r>
                            <a:rPr lang="zh-CN" altLang="en-US" i="1">
                              <a:latin typeface="Cambria Math" panose="02040503050406030204" pitchFamily="18" charset="0"/>
                            </a:rPr>
                            <m:t>𝑥</m:t>
                          </m:r>
                          <m:r>
                            <a:rPr lang="zh-CN" altLang="en-US" i="0">
                              <a:latin typeface="Cambria Math" panose="02040503050406030204" pitchFamily="18" charset="0"/>
                            </a:rPr>
                            <m:t>+</m:t>
                          </m:r>
                          <m:r>
                            <a:rPr lang="zh-CN" altLang="en-US" i="1">
                              <a:latin typeface="Cambria Math" panose="02040503050406030204" pitchFamily="18" charset="0"/>
                            </a:rPr>
                            <m:t>𝑤</m:t>
                          </m:r>
                          <m:r>
                            <a:rPr lang="zh-CN" altLang="en-US" i="0">
                              <a:latin typeface="Cambria Math" panose="02040503050406030204" pitchFamily="18" charset="0"/>
                            </a:rPr>
                            <m:t>,</m:t>
                          </m:r>
                          <m:r>
                            <a:rPr lang="zh-CN" altLang="en-US" i="1">
                              <a:latin typeface="Cambria Math" panose="02040503050406030204" pitchFamily="18" charset="0"/>
                            </a:rPr>
                            <m:t>𝑦</m:t>
                          </m:r>
                          <m:r>
                            <a:rPr lang="zh-CN" altLang="en-US" i="0">
                              <a:latin typeface="Cambria Math" panose="02040503050406030204" pitchFamily="18" charset="0"/>
                            </a:rPr>
                            <m:t>+</m:t>
                          </m:r>
                          <m:r>
                            <a:rPr lang="zh-CN" altLang="en-US" i="1">
                              <a:latin typeface="Cambria Math" panose="02040503050406030204" pitchFamily="18" charset="0"/>
                            </a:rPr>
                            <m:t>h</m:t>
                          </m:r>
                        </m:e>
                      </m:d>
                      <m:r>
                        <a:rPr lang="zh-CN" altLang="en-US" i="0">
                          <a:latin typeface="Cambria Math" panose="02040503050406030204" pitchFamily="18" charset="0"/>
                        </a:rPr>
                        <m:t>+</m:t>
                      </m:r>
                      <m:r>
                        <a:rPr lang="zh-CN" altLang="en-US" i="1">
                          <a:latin typeface="Cambria Math" panose="02040503050406030204" pitchFamily="18" charset="0"/>
                        </a:rPr>
                        <m:t>𝐼</m:t>
                      </m:r>
                      <m:d>
                        <m:dPr>
                          <m:ctrlPr>
                            <a:rPr lang="zh-CN" altLang="en-US" i="1">
                              <a:latin typeface="Cambria Math" panose="02040503050406030204" pitchFamily="18" charset="0"/>
                            </a:rPr>
                          </m:ctrlPr>
                        </m:dPr>
                        <m:e>
                          <m:r>
                            <a:rPr lang="zh-CN" altLang="en-US" i="1">
                              <a:latin typeface="Cambria Math" panose="02040503050406030204" pitchFamily="18" charset="0"/>
                            </a:rPr>
                            <m:t>𝑥</m:t>
                          </m:r>
                          <m:r>
                            <a:rPr lang="zh-CN" altLang="en-US" i="0">
                              <a:latin typeface="Cambria Math" panose="02040503050406030204" pitchFamily="18" charset="0"/>
                            </a:rPr>
                            <m:t>,</m:t>
                          </m:r>
                          <m:r>
                            <a:rPr lang="zh-CN" altLang="en-US" i="1">
                              <a:latin typeface="Cambria Math" panose="02040503050406030204" pitchFamily="18" charset="0"/>
                            </a:rPr>
                            <m:t>𝑦</m:t>
                          </m:r>
                        </m:e>
                      </m:d>
                      <m:r>
                        <a:rPr lang="zh-CN" altLang="en-US" i="0">
                          <a:latin typeface="Cambria Math" panose="02040503050406030204" pitchFamily="18" charset="0"/>
                        </a:rPr>
                        <m:t>−</m:t>
                      </m:r>
                      <m:r>
                        <a:rPr lang="zh-CN" altLang="en-US" i="1">
                          <a:latin typeface="Cambria Math" panose="02040503050406030204" pitchFamily="18" charset="0"/>
                        </a:rPr>
                        <m:t>𝐼</m:t>
                      </m:r>
                      <m:d>
                        <m:dPr>
                          <m:ctrlPr>
                            <a:rPr lang="zh-CN" altLang="en-US" i="1">
                              <a:latin typeface="Cambria Math" panose="02040503050406030204" pitchFamily="18" charset="0"/>
                            </a:rPr>
                          </m:ctrlPr>
                        </m:dPr>
                        <m:e>
                          <m:r>
                            <a:rPr lang="zh-CN" altLang="en-US" i="1">
                              <a:latin typeface="Cambria Math" panose="02040503050406030204" pitchFamily="18" charset="0"/>
                            </a:rPr>
                            <m:t>𝑥</m:t>
                          </m:r>
                          <m:r>
                            <a:rPr lang="zh-CN" altLang="en-US" i="0">
                              <a:latin typeface="Cambria Math" panose="02040503050406030204" pitchFamily="18" charset="0"/>
                            </a:rPr>
                            <m:t>+</m:t>
                          </m:r>
                          <m:r>
                            <a:rPr lang="zh-CN" altLang="en-US" i="1">
                              <a:latin typeface="Cambria Math" panose="02040503050406030204" pitchFamily="18" charset="0"/>
                            </a:rPr>
                            <m:t>𝑤</m:t>
                          </m:r>
                          <m:r>
                            <a:rPr lang="zh-CN" altLang="en-US" i="0">
                              <a:latin typeface="Cambria Math" panose="02040503050406030204" pitchFamily="18" charset="0"/>
                            </a:rPr>
                            <m:t>,</m:t>
                          </m:r>
                          <m:r>
                            <a:rPr lang="zh-CN" altLang="en-US" i="1">
                              <a:latin typeface="Cambria Math" panose="02040503050406030204" pitchFamily="18" charset="0"/>
                            </a:rPr>
                            <m:t>𝑦</m:t>
                          </m:r>
                        </m:e>
                      </m:d>
                      <m:r>
                        <a:rPr lang="zh-CN" altLang="en-US" i="0">
                          <a:latin typeface="Cambria Math" panose="02040503050406030204" pitchFamily="18" charset="0"/>
                        </a:rPr>
                        <m:t>−</m:t>
                      </m:r>
                      <m:r>
                        <a:rPr lang="zh-CN" altLang="en-US" i="1">
                          <a:latin typeface="Cambria Math" panose="02040503050406030204" pitchFamily="18" charset="0"/>
                        </a:rPr>
                        <m:t>𝐼</m:t>
                      </m:r>
                      <m:d>
                        <m:dPr>
                          <m:ctrlPr>
                            <a:rPr lang="zh-CN" altLang="en-US" i="1">
                              <a:latin typeface="Cambria Math" panose="02040503050406030204" pitchFamily="18" charset="0"/>
                            </a:rPr>
                          </m:ctrlPr>
                        </m:dPr>
                        <m:e>
                          <m:r>
                            <a:rPr lang="zh-CN" altLang="en-US" i="1">
                              <a:latin typeface="Cambria Math" panose="02040503050406030204" pitchFamily="18" charset="0"/>
                            </a:rPr>
                            <m:t>𝑥</m:t>
                          </m:r>
                          <m:r>
                            <a:rPr lang="zh-CN" altLang="en-US" i="0">
                              <a:latin typeface="Cambria Math" panose="02040503050406030204" pitchFamily="18" charset="0"/>
                            </a:rPr>
                            <m:t>,</m:t>
                          </m:r>
                          <m:r>
                            <a:rPr lang="zh-CN" altLang="en-US" i="1">
                              <a:latin typeface="Cambria Math" panose="02040503050406030204" pitchFamily="18" charset="0"/>
                            </a:rPr>
                            <m:t>𝑦</m:t>
                          </m:r>
                          <m:r>
                            <a:rPr lang="zh-CN" altLang="en-US" i="0">
                              <a:latin typeface="Cambria Math" panose="02040503050406030204" pitchFamily="18" charset="0"/>
                            </a:rPr>
                            <m:t>+</m:t>
                          </m:r>
                          <m:r>
                            <a:rPr lang="zh-CN" altLang="en-US" i="1">
                              <a:latin typeface="Cambria Math" panose="02040503050406030204" pitchFamily="18" charset="0"/>
                            </a:rPr>
                            <m:t>h</m:t>
                          </m:r>
                        </m:e>
                      </m:d>
                    </m:oMath>
                  </m:oMathPara>
                </a14:m>
                <a:endParaRPr lang="zh-CN" altLang="en-US" dirty="0"/>
              </a:p>
            </p:txBody>
          </p:sp>
        </mc:Choice>
        <mc:Fallback>
          <p:sp>
            <p:nvSpPr>
              <p:cNvPr id="20" name="矩形 19">
                <a:extLst>
                  <a:ext uri="{FF2B5EF4-FFF2-40B4-BE49-F238E27FC236}">
                    <a16:creationId xmlns:a16="http://schemas.microsoft.com/office/drawing/2014/main" id="{44E1DFF9-0FB5-482C-87D0-E2CB4DCBCC68}"/>
                  </a:ext>
                </a:extLst>
              </p:cNvPr>
              <p:cNvSpPr>
                <a:spLocks noRot="1" noChangeAspect="1" noMove="1" noResize="1" noEditPoints="1" noAdjustHandles="1" noChangeArrowheads="1" noChangeShapeType="1" noTextEdit="1"/>
              </p:cNvSpPr>
              <p:nvPr/>
            </p:nvSpPr>
            <p:spPr>
              <a:xfrm>
                <a:off x="2194419" y="5517624"/>
                <a:ext cx="6611488" cy="876843"/>
              </a:xfrm>
              <a:prstGeom prst="rect">
                <a:avLst/>
              </a:prstGeom>
              <a:blipFill>
                <a:blip r:embed="rId6"/>
                <a:stretch>
                  <a:fillRect/>
                </a:stretch>
              </a:blipFill>
            </p:spPr>
            <p:txBody>
              <a:bodyPr/>
              <a:lstStyle/>
              <a:p>
                <a:r>
                  <a:rPr lang="zh-CN" altLang="en-US">
                    <a:noFill/>
                  </a:rPr>
                  <a:t> </a:t>
                </a:r>
              </a:p>
            </p:txBody>
          </p:sp>
        </mc:Fallback>
      </mc:AlternateContent>
      <p:sp>
        <p:nvSpPr>
          <p:cNvPr id="21" name="文本框 20">
            <a:extLst>
              <a:ext uri="{FF2B5EF4-FFF2-40B4-BE49-F238E27FC236}">
                <a16:creationId xmlns:a16="http://schemas.microsoft.com/office/drawing/2014/main" id="{B5D26D1C-6671-456D-AD34-35FC9BB14151}"/>
              </a:ext>
            </a:extLst>
          </p:cNvPr>
          <p:cNvSpPr txBox="1"/>
          <p:nvPr/>
        </p:nvSpPr>
        <p:spPr>
          <a:xfrm>
            <a:off x="494024" y="5771380"/>
            <a:ext cx="1851789" cy="369332"/>
          </a:xfrm>
          <a:prstGeom prst="rect">
            <a:avLst/>
          </a:prstGeom>
          <a:noFill/>
        </p:spPr>
        <p:txBody>
          <a:bodyPr wrap="none" rtlCol="0">
            <a:spAutoFit/>
          </a:bodyPr>
          <a:lstStyle/>
          <a:p>
            <a:r>
              <a:rPr lang="zh-CN" altLang="en-US" dirty="0"/>
              <a:t>任意子图的能量</a:t>
            </a:r>
            <a:r>
              <a:rPr lang="en-US" altLang="zh-CN" dirty="0"/>
              <a:t>:</a:t>
            </a:r>
            <a:endParaRPr lang="zh-CN" altLang="en-US" dirty="0"/>
          </a:p>
        </p:txBody>
      </p:sp>
      <p:sp>
        <p:nvSpPr>
          <p:cNvPr id="23" name="矩形 22">
            <a:extLst>
              <a:ext uri="{FF2B5EF4-FFF2-40B4-BE49-F238E27FC236}">
                <a16:creationId xmlns:a16="http://schemas.microsoft.com/office/drawing/2014/main" id="{15F66845-D75C-4CFB-BD5B-FAE32404F7B9}"/>
              </a:ext>
            </a:extLst>
          </p:cNvPr>
          <p:cNvSpPr/>
          <p:nvPr/>
        </p:nvSpPr>
        <p:spPr>
          <a:xfrm>
            <a:off x="1999133" y="2774762"/>
            <a:ext cx="1606714" cy="1174684"/>
          </a:xfrm>
          <a:prstGeom prst="rect">
            <a:avLst/>
          </a:prstGeom>
          <a:noFill/>
          <a:ln w="47625">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319298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218C8536-F953-46B8-AC69-BBCD21DDBAAA}"/>
              </a:ext>
            </a:extLst>
          </p:cNvPr>
          <p:cNvSpPr>
            <a:spLocks noGrp="1"/>
          </p:cNvSpPr>
          <p:nvPr>
            <p:ph type="title"/>
          </p:nvPr>
        </p:nvSpPr>
        <p:spPr/>
        <p:txBody>
          <a:bodyPr/>
          <a:lstStyle/>
          <a:p>
            <a:r>
              <a:rPr lang="zh-CN" altLang="en-US" dirty="0"/>
              <a:t>积分图</a:t>
            </a:r>
          </a:p>
        </p:txBody>
      </p:sp>
      <mc:AlternateContent xmlns:mc="http://schemas.openxmlformats.org/markup-compatibility/2006">
        <mc:Choice xmlns:a14="http://schemas.microsoft.com/office/drawing/2010/main" Requires="a14">
          <p:sp>
            <p:nvSpPr>
              <p:cNvPr id="4" name="矩形 3">
                <a:extLst>
                  <a:ext uri="{FF2B5EF4-FFF2-40B4-BE49-F238E27FC236}">
                    <a16:creationId xmlns:a16="http://schemas.microsoft.com/office/drawing/2014/main" id="{128B6280-0ED5-4369-BA46-4D68E89C6075}"/>
                  </a:ext>
                </a:extLst>
              </p:cNvPr>
              <p:cNvSpPr/>
              <p:nvPr/>
            </p:nvSpPr>
            <p:spPr>
              <a:xfrm>
                <a:off x="494024" y="1882748"/>
                <a:ext cx="1268232" cy="876843"/>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nary>
                        <m:naryPr>
                          <m:chr m:val="∑"/>
                          <m:limLoc m:val="undOvr"/>
                          <m:ctrlPr>
                            <a:rPr lang="zh-CN" altLang="en-US" i="1">
                              <a:latin typeface="Cambria Math" panose="02040503050406030204" pitchFamily="18" charset="0"/>
                            </a:rPr>
                          </m:ctrlPr>
                        </m:naryPr>
                        <m:sub>
                          <m:r>
                            <a:rPr lang="zh-CN" altLang="en-US" i="1">
                              <a:latin typeface="Cambria Math" panose="02040503050406030204" pitchFamily="18" charset="0"/>
                            </a:rPr>
                            <m:t>𝑠</m:t>
                          </m:r>
                          <m:r>
                            <a:rPr lang="zh-CN" altLang="en-US">
                              <a:latin typeface="Cambria Math" panose="02040503050406030204" pitchFamily="18" charset="0"/>
                            </a:rPr>
                            <m:t>=</m:t>
                          </m:r>
                          <m:r>
                            <a:rPr lang="en-US" altLang="zh-CN" i="1">
                              <a:latin typeface="Cambria Math" panose="02040503050406030204" pitchFamily="18" charset="0"/>
                            </a:rPr>
                            <m:t>1</m:t>
                          </m:r>
                        </m:sub>
                        <m:sup>
                          <m:r>
                            <a:rPr lang="zh-CN" altLang="en-US" i="1">
                              <a:latin typeface="Cambria Math" panose="02040503050406030204" pitchFamily="18" charset="0"/>
                            </a:rPr>
                            <m:t>h</m:t>
                          </m:r>
                        </m:sup>
                        <m:e>
                          <m:nary>
                            <m:naryPr>
                              <m:chr m:val="∑"/>
                              <m:limLoc m:val="undOvr"/>
                              <m:ctrlPr>
                                <a:rPr lang="zh-CN" altLang="en-US" i="1">
                                  <a:latin typeface="Cambria Math" panose="02040503050406030204" pitchFamily="18" charset="0"/>
                                </a:rPr>
                              </m:ctrlPr>
                            </m:naryPr>
                            <m:sub>
                              <m:r>
                                <a:rPr lang="zh-CN" altLang="en-US" i="1">
                                  <a:latin typeface="Cambria Math" panose="02040503050406030204" pitchFamily="18" charset="0"/>
                                </a:rPr>
                                <m:t>𝑡</m:t>
                              </m:r>
                              <m:r>
                                <a:rPr lang="zh-CN" altLang="en-US">
                                  <a:latin typeface="Cambria Math" panose="02040503050406030204" pitchFamily="18" charset="0"/>
                                </a:rPr>
                                <m:t>=</m:t>
                              </m:r>
                              <m:r>
                                <a:rPr lang="en-US" altLang="zh-CN" i="1">
                                  <a:latin typeface="Cambria Math" panose="02040503050406030204" pitchFamily="18" charset="0"/>
                                </a:rPr>
                                <m:t>1</m:t>
                              </m:r>
                            </m:sub>
                            <m:sup>
                              <m:r>
                                <a:rPr lang="zh-CN" altLang="en-US" i="1">
                                  <a:latin typeface="Cambria Math" panose="02040503050406030204" pitchFamily="18" charset="0"/>
                                </a:rPr>
                                <m:t>𝑤</m:t>
                              </m:r>
                            </m:sup>
                            <m:e>
                              <m:sSubSup>
                                <m:sSubSupPr>
                                  <m:ctrlPr>
                                    <a:rPr lang="en-US" altLang="zh-CN" i="1">
                                      <a:latin typeface="Cambria Math" panose="02040503050406030204" pitchFamily="18" charset="0"/>
                                    </a:rPr>
                                  </m:ctrlPr>
                                </m:sSubSupPr>
                                <m:e>
                                  <m:r>
                                    <a:rPr lang="zh-CN" altLang="en-US" i="1">
                                      <a:latin typeface="Cambria Math" panose="02040503050406030204" pitchFamily="18" charset="0"/>
                                    </a:rPr>
                                    <m:t>𝑆</m:t>
                                  </m:r>
                                </m:e>
                                <m:sub>
                                  <m:r>
                                    <a:rPr lang="en-US" altLang="zh-CN" i="1">
                                      <a:latin typeface="Cambria Math" panose="02040503050406030204" pitchFamily="18" charset="0"/>
                                    </a:rPr>
                                    <m:t>𝑥𝑦</m:t>
                                  </m:r>
                                </m:sub>
                                <m:sup>
                                  <m:r>
                                    <a:rPr lang="en-US" altLang="zh-CN" i="1">
                                      <a:latin typeface="Cambria Math" panose="02040503050406030204" pitchFamily="18" charset="0"/>
                                    </a:rPr>
                                    <m:t>2</m:t>
                                  </m:r>
                                </m:sup>
                              </m:sSubSup>
                            </m:e>
                          </m:nary>
                        </m:e>
                      </m:nary>
                    </m:oMath>
                  </m:oMathPara>
                </a14:m>
                <a:endParaRPr lang="zh-CN" altLang="en-US" dirty="0"/>
              </a:p>
            </p:txBody>
          </p:sp>
        </mc:Choice>
        <mc:Fallback>
          <p:sp>
            <p:nvSpPr>
              <p:cNvPr id="4" name="矩形 3">
                <a:extLst>
                  <a:ext uri="{FF2B5EF4-FFF2-40B4-BE49-F238E27FC236}">
                    <a16:creationId xmlns:a16="http://schemas.microsoft.com/office/drawing/2014/main" id="{128B6280-0ED5-4369-BA46-4D68E89C6075}"/>
                  </a:ext>
                </a:extLst>
              </p:cNvPr>
              <p:cNvSpPr>
                <a:spLocks noRot="1" noChangeAspect="1" noMove="1" noResize="1" noEditPoints="1" noAdjustHandles="1" noChangeArrowheads="1" noChangeShapeType="1" noTextEdit="1"/>
              </p:cNvSpPr>
              <p:nvPr/>
            </p:nvSpPr>
            <p:spPr>
              <a:xfrm>
                <a:off x="494024" y="1882748"/>
                <a:ext cx="1268232" cy="876843"/>
              </a:xfrm>
              <a:prstGeom prst="rect">
                <a:avLst/>
              </a:prstGeom>
              <a:blipFill>
                <a:blip r:embed="rId2"/>
                <a:stretch>
                  <a:fillRect/>
                </a:stretch>
              </a:blipFill>
            </p:spPr>
            <p:txBody>
              <a:bodyPr/>
              <a:lstStyle/>
              <a:p>
                <a:r>
                  <a:rPr lang="zh-CN" altLang="en-US">
                    <a:noFill/>
                  </a:rPr>
                  <a:t> </a:t>
                </a:r>
              </a:p>
            </p:txBody>
          </p:sp>
        </mc:Fallback>
      </mc:AlternateContent>
      <p:sp>
        <p:nvSpPr>
          <p:cNvPr id="5" name="文本框 4">
            <a:extLst>
              <a:ext uri="{FF2B5EF4-FFF2-40B4-BE49-F238E27FC236}">
                <a16:creationId xmlns:a16="http://schemas.microsoft.com/office/drawing/2014/main" id="{852B36EF-7112-4719-81DD-9AD869A919F8}"/>
              </a:ext>
            </a:extLst>
          </p:cNvPr>
          <p:cNvSpPr txBox="1"/>
          <p:nvPr/>
        </p:nvSpPr>
        <p:spPr>
          <a:xfrm>
            <a:off x="1656359" y="2136503"/>
            <a:ext cx="1800493" cy="369332"/>
          </a:xfrm>
          <a:prstGeom prst="rect">
            <a:avLst/>
          </a:prstGeom>
          <a:noFill/>
        </p:spPr>
        <p:txBody>
          <a:bodyPr wrap="none" rtlCol="0">
            <a:spAutoFit/>
          </a:bodyPr>
          <a:lstStyle/>
          <a:p>
            <a:r>
              <a:rPr lang="zh-CN" altLang="en-US" dirty="0"/>
              <a:t>搜索子图的能量</a:t>
            </a:r>
          </a:p>
        </p:txBody>
      </p:sp>
      <p:grpSp>
        <p:nvGrpSpPr>
          <p:cNvPr id="7" name="组合 6">
            <a:extLst>
              <a:ext uri="{FF2B5EF4-FFF2-40B4-BE49-F238E27FC236}">
                <a16:creationId xmlns:a16="http://schemas.microsoft.com/office/drawing/2014/main" id="{EF29C809-3B37-46CF-85FE-8C4EB2A3CC2B}"/>
              </a:ext>
            </a:extLst>
          </p:cNvPr>
          <p:cNvGrpSpPr/>
          <p:nvPr/>
        </p:nvGrpSpPr>
        <p:grpSpPr>
          <a:xfrm>
            <a:off x="1979887" y="2759590"/>
            <a:ext cx="3782649" cy="2649981"/>
            <a:chOff x="6096000" y="1532277"/>
            <a:chExt cx="4297680" cy="2984269"/>
          </a:xfrm>
        </p:grpSpPr>
        <p:sp>
          <p:nvSpPr>
            <p:cNvPr id="8" name="矩形 7">
              <a:extLst>
                <a:ext uri="{FF2B5EF4-FFF2-40B4-BE49-F238E27FC236}">
                  <a16:creationId xmlns:a16="http://schemas.microsoft.com/office/drawing/2014/main" id="{31A492F2-512E-4FD1-B7D5-4005E63D5975}"/>
                </a:ext>
              </a:extLst>
            </p:cNvPr>
            <p:cNvSpPr/>
            <p:nvPr/>
          </p:nvSpPr>
          <p:spPr>
            <a:xfrm>
              <a:off x="6096000" y="1532277"/>
              <a:ext cx="4297680" cy="298426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9" name="矩形 8">
                  <a:extLst>
                    <a:ext uri="{FF2B5EF4-FFF2-40B4-BE49-F238E27FC236}">
                      <a16:creationId xmlns:a16="http://schemas.microsoft.com/office/drawing/2014/main" id="{E8C81A07-540C-4821-B445-534A2AD14D5D}"/>
                    </a:ext>
                  </a:extLst>
                </p:cNvPr>
                <p:cNvSpPr/>
                <p:nvPr/>
              </p:nvSpPr>
              <p:spPr>
                <a:xfrm>
                  <a:off x="7955281" y="2880360"/>
                  <a:ext cx="1152697" cy="746724"/>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n-US" altLang="zh-CN" b="0" i="1" smtClean="0">
                                <a:solidFill>
                                  <a:schemeClr val="tx1"/>
                                </a:solidFill>
                                <a:latin typeface="Cambria Math" panose="02040503050406030204" pitchFamily="18" charset="0"/>
                              </a:rPr>
                            </m:ctrlPr>
                          </m:sSubSupPr>
                          <m:e>
                            <m:r>
                              <a:rPr lang="en-US" altLang="zh-CN" b="0" i="1" smtClean="0">
                                <a:solidFill>
                                  <a:schemeClr val="tx1"/>
                                </a:solidFill>
                                <a:latin typeface="Cambria Math" panose="02040503050406030204" pitchFamily="18" charset="0"/>
                              </a:rPr>
                              <m:t>𝑆</m:t>
                            </m:r>
                          </m:e>
                          <m:sub>
                            <m:r>
                              <a:rPr lang="en-US" altLang="zh-CN" b="0" i="1" smtClean="0">
                                <a:solidFill>
                                  <a:schemeClr val="tx1"/>
                                </a:solidFill>
                                <a:latin typeface="Cambria Math" panose="02040503050406030204" pitchFamily="18" charset="0"/>
                              </a:rPr>
                              <m:t>𝑥𝑦</m:t>
                            </m:r>
                          </m:sub>
                          <m:sup>
                            <m:r>
                              <a:rPr lang="en-US" altLang="zh-CN" b="0" i="1" smtClean="0">
                                <a:solidFill>
                                  <a:schemeClr val="tx1"/>
                                </a:solidFill>
                                <a:latin typeface="Cambria Math" panose="02040503050406030204" pitchFamily="18" charset="0"/>
                              </a:rPr>
                              <m:t>2</m:t>
                            </m:r>
                          </m:sup>
                        </m:sSubSup>
                      </m:oMath>
                    </m:oMathPara>
                  </a14:m>
                  <a:endParaRPr lang="zh-CN" altLang="en-US" dirty="0"/>
                </a:p>
              </p:txBody>
            </p:sp>
          </mc:Choice>
          <mc:Fallback>
            <p:sp>
              <p:nvSpPr>
                <p:cNvPr id="9" name="矩形 8">
                  <a:extLst>
                    <a:ext uri="{FF2B5EF4-FFF2-40B4-BE49-F238E27FC236}">
                      <a16:creationId xmlns:a16="http://schemas.microsoft.com/office/drawing/2014/main" id="{E8C81A07-540C-4821-B445-534A2AD14D5D}"/>
                    </a:ext>
                  </a:extLst>
                </p:cNvPr>
                <p:cNvSpPr>
                  <a:spLocks noRot="1" noChangeAspect="1" noMove="1" noResize="1" noEditPoints="1" noAdjustHandles="1" noChangeArrowheads="1" noChangeShapeType="1" noTextEdit="1"/>
                </p:cNvSpPr>
                <p:nvPr/>
              </p:nvSpPr>
              <p:spPr>
                <a:xfrm>
                  <a:off x="7955281" y="2880360"/>
                  <a:ext cx="1152697" cy="746724"/>
                </a:xfrm>
                <a:prstGeom prst="rect">
                  <a:avLst/>
                </a:prstGeom>
                <a:blipFill>
                  <a:blip r:embed="rId3"/>
                  <a:stretch>
                    <a:fillRect/>
                  </a:stretch>
                </a:blipFill>
                <a:ln>
                  <a:solidFill>
                    <a:schemeClr val="tx1"/>
                  </a:solidFill>
                </a:ln>
              </p:spPr>
              <p:txBody>
                <a:bodyPr/>
                <a:lstStyle/>
                <a:p>
                  <a:r>
                    <a:rPr lang="zh-CN" altLang="en-US">
                      <a:noFill/>
                    </a:rPr>
                    <a:t> </a:t>
                  </a:r>
                </a:p>
              </p:txBody>
            </p:sp>
          </mc:Fallback>
        </mc:AlternateContent>
        <p:cxnSp>
          <p:nvCxnSpPr>
            <p:cNvPr id="10" name="直接连接符 9">
              <a:extLst>
                <a:ext uri="{FF2B5EF4-FFF2-40B4-BE49-F238E27FC236}">
                  <a16:creationId xmlns:a16="http://schemas.microsoft.com/office/drawing/2014/main" id="{BDFA8B91-36D3-4A4D-B505-4B2785AC6357}"/>
                </a:ext>
              </a:extLst>
            </p:cNvPr>
            <p:cNvCxnSpPr>
              <a:cxnSpLocks/>
            </p:cNvCxnSpPr>
            <p:nvPr/>
          </p:nvCxnSpPr>
          <p:spPr>
            <a:xfrm flipH="1" flipV="1">
              <a:off x="7955280" y="1532277"/>
              <a:ext cx="2387" cy="1348082"/>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9B96128C-D594-43AE-AB81-CE76E0B78DC7}"/>
                </a:ext>
              </a:extLst>
            </p:cNvPr>
            <p:cNvCxnSpPr>
              <a:cxnSpLocks/>
            </p:cNvCxnSpPr>
            <p:nvPr/>
          </p:nvCxnSpPr>
          <p:spPr>
            <a:xfrm flipH="1">
              <a:off x="6096000" y="2880359"/>
              <a:ext cx="1859280" cy="0"/>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9FE0503B-A171-43B7-9D88-70584FFE9A2A}"/>
                </a:ext>
              </a:extLst>
            </p:cNvPr>
            <p:cNvCxnSpPr>
              <a:cxnSpLocks/>
            </p:cNvCxnSpPr>
            <p:nvPr/>
          </p:nvCxnSpPr>
          <p:spPr>
            <a:xfrm flipV="1">
              <a:off x="9107980" y="1532277"/>
              <a:ext cx="0" cy="1348082"/>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654563FA-9F8D-4DD0-A7DB-15D5EA2BA1A7}"/>
                </a:ext>
              </a:extLst>
            </p:cNvPr>
            <p:cNvCxnSpPr>
              <a:cxnSpLocks/>
            </p:cNvCxnSpPr>
            <p:nvPr/>
          </p:nvCxnSpPr>
          <p:spPr>
            <a:xfrm flipH="1">
              <a:off x="6096000" y="3627085"/>
              <a:ext cx="1859280" cy="0"/>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59507BB1-2823-4C68-8402-D98607C4D5C4}"/>
                </a:ext>
              </a:extLst>
            </p:cNvPr>
            <p:cNvSpPr txBox="1"/>
            <p:nvPr/>
          </p:nvSpPr>
          <p:spPr>
            <a:xfrm>
              <a:off x="7271670" y="2422907"/>
              <a:ext cx="684803" cy="369332"/>
            </a:xfrm>
            <a:prstGeom prst="rect">
              <a:avLst/>
            </a:prstGeom>
            <a:noFill/>
          </p:spPr>
          <p:txBody>
            <a:bodyPr wrap="none" rtlCol="0">
              <a:spAutoFit/>
            </a:bodyPr>
            <a:lstStyle/>
            <a:p>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x, y</a:t>
              </a:r>
              <a:r>
                <a:rPr lang="en-US" altLang="zh-CN"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p:txBody>
        </p:sp>
        <p:sp>
          <p:nvSpPr>
            <p:cNvPr id="15" name="文本框 14">
              <a:extLst>
                <a:ext uri="{FF2B5EF4-FFF2-40B4-BE49-F238E27FC236}">
                  <a16:creationId xmlns:a16="http://schemas.microsoft.com/office/drawing/2014/main" id="{CBA49139-F335-4FD4-923D-F5B43F88724A}"/>
                </a:ext>
              </a:extLst>
            </p:cNvPr>
            <p:cNvSpPr txBox="1"/>
            <p:nvPr/>
          </p:nvSpPr>
          <p:spPr>
            <a:xfrm>
              <a:off x="9036022" y="2502897"/>
              <a:ext cx="957313" cy="369332"/>
            </a:xfrm>
            <a:prstGeom prst="rect">
              <a:avLst/>
            </a:prstGeom>
            <a:noFill/>
          </p:spPr>
          <p:txBody>
            <a:bodyPr wrap="none" rtlCol="0">
              <a:spAutoFit/>
            </a:bodyPr>
            <a:lstStyle/>
            <a:p>
              <a:r>
                <a:rPr lang="en-US" altLang="zh-CN" dirty="0">
                  <a:latin typeface="Times New Roman" panose="02020603050405020304" pitchFamily="18" charset="0"/>
                  <a:cs typeface="Times New Roman" panose="02020603050405020304" pitchFamily="18" charset="0"/>
                </a:rPr>
                <a:t>(</a:t>
              </a:r>
              <a:r>
                <a:rPr lang="en-US" altLang="zh-CN" i="1" dirty="0" err="1">
                  <a:latin typeface="Times New Roman" panose="02020603050405020304" pitchFamily="18" charset="0"/>
                  <a:cs typeface="Times New Roman" panose="02020603050405020304" pitchFamily="18" charset="0"/>
                </a:rPr>
                <a:t>x+w</a:t>
              </a:r>
              <a:r>
                <a:rPr lang="en-US" altLang="zh-CN" i="1" dirty="0">
                  <a:latin typeface="Times New Roman" panose="02020603050405020304" pitchFamily="18" charset="0"/>
                  <a:cs typeface="Times New Roman" panose="02020603050405020304" pitchFamily="18" charset="0"/>
                </a:rPr>
                <a:t>, y</a:t>
              </a:r>
              <a:r>
                <a:rPr lang="en-US" altLang="zh-CN"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p:txBody>
        </p:sp>
        <p:sp>
          <p:nvSpPr>
            <p:cNvPr id="16" name="文本框 15">
              <a:extLst>
                <a:ext uri="{FF2B5EF4-FFF2-40B4-BE49-F238E27FC236}">
                  <a16:creationId xmlns:a16="http://schemas.microsoft.com/office/drawing/2014/main" id="{DEF952FA-140A-4CA0-B2AA-1BE921728461}"/>
                </a:ext>
              </a:extLst>
            </p:cNvPr>
            <p:cNvSpPr txBox="1"/>
            <p:nvPr/>
          </p:nvSpPr>
          <p:spPr>
            <a:xfrm>
              <a:off x="7322793" y="3586323"/>
              <a:ext cx="922047" cy="369332"/>
            </a:xfrm>
            <a:prstGeom prst="rect">
              <a:avLst/>
            </a:prstGeom>
            <a:noFill/>
          </p:spPr>
          <p:txBody>
            <a:bodyPr wrap="none" rtlCol="0">
              <a:spAutoFit/>
            </a:bodyPr>
            <a:lstStyle/>
            <a:p>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x, </a:t>
              </a:r>
              <a:r>
                <a:rPr lang="en-US" altLang="zh-CN" i="1" dirty="0" err="1">
                  <a:latin typeface="Times New Roman" panose="02020603050405020304" pitchFamily="18" charset="0"/>
                  <a:cs typeface="Times New Roman" panose="02020603050405020304" pitchFamily="18" charset="0"/>
                </a:rPr>
                <a:t>y+h</a:t>
              </a:r>
              <a:r>
                <a:rPr lang="en-US" altLang="zh-CN"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p:txBody>
        </p:sp>
        <p:sp>
          <p:nvSpPr>
            <p:cNvPr id="17" name="文本框 16">
              <a:extLst>
                <a:ext uri="{FF2B5EF4-FFF2-40B4-BE49-F238E27FC236}">
                  <a16:creationId xmlns:a16="http://schemas.microsoft.com/office/drawing/2014/main" id="{CE309A63-24C0-4214-8F93-281AE1A5FD1D}"/>
                </a:ext>
              </a:extLst>
            </p:cNvPr>
            <p:cNvSpPr txBox="1"/>
            <p:nvPr/>
          </p:nvSpPr>
          <p:spPr>
            <a:xfrm>
              <a:off x="8857744" y="3608454"/>
              <a:ext cx="1237839" cy="369332"/>
            </a:xfrm>
            <a:prstGeom prst="rect">
              <a:avLst/>
            </a:prstGeom>
            <a:noFill/>
          </p:spPr>
          <p:txBody>
            <a:bodyPr wrap="none" rtlCol="0">
              <a:spAutoFit/>
            </a:bodyPr>
            <a:lstStyle/>
            <a:p>
              <a:r>
                <a:rPr lang="en-US" altLang="zh-CN" dirty="0">
                  <a:latin typeface="Times New Roman" panose="02020603050405020304" pitchFamily="18" charset="0"/>
                  <a:cs typeface="Times New Roman" panose="02020603050405020304" pitchFamily="18" charset="0"/>
                </a:rPr>
                <a:t>(</a:t>
              </a:r>
              <a:r>
                <a:rPr lang="en-US" altLang="zh-CN" i="1" dirty="0" err="1">
                  <a:latin typeface="Times New Roman" panose="02020603050405020304" pitchFamily="18" charset="0"/>
                  <a:cs typeface="Times New Roman" panose="02020603050405020304" pitchFamily="18" charset="0"/>
                </a:rPr>
                <a:t>x+w</a:t>
              </a:r>
              <a:r>
                <a:rPr lang="en-US" altLang="zh-CN" i="1" dirty="0">
                  <a:latin typeface="Times New Roman" panose="02020603050405020304" pitchFamily="18" charset="0"/>
                  <a:cs typeface="Times New Roman" panose="02020603050405020304" pitchFamily="18" charset="0"/>
                </a:rPr>
                <a:t>, </a:t>
              </a:r>
              <a:r>
                <a:rPr lang="en-US" altLang="zh-CN" i="1" dirty="0" err="1">
                  <a:latin typeface="Times New Roman" panose="02020603050405020304" pitchFamily="18" charset="0"/>
                  <a:cs typeface="Times New Roman" panose="02020603050405020304" pitchFamily="18" charset="0"/>
                </a:rPr>
                <a:t>y+h</a:t>
              </a:r>
              <a:r>
                <a:rPr lang="en-US" altLang="zh-CN"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p:txBody>
        </p:sp>
      </p:grpSp>
      <mc:AlternateContent xmlns:mc="http://schemas.openxmlformats.org/markup-compatibility/2006">
        <mc:Choice xmlns:a14="http://schemas.microsoft.com/office/drawing/2010/main" Requires="a14">
          <p:sp>
            <p:nvSpPr>
              <p:cNvPr id="18" name="矩形 17">
                <a:extLst>
                  <a:ext uri="{FF2B5EF4-FFF2-40B4-BE49-F238E27FC236}">
                    <a16:creationId xmlns:a16="http://schemas.microsoft.com/office/drawing/2014/main" id="{B49E0C43-4614-4CC6-8841-4C7AFA77E9C7}"/>
                  </a:ext>
                </a:extLst>
              </p:cNvPr>
              <p:cNvSpPr/>
              <p:nvPr/>
            </p:nvSpPr>
            <p:spPr>
              <a:xfrm>
                <a:off x="5980167" y="2759590"/>
                <a:ext cx="2901282" cy="1477328"/>
              </a:xfrm>
              <a:prstGeom prst="rect">
                <a:avLst/>
              </a:prstGeom>
            </p:spPr>
            <p:txBody>
              <a:bodyPr wrap="square">
                <a:spAutoFit/>
              </a:bodyPr>
              <a:lstStyle/>
              <a:p>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积分图：</a:t>
                </a:r>
                <a:endParaRPr lang="en-US" altLang="zh-CN" kern="100" dirty="0">
                  <a:latin typeface="Times New Roman" panose="02020603050405020304" pitchFamily="18" charset="0"/>
                  <a:ea typeface="宋体" panose="02010600030101010101" pitchFamily="2" charset="-122"/>
                  <a:cs typeface="Times New Roman" panose="02020603050405020304" pitchFamily="18" charset="0"/>
                </a:endParaRPr>
              </a:p>
              <a:p>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积分图</a:t>
                </a:r>
                <a:r>
                  <a:rPr lang="en-US" altLang="zh-CN" i="1" kern="100" dirty="0">
                    <a:latin typeface="Times New Roman" panose="02020603050405020304" pitchFamily="18" charset="0"/>
                    <a:ea typeface="宋体" panose="02010600030101010101" pitchFamily="2" charset="-122"/>
                  </a:rPr>
                  <a:t>I</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在</a:t>
                </a:r>
                <a:r>
                  <a:rPr lang="zh-CN" altLang="zh-CN" kern="100" dirty="0">
                    <a:ea typeface="Times New Roman" panose="02020603050405020304" pitchFamily="18" charset="0"/>
                  </a:rPr>
                  <a:t> </a:t>
                </a:r>
                <a14:m>
                  <m:oMath xmlns:m="http://schemas.openxmlformats.org/officeDocument/2006/math">
                    <m:r>
                      <a:rPr lang="en-US" altLang="zh-CN" kern="100">
                        <a:latin typeface="Cambria Math" panose="02040503050406030204" pitchFamily="18" charset="0"/>
                        <a:ea typeface="宋体" panose="02010600030101010101" pitchFamily="2" charset="-122"/>
                        <a:cs typeface="Times New Roman" panose="02020603050405020304" pitchFamily="18" charset="0"/>
                      </a:rPr>
                      <m:t>(</m:t>
                    </m:r>
                    <m:r>
                      <a:rPr lang="en-US" altLang="zh-CN" i="1" kern="100">
                        <a:latin typeface="Cambria Math" panose="02040503050406030204" pitchFamily="18" charset="0"/>
                        <a:ea typeface="宋体" panose="02010600030101010101" pitchFamily="2" charset="-122"/>
                        <a:cs typeface="Times New Roman" panose="02020603050405020304" pitchFamily="18" charset="0"/>
                      </a:rPr>
                      <m:t>𝑥</m:t>
                    </m:r>
                    <m:r>
                      <a:rPr lang="en-US" altLang="zh-CN" i="1" kern="100" smtClean="0">
                        <a:latin typeface="Cambria Math" panose="02040503050406030204" pitchFamily="18" charset="0"/>
                        <a:ea typeface="宋体" panose="02010600030101010101" pitchFamily="2" charset="-122"/>
                        <a:cs typeface="Times New Roman" panose="02020603050405020304" pitchFamily="18" charset="0"/>
                      </a:rPr>
                      <m:t>, </m:t>
                    </m:r>
                    <m:r>
                      <a:rPr lang="en-US" altLang="zh-CN" i="1" kern="100" smtClean="0">
                        <a:latin typeface="Cambria Math" panose="02040503050406030204" pitchFamily="18" charset="0"/>
                        <a:ea typeface="宋体" panose="02010600030101010101" pitchFamily="2" charset="-122"/>
                        <a:cs typeface="Times New Roman" panose="02020603050405020304" pitchFamily="18" charset="0"/>
                      </a:rPr>
                      <m:t>𝑦</m:t>
                    </m:r>
                    <m:r>
                      <a:rPr lang="en-US" altLang="zh-CN" kern="100">
                        <a:latin typeface="Cambria Math" panose="02040503050406030204" pitchFamily="18" charset="0"/>
                        <a:ea typeface="宋体" panose="02010600030101010101" pitchFamily="2" charset="-122"/>
                        <a:cs typeface="Times New Roman" panose="02020603050405020304" pitchFamily="18" charset="0"/>
                      </a:rPr>
                      <m:t>)</m:t>
                    </m:r>
                  </m:oMath>
                </a14:m>
                <a:r>
                  <a:rPr lang="en-US" altLang="zh-CN" kern="100" dirty="0">
                    <a:latin typeface="Times New Roman" panose="02020603050405020304" pitchFamily="18" charset="0"/>
                    <a:ea typeface="宋体" panose="02010600030101010101" pitchFamily="2" charset="-122"/>
                  </a:rPr>
                  <a:t> </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处的灰度值</a:t>
                </a:r>
                <a14:m>
                  <m:oMath xmlns:m="http://schemas.openxmlformats.org/officeDocument/2006/math">
                    <m:r>
                      <a:rPr lang="zh-CN" altLang="zh-CN" kern="100">
                        <a:latin typeface="Cambria Math" panose="02040503050406030204" pitchFamily="18" charset="0"/>
                        <a:ea typeface="Cambria Math" panose="02040503050406030204" pitchFamily="18" charset="0"/>
                        <a:cs typeface="Times New Roman" panose="02020603050405020304" pitchFamily="18" charset="0"/>
                      </a:rPr>
                      <m:t> </m:t>
                    </m:r>
                    <m:r>
                      <a:rPr lang="en-US" altLang="zh-CN" i="1" kern="100">
                        <a:latin typeface="Cambria Math" panose="02040503050406030204" pitchFamily="18" charset="0"/>
                        <a:ea typeface="Cambria Math" panose="02040503050406030204" pitchFamily="18" charset="0"/>
                        <a:cs typeface="Times New Roman" panose="02020603050405020304" pitchFamily="18" charset="0"/>
                      </a:rPr>
                      <m:t>𝐼</m:t>
                    </m:r>
                    <m:r>
                      <a:rPr lang="en-US" altLang="zh-CN" i="1" kern="100">
                        <a:latin typeface="Cambria Math" panose="02040503050406030204" pitchFamily="18" charset="0"/>
                        <a:ea typeface="Cambria Math" panose="02040503050406030204" pitchFamily="18" charset="0"/>
                        <a:cs typeface="Times New Roman" panose="02020603050405020304" pitchFamily="18" charset="0"/>
                      </a:rPr>
                      <m:t> (</m:t>
                    </m:r>
                    <m:r>
                      <a:rPr lang="en-US" altLang="zh-CN" i="1" kern="100">
                        <a:latin typeface="Cambria Math" panose="02040503050406030204" pitchFamily="18" charset="0"/>
                        <a:ea typeface="Cambria Math" panose="02040503050406030204" pitchFamily="18" charset="0"/>
                        <a:cs typeface="Times New Roman" panose="02020603050405020304" pitchFamily="18" charset="0"/>
                      </a:rPr>
                      <m:t>𝑥</m:t>
                    </m:r>
                    <m:r>
                      <a:rPr lang="en-US" altLang="zh-CN" i="1" kern="100">
                        <a:latin typeface="Cambria Math" panose="02040503050406030204" pitchFamily="18" charset="0"/>
                        <a:ea typeface="Cambria Math" panose="02040503050406030204" pitchFamily="18" charset="0"/>
                        <a:cs typeface="Times New Roman" panose="02020603050405020304" pitchFamily="18" charset="0"/>
                      </a:rPr>
                      <m:t>,</m:t>
                    </m:r>
                    <m:r>
                      <a:rPr lang="en-US" altLang="zh-CN" i="1" kern="100">
                        <a:latin typeface="Cambria Math" panose="02040503050406030204" pitchFamily="18" charset="0"/>
                        <a:ea typeface="Cambria Math" panose="02040503050406030204" pitchFamily="18" charset="0"/>
                        <a:cs typeface="Times New Roman" panose="02020603050405020304" pitchFamily="18" charset="0"/>
                      </a:rPr>
                      <m:t>𝑦</m:t>
                    </m:r>
                    <m:r>
                      <a:rPr lang="en-US" altLang="zh-CN" i="1" kern="100">
                        <a:latin typeface="Cambria Math" panose="02040503050406030204" pitchFamily="18" charset="0"/>
                        <a:ea typeface="Cambria Math" panose="02040503050406030204" pitchFamily="18" charset="0"/>
                        <a:cs typeface="Times New Roman" panose="02020603050405020304" pitchFamily="18" charset="0"/>
                      </a:rPr>
                      <m:t>)</m:t>
                    </m:r>
                    <m:r>
                      <a:rPr lang="en-US" altLang="zh-CN" kern="100">
                        <a:latin typeface="Cambria Math" panose="02040503050406030204" pitchFamily="18" charset="0"/>
                        <a:ea typeface="Cambria Math" panose="02040503050406030204" pitchFamily="18" charset="0"/>
                        <a:cs typeface="Times New Roman" panose="02020603050405020304" pitchFamily="18" charset="0"/>
                      </a:rPr>
                      <m:t> </m:t>
                    </m:r>
                  </m:oMath>
                </a14:m>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为图像</a:t>
                </a:r>
                <a:r>
                  <a:rPr lang="en-US" altLang="zh-CN" i="1" kern="100" dirty="0">
                    <a:latin typeface="Times New Roman" panose="02020603050405020304" pitchFamily="18" charset="0"/>
                    <a:ea typeface="宋体" panose="02010600030101010101" pitchFamily="2" charset="-122"/>
                  </a:rPr>
                  <a:t>S</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中该点左上方所有像素点灰度值</a:t>
                </a: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平方</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之和</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a:t>
                </a:r>
              </a:p>
            </p:txBody>
          </p:sp>
        </mc:Choice>
        <mc:Fallback>
          <p:sp>
            <p:nvSpPr>
              <p:cNvPr id="18" name="矩形 17">
                <a:extLst>
                  <a:ext uri="{FF2B5EF4-FFF2-40B4-BE49-F238E27FC236}">
                    <a16:creationId xmlns:a16="http://schemas.microsoft.com/office/drawing/2014/main" id="{B49E0C43-4614-4CC6-8841-4C7AFA77E9C7}"/>
                  </a:ext>
                </a:extLst>
              </p:cNvPr>
              <p:cNvSpPr>
                <a:spLocks noRot="1" noChangeAspect="1" noMove="1" noResize="1" noEditPoints="1" noAdjustHandles="1" noChangeArrowheads="1" noChangeShapeType="1" noTextEdit="1"/>
              </p:cNvSpPr>
              <p:nvPr/>
            </p:nvSpPr>
            <p:spPr>
              <a:xfrm>
                <a:off x="5980167" y="2759590"/>
                <a:ext cx="2901282" cy="1477328"/>
              </a:xfrm>
              <a:prstGeom prst="rect">
                <a:avLst/>
              </a:prstGeom>
              <a:blipFill>
                <a:blip r:embed="rId4"/>
                <a:stretch>
                  <a:fillRect l="-1891" t="-3306" b="-619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9" name="矩形 18">
                <a:extLst>
                  <a:ext uri="{FF2B5EF4-FFF2-40B4-BE49-F238E27FC236}">
                    <a16:creationId xmlns:a16="http://schemas.microsoft.com/office/drawing/2014/main" id="{61AC3441-AC74-44FB-A0C5-200772D2E4AB}"/>
                  </a:ext>
                </a:extLst>
              </p:cNvPr>
              <p:cNvSpPr/>
              <p:nvPr/>
            </p:nvSpPr>
            <p:spPr>
              <a:xfrm>
                <a:off x="6047131" y="4236918"/>
                <a:ext cx="2603598" cy="84850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𝐼</m:t>
                      </m:r>
                      <m:d>
                        <m:dPr>
                          <m:ctrlPr>
                            <a:rPr lang="zh-CN" altLang="en-US" i="1">
                              <a:latin typeface="Cambria Math" panose="02040503050406030204" pitchFamily="18" charset="0"/>
                            </a:rPr>
                          </m:ctrlPr>
                        </m:dPr>
                        <m:e>
                          <m:r>
                            <a:rPr lang="zh-CN" altLang="en-US" i="1">
                              <a:latin typeface="Cambria Math" panose="02040503050406030204" pitchFamily="18" charset="0"/>
                            </a:rPr>
                            <m:t>𝑥</m:t>
                          </m:r>
                          <m:r>
                            <a:rPr lang="zh-CN" altLang="en-US" i="0">
                              <a:latin typeface="Cambria Math" panose="02040503050406030204" pitchFamily="18" charset="0"/>
                            </a:rPr>
                            <m:t>,</m:t>
                          </m:r>
                          <m:r>
                            <a:rPr lang="zh-CN" altLang="en-US" i="1">
                              <a:latin typeface="Cambria Math" panose="02040503050406030204" pitchFamily="18" charset="0"/>
                            </a:rPr>
                            <m:t>𝑦</m:t>
                          </m:r>
                        </m:e>
                      </m:d>
                      <m:r>
                        <a:rPr lang="zh-CN" altLang="en-US" i="0">
                          <a:latin typeface="Cambria Math" panose="02040503050406030204" pitchFamily="18" charset="0"/>
                        </a:rPr>
                        <m:t>=</m:t>
                      </m:r>
                      <m:nary>
                        <m:naryPr>
                          <m:chr m:val="∑"/>
                          <m:limLoc m:val="undOvr"/>
                          <m:ctrlPr>
                            <a:rPr lang="zh-CN" altLang="en-US" i="1">
                              <a:latin typeface="Cambria Math" panose="02040503050406030204" pitchFamily="18" charset="0"/>
                            </a:rPr>
                          </m:ctrlPr>
                        </m:naryPr>
                        <m:sub>
                          <m:r>
                            <a:rPr lang="zh-CN" altLang="en-US" i="1">
                              <a:latin typeface="Cambria Math" panose="02040503050406030204" pitchFamily="18" charset="0"/>
                            </a:rPr>
                            <m:t>𝑠</m:t>
                          </m:r>
                          <m:r>
                            <a:rPr lang="zh-CN" altLang="en-US" i="0">
                              <a:latin typeface="Cambria Math" panose="02040503050406030204" pitchFamily="18" charset="0"/>
                            </a:rPr>
                            <m:t>=</m:t>
                          </m:r>
                          <m:r>
                            <a:rPr lang="en-US" altLang="zh-CN" b="0" i="1" smtClean="0">
                              <a:latin typeface="Cambria Math" panose="02040503050406030204" pitchFamily="18" charset="0"/>
                            </a:rPr>
                            <m:t>1</m:t>
                          </m:r>
                        </m:sub>
                        <m:sup>
                          <m:r>
                            <a:rPr lang="zh-CN" altLang="en-US" i="1">
                              <a:latin typeface="Cambria Math" panose="02040503050406030204" pitchFamily="18" charset="0"/>
                            </a:rPr>
                            <m:t>𝑦</m:t>
                          </m:r>
                        </m:sup>
                        <m:e>
                          <m:nary>
                            <m:naryPr>
                              <m:chr m:val="∑"/>
                              <m:limLoc m:val="undOvr"/>
                              <m:ctrlPr>
                                <a:rPr lang="zh-CN" altLang="en-US" i="1">
                                  <a:latin typeface="Cambria Math" panose="02040503050406030204" pitchFamily="18" charset="0"/>
                                </a:rPr>
                              </m:ctrlPr>
                            </m:naryPr>
                            <m:sub>
                              <m:r>
                                <a:rPr lang="zh-CN" altLang="en-US" i="1">
                                  <a:latin typeface="Cambria Math" panose="02040503050406030204" pitchFamily="18" charset="0"/>
                                </a:rPr>
                                <m:t>𝑡</m:t>
                              </m:r>
                              <m:r>
                                <a:rPr lang="zh-CN" altLang="en-US" i="0">
                                  <a:latin typeface="Cambria Math" panose="02040503050406030204" pitchFamily="18" charset="0"/>
                                </a:rPr>
                                <m:t>=</m:t>
                              </m:r>
                              <m:r>
                                <a:rPr lang="en-US" altLang="zh-CN" b="0" i="1" smtClean="0">
                                  <a:latin typeface="Cambria Math" panose="02040503050406030204" pitchFamily="18" charset="0"/>
                                </a:rPr>
                                <m:t>1</m:t>
                              </m:r>
                            </m:sub>
                            <m:sup>
                              <m:r>
                                <a:rPr lang="zh-CN" altLang="en-US" i="1">
                                  <a:latin typeface="Cambria Math" panose="02040503050406030204" pitchFamily="18" charset="0"/>
                                </a:rPr>
                                <m:t>𝑥</m:t>
                              </m:r>
                            </m:sup>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𝑆</m:t>
                                  </m:r>
                                </m:e>
                                <m:sup>
                                  <m:r>
                                    <a:rPr lang="en-US" altLang="zh-CN" b="0" i="1" smtClean="0">
                                      <a:latin typeface="Cambria Math" panose="02040503050406030204" pitchFamily="18" charset="0"/>
                                    </a:rPr>
                                    <m:t>2</m:t>
                                  </m:r>
                                </m:sup>
                              </m:sSup>
                              <m:d>
                                <m:dPr>
                                  <m:ctrlPr>
                                    <a:rPr lang="zh-CN" altLang="en-US" i="1">
                                      <a:latin typeface="Cambria Math" panose="02040503050406030204" pitchFamily="18" charset="0"/>
                                    </a:rPr>
                                  </m:ctrlPr>
                                </m:dPr>
                                <m:e>
                                  <m:r>
                                    <a:rPr lang="zh-CN" altLang="en-US" i="1">
                                      <a:latin typeface="Cambria Math" panose="02040503050406030204" pitchFamily="18" charset="0"/>
                                    </a:rPr>
                                    <m:t>𝑡</m:t>
                                  </m:r>
                                  <m:r>
                                    <a:rPr lang="zh-CN" altLang="en-US" i="0">
                                      <a:latin typeface="Cambria Math" panose="02040503050406030204" pitchFamily="18" charset="0"/>
                                    </a:rPr>
                                    <m:t>,</m:t>
                                  </m:r>
                                  <m:r>
                                    <a:rPr lang="zh-CN" altLang="en-US" i="1">
                                      <a:latin typeface="Cambria Math" panose="02040503050406030204" pitchFamily="18" charset="0"/>
                                    </a:rPr>
                                    <m:t>𝑠</m:t>
                                  </m:r>
                                </m:e>
                              </m:d>
                            </m:e>
                          </m:nary>
                        </m:e>
                      </m:nary>
                    </m:oMath>
                  </m:oMathPara>
                </a14:m>
                <a:endParaRPr lang="zh-CN" altLang="en-US" dirty="0"/>
              </a:p>
            </p:txBody>
          </p:sp>
        </mc:Choice>
        <mc:Fallback>
          <p:sp>
            <p:nvSpPr>
              <p:cNvPr id="19" name="矩形 18">
                <a:extLst>
                  <a:ext uri="{FF2B5EF4-FFF2-40B4-BE49-F238E27FC236}">
                    <a16:creationId xmlns:a16="http://schemas.microsoft.com/office/drawing/2014/main" id="{61AC3441-AC74-44FB-A0C5-200772D2E4AB}"/>
                  </a:ext>
                </a:extLst>
              </p:cNvPr>
              <p:cNvSpPr>
                <a:spLocks noRot="1" noChangeAspect="1" noMove="1" noResize="1" noEditPoints="1" noAdjustHandles="1" noChangeArrowheads="1" noChangeShapeType="1" noTextEdit="1"/>
              </p:cNvSpPr>
              <p:nvPr/>
            </p:nvSpPr>
            <p:spPr>
              <a:xfrm>
                <a:off x="6047131" y="4236918"/>
                <a:ext cx="2603598" cy="848502"/>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0" name="矩形 19">
                <a:extLst>
                  <a:ext uri="{FF2B5EF4-FFF2-40B4-BE49-F238E27FC236}">
                    <a16:creationId xmlns:a16="http://schemas.microsoft.com/office/drawing/2014/main" id="{44E1DFF9-0FB5-482C-87D0-E2CB4DCBCC68}"/>
                  </a:ext>
                </a:extLst>
              </p:cNvPr>
              <p:cNvSpPr/>
              <p:nvPr/>
            </p:nvSpPr>
            <p:spPr>
              <a:xfrm>
                <a:off x="2194419" y="5517624"/>
                <a:ext cx="6611488" cy="876843"/>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nary>
                        <m:naryPr>
                          <m:chr m:val="∑"/>
                          <m:limLoc m:val="undOvr"/>
                          <m:ctrlPr>
                            <a:rPr lang="zh-CN" altLang="en-US" i="1">
                              <a:latin typeface="Cambria Math" panose="02040503050406030204" pitchFamily="18" charset="0"/>
                            </a:rPr>
                          </m:ctrlPr>
                        </m:naryPr>
                        <m:sub>
                          <m:r>
                            <a:rPr lang="zh-CN" altLang="en-US" i="1">
                              <a:latin typeface="Cambria Math" panose="02040503050406030204" pitchFamily="18" charset="0"/>
                            </a:rPr>
                            <m:t>𝑠</m:t>
                          </m:r>
                          <m:r>
                            <a:rPr lang="zh-CN" altLang="en-US">
                              <a:latin typeface="Cambria Math" panose="02040503050406030204" pitchFamily="18" charset="0"/>
                            </a:rPr>
                            <m:t>=</m:t>
                          </m:r>
                          <m:r>
                            <a:rPr lang="en-US" altLang="zh-CN" i="1">
                              <a:latin typeface="Cambria Math" panose="02040503050406030204" pitchFamily="18" charset="0"/>
                            </a:rPr>
                            <m:t>1</m:t>
                          </m:r>
                        </m:sub>
                        <m:sup>
                          <m:r>
                            <a:rPr lang="zh-CN" altLang="en-US" i="1">
                              <a:latin typeface="Cambria Math" panose="02040503050406030204" pitchFamily="18" charset="0"/>
                            </a:rPr>
                            <m:t>h</m:t>
                          </m:r>
                        </m:sup>
                        <m:e>
                          <m:nary>
                            <m:naryPr>
                              <m:chr m:val="∑"/>
                              <m:limLoc m:val="undOvr"/>
                              <m:ctrlPr>
                                <a:rPr lang="zh-CN" altLang="en-US" i="1">
                                  <a:latin typeface="Cambria Math" panose="02040503050406030204" pitchFamily="18" charset="0"/>
                                </a:rPr>
                              </m:ctrlPr>
                            </m:naryPr>
                            <m:sub>
                              <m:r>
                                <a:rPr lang="zh-CN" altLang="en-US" i="1">
                                  <a:latin typeface="Cambria Math" panose="02040503050406030204" pitchFamily="18" charset="0"/>
                                </a:rPr>
                                <m:t>𝑡</m:t>
                              </m:r>
                              <m:r>
                                <a:rPr lang="zh-CN" altLang="en-US">
                                  <a:latin typeface="Cambria Math" panose="02040503050406030204" pitchFamily="18" charset="0"/>
                                </a:rPr>
                                <m:t>=</m:t>
                              </m:r>
                              <m:r>
                                <a:rPr lang="en-US" altLang="zh-CN" i="1">
                                  <a:latin typeface="Cambria Math" panose="02040503050406030204" pitchFamily="18" charset="0"/>
                                </a:rPr>
                                <m:t>1</m:t>
                              </m:r>
                            </m:sub>
                            <m:sup>
                              <m:r>
                                <a:rPr lang="zh-CN" altLang="en-US" i="1">
                                  <a:latin typeface="Cambria Math" panose="02040503050406030204" pitchFamily="18" charset="0"/>
                                </a:rPr>
                                <m:t>𝑤</m:t>
                              </m:r>
                            </m:sup>
                            <m:e>
                              <m:sSubSup>
                                <m:sSubSupPr>
                                  <m:ctrlPr>
                                    <a:rPr lang="en-US" altLang="zh-CN" i="1">
                                      <a:latin typeface="Cambria Math" panose="02040503050406030204" pitchFamily="18" charset="0"/>
                                    </a:rPr>
                                  </m:ctrlPr>
                                </m:sSubSupPr>
                                <m:e>
                                  <m:r>
                                    <a:rPr lang="zh-CN" altLang="en-US" i="1">
                                      <a:latin typeface="Cambria Math" panose="02040503050406030204" pitchFamily="18" charset="0"/>
                                    </a:rPr>
                                    <m:t>𝑆</m:t>
                                  </m:r>
                                </m:e>
                                <m:sub>
                                  <m:r>
                                    <a:rPr lang="en-US" altLang="zh-CN" i="1">
                                      <a:latin typeface="Cambria Math" panose="02040503050406030204" pitchFamily="18" charset="0"/>
                                    </a:rPr>
                                    <m:t>𝑥𝑦</m:t>
                                  </m:r>
                                </m:sub>
                                <m:sup>
                                  <m:r>
                                    <a:rPr lang="en-US" altLang="zh-CN" i="1">
                                      <a:latin typeface="Cambria Math" panose="02040503050406030204" pitchFamily="18" charset="0"/>
                                    </a:rPr>
                                    <m:t>2</m:t>
                                  </m:r>
                                </m:sup>
                              </m:sSubSup>
                            </m:e>
                          </m:nary>
                        </m:e>
                      </m:nary>
                      <m:r>
                        <a:rPr lang="en-US" altLang="zh-CN" b="0" i="1" smtClean="0">
                          <a:latin typeface="Cambria Math" panose="02040503050406030204" pitchFamily="18" charset="0"/>
                        </a:rPr>
                        <m:t>=</m:t>
                      </m:r>
                      <m:r>
                        <a:rPr lang="zh-CN" altLang="en-US" i="1">
                          <a:latin typeface="Cambria Math" panose="02040503050406030204" pitchFamily="18" charset="0"/>
                        </a:rPr>
                        <m:t>𝐼</m:t>
                      </m:r>
                      <m:d>
                        <m:dPr>
                          <m:ctrlPr>
                            <a:rPr lang="zh-CN" altLang="en-US" i="1">
                              <a:latin typeface="Cambria Math" panose="02040503050406030204" pitchFamily="18" charset="0"/>
                            </a:rPr>
                          </m:ctrlPr>
                        </m:dPr>
                        <m:e>
                          <m:r>
                            <a:rPr lang="zh-CN" altLang="en-US" i="1">
                              <a:latin typeface="Cambria Math" panose="02040503050406030204" pitchFamily="18" charset="0"/>
                            </a:rPr>
                            <m:t>𝑥</m:t>
                          </m:r>
                          <m:r>
                            <a:rPr lang="zh-CN" altLang="en-US" i="0">
                              <a:latin typeface="Cambria Math" panose="02040503050406030204" pitchFamily="18" charset="0"/>
                            </a:rPr>
                            <m:t>+</m:t>
                          </m:r>
                          <m:r>
                            <a:rPr lang="zh-CN" altLang="en-US" i="1">
                              <a:latin typeface="Cambria Math" panose="02040503050406030204" pitchFamily="18" charset="0"/>
                            </a:rPr>
                            <m:t>𝑤</m:t>
                          </m:r>
                          <m:r>
                            <a:rPr lang="zh-CN" altLang="en-US" i="0">
                              <a:latin typeface="Cambria Math" panose="02040503050406030204" pitchFamily="18" charset="0"/>
                            </a:rPr>
                            <m:t>,</m:t>
                          </m:r>
                          <m:r>
                            <a:rPr lang="zh-CN" altLang="en-US" i="1">
                              <a:latin typeface="Cambria Math" panose="02040503050406030204" pitchFamily="18" charset="0"/>
                            </a:rPr>
                            <m:t>𝑦</m:t>
                          </m:r>
                          <m:r>
                            <a:rPr lang="zh-CN" altLang="en-US" i="0">
                              <a:latin typeface="Cambria Math" panose="02040503050406030204" pitchFamily="18" charset="0"/>
                            </a:rPr>
                            <m:t>+</m:t>
                          </m:r>
                          <m:r>
                            <a:rPr lang="zh-CN" altLang="en-US" i="1">
                              <a:latin typeface="Cambria Math" panose="02040503050406030204" pitchFamily="18" charset="0"/>
                            </a:rPr>
                            <m:t>h</m:t>
                          </m:r>
                        </m:e>
                      </m:d>
                      <m:r>
                        <a:rPr lang="zh-CN" altLang="en-US" i="0">
                          <a:latin typeface="Cambria Math" panose="02040503050406030204" pitchFamily="18" charset="0"/>
                        </a:rPr>
                        <m:t>+</m:t>
                      </m:r>
                      <m:r>
                        <a:rPr lang="zh-CN" altLang="en-US" i="1">
                          <a:latin typeface="Cambria Math" panose="02040503050406030204" pitchFamily="18" charset="0"/>
                        </a:rPr>
                        <m:t>𝐼</m:t>
                      </m:r>
                      <m:d>
                        <m:dPr>
                          <m:ctrlPr>
                            <a:rPr lang="zh-CN" altLang="en-US" i="1">
                              <a:latin typeface="Cambria Math" panose="02040503050406030204" pitchFamily="18" charset="0"/>
                            </a:rPr>
                          </m:ctrlPr>
                        </m:dPr>
                        <m:e>
                          <m:r>
                            <a:rPr lang="zh-CN" altLang="en-US" i="1">
                              <a:latin typeface="Cambria Math" panose="02040503050406030204" pitchFamily="18" charset="0"/>
                            </a:rPr>
                            <m:t>𝑥</m:t>
                          </m:r>
                          <m:r>
                            <a:rPr lang="zh-CN" altLang="en-US" i="0">
                              <a:latin typeface="Cambria Math" panose="02040503050406030204" pitchFamily="18" charset="0"/>
                            </a:rPr>
                            <m:t>,</m:t>
                          </m:r>
                          <m:r>
                            <a:rPr lang="zh-CN" altLang="en-US" i="1">
                              <a:latin typeface="Cambria Math" panose="02040503050406030204" pitchFamily="18" charset="0"/>
                            </a:rPr>
                            <m:t>𝑦</m:t>
                          </m:r>
                        </m:e>
                      </m:d>
                      <m:r>
                        <a:rPr lang="zh-CN" altLang="en-US" i="0">
                          <a:latin typeface="Cambria Math" panose="02040503050406030204" pitchFamily="18" charset="0"/>
                        </a:rPr>
                        <m:t>−</m:t>
                      </m:r>
                      <m:r>
                        <a:rPr lang="zh-CN" altLang="en-US" i="1">
                          <a:latin typeface="Cambria Math" panose="02040503050406030204" pitchFamily="18" charset="0"/>
                        </a:rPr>
                        <m:t>𝐼</m:t>
                      </m:r>
                      <m:d>
                        <m:dPr>
                          <m:ctrlPr>
                            <a:rPr lang="zh-CN" altLang="en-US" i="1">
                              <a:latin typeface="Cambria Math" panose="02040503050406030204" pitchFamily="18" charset="0"/>
                            </a:rPr>
                          </m:ctrlPr>
                        </m:dPr>
                        <m:e>
                          <m:r>
                            <a:rPr lang="zh-CN" altLang="en-US" i="1">
                              <a:latin typeface="Cambria Math" panose="02040503050406030204" pitchFamily="18" charset="0"/>
                            </a:rPr>
                            <m:t>𝑥</m:t>
                          </m:r>
                          <m:r>
                            <a:rPr lang="zh-CN" altLang="en-US" i="0">
                              <a:latin typeface="Cambria Math" panose="02040503050406030204" pitchFamily="18" charset="0"/>
                            </a:rPr>
                            <m:t>+</m:t>
                          </m:r>
                          <m:r>
                            <a:rPr lang="zh-CN" altLang="en-US" i="1">
                              <a:latin typeface="Cambria Math" panose="02040503050406030204" pitchFamily="18" charset="0"/>
                            </a:rPr>
                            <m:t>𝑤</m:t>
                          </m:r>
                          <m:r>
                            <a:rPr lang="zh-CN" altLang="en-US" i="0">
                              <a:latin typeface="Cambria Math" panose="02040503050406030204" pitchFamily="18" charset="0"/>
                            </a:rPr>
                            <m:t>,</m:t>
                          </m:r>
                          <m:r>
                            <a:rPr lang="zh-CN" altLang="en-US" i="1">
                              <a:latin typeface="Cambria Math" panose="02040503050406030204" pitchFamily="18" charset="0"/>
                            </a:rPr>
                            <m:t>𝑦</m:t>
                          </m:r>
                        </m:e>
                      </m:d>
                      <m:r>
                        <a:rPr lang="zh-CN" altLang="en-US" i="0">
                          <a:latin typeface="Cambria Math" panose="02040503050406030204" pitchFamily="18" charset="0"/>
                        </a:rPr>
                        <m:t>−</m:t>
                      </m:r>
                      <m:r>
                        <a:rPr lang="zh-CN" altLang="en-US" i="1">
                          <a:latin typeface="Cambria Math" panose="02040503050406030204" pitchFamily="18" charset="0"/>
                        </a:rPr>
                        <m:t>𝐼</m:t>
                      </m:r>
                      <m:d>
                        <m:dPr>
                          <m:ctrlPr>
                            <a:rPr lang="zh-CN" altLang="en-US" i="1">
                              <a:latin typeface="Cambria Math" panose="02040503050406030204" pitchFamily="18" charset="0"/>
                            </a:rPr>
                          </m:ctrlPr>
                        </m:dPr>
                        <m:e>
                          <m:r>
                            <a:rPr lang="zh-CN" altLang="en-US" i="1">
                              <a:latin typeface="Cambria Math" panose="02040503050406030204" pitchFamily="18" charset="0"/>
                            </a:rPr>
                            <m:t>𝑥</m:t>
                          </m:r>
                          <m:r>
                            <a:rPr lang="zh-CN" altLang="en-US" i="0">
                              <a:latin typeface="Cambria Math" panose="02040503050406030204" pitchFamily="18" charset="0"/>
                            </a:rPr>
                            <m:t>,</m:t>
                          </m:r>
                          <m:r>
                            <a:rPr lang="zh-CN" altLang="en-US" i="1">
                              <a:latin typeface="Cambria Math" panose="02040503050406030204" pitchFamily="18" charset="0"/>
                            </a:rPr>
                            <m:t>𝑦</m:t>
                          </m:r>
                          <m:r>
                            <a:rPr lang="zh-CN" altLang="en-US" i="0">
                              <a:latin typeface="Cambria Math" panose="02040503050406030204" pitchFamily="18" charset="0"/>
                            </a:rPr>
                            <m:t>+</m:t>
                          </m:r>
                          <m:r>
                            <a:rPr lang="zh-CN" altLang="en-US" i="1">
                              <a:latin typeface="Cambria Math" panose="02040503050406030204" pitchFamily="18" charset="0"/>
                            </a:rPr>
                            <m:t>h</m:t>
                          </m:r>
                        </m:e>
                      </m:d>
                    </m:oMath>
                  </m:oMathPara>
                </a14:m>
                <a:endParaRPr lang="zh-CN" altLang="en-US" dirty="0"/>
              </a:p>
            </p:txBody>
          </p:sp>
        </mc:Choice>
        <mc:Fallback>
          <p:sp>
            <p:nvSpPr>
              <p:cNvPr id="20" name="矩形 19">
                <a:extLst>
                  <a:ext uri="{FF2B5EF4-FFF2-40B4-BE49-F238E27FC236}">
                    <a16:creationId xmlns:a16="http://schemas.microsoft.com/office/drawing/2014/main" id="{44E1DFF9-0FB5-482C-87D0-E2CB4DCBCC68}"/>
                  </a:ext>
                </a:extLst>
              </p:cNvPr>
              <p:cNvSpPr>
                <a:spLocks noRot="1" noChangeAspect="1" noMove="1" noResize="1" noEditPoints="1" noAdjustHandles="1" noChangeArrowheads="1" noChangeShapeType="1" noTextEdit="1"/>
              </p:cNvSpPr>
              <p:nvPr/>
            </p:nvSpPr>
            <p:spPr>
              <a:xfrm>
                <a:off x="2194419" y="5517624"/>
                <a:ext cx="6611488" cy="876843"/>
              </a:xfrm>
              <a:prstGeom prst="rect">
                <a:avLst/>
              </a:prstGeom>
              <a:blipFill>
                <a:blip r:embed="rId6"/>
                <a:stretch>
                  <a:fillRect/>
                </a:stretch>
              </a:blipFill>
            </p:spPr>
            <p:txBody>
              <a:bodyPr/>
              <a:lstStyle/>
              <a:p>
                <a:r>
                  <a:rPr lang="zh-CN" altLang="en-US">
                    <a:noFill/>
                  </a:rPr>
                  <a:t> </a:t>
                </a:r>
              </a:p>
            </p:txBody>
          </p:sp>
        </mc:Fallback>
      </mc:AlternateContent>
      <p:sp>
        <p:nvSpPr>
          <p:cNvPr id="21" name="文本框 20">
            <a:extLst>
              <a:ext uri="{FF2B5EF4-FFF2-40B4-BE49-F238E27FC236}">
                <a16:creationId xmlns:a16="http://schemas.microsoft.com/office/drawing/2014/main" id="{B5D26D1C-6671-456D-AD34-35FC9BB14151}"/>
              </a:ext>
            </a:extLst>
          </p:cNvPr>
          <p:cNvSpPr txBox="1"/>
          <p:nvPr/>
        </p:nvSpPr>
        <p:spPr>
          <a:xfrm>
            <a:off x="494024" y="5771380"/>
            <a:ext cx="1851789" cy="369332"/>
          </a:xfrm>
          <a:prstGeom prst="rect">
            <a:avLst/>
          </a:prstGeom>
          <a:noFill/>
        </p:spPr>
        <p:txBody>
          <a:bodyPr wrap="none" rtlCol="0">
            <a:spAutoFit/>
          </a:bodyPr>
          <a:lstStyle/>
          <a:p>
            <a:r>
              <a:rPr lang="zh-CN" altLang="en-US" dirty="0"/>
              <a:t>任意子图的能量</a:t>
            </a:r>
            <a:r>
              <a:rPr lang="en-US" altLang="zh-CN" dirty="0"/>
              <a:t>:</a:t>
            </a:r>
            <a:endParaRPr lang="zh-CN" altLang="en-US" dirty="0"/>
          </a:p>
        </p:txBody>
      </p:sp>
      <p:sp>
        <p:nvSpPr>
          <p:cNvPr id="23" name="矩形 22">
            <a:extLst>
              <a:ext uri="{FF2B5EF4-FFF2-40B4-BE49-F238E27FC236}">
                <a16:creationId xmlns:a16="http://schemas.microsoft.com/office/drawing/2014/main" id="{15F66845-D75C-4CFB-BD5B-FAE32404F7B9}"/>
              </a:ext>
            </a:extLst>
          </p:cNvPr>
          <p:cNvSpPr/>
          <p:nvPr/>
        </p:nvSpPr>
        <p:spPr>
          <a:xfrm>
            <a:off x="1999132" y="2774761"/>
            <a:ext cx="1615119" cy="1844982"/>
          </a:xfrm>
          <a:prstGeom prst="rect">
            <a:avLst/>
          </a:prstGeom>
          <a:noFill/>
          <a:ln w="47625">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8886964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218C8536-F953-46B8-AC69-BBCD21DDBAAA}"/>
              </a:ext>
            </a:extLst>
          </p:cNvPr>
          <p:cNvSpPr>
            <a:spLocks noGrp="1"/>
          </p:cNvSpPr>
          <p:nvPr>
            <p:ph type="title"/>
          </p:nvPr>
        </p:nvSpPr>
        <p:spPr/>
        <p:txBody>
          <a:bodyPr/>
          <a:lstStyle/>
          <a:p>
            <a:r>
              <a:rPr lang="zh-CN" altLang="en-US" dirty="0"/>
              <a:t>积分图</a:t>
            </a:r>
          </a:p>
        </p:txBody>
      </p:sp>
      <mc:AlternateContent xmlns:mc="http://schemas.openxmlformats.org/markup-compatibility/2006">
        <mc:Choice xmlns:a14="http://schemas.microsoft.com/office/drawing/2010/main" Requires="a14">
          <p:sp>
            <p:nvSpPr>
              <p:cNvPr id="4" name="矩形 3">
                <a:extLst>
                  <a:ext uri="{FF2B5EF4-FFF2-40B4-BE49-F238E27FC236}">
                    <a16:creationId xmlns:a16="http://schemas.microsoft.com/office/drawing/2014/main" id="{128B6280-0ED5-4369-BA46-4D68E89C6075}"/>
                  </a:ext>
                </a:extLst>
              </p:cNvPr>
              <p:cNvSpPr/>
              <p:nvPr/>
            </p:nvSpPr>
            <p:spPr>
              <a:xfrm>
                <a:off x="494024" y="1882748"/>
                <a:ext cx="1268232" cy="876843"/>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nary>
                        <m:naryPr>
                          <m:chr m:val="∑"/>
                          <m:limLoc m:val="undOvr"/>
                          <m:ctrlPr>
                            <a:rPr lang="zh-CN" altLang="en-US" i="1">
                              <a:latin typeface="Cambria Math" panose="02040503050406030204" pitchFamily="18" charset="0"/>
                            </a:rPr>
                          </m:ctrlPr>
                        </m:naryPr>
                        <m:sub>
                          <m:r>
                            <a:rPr lang="zh-CN" altLang="en-US" i="1">
                              <a:latin typeface="Cambria Math" panose="02040503050406030204" pitchFamily="18" charset="0"/>
                            </a:rPr>
                            <m:t>𝑠</m:t>
                          </m:r>
                          <m:r>
                            <a:rPr lang="zh-CN" altLang="en-US">
                              <a:latin typeface="Cambria Math" panose="02040503050406030204" pitchFamily="18" charset="0"/>
                            </a:rPr>
                            <m:t>=</m:t>
                          </m:r>
                          <m:r>
                            <a:rPr lang="en-US" altLang="zh-CN" i="1">
                              <a:latin typeface="Cambria Math" panose="02040503050406030204" pitchFamily="18" charset="0"/>
                            </a:rPr>
                            <m:t>1</m:t>
                          </m:r>
                        </m:sub>
                        <m:sup>
                          <m:r>
                            <a:rPr lang="zh-CN" altLang="en-US" i="1">
                              <a:latin typeface="Cambria Math" panose="02040503050406030204" pitchFamily="18" charset="0"/>
                            </a:rPr>
                            <m:t>h</m:t>
                          </m:r>
                        </m:sup>
                        <m:e>
                          <m:nary>
                            <m:naryPr>
                              <m:chr m:val="∑"/>
                              <m:limLoc m:val="undOvr"/>
                              <m:ctrlPr>
                                <a:rPr lang="zh-CN" altLang="en-US" i="1">
                                  <a:latin typeface="Cambria Math" panose="02040503050406030204" pitchFamily="18" charset="0"/>
                                </a:rPr>
                              </m:ctrlPr>
                            </m:naryPr>
                            <m:sub>
                              <m:r>
                                <a:rPr lang="zh-CN" altLang="en-US" i="1">
                                  <a:latin typeface="Cambria Math" panose="02040503050406030204" pitchFamily="18" charset="0"/>
                                </a:rPr>
                                <m:t>𝑡</m:t>
                              </m:r>
                              <m:r>
                                <a:rPr lang="zh-CN" altLang="en-US">
                                  <a:latin typeface="Cambria Math" panose="02040503050406030204" pitchFamily="18" charset="0"/>
                                </a:rPr>
                                <m:t>=</m:t>
                              </m:r>
                              <m:r>
                                <a:rPr lang="en-US" altLang="zh-CN" i="1">
                                  <a:latin typeface="Cambria Math" panose="02040503050406030204" pitchFamily="18" charset="0"/>
                                </a:rPr>
                                <m:t>1</m:t>
                              </m:r>
                            </m:sub>
                            <m:sup>
                              <m:r>
                                <a:rPr lang="zh-CN" altLang="en-US" i="1">
                                  <a:latin typeface="Cambria Math" panose="02040503050406030204" pitchFamily="18" charset="0"/>
                                </a:rPr>
                                <m:t>𝑤</m:t>
                              </m:r>
                            </m:sup>
                            <m:e>
                              <m:sSubSup>
                                <m:sSubSupPr>
                                  <m:ctrlPr>
                                    <a:rPr lang="en-US" altLang="zh-CN" i="1">
                                      <a:latin typeface="Cambria Math" panose="02040503050406030204" pitchFamily="18" charset="0"/>
                                    </a:rPr>
                                  </m:ctrlPr>
                                </m:sSubSupPr>
                                <m:e>
                                  <m:r>
                                    <a:rPr lang="zh-CN" altLang="en-US" i="1">
                                      <a:latin typeface="Cambria Math" panose="02040503050406030204" pitchFamily="18" charset="0"/>
                                    </a:rPr>
                                    <m:t>𝑆</m:t>
                                  </m:r>
                                </m:e>
                                <m:sub>
                                  <m:r>
                                    <a:rPr lang="en-US" altLang="zh-CN" i="1">
                                      <a:latin typeface="Cambria Math" panose="02040503050406030204" pitchFamily="18" charset="0"/>
                                    </a:rPr>
                                    <m:t>𝑥𝑦</m:t>
                                  </m:r>
                                </m:sub>
                                <m:sup>
                                  <m:r>
                                    <a:rPr lang="en-US" altLang="zh-CN" i="1">
                                      <a:latin typeface="Cambria Math" panose="02040503050406030204" pitchFamily="18" charset="0"/>
                                    </a:rPr>
                                    <m:t>2</m:t>
                                  </m:r>
                                </m:sup>
                              </m:sSubSup>
                            </m:e>
                          </m:nary>
                        </m:e>
                      </m:nary>
                    </m:oMath>
                  </m:oMathPara>
                </a14:m>
                <a:endParaRPr lang="zh-CN" altLang="en-US" dirty="0"/>
              </a:p>
            </p:txBody>
          </p:sp>
        </mc:Choice>
        <mc:Fallback>
          <p:sp>
            <p:nvSpPr>
              <p:cNvPr id="4" name="矩形 3">
                <a:extLst>
                  <a:ext uri="{FF2B5EF4-FFF2-40B4-BE49-F238E27FC236}">
                    <a16:creationId xmlns:a16="http://schemas.microsoft.com/office/drawing/2014/main" id="{128B6280-0ED5-4369-BA46-4D68E89C6075}"/>
                  </a:ext>
                </a:extLst>
              </p:cNvPr>
              <p:cNvSpPr>
                <a:spLocks noRot="1" noChangeAspect="1" noMove="1" noResize="1" noEditPoints="1" noAdjustHandles="1" noChangeArrowheads="1" noChangeShapeType="1" noTextEdit="1"/>
              </p:cNvSpPr>
              <p:nvPr/>
            </p:nvSpPr>
            <p:spPr>
              <a:xfrm>
                <a:off x="494024" y="1882748"/>
                <a:ext cx="1268232" cy="876843"/>
              </a:xfrm>
              <a:prstGeom prst="rect">
                <a:avLst/>
              </a:prstGeom>
              <a:blipFill>
                <a:blip r:embed="rId2"/>
                <a:stretch>
                  <a:fillRect/>
                </a:stretch>
              </a:blipFill>
            </p:spPr>
            <p:txBody>
              <a:bodyPr/>
              <a:lstStyle/>
              <a:p>
                <a:r>
                  <a:rPr lang="zh-CN" altLang="en-US">
                    <a:noFill/>
                  </a:rPr>
                  <a:t> </a:t>
                </a:r>
              </a:p>
            </p:txBody>
          </p:sp>
        </mc:Fallback>
      </mc:AlternateContent>
      <p:sp>
        <p:nvSpPr>
          <p:cNvPr id="5" name="文本框 4">
            <a:extLst>
              <a:ext uri="{FF2B5EF4-FFF2-40B4-BE49-F238E27FC236}">
                <a16:creationId xmlns:a16="http://schemas.microsoft.com/office/drawing/2014/main" id="{852B36EF-7112-4719-81DD-9AD869A919F8}"/>
              </a:ext>
            </a:extLst>
          </p:cNvPr>
          <p:cNvSpPr txBox="1"/>
          <p:nvPr/>
        </p:nvSpPr>
        <p:spPr>
          <a:xfrm>
            <a:off x="1656359" y="2136503"/>
            <a:ext cx="1800493" cy="369332"/>
          </a:xfrm>
          <a:prstGeom prst="rect">
            <a:avLst/>
          </a:prstGeom>
          <a:noFill/>
        </p:spPr>
        <p:txBody>
          <a:bodyPr wrap="none" rtlCol="0">
            <a:spAutoFit/>
          </a:bodyPr>
          <a:lstStyle/>
          <a:p>
            <a:r>
              <a:rPr lang="zh-CN" altLang="en-US" dirty="0"/>
              <a:t>搜索子图的能量</a:t>
            </a:r>
          </a:p>
        </p:txBody>
      </p:sp>
      <p:grpSp>
        <p:nvGrpSpPr>
          <p:cNvPr id="7" name="组合 6">
            <a:extLst>
              <a:ext uri="{FF2B5EF4-FFF2-40B4-BE49-F238E27FC236}">
                <a16:creationId xmlns:a16="http://schemas.microsoft.com/office/drawing/2014/main" id="{EF29C809-3B37-46CF-85FE-8C4EB2A3CC2B}"/>
              </a:ext>
            </a:extLst>
          </p:cNvPr>
          <p:cNvGrpSpPr/>
          <p:nvPr/>
        </p:nvGrpSpPr>
        <p:grpSpPr>
          <a:xfrm>
            <a:off x="1979887" y="2759590"/>
            <a:ext cx="3782649" cy="2649981"/>
            <a:chOff x="6096000" y="1532277"/>
            <a:chExt cx="4297680" cy="2984269"/>
          </a:xfrm>
        </p:grpSpPr>
        <p:sp>
          <p:nvSpPr>
            <p:cNvPr id="8" name="矩形 7">
              <a:extLst>
                <a:ext uri="{FF2B5EF4-FFF2-40B4-BE49-F238E27FC236}">
                  <a16:creationId xmlns:a16="http://schemas.microsoft.com/office/drawing/2014/main" id="{31A492F2-512E-4FD1-B7D5-4005E63D5975}"/>
                </a:ext>
              </a:extLst>
            </p:cNvPr>
            <p:cNvSpPr/>
            <p:nvPr/>
          </p:nvSpPr>
          <p:spPr>
            <a:xfrm>
              <a:off x="6096000" y="1532277"/>
              <a:ext cx="4297680" cy="298426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9" name="矩形 8">
                  <a:extLst>
                    <a:ext uri="{FF2B5EF4-FFF2-40B4-BE49-F238E27FC236}">
                      <a16:creationId xmlns:a16="http://schemas.microsoft.com/office/drawing/2014/main" id="{E8C81A07-540C-4821-B445-534A2AD14D5D}"/>
                    </a:ext>
                  </a:extLst>
                </p:cNvPr>
                <p:cNvSpPr/>
                <p:nvPr/>
              </p:nvSpPr>
              <p:spPr>
                <a:xfrm>
                  <a:off x="7955281" y="2880360"/>
                  <a:ext cx="1152697" cy="746724"/>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n-US" altLang="zh-CN" b="0" i="1" smtClean="0">
                                <a:solidFill>
                                  <a:schemeClr val="tx1"/>
                                </a:solidFill>
                                <a:latin typeface="Cambria Math" panose="02040503050406030204" pitchFamily="18" charset="0"/>
                              </a:rPr>
                            </m:ctrlPr>
                          </m:sSubSupPr>
                          <m:e>
                            <m:r>
                              <a:rPr lang="en-US" altLang="zh-CN" b="0" i="1" smtClean="0">
                                <a:solidFill>
                                  <a:schemeClr val="tx1"/>
                                </a:solidFill>
                                <a:latin typeface="Cambria Math" panose="02040503050406030204" pitchFamily="18" charset="0"/>
                              </a:rPr>
                              <m:t>𝑆</m:t>
                            </m:r>
                          </m:e>
                          <m:sub>
                            <m:r>
                              <a:rPr lang="en-US" altLang="zh-CN" b="0" i="1" smtClean="0">
                                <a:solidFill>
                                  <a:schemeClr val="tx1"/>
                                </a:solidFill>
                                <a:latin typeface="Cambria Math" panose="02040503050406030204" pitchFamily="18" charset="0"/>
                              </a:rPr>
                              <m:t>𝑥𝑦</m:t>
                            </m:r>
                          </m:sub>
                          <m:sup>
                            <m:r>
                              <a:rPr lang="en-US" altLang="zh-CN" b="0" i="1" smtClean="0">
                                <a:solidFill>
                                  <a:schemeClr val="tx1"/>
                                </a:solidFill>
                                <a:latin typeface="Cambria Math" panose="02040503050406030204" pitchFamily="18" charset="0"/>
                              </a:rPr>
                              <m:t>2</m:t>
                            </m:r>
                          </m:sup>
                        </m:sSubSup>
                      </m:oMath>
                    </m:oMathPara>
                  </a14:m>
                  <a:endParaRPr lang="zh-CN" altLang="en-US" dirty="0"/>
                </a:p>
              </p:txBody>
            </p:sp>
          </mc:Choice>
          <mc:Fallback>
            <p:sp>
              <p:nvSpPr>
                <p:cNvPr id="9" name="矩形 8">
                  <a:extLst>
                    <a:ext uri="{FF2B5EF4-FFF2-40B4-BE49-F238E27FC236}">
                      <a16:creationId xmlns:a16="http://schemas.microsoft.com/office/drawing/2014/main" id="{E8C81A07-540C-4821-B445-534A2AD14D5D}"/>
                    </a:ext>
                  </a:extLst>
                </p:cNvPr>
                <p:cNvSpPr>
                  <a:spLocks noRot="1" noChangeAspect="1" noMove="1" noResize="1" noEditPoints="1" noAdjustHandles="1" noChangeArrowheads="1" noChangeShapeType="1" noTextEdit="1"/>
                </p:cNvSpPr>
                <p:nvPr/>
              </p:nvSpPr>
              <p:spPr>
                <a:xfrm>
                  <a:off x="7955281" y="2880360"/>
                  <a:ext cx="1152697" cy="746724"/>
                </a:xfrm>
                <a:prstGeom prst="rect">
                  <a:avLst/>
                </a:prstGeom>
                <a:blipFill>
                  <a:blip r:embed="rId3"/>
                  <a:stretch>
                    <a:fillRect/>
                  </a:stretch>
                </a:blipFill>
                <a:ln>
                  <a:solidFill>
                    <a:schemeClr val="tx1"/>
                  </a:solidFill>
                </a:ln>
              </p:spPr>
              <p:txBody>
                <a:bodyPr/>
                <a:lstStyle/>
                <a:p>
                  <a:r>
                    <a:rPr lang="zh-CN" altLang="en-US">
                      <a:noFill/>
                    </a:rPr>
                    <a:t> </a:t>
                  </a:r>
                </a:p>
              </p:txBody>
            </p:sp>
          </mc:Fallback>
        </mc:AlternateContent>
        <p:cxnSp>
          <p:nvCxnSpPr>
            <p:cNvPr id="10" name="直接连接符 9">
              <a:extLst>
                <a:ext uri="{FF2B5EF4-FFF2-40B4-BE49-F238E27FC236}">
                  <a16:creationId xmlns:a16="http://schemas.microsoft.com/office/drawing/2014/main" id="{BDFA8B91-36D3-4A4D-B505-4B2785AC6357}"/>
                </a:ext>
              </a:extLst>
            </p:cNvPr>
            <p:cNvCxnSpPr>
              <a:cxnSpLocks/>
            </p:cNvCxnSpPr>
            <p:nvPr/>
          </p:nvCxnSpPr>
          <p:spPr>
            <a:xfrm flipH="1" flipV="1">
              <a:off x="7955280" y="1532277"/>
              <a:ext cx="2387" cy="1348082"/>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9B96128C-D594-43AE-AB81-CE76E0B78DC7}"/>
                </a:ext>
              </a:extLst>
            </p:cNvPr>
            <p:cNvCxnSpPr>
              <a:cxnSpLocks/>
            </p:cNvCxnSpPr>
            <p:nvPr/>
          </p:nvCxnSpPr>
          <p:spPr>
            <a:xfrm flipH="1">
              <a:off x="6096000" y="2880359"/>
              <a:ext cx="1859280" cy="0"/>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9FE0503B-A171-43B7-9D88-70584FFE9A2A}"/>
                </a:ext>
              </a:extLst>
            </p:cNvPr>
            <p:cNvCxnSpPr>
              <a:cxnSpLocks/>
            </p:cNvCxnSpPr>
            <p:nvPr/>
          </p:nvCxnSpPr>
          <p:spPr>
            <a:xfrm flipV="1">
              <a:off x="9107980" y="1532277"/>
              <a:ext cx="0" cy="1348082"/>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654563FA-9F8D-4DD0-A7DB-15D5EA2BA1A7}"/>
                </a:ext>
              </a:extLst>
            </p:cNvPr>
            <p:cNvCxnSpPr>
              <a:cxnSpLocks/>
            </p:cNvCxnSpPr>
            <p:nvPr/>
          </p:nvCxnSpPr>
          <p:spPr>
            <a:xfrm flipH="1">
              <a:off x="6096000" y="3627085"/>
              <a:ext cx="1859280" cy="0"/>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59507BB1-2823-4C68-8402-D98607C4D5C4}"/>
                </a:ext>
              </a:extLst>
            </p:cNvPr>
            <p:cNvSpPr txBox="1"/>
            <p:nvPr/>
          </p:nvSpPr>
          <p:spPr>
            <a:xfrm>
              <a:off x="7271670" y="2422907"/>
              <a:ext cx="684803" cy="369332"/>
            </a:xfrm>
            <a:prstGeom prst="rect">
              <a:avLst/>
            </a:prstGeom>
            <a:noFill/>
          </p:spPr>
          <p:txBody>
            <a:bodyPr wrap="none" rtlCol="0">
              <a:spAutoFit/>
            </a:bodyPr>
            <a:lstStyle/>
            <a:p>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x, y</a:t>
              </a:r>
              <a:r>
                <a:rPr lang="en-US" altLang="zh-CN"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p:txBody>
        </p:sp>
        <p:sp>
          <p:nvSpPr>
            <p:cNvPr id="15" name="文本框 14">
              <a:extLst>
                <a:ext uri="{FF2B5EF4-FFF2-40B4-BE49-F238E27FC236}">
                  <a16:creationId xmlns:a16="http://schemas.microsoft.com/office/drawing/2014/main" id="{CBA49139-F335-4FD4-923D-F5B43F88724A}"/>
                </a:ext>
              </a:extLst>
            </p:cNvPr>
            <p:cNvSpPr txBox="1"/>
            <p:nvPr/>
          </p:nvSpPr>
          <p:spPr>
            <a:xfrm>
              <a:off x="9036022" y="2502897"/>
              <a:ext cx="957313" cy="369332"/>
            </a:xfrm>
            <a:prstGeom prst="rect">
              <a:avLst/>
            </a:prstGeom>
            <a:noFill/>
          </p:spPr>
          <p:txBody>
            <a:bodyPr wrap="none" rtlCol="0">
              <a:spAutoFit/>
            </a:bodyPr>
            <a:lstStyle/>
            <a:p>
              <a:r>
                <a:rPr lang="en-US" altLang="zh-CN" dirty="0">
                  <a:latin typeface="Times New Roman" panose="02020603050405020304" pitchFamily="18" charset="0"/>
                  <a:cs typeface="Times New Roman" panose="02020603050405020304" pitchFamily="18" charset="0"/>
                </a:rPr>
                <a:t>(</a:t>
              </a:r>
              <a:r>
                <a:rPr lang="en-US" altLang="zh-CN" i="1" dirty="0" err="1">
                  <a:latin typeface="Times New Roman" panose="02020603050405020304" pitchFamily="18" charset="0"/>
                  <a:cs typeface="Times New Roman" panose="02020603050405020304" pitchFamily="18" charset="0"/>
                </a:rPr>
                <a:t>x+w</a:t>
              </a:r>
              <a:r>
                <a:rPr lang="en-US" altLang="zh-CN" i="1" dirty="0">
                  <a:latin typeface="Times New Roman" panose="02020603050405020304" pitchFamily="18" charset="0"/>
                  <a:cs typeface="Times New Roman" panose="02020603050405020304" pitchFamily="18" charset="0"/>
                </a:rPr>
                <a:t>, y</a:t>
              </a:r>
              <a:r>
                <a:rPr lang="en-US" altLang="zh-CN"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p:txBody>
        </p:sp>
        <p:sp>
          <p:nvSpPr>
            <p:cNvPr id="16" name="文本框 15">
              <a:extLst>
                <a:ext uri="{FF2B5EF4-FFF2-40B4-BE49-F238E27FC236}">
                  <a16:creationId xmlns:a16="http://schemas.microsoft.com/office/drawing/2014/main" id="{DEF952FA-140A-4CA0-B2AA-1BE921728461}"/>
                </a:ext>
              </a:extLst>
            </p:cNvPr>
            <p:cNvSpPr txBox="1"/>
            <p:nvPr/>
          </p:nvSpPr>
          <p:spPr>
            <a:xfrm>
              <a:off x="7322793" y="3586323"/>
              <a:ext cx="922047" cy="369332"/>
            </a:xfrm>
            <a:prstGeom prst="rect">
              <a:avLst/>
            </a:prstGeom>
            <a:noFill/>
          </p:spPr>
          <p:txBody>
            <a:bodyPr wrap="none" rtlCol="0">
              <a:spAutoFit/>
            </a:bodyPr>
            <a:lstStyle/>
            <a:p>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x, </a:t>
              </a:r>
              <a:r>
                <a:rPr lang="en-US" altLang="zh-CN" i="1" dirty="0" err="1">
                  <a:latin typeface="Times New Roman" panose="02020603050405020304" pitchFamily="18" charset="0"/>
                  <a:cs typeface="Times New Roman" panose="02020603050405020304" pitchFamily="18" charset="0"/>
                </a:rPr>
                <a:t>y+h</a:t>
              </a:r>
              <a:r>
                <a:rPr lang="en-US" altLang="zh-CN"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p:txBody>
        </p:sp>
        <p:sp>
          <p:nvSpPr>
            <p:cNvPr id="17" name="文本框 16">
              <a:extLst>
                <a:ext uri="{FF2B5EF4-FFF2-40B4-BE49-F238E27FC236}">
                  <a16:creationId xmlns:a16="http://schemas.microsoft.com/office/drawing/2014/main" id="{CE309A63-24C0-4214-8F93-281AE1A5FD1D}"/>
                </a:ext>
              </a:extLst>
            </p:cNvPr>
            <p:cNvSpPr txBox="1"/>
            <p:nvPr/>
          </p:nvSpPr>
          <p:spPr>
            <a:xfrm>
              <a:off x="8857744" y="3608454"/>
              <a:ext cx="1237839" cy="369332"/>
            </a:xfrm>
            <a:prstGeom prst="rect">
              <a:avLst/>
            </a:prstGeom>
            <a:noFill/>
          </p:spPr>
          <p:txBody>
            <a:bodyPr wrap="none" rtlCol="0">
              <a:spAutoFit/>
            </a:bodyPr>
            <a:lstStyle/>
            <a:p>
              <a:r>
                <a:rPr lang="en-US" altLang="zh-CN" dirty="0">
                  <a:latin typeface="Times New Roman" panose="02020603050405020304" pitchFamily="18" charset="0"/>
                  <a:cs typeface="Times New Roman" panose="02020603050405020304" pitchFamily="18" charset="0"/>
                </a:rPr>
                <a:t>(</a:t>
              </a:r>
              <a:r>
                <a:rPr lang="en-US" altLang="zh-CN" i="1" dirty="0" err="1">
                  <a:latin typeface="Times New Roman" panose="02020603050405020304" pitchFamily="18" charset="0"/>
                  <a:cs typeface="Times New Roman" panose="02020603050405020304" pitchFamily="18" charset="0"/>
                </a:rPr>
                <a:t>x+w</a:t>
              </a:r>
              <a:r>
                <a:rPr lang="en-US" altLang="zh-CN" i="1" dirty="0">
                  <a:latin typeface="Times New Roman" panose="02020603050405020304" pitchFamily="18" charset="0"/>
                  <a:cs typeface="Times New Roman" panose="02020603050405020304" pitchFamily="18" charset="0"/>
                </a:rPr>
                <a:t>, </a:t>
              </a:r>
              <a:r>
                <a:rPr lang="en-US" altLang="zh-CN" i="1" dirty="0" err="1">
                  <a:latin typeface="Times New Roman" panose="02020603050405020304" pitchFamily="18" charset="0"/>
                  <a:cs typeface="Times New Roman" panose="02020603050405020304" pitchFamily="18" charset="0"/>
                </a:rPr>
                <a:t>y+h</a:t>
              </a:r>
              <a:r>
                <a:rPr lang="en-US" altLang="zh-CN"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p:txBody>
        </p:sp>
      </p:grpSp>
      <mc:AlternateContent xmlns:mc="http://schemas.openxmlformats.org/markup-compatibility/2006">
        <mc:Choice xmlns:a14="http://schemas.microsoft.com/office/drawing/2010/main" Requires="a14">
          <p:sp>
            <p:nvSpPr>
              <p:cNvPr id="18" name="矩形 17">
                <a:extLst>
                  <a:ext uri="{FF2B5EF4-FFF2-40B4-BE49-F238E27FC236}">
                    <a16:creationId xmlns:a16="http://schemas.microsoft.com/office/drawing/2014/main" id="{B49E0C43-4614-4CC6-8841-4C7AFA77E9C7}"/>
                  </a:ext>
                </a:extLst>
              </p:cNvPr>
              <p:cNvSpPr/>
              <p:nvPr/>
            </p:nvSpPr>
            <p:spPr>
              <a:xfrm>
                <a:off x="5980167" y="2759590"/>
                <a:ext cx="2901282" cy="1477328"/>
              </a:xfrm>
              <a:prstGeom prst="rect">
                <a:avLst/>
              </a:prstGeom>
            </p:spPr>
            <p:txBody>
              <a:bodyPr wrap="square">
                <a:spAutoFit/>
              </a:bodyPr>
              <a:lstStyle/>
              <a:p>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积分图：</a:t>
                </a:r>
                <a:endParaRPr lang="en-US" altLang="zh-CN" kern="100" dirty="0">
                  <a:latin typeface="Times New Roman" panose="02020603050405020304" pitchFamily="18" charset="0"/>
                  <a:ea typeface="宋体" panose="02010600030101010101" pitchFamily="2" charset="-122"/>
                  <a:cs typeface="Times New Roman" panose="02020603050405020304" pitchFamily="18" charset="0"/>
                </a:endParaRPr>
              </a:p>
              <a:p>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积分图</a:t>
                </a:r>
                <a:r>
                  <a:rPr lang="en-US" altLang="zh-CN" i="1" kern="100" dirty="0">
                    <a:latin typeface="Times New Roman" panose="02020603050405020304" pitchFamily="18" charset="0"/>
                    <a:ea typeface="宋体" panose="02010600030101010101" pitchFamily="2" charset="-122"/>
                  </a:rPr>
                  <a:t>I</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在</a:t>
                </a:r>
                <a:r>
                  <a:rPr lang="zh-CN" altLang="zh-CN" kern="100" dirty="0">
                    <a:ea typeface="Times New Roman" panose="02020603050405020304" pitchFamily="18" charset="0"/>
                  </a:rPr>
                  <a:t> </a:t>
                </a:r>
                <a14:m>
                  <m:oMath xmlns:m="http://schemas.openxmlformats.org/officeDocument/2006/math">
                    <m:r>
                      <a:rPr lang="en-US" altLang="zh-CN" kern="100">
                        <a:latin typeface="Cambria Math" panose="02040503050406030204" pitchFamily="18" charset="0"/>
                        <a:ea typeface="宋体" panose="02010600030101010101" pitchFamily="2" charset="-122"/>
                        <a:cs typeface="Times New Roman" panose="02020603050405020304" pitchFamily="18" charset="0"/>
                      </a:rPr>
                      <m:t>(</m:t>
                    </m:r>
                    <m:r>
                      <a:rPr lang="en-US" altLang="zh-CN" i="1" kern="100">
                        <a:latin typeface="Cambria Math" panose="02040503050406030204" pitchFamily="18" charset="0"/>
                        <a:ea typeface="宋体" panose="02010600030101010101" pitchFamily="2" charset="-122"/>
                        <a:cs typeface="Times New Roman" panose="02020603050405020304" pitchFamily="18" charset="0"/>
                      </a:rPr>
                      <m:t>𝑥</m:t>
                    </m:r>
                    <m:r>
                      <a:rPr lang="en-US" altLang="zh-CN" i="1" kern="100" smtClean="0">
                        <a:latin typeface="Cambria Math" panose="02040503050406030204" pitchFamily="18" charset="0"/>
                        <a:ea typeface="宋体" panose="02010600030101010101" pitchFamily="2" charset="-122"/>
                        <a:cs typeface="Times New Roman" panose="02020603050405020304" pitchFamily="18" charset="0"/>
                      </a:rPr>
                      <m:t>, </m:t>
                    </m:r>
                    <m:r>
                      <a:rPr lang="en-US" altLang="zh-CN" i="1" kern="100" smtClean="0">
                        <a:latin typeface="Cambria Math" panose="02040503050406030204" pitchFamily="18" charset="0"/>
                        <a:ea typeface="宋体" panose="02010600030101010101" pitchFamily="2" charset="-122"/>
                        <a:cs typeface="Times New Roman" panose="02020603050405020304" pitchFamily="18" charset="0"/>
                      </a:rPr>
                      <m:t>𝑦</m:t>
                    </m:r>
                    <m:r>
                      <a:rPr lang="en-US" altLang="zh-CN" kern="100">
                        <a:latin typeface="Cambria Math" panose="02040503050406030204" pitchFamily="18" charset="0"/>
                        <a:ea typeface="宋体" panose="02010600030101010101" pitchFamily="2" charset="-122"/>
                        <a:cs typeface="Times New Roman" panose="02020603050405020304" pitchFamily="18" charset="0"/>
                      </a:rPr>
                      <m:t>)</m:t>
                    </m:r>
                  </m:oMath>
                </a14:m>
                <a:r>
                  <a:rPr lang="en-US" altLang="zh-CN" kern="100" dirty="0">
                    <a:latin typeface="Times New Roman" panose="02020603050405020304" pitchFamily="18" charset="0"/>
                    <a:ea typeface="宋体" panose="02010600030101010101" pitchFamily="2" charset="-122"/>
                  </a:rPr>
                  <a:t> </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处的灰度值</a:t>
                </a:r>
                <a14:m>
                  <m:oMath xmlns:m="http://schemas.openxmlformats.org/officeDocument/2006/math">
                    <m:r>
                      <a:rPr lang="zh-CN" altLang="zh-CN" kern="100">
                        <a:latin typeface="Cambria Math" panose="02040503050406030204" pitchFamily="18" charset="0"/>
                        <a:ea typeface="Cambria Math" panose="02040503050406030204" pitchFamily="18" charset="0"/>
                        <a:cs typeface="Times New Roman" panose="02020603050405020304" pitchFamily="18" charset="0"/>
                      </a:rPr>
                      <m:t> </m:t>
                    </m:r>
                    <m:r>
                      <a:rPr lang="en-US" altLang="zh-CN" i="1" kern="100">
                        <a:latin typeface="Cambria Math" panose="02040503050406030204" pitchFamily="18" charset="0"/>
                        <a:ea typeface="Cambria Math" panose="02040503050406030204" pitchFamily="18" charset="0"/>
                        <a:cs typeface="Times New Roman" panose="02020603050405020304" pitchFamily="18" charset="0"/>
                      </a:rPr>
                      <m:t>𝐼</m:t>
                    </m:r>
                    <m:r>
                      <a:rPr lang="en-US" altLang="zh-CN" i="1" kern="100">
                        <a:latin typeface="Cambria Math" panose="02040503050406030204" pitchFamily="18" charset="0"/>
                        <a:ea typeface="Cambria Math" panose="02040503050406030204" pitchFamily="18" charset="0"/>
                        <a:cs typeface="Times New Roman" panose="02020603050405020304" pitchFamily="18" charset="0"/>
                      </a:rPr>
                      <m:t> (</m:t>
                    </m:r>
                    <m:r>
                      <a:rPr lang="en-US" altLang="zh-CN" i="1" kern="100">
                        <a:latin typeface="Cambria Math" panose="02040503050406030204" pitchFamily="18" charset="0"/>
                        <a:ea typeface="Cambria Math" panose="02040503050406030204" pitchFamily="18" charset="0"/>
                        <a:cs typeface="Times New Roman" panose="02020603050405020304" pitchFamily="18" charset="0"/>
                      </a:rPr>
                      <m:t>𝑥</m:t>
                    </m:r>
                    <m:r>
                      <a:rPr lang="en-US" altLang="zh-CN" i="1" kern="100">
                        <a:latin typeface="Cambria Math" panose="02040503050406030204" pitchFamily="18" charset="0"/>
                        <a:ea typeface="Cambria Math" panose="02040503050406030204" pitchFamily="18" charset="0"/>
                        <a:cs typeface="Times New Roman" panose="02020603050405020304" pitchFamily="18" charset="0"/>
                      </a:rPr>
                      <m:t>,</m:t>
                    </m:r>
                    <m:r>
                      <a:rPr lang="en-US" altLang="zh-CN" i="1" kern="100">
                        <a:latin typeface="Cambria Math" panose="02040503050406030204" pitchFamily="18" charset="0"/>
                        <a:ea typeface="Cambria Math" panose="02040503050406030204" pitchFamily="18" charset="0"/>
                        <a:cs typeface="Times New Roman" panose="02020603050405020304" pitchFamily="18" charset="0"/>
                      </a:rPr>
                      <m:t>𝑦</m:t>
                    </m:r>
                    <m:r>
                      <a:rPr lang="en-US" altLang="zh-CN" i="1" kern="100">
                        <a:latin typeface="Cambria Math" panose="02040503050406030204" pitchFamily="18" charset="0"/>
                        <a:ea typeface="Cambria Math" panose="02040503050406030204" pitchFamily="18" charset="0"/>
                        <a:cs typeface="Times New Roman" panose="02020603050405020304" pitchFamily="18" charset="0"/>
                      </a:rPr>
                      <m:t>)</m:t>
                    </m:r>
                    <m:r>
                      <a:rPr lang="en-US" altLang="zh-CN" kern="100">
                        <a:latin typeface="Cambria Math" panose="02040503050406030204" pitchFamily="18" charset="0"/>
                        <a:ea typeface="Cambria Math" panose="02040503050406030204" pitchFamily="18" charset="0"/>
                        <a:cs typeface="Times New Roman" panose="02020603050405020304" pitchFamily="18" charset="0"/>
                      </a:rPr>
                      <m:t> </m:t>
                    </m:r>
                  </m:oMath>
                </a14:m>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为图像</a:t>
                </a:r>
                <a:r>
                  <a:rPr lang="en-US" altLang="zh-CN" i="1" kern="100" dirty="0">
                    <a:latin typeface="Times New Roman" panose="02020603050405020304" pitchFamily="18" charset="0"/>
                    <a:ea typeface="宋体" panose="02010600030101010101" pitchFamily="2" charset="-122"/>
                  </a:rPr>
                  <a:t>S</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中该点左上方所有像素点灰度值</a:t>
                </a: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平方</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之和</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a:t>
                </a:r>
              </a:p>
            </p:txBody>
          </p:sp>
        </mc:Choice>
        <mc:Fallback>
          <p:sp>
            <p:nvSpPr>
              <p:cNvPr id="18" name="矩形 17">
                <a:extLst>
                  <a:ext uri="{FF2B5EF4-FFF2-40B4-BE49-F238E27FC236}">
                    <a16:creationId xmlns:a16="http://schemas.microsoft.com/office/drawing/2014/main" id="{B49E0C43-4614-4CC6-8841-4C7AFA77E9C7}"/>
                  </a:ext>
                </a:extLst>
              </p:cNvPr>
              <p:cNvSpPr>
                <a:spLocks noRot="1" noChangeAspect="1" noMove="1" noResize="1" noEditPoints="1" noAdjustHandles="1" noChangeArrowheads="1" noChangeShapeType="1" noTextEdit="1"/>
              </p:cNvSpPr>
              <p:nvPr/>
            </p:nvSpPr>
            <p:spPr>
              <a:xfrm>
                <a:off x="5980167" y="2759590"/>
                <a:ext cx="2901282" cy="1477328"/>
              </a:xfrm>
              <a:prstGeom prst="rect">
                <a:avLst/>
              </a:prstGeom>
              <a:blipFill>
                <a:blip r:embed="rId4"/>
                <a:stretch>
                  <a:fillRect l="-1891" t="-3306" b="-619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9" name="矩形 18">
                <a:extLst>
                  <a:ext uri="{FF2B5EF4-FFF2-40B4-BE49-F238E27FC236}">
                    <a16:creationId xmlns:a16="http://schemas.microsoft.com/office/drawing/2014/main" id="{61AC3441-AC74-44FB-A0C5-200772D2E4AB}"/>
                  </a:ext>
                </a:extLst>
              </p:cNvPr>
              <p:cNvSpPr/>
              <p:nvPr/>
            </p:nvSpPr>
            <p:spPr>
              <a:xfrm>
                <a:off x="6047131" y="4236918"/>
                <a:ext cx="2603598" cy="84850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𝐼</m:t>
                      </m:r>
                      <m:d>
                        <m:dPr>
                          <m:ctrlPr>
                            <a:rPr lang="zh-CN" altLang="en-US" i="1">
                              <a:latin typeface="Cambria Math" panose="02040503050406030204" pitchFamily="18" charset="0"/>
                            </a:rPr>
                          </m:ctrlPr>
                        </m:dPr>
                        <m:e>
                          <m:r>
                            <a:rPr lang="zh-CN" altLang="en-US" i="1">
                              <a:latin typeface="Cambria Math" panose="02040503050406030204" pitchFamily="18" charset="0"/>
                            </a:rPr>
                            <m:t>𝑥</m:t>
                          </m:r>
                          <m:r>
                            <a:rPr lang="zh-CN" altLang="en-US" i="0">
                              <a:latin typeface="Cambria Math" panose="02040503050406030204" pitchFamily="18" charset="0"/>
                            </a:rPr>
                            <m:t>,</m:t>
                          </m:r>
                          <m:r>
                            <a:rPr lang="zh-CN" altLang="en-US" i="1">
                              <a:latin typeface="Cambria Math" panose="02040503050406030204" pitchFamily="18" charset="0"/>
                            </a:rPr>
                            <m:t>𝑦</m:t>
                          </m:r>
                        </m:e>
                      </m:d>
                      <m:r>
                        <a:rPr lang="zh-CN" altLang="en-US" i="0">
                          <a:latin typeface="Cambria Math" panose="02040503050406030204" pitchFamily="18" charset="0"/>
                        </a:rPr>
                        <m:t>=</m:t>
                      </m:r>
                      <m:nary>
                        <m:naryPr>
                          <m:chr m:val="∑"/>
                          <m:limLoc m:val="undOvr"/>
                          <m:ctrlPr>
                            <a:rPr lang="zh-CN" altLang="en-US" i="1">
                              <a:latin typeface="Cambria Math" panose="02040503050406030204" pitchFamily="18" charset="0"/>
                            </a:rPr>
                          </m:ctrlPr>
                        </m:naryPr>
                        <m:sub>
                          <m:r>
                            <a:rPr lang="zh-CN" altLang="en-US" i="1">
                              <a:latin typeface="Cambria Math" panose="02040503050406030204" pitchFamily="18" charset="0"/>
                            </a:rPr>
                            <m:t>𝑠</m:t>
                          </m:r>
                          <m:r>
                            <a:rPr lang="zh-CN" altLang="en-US" i="0">
                              <a:latin typeface="Cambria Math" panose="02040503050406030204" pitchFamily="18" charset="0"/>
                            </a:rPr>
                            <m:t>=</m:t>
                          </m:r>
                          <m:r>
                            <a:rPr lang="en-US" altLang="zh-CN" b="0" i="1" smtClean="0">
                              <a:latin typeface="Cambria Math" panose="02040503050406030204" pitchFamily="18" charset="0"/>
                            </a:rPr>
                            <m:t>1</m:t>
                          </m:r>
                        </m:sub>
                        <m:sup>
                          <m:r>
                            <a:rPr lang="zh-CN" altLang="en-US" i="1">
                              <a:latin typeface="Cambria Math" panose="02040503050406030204" pitchFamily="18" charset="0"/>
                            </a:rPr>
                            <m:t>𝑦</m:t>
                          </m:r>
                        </m:sup>
                        <m:e>
                          <m:nary>
                            <m:naryPr>
                              <m:chr m:val="∑"/>
                              <m:limLoc m:val="undOvr"/>
                              <m:ctrlPr>
                                <a:rPr lang="zh-CN" altLang="en-US" i="1">
                                  <a:latin typeface="Cambria Math" panose="02040503050406030204" pitchFamily="18" charset="0"/>
                                </a:rPr>
                              </m:ctrlPr>
                            </m:naryPr>
                            <m:sub>
                              <m:r>
                                <a:rPr lang="zh-CN" altLang="en-US" i="1">
                                  <a:latin typeface="Cambria Math" panose="02040503050406030204" pitchFamily="18" charset="0"/>
                                </a:rPr>
                                <m:t>𝑡</m:t>
                              </m:r>
                              <m:r>
                                <a:rPr lang="zh-CN" altLang="en-US" i="0">
                                  <a:latin typeface="Cambria Math" panose="02040503050406030204" pitchFamily="18" charset="0"/>
                                </a:rPr>
                                <m:t>=</m:t>
                              </m:r>
                              <m:r>
                                <a:rPr lang="en-US" altLang="zh-CN" b="0" i="1" smtClean="0">
                                  <a:latin typeface="Cambria Math" panose="02040503050406030204" pitchFamily="18" charset="0"/>
                                </a:rPr>
                                <m:t>1</m:t>
                              </m:r>
                            </m:sub>
                            <m:sup>
                              <m:r>
                                <a:rPr lang="zh-CN" altLang="en-US" i="1">
                                  <a:latin typeface="Cambria Math" panose="02040503050406030204" pitchFamily="18" charset="0"/>
                                </a:rPr>
                                <m:t>𝑥</m:t>
                              </m:r>
                            </m:sup>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𝑆</m:t>
                                  </m:r>
                                </m:e>
                                <m:sup>
                                  <m:r>
                                    <a:rPr lang="en-US" altLang="zh-CN" b="0" i="1" smtClean="0">
                                      <a:latin typeface="Cambria Math" panose="02040503050406030204" pitchFamily="18" charset="0"/>
                                    </a:rPr>
                                    <m:t>2</m:t>
                                  </m:r>
                                </m:sup>
                              </m:sSup>
                              <m:d>
                                <m:dPr>
                                  <m:ctrlPr>
                                    <a:rPr lang="zh-CN" altLang="en-US" i="1">
                                      <a:latin typeface="Cambria Math" panose="02040503050406030204" pitchFamily="18" charset="0"/>
                                    </a:rPr>
                                  </m:ctrlPr>
                                </m:dPr>
                                <m:e>
                                  <m:r>
                                    <a:rPr lang="zh-CN" altLang="en-US" i="1">
                                      <a:latin typeface="Cambria Math" panose="02040503050406030204" pitchFamily="18" charset="0"/>
                                    </a:rPr>
                                    <m:t>𝑡</m:t>
                                  </m:r>
                                  <m:r>
                                    <a:rPr lang="zh-CN" altLang="en-US" i="0">
                                      <a:latin typeface="Cambria Math" panose="02040503050406030204" pitchFamily="18" charset="0"/>
                                    </a:rPr>
                                    <m:t>,</m:t>
                                  </m:r>
                                  <m:r>
                                    <a:rPr lang="zh-CN" altLang="en-US" i="1">
                                      <a:latin typeface="Cambria Math" panose="02040503050406030204" pitchFamily="18" charset="0"/>
                                    </a:rPr>
                                    <m:t>𝑠</m:t>
                                  </m:r>
                                </m:e>
                              </m:d>
                            </m:e>
                          </m:nary>
                        </m:e>
                      </m:nary>
                    </m:oMath>
                  </m:oMathPara>
                </a14:m>
                <a:endParaRPr lang="zh-CN" altLang="en-US" dirty="0"/>
              </a:p>
            </p:txBody>
          </p:sp>
        </mc:Choice>
        <mc:Fallback>
          <p:sp>
            <p:nvSpPr>
              <p:cNvPr id="19" name="矩形 18">
                <a:extLst>
                  <a:ext uri="{FF2B5EF4-FFF2-40B4-BE49-F238E27FC236}">
                    <a16:creationId xmlns:a16="http://schemas.microsoft.com/office/drawing/2014/main" id="{61AC3441-AC74-44FB-A0C5-200772D2E4AB}"/>
                  </a:ext>
                </a:extLst>
              </p:cNvPr>
              <p:cNvSpPr>
                <a:spLocks noRot="1" noChangeAspect="1" noMove="1" noResize="1" noEditPoints="1" noAdjustHandles="1" noChangeArrowheads="1" noChangeShapeType="1" noTextEdit="1"/>
              </p:cNvSpPr>
              <p:nvPr/>
            </p:nvSpPr>
            <p:spPr>
              <a:xfrm>
                <a:off x="6047131" y="4236918"/>
                <a:ext cx="2603598" cy="848502"/>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0" name="矩形 19">
                <a:extLst>
                  <a:ext uri="{FF2B5EF4-FFF2-40B4-BE49-F238E27FC236}">
                    <a16:creationId xmlns:a16="http://schemas.microsoft.com/office/drawing/2014/main" id="{44E1DFF9-0FB5-482C-87D0-E2CB4DCBCC68}"/>
                  </a:ext>
                </a:extLst>
              </p:cNvPr>
              <p:cNvSpPr/>
              <p:nvPr/>
            </p:nvSpPr>
            <p:spPr>
              <a:xfrm>
                <a:off x="2194419" y="5517624"/>
                <a:ext cx="6611488" cy="876843"/>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nary>
                        <m:naryPr>
                          <m:chr m:val="∑"/>
                          <m:limLoc m:val="undOvr"/>
                          <m:ctrlPr>
                            <a:rPr lang="zh-CN" altLang="en-US" i="1">
                              <a:latin typeface="Cambria Math" panose="02040503050406030204" pitchFamily="18" charset="0"/>
                            </a:rPr>
                          </m:ctrlPr>
                        </m:naryPr>
                        <m:sub>
                          <m:r>
                            <a:rPr lang="zh-CN" altLang="en-US" i="1">
                              <a:latin typeface="Cambria Math" panose="02040503050406030204" pitchFamily="18" charset="0"/>
                            </a:rPr>
                            <m:t>𝑠</m:t>
                          </m:r>
                          <m:r>
                            <a:rPr lang="zh-CN" altLang="en-US">
                              <a:latin typeface="Cambria Math" panose="02040503050406030204" pitchFamily="18" charset="0"/>
                            </a:rPr>
                            <m:t>=</m:t>
                          </m:r>
                          <m:r>
                            <a:rPr lang="en-US" altLang="zh-CN" i="1">
                              <a:latin typeface="Cambria Math" panose="02040503050406030204" pitchFamily="18" charset="0"/>
                            </a:rPr>
                            <m:t>1</m:t>
                          </m:r>
                        </m:sub>
                        <m:sup>
                          <m:r>
                            <a:rPr lang="zh-CN" altLang="en-US" i="1">
                              <a:latin typeface="Cambria Math" panose="02040503050406030204" pitchFamily="18" charset="0"/>
                            </a:rPr>
                            <m:t>h</m:t>
                          </m:r>
                        </m:sup>
                        <m:e>
                          <m:nary>
                            <m:naryPr>
                              <m:chr m:val="∑"/>
                              <m:limLoc m:val="undOvr"/>
                              <m:ctrlPr>
                                <a:rPr lang="zh-CN" altLang="en-US" i="1">
                                  <a:latin typeface="Cambria Math" panose="02040503050406030204" pitchFamily="18" charset="0"/>
                                </a:rPr>
                              </m:ctrlPr>
                            </m:naryPr>
                            <m:sub>
                              <m:r>
                                <a:rPr lang="zh-CN" altLang="en-US" i="1">
                                  <a:latin typeface="Cambria Math" panose="02040503050406030204" pitchFamily="18" charset="0"/>
                                </a:rPr>
                                <m:t>𝑡</m:t>
                              </m:r>
                              <m:r>
                                <a:rPr lang="zh-CN" altLang="en-US">
                                  <a:latin typeface="Cambria Math" panose="02040503050406030204" pitchFamily="18" charset="0"/>
                                </a:rPr>
                                <m:t>=</m:t>
                              </m:r>
                              <m:r>
                                <a:rPr lang="en-US" altLang="zh-CN" i="1">
                                  <a:latin typeface="Cambria Math" panose="02040503050406030204" pitchFamily="18" charset="0"/>
                                </a:rPr>
                                <m:t>1</m:t>
                              </m:r>
                            </m:sub>
                            <m:sup>
                              <m:r>
                                <a:rPr lang="zh-CN" altLang="en-US" i="1">
                                  <a:latin typeface="Cambria Math" panose="02040503050406030204" pitchFamily="18" charset="0"/>
                                </a:rPr>
                                <m:t>𝑤</m:t>
                              </m:r>
                            </m:sup>
                            <m:e>
                              <m:sSubSup>
                                <m:sSubSupPr>
                                  <m:ctrlPr>
                                    <a:rPr lang="en-US" altLang="zh-CN" i="1">
                                      <a:latin typeface="Cambria Math" panose="02040503050406030204" pitchFamily="18" charset="0"/>
                                    </a:rPr>
                                  </m:ctrlPr>
                                </m:sSubSupPr>
                                <m:e>
                                  <m:r>
                                    <a:rPr lang="zh-CN" altLang="en-US" i="1">
                                      <a:latin typeface="Cambria Math" panose="02040503050406030204" pitchFamily="18" charset="0"/>
                                    </a:rPr>
                                    <m:t>𝑆</m:t>
                                  </m:r>
                                </m:e>
                                <m:sub>
                                  <m:r>
                                    <a:rPr lang="en-US" altLang="zh-CN" i="1">
                                      <a:latin typeface="Cambria Math" panose="02040503050406030204" pitchFamily="18" charset="0"/>
                                    </a:rPr>
                                    <m:t>𝑥𝑦</m:t>
                                  </m:r>
                                </m:sub>
                                <m:sup>
                                  <m:r>
                                    <a:rPr lang="en-US" altLang="zh-CN" i="1">
                                      <a:latin typeface="Cambria Math" panose="02040503050406030204" pitchFamily="18" charset="0"/>
                                    </a:rPr>
                                    <m:t>2</m:t>
                                  </m:r>
                                </m:sup>
                              </m:sSubSup>
                            </m:e>
                          </m:nary>
                        </m:e>
                      </m:nary>
                      <m:r>
                        <a:rPr lang="en-US" altLang="zh-CN" b="0" i="1" smtClean="0">
                          <a:latin typeface="Cambria Math" panose="02040503050406030204" pitchFamily="18" charset="0"/>
                        </a:rPr>
                        <m:t>=</m:t>
                      </m:r>
                      <m:r>
                        <a:rPr lang="zh-CN" altLang="en-US" i="1">
                          <a:latin typeface="Cambria Math" panose="02040503050406030204" pitchFamily="18" charset="0"/>
                        </a:rPr>
                        <m:t>𝐼</m:t>
                      </m:r>
                      <m:d>
                        <m:dPr>
                          <m:ctrlPr>
                            <a:rPr lang="zh-CN" altLang="en-US" i="1">
                              <a:latin typeface="Cambria Math" panose="02040503050406030204" pitchFamily="18" charset="0"/>
                            </a:rPr>
                          </m:ctrlPr>
                        </m:dPr>
                        <m:e>
                          <m:r>
                            <a:rPr lang="zh-CN" altLang="en-US" i="1">
                              <a:latin typeface="Cambria Math" panose="02040503050406030204" pitchFamily="18" charset="0"/>
                            </a:rPr>
                            <m:t>𝑥</m:t>
                          </m:r>
                          <m:r>
                            <a:rPr lang="zh-CN" altLang="en-US" i="0">
                              <a:latin typeface="Cambria Math" panose="02040503050406030204" pitchFamily="18" charset="0"/>
                            </a:rPr>
                            <m:t>+</m:t>
                          </m:r>
                          <m:r>
                            <a:rPr lang="zh-CN" altLang="en-US" i="1">
                              <a:latin typeface="Cambria Math" panose="02040503050406030204" pitchFamily="18" charset="0"/>
                            </a:rPr>
                            <m:t>𝑤</m:t>
                          </m:r>
                          <m:r>
                            <a:rPr lang="zh-CN" altLang="en-US" i="0">
                              <a:latin typeface="Cambria Math" panose="02040503050406030204" pitchFamily="18" charset="0"/>
                            </a:rPr>
                            <m:t>,</m:t>
                          </m:r>
                          <m:r>
                            <a:rPr lang="zh-CN" altLang="en-US" i="1">
                              <a:latin typeface="Cambria Math" panose="02040503050406030204" pitchFamily="18" charset="0"/>
                            </a:rPr>
                            <m:t>𝑦</m:t>
                          </m:r>
                          <m:r>
                            <a:rPr lang="zh-CN" altLang="en-US" i="0">
                              <a:latin typeface="Cambria Math" panose="02040503050406030204" pitchFamily="18" charset="0"/>
                            </a:rPr>
                            <m:t>+</m:t>
                          </m:r>
                          <m:r>
                            <a:rPr lang="zh-CN" altLang="en-US" i="1">
                              <a:latin typeface="Cambria Math" panose="02040503050406030204" pitchFamily="18" charset="0"/>
                            </a:rPr>
                            <m:t>h</m:t>
                          </m:r>
                        </m:e>
                      </m:d>
                      <m:r>
                        <a:rPr lang="zh-CN" altLang="en-US" i="0">
                          <a:latin typeface="Cambria Math" panose="02040503050406030204" pitchFamily="18" charset="0"/>
                        </a:rPr>
                        <m:t>+</m:t>
                      </m:r>
                      <m:r>
                        <a:rPr lang="zh-CN" altLang="en-US" i="1">
                          <a:latin typeface="Cambria Math" panose="02040503050406030204" pitchFamily="18" charset="0"/>
                        </a:rPr>
                        <m:t>𝐼</m:t>
                      </m:r>
                      <m:d>
                        <m:dPr>
                          <m:ctrlPr>
                            <a:rPr lang="zh-CN" altLang="en-US" i="1">
                              <a:latin typeface="Cambria Math" panose="02040503050406030204" pitchFamily="18" charset="0"/>
                            </a:rPr>
                          </m:ctrlPr>
                        </m:dPr>
                        <m:e>
                          <m:r>
                            <a:rPr lang="zh-CN" altLang="en-US" i="1">
                              <a:latin typeface="Cambria Math" panose="02040503050406030204" pitchFamily="18" charset="0"/>
                            </a:rPr>
                            <m:t>𝑥</m:t>
                          </m:r>
                          <m:r>
                            <a:rPr lang="zh-CN" altLang="en-US" i="0">
                              <a:latin typeface="Cambria Math" panose="02040503050406030204" pitchFamily="18" charset="0"/>
                            </a:rPr>
                            <m:t>,</m:t>
                          </m:r>
                          <m:r>
                            <a:rPr lang="zh-CN" altLang="en-US" i="1">
                              <a:latin typeface="Cambria Math" panose="02040503050406030204" pitchFamily="18" charset="0"/>
                            </a:rPr>
                            <m:t>𝑦</m:t>
                          </m:r>
                        </m:e>
                      </m:d>
                      <m:r>
                        <a:rPr lang="zh-CN" altLang="en-US" i="0">
                          <a:latin typeface="Cambria Math" panose="02040503050406030204" pitchFamily="18" charset="0"/>
                        </a:rPr>
                        <m:t>−</m:t>
                      </m:r>
                      <m:r>
                        <a:rPr lang="zh-CN" altLang="en-US" i="1">
                          <a:latin typeface="Cambria Math" panose="02040503050406030204" pitchFamily="18" charset="0"/>
                        </a:rPr>
                        <m:t>𝐼</m:t>
                      </m:r>
                      <m:d>
                        <m:dPr>
                          <m:ctrlPr>
                            <a:rPr lang="zh-CN" altLang="en-US" i="1">
                              <a:latin typeface="Cambria Math" panose="02040503050406030204" pitchFamily="18" charset="0"/>
                            </a:rPr>
                          </m:ctrlPr>
                        </m:dPr>
                        <m:e>
                          <m:r>
                            <a:rPr lang="zh-CN" altLang="en-US" i="1">
                              <a:latin typeface="Cambria Math" panose="02040503050406030204" pitchFamily="18" charset="0"/>
                            </a:rPr>
                            <m:t>𝑥</m:t>
                          </m:r>
                          <m:r>
                            <a:rPr lang="zh-CN" altLang="en-US" i="0">
                              <a:latin typeface="Cambria Math" panose="02040503050406030204" pitchFamily="18" charset="0"/>
                            </a:rPr>
                            <m:t>+</m:t>
                          </m:r>
                          <m:r>
                            <a:rPr lang="zh-CN" altLang="en-US" i="1">
                              <a:latin typeface="Cambria Math" panose="02040503050406030204" pitchFamily="18" charset="0"/>
                            </a:rPr>
                            <m:t>𝑤</m:t>
                          </m:r>
                          <m:r>
                            <a:rPr lang="zh-CN" altLang="en-US" i="0">
                              <a:latin typeface="Cambria Math" panose="02040503050406030204" pitchFamily="18" charset="0"/>
                            </a:rPr>
                            <m:t>,</m:t>
                          </m:r>
                          <m:r>
                            <a:rPr lang="zh-CN" altLang="en-US" i="1">
                              <a:latin typeface="Cambria Math" panose="02040503050406030204" pitchFamily="18" charset="0"/>
                            </a:rPr>
                            <m:t>𝑦</m:t>
                          </m:r>
                        </m:e>
                      </m:d>
                      <m:r>
                        <a:rPr lang="zh-CN" altLang="en-US" i="0">
                          <a:latin typeface="Cambria Math" panose="02040503050406030204" pitchFamily="18" charset="0"/>
                        </a:rPr>
                        <m:t>−</m:t>
                      </m:r>
                      <m:r>
                        <a:rPr lang="zh-CN" altLang="en-US" i="1">
                          <a:latin typeface="Cambria Math" panose="02040503050406030204" pitchFamily="18" charset="0"/>
                        </a:rPr>
                        <m:t>𝐼</m:t>
                      </m:r>
                      <m:d>
                        <m:dPr>
                          <m:ctrlPr>
                            <a:rPr lang="zh-CN" altLang="en-US" i="1">
                              <a:latin typeface="Cambria Math" panose="02040503050406030204" pitchFamily="18" charset="0"/>
                            </a:rPr>
                          </m:ctrlPr>
                        </m:dPr>
                        <m:e>
                          <m:r>
                            <a:rPr lang="zh-CN" altLang="en-US" i="1">
                              <a:latin typeface="Cambria Math" panose="02040503050406030204" pitchFamily="18" charset="0"/>
                            </a:rPr>
                            <m:t>𝑥</m:t>
                          </m:r>
                          <m:r>
                            <a:rPr lang="zh-CN" altLang="en-US" i="0">
                              <a:latin typeface="Cambria Math" panose="02040503050406030204" pitchFamily="18" charset="0"/>
                            </a:rPr>
                            <m:t>,</m:t>
                          </m:r>
                          <m:r>
                            <a:rPr lang="zh-CN" altLang="en-US" i="1">
                              <a:latin typeface="Cambria Math" panose="02040503050406030204" pitchFamily="18" charset="0"/>
                            </a:rPr>
                            <m:t>𝑦</m:t>
                          </m:r>
                          <m:r>
                            <a:rPr lang="zh-CN" altLang="en-US" i="0">
                              <a:latin typeface="Cambria Math" panose="02040503050406030204" pitchFamily="18" charset="0"/>
                            </a:rPr>
                            <m:t>+</m:t>
                          </m:r>
                          <m:r>
                            <a:rPr lang="zh-CN" altLang="en-US" i="1">
                              <a:latin typeface="Cambria Math" panose="02040503050406030204" pitchFamily="18" charset="0"/>
                            </a:rPr>
                            <m:t>h</m:t>
                          </m:r>
                        </m:e>
                      </m:d>
                    </m:oMath>
                  </m:oMathPara>
                </a14:m>
                <a:endParaRPr lang="zh-CN" altLang="en-US" dirty="0"/>
              </a:p>
            </p:txBody>
          </p:sp>
        </mc:Choice>
        <mc:Fallback>
          <p:sp>
            <p:nvSpPr>
              <p:cNvPr id="20" name="矩形 19">
                <a:extLst>
                  <a:ext uri="{FF2B5EF4-FFF2-40B4-BE49-F238E27FC236}">
                    <a16:creationId xmlns:a16="http://schemas.microsoft.com/office/drawing/2014/main" id="{44E1DFF9-0FB5-482C-87D0-E2CB4DCBCC68}"/>
                  </a:ext>
                </a:extLst>
              </p:cNvPr>
              <p:cNvSpPr>
                <a:spLocks noRot="1" noChangeAspect="1" noMove="1" noResize="1" noEditPoints="1" noAdjustHandles="1" noChangeArrowheads="1" noChangeShapeType="1" noTextEdit="1"/>
              </p:cNvSpPr>
              <p:nvPr/>
            </p:nvSpPr>
            <p:spPr>
              <a:xfrm>
                <a:off x="2194419" y="5517624"/>
                <a:ext cx="6611488" cy="876843"/>
              </a:xfrm>
              <a:prstGeom prst="rect">
                <a:avLst/>
              </a:prstGeom>
              <a:blipFill>
                <a:blip r:embed="rId6"/>
                <a:stretch>
                  <a:fillRect/>
                </a:stretch>
              </a:blipFill>
            </p:spPr>
            <p:txBody>
              <a:bodyPr/>
              <a:lstStyle/>
              <a:p>
                <a:r>
                  <a:rPr lang="zh-CN" altLang="en-US">
                    <a:noFill/>
                  </a:rPr>
                  <a:t> </a:t>
                </a:r>
              </a:p>
            </p:txBody>
          </p:sp>
        </mc:Fallback>
      </mc:AlternateContent>
      <p:sp>
        <p:nvSpPr>
          <p:cNvPr id="21" name="文本框 20">
            <a:extLst>
              <a:ext uri="{FF2B5EF4-FFF2-40B4-BE49-F238E27FC236}">
                <a16:creationId xmlns:a16="http://schemas.microsoft.com/office/drawing/2014/main" id="{B5D26D1C-6671-456D-AD34-35FC9BB14151}"/>
              </a:ext>
            </a:extLst>
          </p:cNvPr>
          <p:cNvSpPr txBox="1"/>
          <p:nvPr/>
        </p:nvSpPr>
        <p:spPr>
          <a:xfrm>
            <a:off x="494024" y="5771380"/>
            <a:ext cx="1851789" cy="369332"/>
          </a:xfrm>
          <a:prstGeom prst="rect">
            <a:avLst/>
          </a:prstGeom>
          <a:noFill/>
        </p:spPr>
        <p:txBody>
          <a:bodyPr wrap="none" rtlCol="0">
            <a:spAutoFit/>
          </a:bodyPr>
          <a:lstStyle/>
          <a:p>
            <a:r>
              <a:rPr lang="zh-CN" altLang="en-US" dirty="0"/>
              <a:t>任意子图的能量</a:t>
            </a:r>
            <a:r>
              <a:rPr lang="en-US" altLang="zh-CN" dirty="0"/>
              <a:t>:</a:t>
            </a:r>
            <a:endParaRPr lang="zh-CN" altLang="en-US" dirty="0"/>
          </a:p>
        </p:txBody>
      </p:sp>
      <p:sp>
        <p:nvSpPr>
          <p:cNvPr id="22" name="矩形 21">
            <a:extLst>
              <a:ext uri="{FF2B5EF4-FFF2-40B4-BE49-F238E27FC236}">
                <a16:creationId xmlns:a16="http://schemas.microsoft.com/office/drawing/2014/main" id="{AE1D7132-60C5-4819-8EA2-1271151031F7}"/>
              </a:ext>
            </a:extLst>
          </p:cNvPr>
          <p:cNvSpPr/>
          <p:nvPr/>
        </p:nvSpPr>
        <p:spPr>
          <a:xfrm>
            <a:off x="1979887" y="2759589"/>
            <a:ext cx="2646823" cy="1179491"/>
          </a:xfrm>
          <a:prstGeom prst="rect">
            <a:avLst/>
          </a:prstGeom>
          <a:noFill/>
          <a:ln w="47625">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405946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218C8536-F953-46B8-AC69-BBCD21DDBAAA}"/>
              </a:ext>
            </a:extLst>
          </p:cNvPr>
          <p:cNvSpPr>
            <a:spLocks noGrp="1"/>
          </p:cNvSpPr>
          <p:nvPr>
            <p:ph type="title"/>
          </p:nvPr>
        </p:nvSpPr>
        <p:spPr/>
        <p:txBody>
          <a:bodyPr/>
          <a:lstStyle/>
          <a:p>
            <a:r>
              <a:rPr lang="zh-CN" altLang="en-US" dirty="0"/>
              <a:t>积分图</a:t>
            </a:r>
          </a:p>
        </p:txBody>
      </p:sp>
      <mc:AlternateContent xmlns:mc="http://schemas.openxmlformats.org/markup-compatibility/2006">
        <mc:Choice xmlns:a14="http://schemas.microsoft.com/office/drawing/2010/main" Requires="a14">
          <p:sp>
            <p:nvSpPr>
              <p:cNvPr id="4" name="矩形 3">
                <a:extLst>
                  <a:ext uri="{FF2B5EF4-FFF2-40B4-BE49-F238E27FC236}">
                    <a16:creationId xmlns:a16="http://schemas.microsoft.com/office/drawing/2014/main" id="{128B6280-0ED5-4369-BA46-4D68E89C6075}"/>
                  </a:ext>
                </a:extLst>
              </p:cNvPr>
              <p:cNvSpPr/>
              <p:nvPr/>
            </p:nvSpPr>
            <p:spPr>
              <a:xfrm>
                <a:off x="494024" y="1882748"/>
                <a:ext cx="1268232" cy="876843"/>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nary>
                        <m:naryPr>
                          <m:chr m:val="∑"/>
                          <m:limLoc m:val="undOvr"/>
                          <m:ctrlPr>
                            <a:rPr lang="zh-CN" altLang="en-US" i="1">
                              <a:latin typeface="Cambria Math" panose="02040503050406030204" pitchFamily="18" charset="0"/>
                            </a:rPr>
                          </m:ctrlPr>
                        </m:naryPr>
                        <m:sub>
                          <m:r>
                            <a:rPr lang="zh-CN" altLang="en-US" i="1">
                              <a:latin typeface="Cambria Math" panose="02040503050406030204" pitchFamily="18" charset="0"/>
                            </a:rPr>
                            <m:t>𝑠</m:t>
                          </m:r>
                          <m:r>
                            <a:rPr lang="zh-CN" altLang="en-US">
                              <a:latin typeface="Cambria Math" panose="02040503050406030204" pitchFamily="18" charset="0"/>
                            </a:rPr>
                            <m:t>=</m:t>
                          </m:r>
                          <m:r>
                            <a:rPr lang="en-US" altLang="zh-CN" i="1">
                              <a:latin typeface="Cambria Math" panose="02040503050406030204" pitchFamily="18" charset="0"/>
                            </a:rPr>
                            <m:t>1</m:t>
                          </m:r>
                        </m:sub>
                        <m:sup>
                          <m:r>
                            <a:rPr lang="zh-CN" altLang="en-US" i="1">
                              <a:latin typeface="Cambria Math" panose="02040503050406030204" pitchFamily="18" charset="0"/>
                            </a:rPr>
                            <m:t>h</m:t>
                          </m:r>
                        </m:sup>
                        <m:e>
                          <m:nary>
                            <m:naryPr>
                              <m:chr m:val="∑"/>
                              <m:limLoc m:val="undOvr"/>
                              <m:ctrlPr>
                                <a:rPr lang="zh-CN" altLang="en-US" i="1">
                                  <a:latin typeface="Cambria Math" panose="02040503050406030204" pitchFamily="18" charset="0"/>
                                </a:rPr>
                              </m:ctrlPr>
                            </m:naryPr>
                            <m:sub>
                              <m:r>
                                <a:rPr lang="zh-CN" altLang="en-US" i="1">
                                  <a:latin typeface="Cambria Math" panose="02040503050406030204" pitchFamily="18" charset="0"/>
                                </a:rPr>
                                <m:t>𝑡</m:t>
                              </m:r>
                              <m:r>
                                <a:rPr lang="zh-CN" altLang="en-US">
                                  <a:latin typeface="Cambria Math" panose="02040503050406030204" pitchFamily="18" charset="0"/>
                                </a:rPr>
                                <m:t>=</m:t>
                              </m:r>
                              <m:r>
                                <a:rPr lang="en-US" altLang="zh-CN" i="1">
                                  <a:latin typeface="Cambria Math" panose="02040503050406030204" pitchFamily="18" charset="0"/>
                                </a:rPr>
                                <m:t>1</m:t>
                              </m:r>
                            </m:sub>
                            <m:sup>
                              <m:r>
                                <a:rPr lang="zh-CN" altLang="en-US" i="1">
                                  <a:latin typeface="Cambria Math" panose="02040503050406030204" pitchFamily="18" charset="0"/>
                                </a:rPr>
                                <m:t>𝑤</m:t>
                              </m:r>
                            </m:sup>
                            <m:e>
                              <m:sSubSup>
                                <m:sSubSupPr>
                                  <m:ctrlPr>
                                    <a:rPr lang="en-US" altLang="zh-CN" i="1">
                                      <a:latin typeface="Cambria Math" panose="02040503050406030204" pitchFamily="18" charset="0"/>
                                    </a:rPr>
                                  </m:ctrlPr>
                                </m:sSubSupPr>
                                <m:e>
                                  <m:r>
                                    <a:rPr lang="zh-CN" altLang="en-US" i="1">
                                      <a:latin typeface="Cambria Math" panose="02040503050406030204" pitchFamily="18" charset="0"/>
                                    </a:rPr>
                                    <m:t>𝑆</m:t>
                                  </m:r>
                                </m:e>
                                <m:sub>
                                  <m:r>
                                    <a:rPr lang="en-US" altLang="zh-CN" i="1">
                                      <a:latin typeface="Cambria Math" panose="02040503050406030204" pitchFamily="18" charset="0"/>
                                    </a:rPr>
                                    <m:t>𝑥𝑦</m:t>
                                  </m:r>
                                </m:sub>
                                <m:sup>
                                  <m:r>
                                    <a:rPr lang="en-US" altLang="zh-CN" i="1">
                                      <a:latin typeface="Cambria Math" panose="02040503050406030204" pitchFamily="18" charset="0"/>
                                    </a:rPr>
                                    <m:t>2</m:t>
                                  </m:r>
                                </m:sup>
                              </m:sSubSup>
                            </m:e>
                          </m:nary>
                        </m:e>
                      </m:nary>
                    </m:oMath>
                  </m:oMathPara>
                </a14:m>
                <a:endParaRPr lang="zh-CN" altLang="en-US" dirty="0"/>
              </a:p>
            </p:txBody>
          </p:sp>
        </mc:Choice>
        <mc:Fallback>
          <p:sp>
            <p:nvSpPr>
              <p:cNvPr id="4" name="矩形 3">
                <a:extLst>
                  <a:ext uri="{FF2B5EF4-FFF2-40B4-BE49-F238E27FC236}">
                    <a16:creationId xmlns:a16="http://schemas.microsoft.com/office/drawing/2014/main" id="{128B6280-0ED5-4369-BA46-4D68E89C6075}"/>
                  </a:ext>
                </a:extLst>
              </p:cNvPr>
              <p:cNvSpPr>
                <a:spLocks noRot="1" noChangeAspect="1" noMove="1" noResize="1" noEditPoints="1" noAdjustHandles="1" noChangeArrowheads="1" noChangeShapeType="1" noTextEdit="1"/>
              </p:cNvSpPr>
              <p:nvPr/>
            </p:nvSpPr>
            <p:spPr>
              <a:xfrm>
                <a:off x="494024" y="1882748"/>
                <a:ext cx="1268232" cy="876843"/>
              </a:xfrm>
              <a:prstGeom prst="rect">
                <a:avLst/>
              </a:prstGeom>
              <a:blipFill>
                <a:blip r:embed="rId2"/>
                <a:stretch>
                  <a:fillRect/>
                </a:stretch>
              </a:blipFill>
            </p:spPr>
            <p:txBody>
              <a:bodyPr/>
              <a:lstStyle/>
              <a:p>
                <a:r>
                  <a:rPr lang="zh-CN" altLang="en-US">
                    <a:noFill/>
                  </a:rPr>
                  <a:t> </a:t>
                </a:r>
              </a:p>
            </p:txBody>
          </p:sp>
        </mc:Fallback>
      </mc:AlternateContent>
      <p:sp>
        <p:nvSpPr>
          <p:cNvPr id="5" name="文本框 4">
            <a:extLst>
              <a:ext uri="{FF2B5EF4-FFF2-40B4-BE49-F238E27FC236}">
                <a16:creationId xmlns:a16="http://schemas.microsoft.com/office/drawing/2014/main" id="{852B36EF-7112-4719-81DD-9AD869A919F8}"/>
              </a:ext>
            </a:extLst>
          </p:cNvPr>
          <p:cNvSpPr txBox="1"/>
          <p:nvPr/>
        </p:nvSpPr>
        <p:spPr>
          <a:xfrm>
            <a:off x="1656359" y="2136503"/>
            <a:ext cx="1800493" cy="369332"/>
          </a:xfrm>
          <a:prstGeom prst="rect">
            <a:avLst/>
          </a:prstGeom>
          <a:noFill/>
        </p:spPr>
        <p:txBody>
          <a:bodyPr wrap="none" rtlCol="0">
            <a:spAutoFit/>
          </a:bodyPr>
          <a:lstStyle/>
          <a:p>
            <a:r>
              <a:rPr lang="zh-CN" altLang="en-US" dirty="0"/>
              <a:t>搜索子图的能量</a:t>
            </a:r>
          </a:p>
        </p:txBody>
      </p:sp>
      <p:grpSp>
        <p:nvGrpSpPr>
          <p:cNvPr id="7" name="组合 6">
            <a:extLst>
              <a:ext uri="{FF2B5EF4-FFF2-40B4-BE49-F238E27FC236}">
                <a16:creationId xmlns:a16="http://schemas.microsoft.com/office/drawing/2014/main" id="{EF29C809-3B37-46CF-85FE-8C4EB2A3CC2B}"/>
              </a:ext>
            </a:extLst>
          </p:cNvPr>
          <p:cNvGrpSpPr/>
          <p:nvPr/>
        </p:nvGrpSpPr>
        <p:grpSpPr>
          <a:xfrm>
            <a:off x="1979887" y="2759590"/>
            <a:ext cx="3782649" cy="2649981"/>
            <a:chOff x="6096000" y="1532277"/>
            <a:chExt cx="4297680" cy="2984269"/>
          </a:xfrm>
        </p:grpSpPr>
        <p:sp>
          <p:nvSpPr>
            <p:cNvPr id="8" name="矩形 7">
              <a:extLst>
                <a:ext uri="{FF2B5EF4-FFF2-40B4-BE49-F238E27FC236}">
                  <a16:creationId xmlns:a16="http://schemas.microsoft.com/office/drawing/2014/main" id="{31A492F2-512E-4FD1-B7D5-4005E63D5975}"/>
                </a:ext>
              </a:extLst>
            </p:cNvPr>
            <p:cNvSpPr/>
            <p:nvPr/>
          </p:nvSpPr>
          <p:spPr>
            <a:xfrm>
              <a:off x="6096000" y="1532277"/>
              <a:ext cx="4297680" cy="298426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9" name="矩形 8">
                  <a:extLst>
                    <a:ext uri="{FF2B5EF4-FFF2-40B4-BE49-F238E27FC236}">
                      <a16:creationId xmlns:a16="http://schemas.microsoft.com/office/drawing/2014/main" id="{E8C81A07-540C-4821-B445-534A2AD14D5D}"/>
                    </a:ext>
                  </a:extLst>
                </p:cNvPr>
                <p:cNvSpPr/>
                <p:nvPr/>
              </p:nvSpPr>
              <p:spPr>
                <a:xfrm>
                  <a:off x="7955281" y="2880360"/>
                  <a:ext cx="1152697" cy="746724"/>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n-US" altLang="zh-CN" b="0" i="1" smtClean="0">
                                <a:solidFill>
                                  <a:schemeClr val="tx1"/>
                                </a:solidFill>
                                <a:latin typeface="Cambria Math" panose="02040503050406030204" pitchFamily="18" charset="0"/>
                              </a:rPr>
                            </m:ctrlPr>
                          </m:sSubSupPr>
                          <m:e>
                            <m:r>
                              <a:rPr lang="en-US" altLang="zh-CN" b="0" i="1" smtClean="0">
                                <a:solidFill>
                                  <a:schemeClr val="tx1"/>
                                </a:solidFill>
                                <a:latin typeface="Cambria Math" panose="02040503050406030204" pitchFamily="18" charset="0"/>
                              </a:rPr>
                              <m:t>𝑆</m:t>
                            </m:r>
                          </m:e>
                          <m:sub>
                            <m:r>
                              <a:rPr lang="en-US" altLang="zh-CN" b="0" i="1" smtClean="0">
                                <a:solidFill>
                                  <a:schemeClr val="tx1"/>
                                </a:solidFill>
                                <a:latin typeface="Cambria Math" panose="02040503050406030204" pitchFamily="18" charset="0"/>
                              </a:rPr>
                              <m:t>𝑥𝑦</m:t>
                            </m:r>
                          </m:sub>
                          <m:sup>
                            <m:r>
                              <a:rPr lang="en-US" altLang="zh-CN" b="0" i="1" smtClean="0">
                                <a:solidFill>
                                  <a:schemeClr val="tx1"/>
                                </a:solidFill>
                                <a:latin typeface="Cambria Math" panose="02040503050406030204" pitchFamily="18" charset="0"/>
                              </a:rPr>
                              <m:t>2</m:t>
                            </m:r>
                          </m:sup>
                        </m:sSubSup>
                      </m:oMath>
                    </m:oMathPara>
                  </a14:m>
                  <a:endParaRPr lang="zh-CN" altLang="en-US" dirty="0"/>
                </a:p>
              </p:txBody>
            </p:sp>
          </mc:Choice>
          <mc:Fallback>
            <p:sp>
              <p:nvSpPr>
                <p:cNvPr id="9" name="矩形 8">
                  <a:extLst>
                    <a:ext uri="{FF2B5EF4-FFF2-40B4-BE49-F238E27FC236}">
                      <a16:creationId xmlns:a16="http://schemas.microsoft.com/office/drawing/2014/main" id="{E8C81A07-540C-4821-B445-534A2AD14D5D}"/>
                    </a:ext>
                  </a:extLst>
                </p:cNvPr>
                <p:cNvSpPr>
                  <a:spLocks noRot="1" noChangeAspect="1" noMove="1" noResize="1" noEditPoints="1" noAdjustHandles="1" noChangeArrowheads="1" noChangeShapeType="1" noTextEdit="1"/>
                </p:cNvSpPr>
                <p:nvPr/>
              </p:nvSpPr>
              <p:spPr>
                <a:xfrm>
                  <a:off x="7955281" y="2880360"/>
                  <a:ext cx="1152697" cy="746724"/>
                </a:xfrm>
                <a:prstGeom prst="rect">
                  <a:avLst/>
                </a:prstGeom>
                <a:blipFill>
                  <a:blip r:embed="rId3"/>
                  <a:stretch>
                    <a:fillRect/>
                  </a:stretch>
                </a:blipFill>
                <a:ln>
                  <a:solidFill>
                    <a:schemeClr val="tx1"/>
                  </a:solidFill>
                </a:ln>
              </p:spPr>
              <p:txBody>
                <a:bodyPr/>
                <a:lstStyle/>
                <a:p>
                  <a:r>
                    <a:rPr lang="zh-CN" altLang="en-US">
                      <a:noFill/>
                    </a:rPr>
                    <a:t> </a:t>
                  </a:r>
                </a:p>
              </p:txBody>
            </p:sp>
          </mc:Fallback>
        </mc:AlternateContent>
        <p:cxnSp>
          <p:nvCxnSpPr>
            <p:cNvPr id="10" name="直接连接符 9">
              <a:extLst>
                <a:ext uri="{FF2B5EF4-FFF2-40B4-BE49-F238E27FC236}">
                  <a16:creationId xmlns:a16="http://schemas.microsoft.com/office/drawing/2014/main" id="{BDFA8B91-36D3-4A4D-B505-4B2785AC6357}"/>
                </a:ext>
              </a:extLst>
            </p:cNvPr>
            <p:cNvCxnSpPr>
              <a:cxnSpLocks/>
            </p:cNvCxnSpPr>
            <p:nvPr/>
          </p:nvCxnSpPr>
          <p:spPr>
            <a:xfrm flipH="1" flipV="1">
              <a:off x="7955280" y="1532277"/>
              <a:ext cx="2387" cy="1348082"/>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9B96128C-D594-43AE-AB81-CE76E0B78DC7}"/>
                </a:ext>
              </a:extLst>
            </p:cNvPr>
            <p:cNvCxnSpPr>
              <a:cxnSpLocks/>
            </p:cNvCxnSpPr>
            <p:nvPr/>
          </p:nvCxnSpPr>
          <p:spPr>
            <a:xfrm flipH="1">
              <a:off x="6096000" y="2880359"/>
              <a:ext cx="1859280" cy="0"/>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9FE0503B-A171-43B7-9D88-70584FFE9A2A}"/>
                </a:ext>
              </a:extLst>
            </p:cNvPr>
            <p:cNvCxnSpPr>
              <a:cxnSpLocks/>
            </p:cNvCxnSpPr>
            <p:nvPr/>
          </p:nvCxnSpPr>
          <p:spPr>
            <a:xfrm flipV="1">
              <a:off x="9107980" y="1532277"/>
              <a:ext cx="0" cy="1348082"/>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654563FA-9F8D-4DD0-A7DB-15D5EA2BA1A7}"/>
                </a:ext>
              </a:extLst>
            </p:cNvPr>
            <p:cNvCxnSpPr>
              <a:cxnSpLocks/>
            </p:cNvCxnSpPr>
            <p:nvPr/>
          </p:nvCxnSpPr>
          <p:spPr>
            <a:xfrm flipH="1">
              <a:off x="6096000" y="3627085"/>
              <a:ext cx="1859280" cy="0"/>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59507BB1-2823-4C68-8402-D98607C4D5C4}"/>
                </a:ext>
              </a:extLst>
            </p:cNvPr>
            <p:cNvSpPr txBox="1"/>
            <p:nvPr/>
          </p:nvSpPr>
          <p:spPr>
            <a:xfrm>
              <a:off x="7271670" y="2422907"/>
              <a:ext cx="684803" cy="369332"/>
            </a:xfrm>
            <a:prstGeom prst="rect">
              <a:avLst/>
            </a:prstGeom>
            <a:noFill/>
          </p:spPr>
          <p:txBody>
            <a:bodyPr wrap="none" rtlCol="0">
              <a:spAutoFit/>
            </a:bodyPr>
            <a:lstStyle/>
            <a:p>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x, y</a:t>
              </a:r>
              <a:r>
                <a:rPr lang="en-US" altLang="zh-CN"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p:txBody>
        </p:sp>
        <p:sp>
          <p:nvSpPr>
            <p:cNvPr id="15" name="文本框 14">
              <a:extLst>
                <a:ext uri="{FF2B5EF4-FFF2-40B4-BE49-F238E27FC236}">
                  <a16:creationId xmlns:a16="http://schemas.microsoft.com/office/drawing/2014/main" id="{CBA49139-F335-4FD4-923D-F5B43F88724A}"/>
                </a:ext>
              </a:extLst>
            </p:cNvPr>
            <p:cNvSpPr txBox="1"/>
            <p:nvPr/>
          </p:nvSpPr>
          <p:spPr>
            <a:xfrm>
              <a:off x="9036022" y="2502897"/>
              <a:ext cx="957313" cy="369332"/>
            </a:xfrm>
            <a:prstGeom prst="rect">
              <a:avLst/>
            </a:prstGeom>
            <a:noFill/>
          </p:spPr>
          <p:txBody>
            <a:bodyPr wrap="none" rtlCol="0">
              <a:spAutoFit/>
            </a:bodyPr>
            <a:lstStyle/>
            <a:p>
              <a:r>
                <a:rPr lang="en-US" altLang="zh-CN" dirty="0">
                  <a:latin typeface="Times New Roman" panose="02020603050405020304" pitchFamily="18" charset="0"/>
                  <a:cs typeface="Times New Roman" panose="02020603050405020304" pitchFamily="18" charset="0"/>
                </a:rPr>
                <a:t>(</a:t>
              </a:r>
              <a:r>
                <a:rPr lang="en-US" altLang="zh-CN" i="1" dirty="0" err="1">
                  <a:latin typeface="Times New Roman" panose="02020603050405020304" pitchFamily="18" charset="0"/>
                  <a:cs typeface="Times New Roman" panose="02020603050405020304" pitchFamily="18" charset="0"/>
                </a:rPr>
                <a:t>x+w</a:t>
              </a:r>
              <a:r>
                <a:rPr lang="en-US" altLang="zh-CN" i="1" dirty="0">
                  <a:latin typeface="Times New Roman" panose="02020603050405020304" pitchFamily="18" charset="0"/>
                  <a:cs typeface="Times New Roman" panose="02020603050405020304" pitchFamily="18" charset="0"/>
                </a:rPr>
                <a:t>, y</a:t>
              </a:r>
              <a:r>
                <a:rPr lang="en-US" altLang="zh-CN"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p:txBody>
        </p:sp>
        <p:sp>
          <p:nvSpPr>
            <p:cNvPr id="16" name="文本框 15">
              <a:extLst>
                <a:ext uri="{FF2B5EF4-FFF2-40B4-BE49-F238E27FC236}">
                  <a16:creationId xmlns:a16="http://schemas.microsoft.com/office/drawing/2014/main" id="{DEF952FA-140A-4CA0-B2AA-1BE921728461}"/>
                </a:ext>
              </a:extLst>
            </p:cNvPr>
            <p:cNvSpPr txBox="1"/>
            <p:nvPr/>
          </p:nvSpPr>
          <p:spPr>
            <a:xfrm>
              <a:off x="7322793" y="3586323"/>
              <a:ext cx="922047" cy="369332"/>
            </a:xfrm>
            <a:prstGeom prst="rect">
              <a:avLst/>
            </a:prstGeom>
            <a:noFill/>
          </p:spPr>
          <p:txBody>
            <a:bodyPr wrap="none" rtlCol="0">
              <a:spAutoFit/>
            </a:bodyPr>
            <a:lstStyle/>
            <a:p>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x, </a:t>
              </a:r>
              <a:r>
                <a:rPr lang="en-US" altLang="zh-CN" i="1" dirty="0" err="1">
                  <a:latin typeface="Times New Roman" panose="02020603050405020304" pitchFamily="18" charset="0"/>
                  <a:cs typeface="Times New Roman" panose="02020603050405020304" pitchFamily="18" charset="0"/>
                </a:rPr>
                <a:t>y+h</a:t>
              </a:r>
              <a:r>
                <a:rPr lang="en-US" altLang="zh-CN"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p:txBody>
        </p:sp>
        <p:sp>
          <p:nvSpPr>
            <p:cNvPr id="17" name="文本框 16">
              <a:extLst>
                <a:ext uri="{FF2B5EF4-FFF2-40B4-BE49-F238E27FC236}">
                  <a16:creationId xmlns:a16="http://schemas.microsoft.com/office/drawing/2014/main" id="{CE309A63-24C0-4214-8F93-281AE1A5FD1D}"/>
                </a:ext>
              </a:extLst>
            </p:cNvPr>
            <p:cNvSpPr txBox="1"/>
            <p:nvPr/>
          </p:nvSpPr>
          <p:spPr>
            <a:xfrm>
              <a:off x="8857744" y="3608454"/>
              <a:ext cx="1237839" cy="369332"/>
            </a:xfrm>
            <a:prstGeom prst="rect">
              <a:avLst/>
            </a:prstGeom>
            <a:noFill/>
          </p:spPr>
          <p:txBody>
            <a:bodyPr wrap="none" rtlCol="0">
              <a:spAutoFit/>
            </a:bodyPr>
            <a:lstStyle/>
            <a:p>
              <a:r>
                <a:rPr lang="en-US" altLang="zh-CN" dirty="0">
                  <a:latin typeface="Times New Roman" panose="02020603050405020304" pitchFamily="18" charset="0"/>
                  <a:cs typeface="Times New Roman" panose="02020603050405020304" pitchFamily="18" charset="0"/>
                </a:rPr>
                <a:t>(</a:t>
              </a:r>
              <a:r>
                <a:rPr lang="en-US" altLang="zh-CN" i="1" dirty="0" err="1">
                  <a:latin typeface="Times New Roman" panose="02020603050405020304" pitchFamily="18" charset="0"/>
                  <a:cs typeface="Times New Roman" panose="02020603050405020304" pitchFamily="18" charset="0"/>
                </a:rPr>
                <a:t>x+w</a:t>
              </a:r>
              <a:r>
                <a:rPr lang="en-US" altLang="zh-CN" i="1" dirty="0">
                  <a:latin typeface="Times New Roman" panose="02020603050405020304" pitchFamily="18" charset="0"/>
                  <a:cs typeface="Times New Roman" panose="02020603050405020304" pitchFamily="18" charset="0"/>
                </a:rPr>
                <a:t>, </a:t>
              </a:r>
              <a:r>
                <a:rPr lang="en-US" altLang="zh-CN" i="1" dirty="0" err="1">
                  <a:latin typeface="Times New Roman" panose="02020603050405020304" pitchFamily="18" charset="0"/>
                  <a:cs typeface="Times New Roman" panose="02020603050405020304" pitchFamily="18" charset="0"/>
                </a:rPr>
                <a:t>y+h</a:t>
              </a:r>
              <a:r>
                <a:rPr lang="en-US" altLang="zh-CN"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p:txBody>
        </p:sp>
      </p:grpSp>
      <mc:AlternateContent xmlns:mc="http://schemas.openxmlformats.org/markup-compatibility/2006">
        <mc:Choice xmlns:a14="http://schemas.microsoft.com/office/drawing/2010/main" Requires="a14">
          <p:sp>
            <p:nvSpPr>
              <p:cNvPr id="18" name="矩形 17">
                <a:extLst>
                  <a:ext uri="{FF2B5EF4-FFF2-40B4-BE49-F238E27FC236}">
                    <a16:creationId xmlns:a16="http://schemas.microsoft.com/office/drawing/2014/main" id="{B49E0C43-4614-4CC6-8841-4C7AFA77E9C7}"/>
                  </a:ext>
                </a:extLst>
              </p:cNvPr>
              <p:cNvSpPr/>
              <p:nvPr/>
            </p:nvSpPr>
            <p:spPr>
              <a:xfrm>
                <a:off x="5980167" y="2759590"/>
                <a:ext cx="2901282" cy="1477328"/>
              </a:xfrm>
              <a:prstGeom prst="rect">
                <a:avLst/>
              </a:prstGeom>
            </p:spPr>
            <p:txBody>
              <a:bodyPr wrap="square">
                <a:spAutoFit/>
              </a:bodyPr>
              <a:lstStyle/>
              <a:p>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积分图：</a:t>
                </a:r>
                <a:endParaRPr lang="en-US" altLang="zh-CN" kern="100" dirty="0">
                  <a:latin typeface="Times New Roman" panose="02020603050405020304" pitchFamily="18" charset="0"/>
                  <a:ea typeface="宋体" panose="02010600030101010101" pitchFamily="2" charset="-122"/>
                  <a:cs typeface="Times New Roman" panose="02020603050405020304" pitchFamily="18" charset="0"/>
                </a:endParaRPr>
              </a:p>
              <a:p>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积分图</a:t>
                </a:r>
                <a:r>
                  <a:rPr lang="en-US" altLang="zh-CN" i="1" kern="100" dirty="0">
                    <a:latin typeface="Times New Roman" panose="02020603050405020304" pitchFamily="18" charset="0"/>
                    <a:ea typeface="宋体" panose="02010600030101010101" pitchFamily="2" charset="-122"/>
                  </a:rPr>
                  <a:t>I</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在</a:t>
                </a:r>
                <a:r>
                  <a:rPr lang="zh-CN" altLang="zh-CN" kern="100" dirty="0">
                    <a:ea typeface="Times New Roman" panose="02020603050405020304" pitchFamily="18" charset="0"/>
                  </a:rPr>
                  <a:t> </a:t>
                </a:r>
                <a14:m>
                  <m:oMath xmlns:m="http://schemas.openxmlformats.org/officeDocument/2006/math">
                    <m:r>
                      <a:rPr lang="en-US" altLang="zh-CN" kern="100">
                        <a:latin typeface="Cambria Math" panose="02040503050406030204" pitchFamily="18" charset="0"/>
                        <a:ea typeface="宋体" panose="02010600030101010101" pitchFamily="2" charset="-122"/>
                        <a:cs typeface="Times New Roman" panose="02020603050405020304" pitchFamily="18" charset="0"/>
                      </a:rPr>
                      <m:t>(</m:t>
                    </m:r>
                    <m:r>
                      <a:rPr lang="en-US" altLang="zh-CN" i="1" kern="100">
                        <a:latin typeface="Cambria Math" panose="02040503050406030204" pitchFamily="18" charset="0"/>
                        <a:ea typeface="宋体" panose="02010600030101010101" pitchFamily="2" charset="-122"/>
                        <a:cs typeface="Times New Roman" panose="02020603050405020304" pitchFamily="18" charset="0"/>
                      </a:rPr>
                      <m:t>𝑥</m:t>
                    </m:r>
                    <m:r>
                      <a:rPr lang="en-US" altLang="zh-CN" i="1" kern="100" smtClean="0">
                        <a:latin typeface="Cambria Math" panose="02040503050406030204" pitchFamily="18" charset="0"/>
                        <a:ea typeface="宋体" panose="02010600030101010101" pitchFamily="2" charset="-122"/>
                        <a:cs typeface="Times New Roman" panose="02020603050405020304" pitchFamily="18" charset="0"/>
                      </a:rPr>
                      <m:t>, </m:t>
                    </m:r>
                    <m:r>
                      <a:rPr lang="en-US" altLang="zh-CN" i="1" kern="100" smtClean="0">
                        <a:latin typeface="Cambria Math" panose="02040503050406030204" pitchFamily="18" charset="0"/>
                        <a:ea typeface="宋体" panose="02010600030101010101" pitchFamily="2" charset="-122"/>
                        <a:cs typeface="Times New Roman" panose="02020603050405020304" pitchFamily="18" charset="0"/>
                      </a:rPr>
                      <m:t>𝑦</m:t>
                    </m:r>
                    <m:r>
                      <a:rPr lang="en-US" altLang="zh-CN" kern="100">
                        <a:latin typeface="Cambria Math" panose="02040503050406030204" pitchFamily="18" charset="0"/>
                        <a:ea typeface="宋体" panose="02010600030101010101" pitchFamily="2" charset="-122"/>
                        <a:cs typeface="Times New Roman" panose="02020603050405020304" pitchFamily="18" charset="0"/>
                      </a:rPr>
                      <m:t>)</m:t>
                    </m:r>
                  </m:oMath>
                </a14:m>
                <a:r>
                  <a:rPr lang="en-US" altLang="zh-CN" kern="100" dirty="0">
                    <a:latin typeface="Times New Roman" panose="02020603050405020304" pitchFamily="18" charset="0"/>
                    <a:ea typeface="宋体" panose="02010600030101010101" pitchFamily="2" charset="-122"/>
                  </a:rPr>
                  <a:t> </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处的灰度值</a:t>
                </a:r>
                <a14:m>
                  <m:oMath xmlns:m="http://schemas.openxmlformats.org/officeDocument/2006/math">
                    <m:r>
                      <a:rPr lang="zh-CN" altLang="zh-CN" kern="100">
                        <a:latin typeface="Cambria Math" panose="02040503050406030204" pitchFamily="18" charset="0"/>
                        <a:ea typeface="Cambria Math" panose="02040503050406030204" pitchFamily="18" charset="0"/>
                        <a:cs typeface="Times New Roman" panose="02020603050405020304" pitchFamily="18" charset="0"/>
                      </a:rPr>
                      <m:t> </m:t>
                    </m:r>
                    <m:r>
                      <a:rPr lang="en-US" altLang="zh-CN" i="1" kern="100">
                        <a:latin typeface="Cambria Math" panose="02040503050406030204" pitchFamily="18" charset="0"/>
                        <a:ea typeface="Cambria Math" panose="02040503050406030204" pitchFamily="18" charset="0"/>
                        <a:cs typeface="Times New Roman" panose="02020603050405020304" pitchFamily="18" charset="0"/>
                      </a:rPr>
                      <m:t>𝐼</m:t>
                    </m:r>
                    <m:r>
                      <a:rPr lang="en-US" altLang="zh-CN" i="1" kern="100">
                        <a:latin typeface="Cambria Math" panose="02040503050406030204" pitchFamily="18" charset="0"/>
                        <a:ea typeface="Cambria Math" panose="02040503050406030204" pitchFamily="18" charset="0"/>
                        <a:cs typeface="Times New Roman" panose="02020603050405020304" pitchFamily="18" charset="0"/>
                      </a:rPr>
                      <m:t> (</m:t>
                    </m:r>
                    <m:r>
                      <a:rPr lang="en-US" altLang="zh-CN" i="1" kern="100">
                        <a:latin typeface="Cambria Math" panose="02040503050406030204" pitchFamily="18" charset="0"/>
                        <a:ea typeface="Cambria Math" panose="02040503050406030204" pitchFamily="18" charset="0"/>
                        <a:cs typeface="Times New Roman" panose="02020603050405020304" pitchFamily="18" charset="0"/>
                      </a:rPr>
                      <m:t>𝑥</m:t>
                    </m:r>
                    <m:r>
                      <a:rPr lang="en-US" altLang="zh-CN" i="1" kern="100">
                        <a:latin typeface="Cambria Math" panose="02040503050406030204" pitchFamily="18" charset="0"/>
                        <a:ea typeface="Cambria Math" panose="02040503050406030204" pitchFamily="18" charset="0"/>
                        <a:cs typeface="Times New Roman" panose="02020603050405020304" pitchFamily="18" charset="0"/>
                      </a:rPr>
                      <m:t>,</m:t>
                    </m:r>
                    <m:r>
                      <a:rPr lang="en-US" altLang="zh-CN" i="1" kern="100">
                        <a:latin typeface="Cambria Math" panose="02040503050406030204" pitchFamily="18" charset="0"/>
                        <a:ea typeface="Cambria Math" panose="02040503050406030204" pitchFamily="18" charset="0"/>
                        <a:cs typeface="Times New Roman" panose="02020603050405020304" pitchFamily="18" charset="0"/>
                      </a:rPr>
                      <m:t>𝑦</m:t>
                    </m:r>
                    <m:r>
                      <a:rPr lang="en-US" altLang="zh-CN" i="1" kern="100">
                        <a:latin typeface="Cambria Math" panose="02040503050406030204" pitchFamily="18" charset="0"/>
                        <a:ea typeface="Cambria Math" panose="02040503050406030204" pitchFamily="18" charset="0"/>
                        <a:cs typeface="Times New Roman" panose="02020603050405020304" pitchFamily="18" charset="0"/>
                      </a:rPr>
                      <m:t>)</m:t>
                    </m:r>
                    <m:r>
                      <a:rPr lang="en-US" altLang="zh-CN" kern="100">
                        <a:latin typeface="Cambria Math" panose="02040503050406030204" pitchFamily="18" charset="0"/>
                        <a:ea typeface="Cambria Math" panose="02040503050406030204" pitchFamily="18" charset="0"/>
                        <a:cs typeface="Times New Roman" panose="02020603050405020304" pitchFamily="18" charset="0"/>
                      </a:rPr>
                      <m:t> </m:t>
                    </m:r>
                  </m:oMath>
                </a14:m>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为图像</a:t>
                </a:r>
                <a:r>
                  <a:rPr lang="en-US" altLang="zh-CN" i="1" kern="100" dirty="0">
                    <a:latin typeface="Times New Roman" panose="02020603050405020304" pitchFamily="18" charset="0"/>
                    <a:ea typeface="宋体" panose="02010600030101010101" pitchFamily="2" charset="-122"/>
                  </a:rPr>
                  <a:t>S</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中该点左上方所有像素点灰度值</a:t>
                </a: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平方</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之和</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a:t>
                </a:r>
              </a:p>
            </p:txBody>
          </p:sp>
        </mc:Choice>
        <mc:Fallback>
          <p:sp>
            <p:nvSpPr>
              <p:cNvPr id="18" name="矩形 17">
                <a:extLst>
                  <a:ext uri="{FF2B5EF4-FFF2-40B4-BE49-F238E27FC236}">
                    <a16:creationId xmlns:a16="http://schemas.microsoft.com/office/drawing/2014/main" id="{B49E0C43-4614-4CC6-8841-4C7AFA77E9C7}"/>
                  </a:ext>
                </a:extLst>
              </p:cNvPr>
              <p:cNvSpPr>
                <a:spLocks noRot="1" noChangeAspect="1" noMove="1" noResize="1" noEditPoints="1" noAdjustHandles="1" noChangeArrowheads="1" noChangeShapeType="1" noTextEdit="1"/>
              </p:cNvSpPr>
              <p:nvPr/>
            </p:nvSpPr>
            <p:spPr>
              <a:xfrm>
                <a:off x="5980167" y="2759590"/>
                <a:ext cx="2901282" cy="1477328"/>
              </a:xfrm>
              <a:prstGeom prst="rect">
                <a:avLst/>
              </a:prstGeom>
              <a:blipFill>
                <a:blip r:embed="rId4"/>
                <a:stretch>
                  <a:fillRect l="-1891" t="-3306" b="-619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9" name="矩形 18">
                <a:extLst>
                  <a:ext uri="{FF2B5EF4-FFF2-40B4-BE49-F238E27FC236}">
                    <a16:creationId xmlns:a16="http://schemas.microsoft.com/office/drawing/2014/main" id="{61AC3441-AC74-44FB-A0C5-200772D2E4AB}"/>
                  </a:ext>
                </a:extLst>
              </p:cNvPr>
              <p:cNvSpPr/>
              <p:nvPr/>
            </p:nvSpPr>
            <p:spPr>
              <a:xfrm>
                <a:off x="6047131" y="4236918"/>
                <a:ext cx="2603598" cy="84850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𝐼</m:t>
                      </m:r>
                      <m:d>
                        <m:dPr>
                          <m:ctrlPr>
                            <a:rPr lang="zh-CN" altLang="en-US" i="1">
                              <a:latin typeface="Cambria Math" panose="02040503050406030204" pitchFamily="18" charset="0"/>
                            </a:rPr>
                          </m:ctrlPr>
                        </m:dPr>
                        <m:e>
                          <m:r>
                            <a:rPr lang="zh-CN" altLang="en-US" i="1">
                              <a:latin typeface="Cambria Math" panose="02040503050406030204" pitchFamily="18" charset="0"/>
                            </a:rPr>
                            <m:t>𝑥</m:t>
                          </m:r>
                          <m:r>
                            <a:rPr lang="zh-CN" altLang="en-US" i="0">
                              <a:latin typeface="Cambria Math" panose="02040503050406030204" pitchFamily="18" charset="0"/>
                            </a:rPr>
                            <m:t>,</m:t>
                          </m:r>
                          <m:r>
                            <a:rPr lang="zh-CN" altLang="en-US" i="1">
                              <a:latin typeface="Cambria Math" panose="02040503050406030204" pitchFamily="18" charset="0"/>
                            </a:rPr>
                            <m:t>𝑦</m:t>
                          </m:r>
                        </m:e>
                      </m:d>
                      <m:r>
                        <a:rPr lang="zh-CN" altLang="en-US" i="0">
                          <a:latin typeface="Cambria Math" panose="02040503050406030204" pitchFamily="18" charset="0"/>
                        </a:rPr>
                        <m:t>=</m:t>
                      </m:r>
                      <m:nary>
                        <m:naryPr>
                          <m:chr m:val="∑"/>
                          <m:limLoc m:val="undOvr"/>
                          <m:ctrlPr>
                            <a:rPr lang="zh-CN" altLang="en-US" i="1">
                              <a:latin typeface="Cambria Math" panose="02040503050406030204" pitchFamily="18" charset="0"/>
                            </a:rPr>
                          </m:ctrlPr>
                        </m:naryPr>
                        <m:sub>
                          <m:r>
                            <a:rPr lang="zh-CN" altLang="en-US" i="1">
                              <a:latin typeface="Cambria Math" panose="02040503050406030204" pitchFamily="18" charset="0"/>
                            </a:rPr>
                            <m:t>𝑠</m:t>
                          </m:r>
                          <m:r>
                            <a:rPr lang="zh-CN" altLang="en-US" i="0">
                              <a:latin typeface="Cambria Math" panose="02040503050406030204" pitchFamily="18" charset="0"/>
                            </a:rPr>
                            <m:t>=</m:t>
                          </m:r>
                          <m:r>
                            <a:rPr lang="en-US" altLang="zh-CN" b="0" i="1" smtClean="0">
                              <a:latin typeface="Cambria Math" panose="02040503050406030204" pitchFamily="18" charset="0"/>
                            </a:rPr>
                            <m:t>1</m:t>
                          </m:r>
                        </m:sub>
                        <m:sup>
                          <m:r>
                            <a:rPr lang="zh-CN" altLang="en-US" i="1">
                              <a:latin typeface="Cambria Math" panose="02040503050406030204" pitchFamily="18" charset="0"/>
                            </a:rPr>
                            <m:t>𝑦</m:t>
                          </m:r>
                        </m:sup>
                        <m:e>
                          <m:nary>
                            <m:naryPr>
                              <m:chr m:val="∑"/>
                              <m:limLoc m:val="undOvr"/>
                              <m:ctrlPr>
                                <a:rPr lang="zh-CN" altLang="en-US" i="1">
                                  <a:latin typeface="Cambria Math" panose="02040503050406030204" pitchFamily="18" charset="0"/>
                                </a:rPr>
                              </m:ctrlPr>
                            </m:naryPr>
                            <m:sub>
                              <m:r>
                                <a:rPr lang="zh-CN" altLang="en-US" i="1">
                                  <a:latin typeface="Cambria Math" panose="02040503050406030204" pitchFamily="18" charset="0"/>
                                </a:rPr>
                                <m:t>𝑡</m:t>
                              </m:r>
                              <m:r>
                                <a:rPr lang="zh-CN" altLang="en-US" i="0">
                                  <a:latin typeface="Cambria Math" panose="02040503050406030204" pitchFamily="18" charset="0"/>
                                </a:rPr>
                                <m:t>=</m:t>
                              </m:r>
                              <m:r>
                                <a:rPr lang="en-US" altLang="zh-CN" b="0" i="1" smtClean="0">
                                  <a:latin typeface="Cambria Math" panose="02040503050406030204" pitchFamily="18" charset="0"/>
                                </a:rPr>
                                <m:t>1</m:t>
                              </m:r>
                            </m:sub>
                            <m:sup>
                              <m:r>
                                <a:rPr lang="zh-CN" altLang="en-US" i="1">
                                  <a:latin typeface="Cambria Math" panose="02040503050406030204" pitchFamily="18" charset="0"/>
                                </a:rPr>
                                <m:t>𝑥</m:t>
                              </m:r>
                            </m:sup>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𝑆</m:t>
                                  </m:r>
                                </m:e>
                                <m:sup>
                                  <m:r>
                                    <a:rPr lang="en-US" altLang="zh-CN" b="0" i="1" smtClean="0">
                                      <a:latin typeface="Cambria Math" panose="02040503050406030204" pitchFamily="18" charset="0"/>
                                    </a:rPr>
                                    <m:t>2</m:t>
                                  </m:r>
                                </m:sup>
                              </m:sSup>
                              <m:d>
                                <m:dPr>
                                  <m:ctrlPr>
                                    <a:rPr lang="zh-CN" altLang="en-US" i="1">
                                      <a:latin typeface="Cambria Math" panose="02040503050406030204" pitchFamily="18" charset="0"/>
                                    </a:rPr>
                                  </m:ctrlPr>
                                </m:dPr>
                                <m:e>
                                  <m:r>
                                    <a:rPr lang="zh-CN" altLang="en-US" i="1">
                                      <a:latin typeface="Cambria Math" panose="02040503050406030204" pitchFamily="18" charset="0"/>
                                    </a:rPr>
                                    <m:t>𝑡</m:t>
                                  </m:r>
                                  <m:r>
                                    <a:rPr lang="zh-CN" altLang="en-US" i="0">
                                      <a:latin typeface="Cambria Math" panose="02040503050406030204" pitchFamily="18" charset="0"/>
                                    </a:rPr>
                                    <m:t>,</m:t>
                                  </m:r>
                                  <m:r>
                                    <a:rPr lang="zh-CN" altLang="en-US" i="1">
                                      <a:latin typeface="Cambria Math" panose="02040503050406030204" pitchFamily="18" charset="0"/>
                                    </a:rPr>
                                    <m:t>𝑠</m:t>
                                  </m:r>
                                </m:e>
                              </m:d>
                            </m:e>
                          </m:nary>
                        </m:e>
                      </m:nary>
                    </m:oMath>
                  </m:oMathPara>
                </a14:m>
                <a:endParaRPr lang="zh-CN" altLang="en-US" dirty="0"/>
              </a:p>
            </p:txBody>
          </p:sp>
        </mc:Choice>
        <mc:Fallback>
          <p:sp>
            <p:nvSpPr>
              <p:cNvPr id="19" name="矩形 18">
                <a:extLst>
                  <a:ext uri="{FF2B5EF4-FFF2-40B4-BE49-F238E27FC236}">
                    <a16:creationId xmlns:a16="http://schemas.microsoft.com/office/drawing/2014/main" id="{61AC3441-AC74-44FB-A0C5-200772D2E4AB}"/>
                  </a:ext>
                </a:extLst>
              </p:cNvPr>
              <p:cNvSpPr>
                <a:spLocks noRot="1" noChangeAspect="1" noMove="1" noResize="1" noEditPoints="1" noAdjustHandles="1" noChangeArrowheads="1" noChangeShapeType="1" noTextEdit="1"/>
              </p:cNvSpPr>
              <p:nvPr/>
            </p:nvSpPr>
            <p:spPr>
              <a:xfrm>
                <a:off x="6047131" y="4236918"/>
                <a:ext cx="2603598" cy="848502"/>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0" name="矩形 19">
                <a:extLst>
                  <a:ext uri="{FF2B5EF4-FFF2-40B4-BE49-F238E27FC236}">
                    <a16:creationId xmlns:a16="http://schemas.microsoft.com/office/drawing/2014/main" id="{44E1DFF9-0FB5-482C-87D0-E2CB4DCBCC68}"/>
                  </a:ext>
                </a:extLst>
              </p:cNvPr>
              <p:cNvSpPr/>
              <p:nvPr/>
            </p:nvSpPr>
            <p:spPr>
              <a:xfrm>
                <a:off x="2194419" y="5517624"/>
                <a:ext cx="6611488" cy="876843"/>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nary>
                        <m:naryPr>
                          <m:chr m:val="∑"/>
                          <m:limLoc m:val="undOvr"/>
                          <m:ctrlPr>
                            <a:rPr lang="zh-CN" altLang="en-US" i="1">
                              <a:latin typeface="Cambria Math" panose="02040503050406030204" pitchFamily="18" charset="0"/>
                            </a:rPr>
                          </m:ctrlPr>
                        </m:naryPr>
                        <m:sub>
                          <m:r>
                            <a:rPr lang="zh-CN" altLang="en-US" i="1">
                              <a:latin typeface="Cambria Math" panose="02040503050406030204" pitchFamily="18" charset="0"/>
                            </a:rPr>
                            <m:t>𝑠</m:t>
                          </m:r>
                          <m:r>
                            <a:rPr lang="zh-CN" altLang="en-US">
                              <a:latin typeface="Cambria Math" panose="02040503050406030204" pitchFamily="18" charset="0"/>
                            </a:rPr>
                            <m:t>=</m:t>
                          </m:r>
                          <m:r>
                            <a:rPr lang="en-US" altLang="zh-CN" i="1">
                              <a:latin typeface="Cambria Math" panose="02040503050406030204" pitchFamily="18" charset="0"/>
                            </a:rPr>
                            <m:t>1</m:t>
                          </m:r>
                        </m:sub>
                        <m:sup>
                          <m:r>
                            <a:rPr lang="zh-CN" altLang="en-US" i="1">
                              <a:latin typeface="Cambria Math" panose="02040503050406030204" pitchFamily="18" charset="0"/>
                            </a:rPr>
                            <m:t>h</m:t>
                          </m:r>
                        </m:sup>
                        <m:e>
                          <m:nary>
                            <m:naryPr>
                              <m:chr m:val="∑"/>
                              <m:limLoc m:val="undOvr"/>
                              <m:ctrlPr>
                                <a:rPr lang="zh-CN" altLang="en-US" i="1">
                                  <a:latin typeface="Cambria Math" panose="02040503050406030204" pitchFamily="18" charset="0"/>
                                </a:rPr>
                              </m:ctrlPr>
                            </m:naryPr>
                            <m:sub>
                              <m:r>
                                <a:rPr lang="zh-CN" altLang="en-US" i="1">
                                  <a:latin typeface="Cambria Math" panose="02040503050406030204" pitchFamily="18" charset="0"/>
                                </a:rPr>
                                <m:t>𝑡</m:t>
                              </m:r>
                              <m:r>
                                <a:rPr lang="zh-CN" altLang="en-US">
                                  <a:latin typeface="Cambria Math" panose="02040503050406030204" pitchFamily="18" charset="0"/>
                                </a:rPr>
                                <m:t>=</m:t>
                              </m:r>
                              <m:r>
                                <a:rPr lang="en-US" altLang="zh-CN" i="1">
                                  <a:latin typeface="Cambria Math" panose="02040503050406030204" pitchFamily="18" charset="0"/>
                                </a:rPr>
                                <m:t>1</m:t>
                              </m:r>
                            </m:sub>
                            <m:sup>
                              <m:r>
                                <a:rPr lang="zh-CN" altLang="en-US" i="1">
                                  <a:latin typeface="Cambria Math" panose="02040503050406030204" pitchFamily="18" charset="0"/>
                                </a:rPr>
                                <m:t>𝑤</m:t>
                              </m:r>
                            </m:sup>
                            <m:e>
                              <m:sSubSup>
                                <m:sSubSupPr>
                                  <m:ctrlPr>
                                    <a:rPr lang="en-US" altLang="zh-CN" i="1">
                                      <a:latin typeface="Cambria Math" panose="02040503050406030204" pitchFamily="18" charset="0"/>
                                    </a:rPr>
                                  </m:ctrlPr>
                                </m:sSubSupPr>
                                <m:e>
                                  <m:r>
                                    <a:rPr lang="zh-CN" altLang="en-US" i="1">
                                      <a:latin typeface="Cambria Math" panose="02040503050406030204" pitchFamily="18" charset="0"/>
                                    </a:rPr>
                                    <m:t>𝑆</m:t>
                                  </m:r>
                                </m:e>
                                <m:sub>
                                  <m:r>
                                    <a:rPr lang="en-US" altLang="zh-CN" i="1">
                                      <a:latin typeface="Cambria Math" panose="02040503050406030204" pitchFamily="18" charset="0"/>
                                    </a:rPr>
                                    <m:t>𝑥𝑦</m:t>
                                  </m:r>
                                </m:sub>
                                <m:sup>
                                  <m:r>
                                    <a:rPr lang="en-US" altLang="zh-CN" i="1">
                                      <a:latin typeface="Cambria Math" panose="02040503050406030204" pitchFamily="18" charset="0"/>
                                    </a:rPr>
                                    <m:t>2</m:t>
                                  </m:r>
                                </m:sup>
                              </m:sSubSup>
                            </m:e>
                          </m:nary>
                        </m:e>
                      </m:nary>
                      <m:r>
                        <a:rPr lang="en-US" altLang="zh-CN" b="0" i="1" smtClean="0">
                          <a:latin typeface="Cambria Math" panose="02040503050406030204" pitchFamily="18" charset="0"/>
                        </a:rPr>
                        <m:t>=</m:t>
                      </m:r>
                      <m:r>
                        <a:rPr lang="zh-CN" altLang="en-US" i="1">
                          <a:latin typeface="Cambria Math" panose="02040503050406030204" pitchFamily="18" charset="0"/>
                        </a:rPr>
                        <m:t>𝐼</m:t>
                      </m:r>
                      <m:d>
                        <m:dPr>
                          <m:ctrlPr>
                            <a:rPr lang="zh-CN" altLang="en-US" i="1">
                              <a:latin typeface="Cambria Math" panose="02040503050406030204" pitchFamily="18" charset="0"/>
                            </a:rPr>
                          </m:ctrlPr>
                        </m:dPr>
                        <m:e>
                          <m:r>
                            <a:rPr lang="zh-CN" altLang="en-US" i="1">
                              <a:latin typeface="Cambria Math" panose="02040503050406030204" pitchFamily="18" charset="0"/>
                            </a:rPr>
                            <m:t>𝑥</m:t>
                          </m:r>
                          <m:r>
                            <a:rPr lang="zh-CN" altLang="en-US" i="0">
                              <a:latin typeface="Cambria Math" panose="02040503050406030204" pitchFamily="18" charset="0"/>
                            </a:rPr>
                            <m:t>+</m:t>
                          </m:r>
                          <m:r>
                            <a:rPr lang="zh-CN" altLang="en-US" i="1">
                              <a:latin typeface="Cambria Math" panose="02040503050406030204" pitchFamily="18" charset="0"/>
                            </a:rPr>
                            <m:t>𝑤</m:t>
                          </m:r>
                          <m:r>
                            <a:rPr lang="zh-CN" altLang="en-US" i="0">
                              <a:latin typeface="Cambria Math" panose="02040503050406030204" pitchFamily="18" charset="0"/>
                            </a:rPr>
                            <m:t>,</m:t>
                          </m:r>
                          <m:r>
                            <a:rPr lang="zh-CN" altLang="en-US" i="1">
                              <a:latin typeface="Cambria Math" panose="02040503050406030204" pitchFamily="18" charset="0"/>
                            </a:rPr>
                            <m:t>𝑦</m:t>
                          </m:r>
                          <m:r>
                            <a:rPr lang="zh-CN" altLang="en-US" i="0">
                              <a:latin typeface="Cambria Math" panose="02040503050406030204" pitchFamily="18" charset="0"/>
                            </a:rPr>
                            <m:t>+</m:t>
                          </m:r>
                          <m:r>
                            <a:rPr lang="zh-CN" altLang="en-US" i="1">
                              <a:latin typeface="Cambria Math" panose="02040503050406030204" pitchFamily="18" charset="0"/>
                            </a:rPr>
                            <m:t>h</m:t>
                          </m:r>
                        </m:e>
                      </m:d>
                      <m:r>
                        <a:rPr lang="zh-CN" altLang="en-US" i="0">
                          <a:latin typeface="Cambria Math" panose="02040503050406030204" pitchFamily="18" charset="0"/>
                        </a:rPr>
                        <m:t>+</m:t>
                      </m:r>
                      <m:r>
                        <a:rPr lang="zh-CN" altLang="en-US" i="1">
                          <a:latin typeface="Cambria Math" panose="02040503050406030204" pitchFamily="18" charset="0"/>
                        </a:rPr>
                        <m:t>𝐼</m:t>
                      </m:r>
                      <m:d>
                        <m:dPr>
                          <m:ctrlPr>
                            <a:rPr lang="zh-CN" altLang="en-US" i="1">
                              <a:latin typeface="Cambria Math" panose="02040503050406030204" pitchFamily="18" charset="0"/>
                            </a:rPr>
                          </m:ctrlPr>
                        </m:dPr>
                        <m:e>
                          <m:r>
                            <a:rPr lang="zh-CN" altLang="en-US" i="1">
                              <a:latin typeface="Cambria Math" panose="02040503050406030204" pitchFamily="18" charset="0"/>
                            </a:rPr>
                            <m:t>𝑥</m:t>
                          </m:r>
                          <m:r>
                            <a:rPr lang="zh-CN" altLang="en-US" i="0">
                              <a:latin typeface="Cambria Math" panose="02040503050406030204" pitchFamily="18" charset="0"/>
                            </a:rPr>
                            <m:t>,</m:t>
                          </m:r>
                          <m:r>
                            <a:rPr lang="zh-CN" altLang="en-US" i="1">
                              <a:latin typeface="Cambria Math" panose="02040503050406030204" pitchFamily="18" charset="0"/>
                            </a:rPr>
                            <m:t>𝑦</m:t>
                          </m:r>
                        </m:e>
                      </m:d>
                      <m:r>
                        <a:rPr lang="zh-CN" altLang="en-US" i="0">
                          <a:latin typeface="Cambria Math" panose="02040503050406030204" pitchFamily="18" charset="0"/>
                        </a:rPr>
                        <m:t>−</m:t>
                      </m:r>
                      <m:r>
                        <a:rPr lang="zh-CN" altLang="en-US" i="1">
                          <a:latin typeface="Cambria Math" panose="02040503050406030204" pitchFamily="18" charset="0"/>
                        </a:rPr>
                        <m:t>𝐼</m:t>
                      </m:r>
                      <m:d>
                        <m:dPr>
                          <m:ctrlPr>
                            <a:rPr lang="zh-CN" altLang="en-US" i="1">
                              <a:latin typeface="Cambria Math" panose="02040503050406030204" pitchFamily="18" charset="0"/>
                            </a:rPr>
                          </m:ctrlPr>
                        </m:dPr>
                        <m:e>
                          <m:r>
                            <a:rPr lang="zh-CN" altLang="en-US" i="1">
                              <a:latin typeface="Cambria Math" panose="02040503050406030204" pitchFamily="18" charset="0"/>
                            </a:rPr>
                            <m:t>𝑥</m:t>
                          </m:r>
                          <m:r>
                            <a:rPr lang="zh-CN" altLang="en-US" i="0">
                              <a:latin typeface="Cambria Math" panose="02040503050406030204" pitchFamily="18" charset="0"/>
                            </a:rPr>
                            <m:t>+</m:t>
                          </m:r>
                          <m:r>
                            <a:rPr lang="zh-CN" altLang="en-US" i="1">
                              <a:latin typeface="Cambria Math" panose="02040503050406030204" pitchFamily="18" charset="0"/>
                            </a:rPr>
                            <m:t>𝑤</m:t>
                          </m:r>
                          <m:r>
                            <a:rPr lang="zh-CN" altLang="en-US" i="0">
                              <a:latin typeface="Cambria Math" panose="02040503050406030204" pitchFamily="18" charset="0"/>
                            </a:rPr>
                            <m:t>,</m:t>
                          </m:r>
                          <m:r>
                            <a:rPr lang="zh-CN" altLang="en-US" i="1">
                              <a:latin typeface="Cambria Math" panose="02040503050406030204" pitchFamily="18" charset="0"/>
                            </a:rPr>
                            <m:t>𝑦</m:t>
                          </m:r>
                        </m:e>
                      </m:d>
                      <m:r>
                        <a:rPr lang="zh-CN" altLang="en-US" i="0">
                          <a:latin typeface="Cambria Math" panose="02040503050406030204" pitchFamily="18" charset="0"/>
                        </a:rPr>
                        <m:t>−</m:t>
                      </m:r>
                      <m:r>
                        <a:rPr lang="zh-CN" altLang="en-US" i="1">
                          <a:latin typeface="Cambria Math" panose="02040503050406030204" pitchFamily="18" charset="0"/>
                        </a:rPr>
                        <m:t>𝐼</m:t>
                      </m:r>
                      <m:d>
                        <m:dPr>
                          <m:ctrlPr>
                            <a:rPr lang="zh-CN" altLang="en-US" i="1">
                              <a:latin typeface="Cambria Math" panose="02040503050406030204" pitchFamily="18" charset="0"/>
                            </a:rPr>
                          </m:ctrlPr>
                        </m:dPr>
                        <m:e>
                          <m:r>
                            <a:rPr lang="zh-CN" altLang="en-US" i="1">
                              <a:latin typeface="Cambria Math" panose="02040503050406030204" pitchFamily="18" charset="0"/>
                            </a:rPr>
                            <m:t>𝑥</m:t>
                          </m:r>
                          <m:r>
                            <a:rPr lang="zh-CN" altLang="en-US" i="0">
                              <a:latin typeface="Cambria Math" panose="02040503050406030204" pitchFamily="18" charset="0"/>
                            </a:rPr>
                            <m:t>,</m:t>
                          </m:r>
                          <m:r>
                            <a:rPr lang="zh-CN" altLang="en-US" i="1">
                              <a:latin typeface="Cambria Math" panose="02040503050406030204" pitchFamily="18" charset="0"/>
                            </a:rPr>
                            <m:t>𝑦</m:t>
                          </m:r>
                          <m:r>
                            <a:rPr lang="zh-CN" altLang="en-US" i="0">
                              <a:latin typeface="Cambria Math" panose="02040503050406030204" pitchFamily="18" charset="0"/>
                            </a:rPr>
                            <m:t>+</m:t>
                          </m:r>
                          <m:r>
                            <a:rPr lang="zh-CN" altLang="en-US" i="1">
                              <a:latin typeface="Cambria Math" panose="02040503050406030204" pitchFamily="18" charset="0"/>
                            </a:rPr>
                            <m:t>h</m:t>
                          </m:r>
                        </m:e>
                      </m:d>
                    </m:oMath>
                  </m:oMathPara>
                </a14:m>
                <a:endParaRPr lang="zh-CN" altLang="en-US" dirty="0"/>
              </a:p>
            </p:txBody>
          </p:sp>
        </mc:Choice>
        <mc:Fallback>
          <p:sp>
            <p:nvSpPr>
              <p:cNvPr id="20" name="矩形 19">
                <a:extLst>
                  <a:ext uri="{FF2B5EF4-FFF2-40B4-BE49-F238E27FC236}">
                    <a16:creationId xmlns:a16="http://schemas.microsoft.com/office/drawing/2014/main" id="{44E1DFF9-0FB5-482C-87D0-E2CB4DCBCC68}"/>
                  </a:ext>
                </a:extLst>
              </p:cNvPr>
              <p:cNvSpPr>
                <a:spLocks noRot="1" noChangeAspect="1" noMove="1" noResize="1" noEditPoints="1" noAdjustHandles="1" noChangeArrowheads="1" noChangeShapeType="1" noTextEdit="1"/>
              </p:cNvSpPr>
              <p:nvPr/>
            </p:nvSpPr>
            <p:spPr>
              <a:xfrm>
                <a:off x="2194419" y="5517624"/>
                <a:ext cx="6611488" cy="876843"/>
              </a:xfrm>
              <a:prstGeom prst="rect">
                <a:avLst/>
              </a:prstGeom>
              <a:blipFill>
                <a:blip r:embed="rId6"/>
                <a:stretch>
                  <a:fillRect/>
                </a:stretch>
              </a:blipFill>
            </p:spPr>
            <p:txBody>
              <a:bodyPr/>
              <a:lstStyle/>
              <a:p>
                <a:r>
                  <a:rPr lang="zh-CN" altLang="en-US">
                    <a:noFill/>
                  </a:rPr>
                  <a:t> </a:t>
                </a:r>
              </a:p>
            </p:txBody>
          </p:sp>
        </mc:Fallback>
      </mc:AlternateContent>
      <p:sp>
        <p:nvSpPr>
          <p:cNvPr id="21" name="文本框 20">
            <a:extLst>
              <a:ext uri="{FF2B5EF4-FFF2-40B4-BE49-F238E27FC236}">
                <a16:creationId xmlns:a16="http://schemas.microsoft.com/office/drawing/2014/main" id="{B5D26D1C-6671-456D-AD34-35FC9BB14151}"/>
              </a:ext>
            </a:extLst>
          </p:cNvPr>
          <p:cNvSpPr txBox="1"/>
          <p:nvPr/>
        </p:nvSpPr>
        <p:spPr>
          <a:xfrm>
            <a:off x="494024" y="5771380"/>
            <a:ext cx="1851789" cy="369332"/>
          </a:xfrm>
          <a:prstGeom prst="rect">
            <a:avLst/>
          </a:prstGeom>
          <a:noFill/>
        </p:spPr>
        <p:txBody>
          <a:bodyPr wrap="none" rtlCol="0">
            <a:spAutoFit/>
          </a:bodyPr>
          <a:lstStyle/>
          <a:p>
            <a:r>
              <a:rPr lang="zh-CN" altLang="en-US" dirty="0"/>
              <a:t>任意子图的能量</a:t>
            </a:r>
            <a:r>
              <a:rPr lang="en-US" altLang="zh-CN" dirty="0"/>
              <a:t>:</a:t>
            </a:r>
            <a:endParaRPr lang="zh-CN" altLang="en-US" dirty="0"/>
          </a:p>
        </p:txBody>
      </p:sp>
      <p:sp>
        <p:nvSpPr>
          <p:cNvPr id="22" name="矩形 21">
            <a:extLst>
              <a:ext uri="{FF2B5EF4-FFF2-40B4-BE49-F238E27FC236}">
                <a16:creationId xmlns:a16="http://schemas.microsoft.com/office/drawing/2014/main" id="{AE1D7132-60C5-4819-8EA2-1271151031F7}"/>
              </a:ext>
            </a:extLst>
          </p:cNvPr>
          <p:cNvSpPr/>
          <p:nvPr/>
        </p:nvSpPr>
        <p:spPr>
          <a:xfrm>
            <a:off x="3616353" y="3956664"/>
            <a:ext cx="1010360" cy="663079"/>
          </a:xfrm>
          <a:prstGeom prst="rect">
            <a:avLst/>
          </a:prstGeom>
          <a:noFill/>
          <a:ln w="47625">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249432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AAF6A167-06D1-4C80-B452-409DCFC485D1}"/>
              </a:ext>
            </a:extLst>
          </p:cNvPr>
          <p:cNvSpPr>
            <a:spLocks noGrp="1"/>
          </p:cNvSpPr>
          <p:nvPr>
            <p:ph type="title"/>
          </p:nvPr>
        </p:nvSpPr>
        <p:spPr/>
        <p:txBody>
          <a:bodyPr/>
          <a:lstStyle/>
          <a:p>
            <a:r>
              <a:rPr lang="en-US" altLang="zh-CN" dirty="0"/>
              <a:t>FFT</a:t>
            </a:r>
            <a:r>
              <a:rPr lang="zh-CN" altLang="en-US" dirty="0"/>
              <a:t>相关算法</a:t>
            </a:r>
          </a:p>
        </p:txBody>
      </p:sp>
      <mc:AlternateContent xmlns:mc="http://schemas.openxmlformats.org/markup-compatibility/2006">
        <mc:Choice xmlns:a14="http://schemas.microsoft.com/office/drawing/2010/main" Requires="a14">
          <p:sp>
            <p:nvSpPr>
              <p:cNvPr id="4" name="文本框 3">
                <a:extLst>
                  <a:ext uri="{FF2B5EF4-FFF2-40B4-BE49-F238E27FC236}">
                    <a16:creationId xmlns:a16="http://schemas.microsoft.com/office/drawing/2014/main" id="{6C8B270E-9CE3-46B9-A7AE-65DA0BDFC0F3}"/>
                  </a:ext>
                </a:extLst>
              </p:cNvPr>
              <p:cNvSpPr txBox="1"/>
              <p:nvPr/>
            </p:nvSpPr>
            <p:spPr>
              <a:xfrm>
                <a:off x="494024" y="2567354"/>
                <a:ext cx="3436454" cy="1574470"/>
              </a:xfrm>
              <a:prstGeom prst="rect">
                <a:avLst/>
              </a:prstGeom>
              <a:noFill/>
            </p:spPr>
            <p:txBody>
              <a:bodyPr wrap="none" rtlCol="0">
                <a:spAutoFit/>
              </a:bodyPr>
              <a:lstStyle/>
              <a:p>
                <a:r>
                  <a:rPr lang="zh-CN" altLang="en-US" dirty="0"/>
                  <a:t>归一化互相关：</a:t>
                </a:r>
                <a:endParaRPr lang="en-US" altLang="zh-CN" dirty="0"/>
              </a:p>
              <a:p>
                <a:endParaRPr lang="en-US" altLang="zh-CN" dirty="0"/>
              </a:p>
              <a:p>
                <a14:m>
                  <m:oMathPara xmlns:m="http://schemas.openxmlformats.org/officeDocument/2006/math">
                    <m:oMathParaPr>
                      <m:jc m:val="centerGroup"/>
                    </m:oMathParaPr>
                    <m:oMath xmlns:m="http://schemas.openxmlformats.org/officeDocument/2006/math">
                      <m:f>
                        <m:fPr>
                          <m:ctrlPr>
                            <a:rPr lang="en-US" altLang="zh-CN" i="1">
                              <a:latin typeface="Cambria Math" panose="02040503050406030204" pitchFamily="18" charset="0"/>
                            </a:rPr>
                          </m:ctrlPr>
                        </m:fPr>
                        <m:num>
                          <m:nary>
                            <m:naryPr>
                              <m:chr m:val="∑"/>
                              <m:limLoc m:val="undOvr"/>
                              <m:ctrlPr>
                                <a:rPr lang="zh-CN" altLang="en-US" i="1">
                                  <a:latin typeface="Cambria Math" panose="02040503050406030204" pitchFamily="18" charset="0"/>
                                </a:rPr>
                              </m:ctrlPr>
                            </m:naryPr>
                            <m:sub>
                              <m:r>
                                <a:rPr lang="zh-CN" altLang="en-US" i="1">
                                  <a:latin typeface="Cambria Math" panose="02040503050406030204" pitchFamily="18" charset="0"/>
                                </a:rPr>
                                <m:t>𝑠</m:t>
                              </m:r>
                              <m:r>
                                <a:rPr lang="zh-CN" altLang="en-US">
                                  <a:latin typeface="Cambria Math" panose="02040503050406030204" pitchFamily="18" charset="0"/>
                                </a:rPr>
                                <m:t>=</m:t>
                              </m:r>
                              <m:r>
                                <a:rPr lang="en-US" altLang="zh-CN" i="1">
                                  <a:latin typeface="Cambria Math" panose="02040503050406030204" pitchFamily="18" charset="0"/>
                                </a:rPr>
                                <m:t>1</m:t>
                              </m:r>
                            </m:sub>
                            <m:sup>
                              <m:r>
                                <a:rPr lang="zh-CN" altLang="en-US" i="1">
                                  <a:latin typeface="Cambria Math" panose="02040503050406030204" pitchFamily="18" charset="0"/>
                                </a:rPr>
                                <m:t>h</m:t>
                              </m:r>
                            </m:sup>
                            <m:e>
                              <m:nary>
                                <m:naryPr>
                                  <m:chr m:val="∑"/>
                                  <m:limLoc m:val="undOvr"/>
                                  <m:ctrlPr>
                                    <a:rPr lang="zh-CN" altLang="en-US" i="1">
                                      <a:latin typeface="Cambria Math" panose="02040503050406030204" pitchFamily="18" charset="0"/>
                                    </a:rPr>
                                  </m:ctrlPr>
                                </m:naryPr>
                                <m:sub>
                                  <m:r>
                                    <a:rPr lang="zh-CN" altLang="en-US" i="1">
                                      <a:latin typeface="Cambria Math" panose="02040503050406030204" pitchFamily="18" charset="0"/>
                                    </a:rPr>
                                    <m:t>𝑡</m:t>
                                  </m:r>
                                  <m:r>
                                    <a:rPr lang="zh-CN" altLang="en-US">
                                      <a:latin typeface="Cambria Math" panose="02040503050406030204" pitchFamily="18" charset="0"/>
                                    </a:rPr>
                                    <m:t>=</m:t>
                                  </m:r>
                                  <m:r>
                                    <a:rPr lang="en-US" altLang="zh-CN" i="1">
                                      <a:latin typeface="Cambria Math" panose="02040503050406030204" pitchFamily="18" charset="0"/>
                                    </a:rPr>
                                    <m:t>1</m:t>
                                  </m:r>
                                </m:sub>
                                <m:sup>
                                  <m:r>
                                    <a:rPr lang="zh-CN" altLang="en-US" i="1">
                                      <a:latin typeface="Cambria Math" panose="02040503050406030204" pitchFamily="18" charset="0"/>
                                    </a:rPr>
                                    <m:t>𝑤</m:t>
                                  </m:r>
                                </m:sup>
                                <m:e>
                                  <m:sSub>
                                    <m:sSubPr>
                                      <m:ctrlPr>
                                        <a:rPr lang="en-US" altLang="zh-CN" i="1">
                                          <a:latin typeface="Cambria Math" panose="02040503050406030204" pitchFamily="18" charset="0"/>
                                        </a:rPr>
                                      </m:ctrlPr>
                                    </m:sSubPr>
                                    <m:e>
                                      <m:r>
                                        <a:rPr lang="zh-CN" altLang="en-US" i="1">
                                          <a:latin typeface="Cambria Math" panose="02040503050406030204" pitchFamily="18" charset="0"/>
                                        </a:rPr>
                                        <m:t>𝑆</m:t>
                                      </m:r>
                                    </m:e>
                                    <m:sub>
                                      <m:r>
                                        <a:rPr lang="en-US" altLang="zh-CN" i="1">
                                          <a:latin typeface="Cambria Math" panose="02040503050406030204" pitchFamily="18" charset="0"/>
                                        </a:rPr>
                                        <m:t>𝑥𝑦</m:t>
                                      </m:r>
                                    </m:sub>
                                  </m:sSub>
                                  <m:r>
                                    <a:rPr lang="zh-CN" altLang="en-US">
                                      <a:latin typeface="Cambria Math" panose="02040503050406030204" pitchFamily="18" charset="0"/>
                                    </a:rPr>
                                    <m:t>∙</m:t>
                                  </m:r>
                                </m:e>
                              </m:nary>
                            </m:e>
                          </m:nary>
                          <m:r>
                            <a:rPr lang="zh-CN" altLang="en-US" i="1">
                              <a:latin typeface="Cambria Math" panose="02040503050406030204" pitchFamily="18" charset="0"/>
                            </a:rPr>
                            <m:t>𝑇</m:t>
                          </m:r>
                        </m:num>
                        <m:den>
                          <m:rad>
                            <m:radPr>
                              <m:degHide m:val="on"/>
                              <m:ctrlPr>
                                <a:rPr lang="en-US" altLang="zh-CN" i="1">
                                  <a:latin typeface="Cambria Math" panose="02040503050406030204" pitchFamily="18" charset="0"/>
                                </a:rPr>
                              </m:ctrlPr>
                            </m:radPr>
                            <m:deg/>
                            <m:e>
                              <m:nary>
                                <m:naryPr>
                                  <m:chr m:val="∑"/>
                                  <m:limLoc m:val="undOvr"/>
                                  <m:ctrlPr>
                                    <a:rPr lang="zh-CN" altLang="en-US" i="1">
                                      <a:latin typeface="Cambria Math" panose="02040503050406030204" pitchFamily="18" charset="0"/>
                                    </a:rPr>
                                  </m:ctrlPr>
                                </m:naryPr>
                                <m:sub>
                                  <m:r>
                                    <a:rPr lang="zh-CN" altLang="en-US" i="1">
                                      <a:latin typeface="Cambria Math" panose="02040503050406030204" pitchFamily="18" charset="0"/>
                                    </a:rPr>
                                    <m:t>𝑠</m:t>
                                  </m:r>
                                  <m:r>
                                    <a:rPr lang="zh-CN" altLang="en-US">
                                      <a:latin typeface="Cambria Math" panose="02040503050406030204" pitchFamily="18" charset="0"/>
                                    </a:rPr>
                                    <m:t>=</m:t>
                                  </m:r>
                                  <m:r>
                                    <a:rPr lang="en-US" altLang="zh-CN" i="1">
                                      <a:latin typeface="Cambria Math" panose="02040503050406030204" pitchFamily="18" charset="0"/>
                                    </a:rPr>
                                    <m:t>1</m:t>
                                  </m:r>
                                </m:sub>
                                <m:sup>
                                  <m:r>
                                    <a:rPr lang="zh-CN" altLang="en-US" i="1">
                                      <a:latin typeface="Cambria Math" panose="02040503050406030204" pitchFamily="18" charset="0"/>
                                    </a:rPr>
                                    <m:t>h</m:t>
                                  </m:r>
                                </m:sup>
                                <m:e>
                                  <m:nary>
                                    <m:naryPr>
                                      <m:chr m:val="∑"/>
                                      <m:limLoc m:val="undOvr"/>
                                      <m:ctrlPr>
                                        <a:rPr lang="zh-CN" altLang="en-US" i="1">
                                          <a:latin typeface="Cambria Math" panose="02040503050406030204" pitchFamily="18" charset="0"/>
                                        </a:rPr>
                                      </m:ctrlPr>
                                    </m:naryPr>
                                    <m:sub>
                                      <m:r>
                                        <a:rPr lang="zh-CN" altLang="en-US" i="1">
                                          <a:latin typeface="Cambria Math" panose="02040503050406030204" pitchFamily="18" charset="0"/>
                                        </a:rPr>
                                        <m:t>𝑡</m:t>
                                      </m:r>
                                      <m:r>
                                        <a:rPr lang="zh-CN" altLang="en-US">
                                          <a:latin typeface="Cambria Math" panose="02040503050406030204" pitchFamily="18" charset="0"/>
                                        </a:rPr>
                                        <m:t>=</m:t>
                                      </m:r>
                                      <m:r>
                                        <a:rPr lang="en-US" altLang="zh-CN" i="1">
                                          <a:latin typeface="Cambria Math" panose="02040503050406030204" pitchFamily="18" charset="0"/>
                                        </a:rPr>
                                        <m:t>1</m:t>
                                      </m:r>
                                    </m:sub>
                                    <m:sup>
                                      <m:r>
                                        <a:rPr lang="zh-CN" altLang="en-US" i="1">
                                          <a:latin typeface="Cambria Math" panose="02040503050406030204" pitchFamily="18" charset="0"/>
                                        </a:rPr>
                                        <m:t>𝑤</m:t>
                                      </m:r>
                                    </m:sup>
                                    <m:e>
                                      <m:sSubSup>
                                        <m:sSubSupPr>
                                          <m:ctrlPr>
                                            <a:rPr lang="en-US" altLang="zh-CN" i="1">
                                              <a:latin typeface="Cambria Math" panose="02040503050406030204" pitchFamily="18" charset="0"/>
                                            </a:rPr>
                                          </m:ctrlPr>
                                        </m:sSubSupPr>
                                        <m:e>
                                          <m:r>
                                            <a:rPr lang="zh-CN" altLang="en-US" i="1">
                                              <a:latin typeface="Cambria Math" panose="02040503050406030204" pitchFamily="18" charset="0"/>
                                            </a:rPr>
                                            <m:t>𝑆</m:t>
                                          </m:r>
                                        </m:e>
                                        <m:sub>
                                          <m:r>
                                            <a:rPr lang="en-US" altLang="zh-CN" i="1">
                                              <a:latin typeface="Cambria Math" panose="02040503050406030204" pitchFamily="18" charset="0"/>
                                            </a:rPr>
                                            <m:t>𝑥𝑦</m:t>
                                          </m:r>
                                        </m:sub>
                                        <m:sup>
                                          <m:r>
                                            <a:rPr lang="en-US" altLang="zh-CN" i="1">
                                              <a:latin typeface="Cambria Math" panose="02040503050406030204" pitchFamily="18" charset="0"/>
                                            </a:rPr>
                                            <m:t>2</m:t>
                                          </m:r>
                                        </m:sup>
                                      </m:sSubSup>
                                    </m:e>
                                  </m:nary>
                                </m:e>
                              </m:nary>
                            </m:e>
                          </m:rad>
                          <m:r>
                            <m:rPr>
                              <m:brk/>
                            </m:rPr>
                            <a:rPr lang="en-US" altLang="zh-CN" i="1">
                              <a:latin typeface="Cambria Math" panose="02040503050406030204" pitchFamily="18" charset="0"/>
                              <a:ea typeface="Cambria Math" panose="02040503050406030204" pitchFamily="18" charset="0"/>
                            </a:rPr>
                            <m:t>∙</m:t>
                          </m:r>
                          <m:rad>
                            <m:radPr>
                              <m:degHide m:val="on"/>
                              <m:ctrlPr>
                                <a:rPr lang="en-US" altLang="zh-CN" i="1">
                                  <a:latin typeface="Cambria Math" panose="02040503050406030204" pitchFamily="18" charset="0"/>
                                </a:rPr>
                              </m:ctrlPr>
                            </m:radPr>
                            <m:deg/>
                            <m:e>
                              <m:nary>
                                <m:naryPr>
                                  <m:chr m:val="∑"/>
                                  <m:limLoc m:val="undOvr"/>
                                  <m:ctrlPr>
                                    <a:rPr lang="zh-CN" altLang="en-US" i="1">
                                      <a:latin typeface="Cambria Math" panose="02040503050406030204" pitchFamily="18" charset="0"/>
                                    </a:rPr>
                                  </m:ctrlPr>
                                </m:naryPr>
                                <m:sub>
                                  <m:r>
                                    <a:rPr lang="zh-CN" altLang="en-US" i="1">
                                      <a:latin typeface="Cambria Math" panose="02040503050406030204" pitchFamily="18" charset="0"/>
                                    </a:rPr>
                                    <m:t>𝑠</m:t>
                                  </m:r>
                                  <m:r>
                                    <a:rPr lang="zh-CN" altLang="en-US">
                                      <a:latin typeface="Cambria Math" panose="02040503050406030204" pitchFamily="18" charset="0"/>
                                    </a:rPr>
                                    <m:t>=</m:t>
                                  </m:r>
                                  <m:r>
                                    <a:rPr lang="en-US" altLang="zh-CN" i="1">
                                      <a:latin typeface="Cambria Math" panose="02040503050406030204" pitchFamily="18" charset="0"/>
                                    </a:rPr>
                                    <m:t>1</m:t>
                                  </m:r>
                                </m:sub>
                                <m:sup>
                                  <m:r>
                                    <a:rPr lang="zh-CN" altLang="en-US" i="1">
                                      <a:latin typeface="Cambria Math" panose="02040503050406030204" pitchFamily="18" charset="0"/>
                                    </a:rPr>
                                    <m:t>h</m:t>
                                  </m:r>
                                </m:sup>
                                <m:e>
                                  <m:nary>
                                    <m:naryPr>
                                      <m:chr m:val="∑"/>
                                      <m:limLoc m:val="undOvr"/>
                                      <m:ctrlPr>
                                        <a:rPr lang="zh-CN" altLang="en-US" i="1">
                                          <a:latin typeface="Cambria Math" panose="02040503050406030204" pitchFamily="18" charset="0"/>
                                        </a:rPr>
                                      </m:ctrlPr>
                                    </m:naryPr>
                                    <m:sub>
                                      <m:r>
                                        <a:rPr lang="zh-CN" altLang="en-US" i="1">
                                          <a:latin typeface="Cambria Math" panose="02040503050406030204" pitchFamily="18" charset="0"/>
                                        </a:rPr>
                                        <m:t>𝑡</m:t>
                                      </m:r>
                                      <m:r>
                                        <a:rPr lang="zh-CN" altLang="en-US">
                                          <a:latin typeface="Cambria Math" panose="02040503050406030204" pitchFamily="18" charset="0"/>
                                        </a:rPr>
                                        <m:t>=</m:t>
                                      </m:r>
                                      <m:r>
                                        <a:rPr lang="en-US" altLang="zh-CN" i="1">
                                          <a:latin typeface="Cambria Math" panose="02040503050406030204" pitchFamily="18" charset="0"/>
                                        </a:rPr>
                                        <m:t>1</m:t>
                                      </m:r>
                                    </m:sub>
                                    <m:sup>
                                      <m:r>
                                        <a:rPr lang="zh-CN" altLang="en-US" i="1">
                                          <a:latin typeface="Cambria Math" panose="02040503050406030204" pitchFamily="18" charset="0"/>
                                        </a:rPr>
                                        <m:t>𝑤</m:t>
                                      </m:r>
                                    </m:sup>
                                    <m:e>
                                      <m:sSup>
                                        <m:sSupPr>
                                          <m:ctrlPr>
                                            <a:rPr lang="en-US" altLang="zh-CN" i="1">
                                              <a:latin typeface="Cambria Math" panose="02040503050406030204" pitchFamily="18" charset="0"/>
                                            </a:rPr>
                                          </m:ctrlPr>
                                        </m:sSupPr>
                                        <m:e>
                                          <m:r>
                                            <a:rPr lang="en-US" altLang="zh-CN" i="1">
                                              <a:latin typeface="Cambria Math" panose="02040503050406030204" pitchFamily="18" charset="0"/>
                                            </a:rPr>
                                            <m:t>𝑇</m:t>
                                          </m:r>
                                        </m:e>
                                        <m:sup>
                                          <m:r>
                                            <a:rPr lang="en-US" altLang="zh-CN" i="1">
                                              <a:latin typeface="Cambria Math" panose="02040503050406030204" pitchFamily="18" charset="0"/>
                                            </a:rPr>
                                            <m:t>2</m:t>
                                          </m:r>
                                        </m:sup>
                                      </m:sSup>
                                    </m:e>
                                  </m:nary>
                                </m:e>
                              </m:nary>
                            </m:e>
                          </m:rad>
                        </m:den>
                      </m:f>
                    </m:oMath>
                  </m:oMathPara>
                </a14:m>
                <a:endParaRPr lang="en-US" altLang="zh-CN" dirty="0"/>
              </a:p>
            </p:txBody>
          </p:sp>
        </mc:Choice>
        <mc:Fallback>
          <p:sp>
            <p:nvSpPr>
              <p:cNvPr id="4" name="文本框 3">
                <a:extLst>
                  <a:ext uri="{FF2B5EF4-FFF2-40B4-BE49-F238E27FC236}">
                    <a16:creationId xmlns:a16="http://schemas.microsoft.com/office/drawing/2014/main" id="{6C8B270E-9CE3-46B9-A7AE-65DA0BDFC0F3}"/>
                  </a:ext>
                </a:extLst>
              </p:cNvPr>
              <p:cNvSpPr txBox="1">
                <a:spLocks noRot="1" noChangeAspect="1" noMove="1" noResize="1" noEditPoints="1" noAdjustHandles="1" noChangeArrowheads="1" noChangeShapeType="1" noTextEdit="1"/>
              </p:cNvSpPr>
              <p:nvPr/>
            </p:nvSpPr>
            <p:spPr>
              <a:xfrm>
                <a:off x="494024" y="2567354"/>
                <a:ext cx="3436454" cy="1574470"/>
              </a:xfrm>
              <a:prstGeom prst="rect">
                <a:avLst/>
              </a:prstGeom>
              <a:blipFill>
                <a:blip r:embed="rId3"/>
                <a:stretch>
                  <a:fillRect l="-1418" t="-1938"/>
                </a:stretch>
              </a:blipFill>
            </p:spPr>
            <p:txBody>
              <a:bodyPr/>
              <a:lstStyle/>
              <a:p>
                <a:r>
                  <a:rPr lang="zh-CN" altLang="en-US">
                    <a:noFill/>
                  </a:rPr>
                  <a:t> </a:t>
                </a:r>
              </a:p>
            </p:txBody>
          </p:sp>
        </mc:Fallback>
      </mc:AlternateContent>
      <p:sp>
        <p:nvSpPr>
          <p:cNvPr id="5" name="右大括号 4">
            <a:extLst>
              <a:ext uri="{FF2B5EF4-FFF2-40B4-BE49-F238E27FC236}">
                <a16:creationId xmlns:a16="http://schemas.microsoft.com/office/drawing/2014/main" id="{124032FE-0E43-4910-9173-82334BEC7767}"/>
              </a:ext>
            </a:extLst>
          </p:cNvPr>
          <p:cNvSpPr/>
          <p:nvPr/>
        </p:nvSpPr>
        <p:spPr>
          <a:xfrm rot="10800000">
            <a:off x="3906433" y="2286582"/>
            <a:ext cx="234744" cy="2724451"/>
          </a:xfrm>
          <a:prstGeom prst="rightBrace">
            <a:avLst>
              <a:gd name="adj1" fmla="val 33061"/>
              <a:gd name="adj2" fmla="val 48924"/>
            </a:avLst>
          </a:prstGeom>
          <a:ln w="1905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mc:AlternateContent xmlns:mc="http://schemas.openxmlformats.org/markup-compatibility/2006">
        <mc:Choice xmlns:a14="http://schemas.microsoft.com/office/drawing/2010/main" Requires="a14">
          <p:sp>
            <p:nvSpPr>
              <p:cNvPr id="6" name="矩形 5">
                <a:extLst>
                  <a:ext uri="{FF2B5EF4-FFF2-40B4-BE49-F238E27FC236}">
                    <a16:creationId xmlns:a16="http://schemas.microsoft.com/office/drawing/2014/main" id="{A91546B4-0C20-4C27-B2CF-0F9368FB5BB8}"/>
                  </a:ext>
                </a:extLst>
              </p:cNvPr>
              <p:cNvSpPr/>
              <p:nvPr/>
            </p:nvSpPr>
            <p:spPr>
              <a:xfrm>
                <a:off x="4142967" y="2199272"/>
                <a:ext cx="1566646" cy="876843"/>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nary>
                        <m:naryPr>
                          <m:chr m:val="∑"/>
                          <m:limLoc m:val="undOvr"/>
                          <m:ctrlPr>
                            <a:rPr lang="zh-CN" altLang="en-US" i="1">
                              <a:latin typeface="Cambria Math" panose="02040503050406030204" pitchFamily="18" charset="0"/>
                            </a:rPr>
                          </m:ctrlPr>
                        </m:naryPr>
                        <m:sub>
                          <m:r>
                            <a:rPr lang="zh-CN" altLang="en-US" i="1">
                              <a:latin typeface="Cambria Math" panose="02040503050406030204" pitchFamily="18" charset="0"/>
                            </a:rPr>
                            <m:t>𝑠</m:t>
                          </m:r>
                          <m:r>
                            <a:rPr lang="zh-CN" altLang="en-US">
                              <a:latin typeface="Cambria Math" panose="02040503050406030204" pitchFamily="18" charset="0"/>
                            </a:rPr>
                            <m:t>=</m:t>
                          </m:r>
                          <m:r>
                            <a:rPr lang="en-US" altLang="zh-CN" i="1">
                              <a:latin typeface="Cambria Math" panose="02040503050406030204" pitchFamily="18" charset="0"/>
                            </a:rPr>
                            <m:t>1</m:t>
                          </m:r>
                        </m:sub>
                        <m:sup>
                          <m:r>
                            <a:rPr lang="zh-CN" altLang="en-US" i="1">
                              <a:latin typeface="Cambria Math" panose="02040503050406030204" pitchFamily="18" charset="0"/>
                            </a:rPr>
                            <m:t>h</m:t>
                          </m:r>
                        </m:sup>
                        <m:e>
                          <m:nary>
                            <m:naryPr>
                              <m:chr m:val="∑"/>
                              <m:limLoc m:val="undOvr"/>
                              <m:ctrlPr>
                                <a:rPr lang="zh-CN" altLang="en-US" i="1">
                                  <a:latin typeface="Cambria Math" panose="02040503050406030204" pitchFamily="18" charset="0"/>
                                </a:rPr>
                              </m:ctrlPr>
                            </m:naryPr>
                            <m:sub>
                              <m:r>
                                <a:rPr lang="zh-CN" altLang="en-US" i="1">
                                  <a:latin typeface="Cambria Math" panose="02040503050406030204" pitchFamily="18" charset="0"/>
                                </a:rPr>
                                <m:t>𝑡</m:t>
                              </m:r>
                              <m:r>
                                <a:rPr lang="zh-CN" altLang="en-US">
                                  <a:latin typeface="Cambria Math" panose="02040503050406030204" pitchFamily="18" charset="0"/>
                                </a:rPr>
                                <m:t>=</m:t>
                              </m:r>
                              <m:r>
                                <a:rPr lang="en-US" altLang="zh-CN" i="1">
                                  <a:latin typeface="Cambria Math" panose="02040503050406030204" pitchFamily="18" charset="0"/>
                                </a:rPr>
                                <m:t>1</m:t>
                              </m:r>
                            </m:sub>
                            <m:sup>
                              <m:r>
                                <a:rPr lang="zh-CN" altLang="en-US" i="1">
                                  <a:latin typeface="Cambria Math" panose="02040503050406030204" pitchFamily="18" charset="0"/>
                                </a:rPr>
                                <m:t>𝑤</m:t>
                              </m:r>
                            </m:sup>
                            <m:e>
                              <m:sSub>
                                <m:sSubPr>
                                  <m:ctrlPr>
                                    <a:rPr lang="en-US" altLang="zh-CN" i="1">
                                      <a:latin typeface="Cambria Math" panose="02040503050406030204" pitchFamily="18" charset="0"/>
                                    </a:rPr>
                                  </m:ctrlPr>
                                </m:sSubPr>
                                <m:e>
                                  <m:r>
                                    <a:rPr lang="zh-CN" altLang="en-US" i="1">
                                      <a:latin typeface="Cambria Math" panose="02040503050406030204" pitchFamily="18" charset="0"/>
                                    </a:rPr>
                                    <m:t>𝑆</m:t>
                                  </m:r>
                                </m:e>
                                <m:sub>
                                  <m:r>
                                    <a:rPr lang="en-US" altLang="zh-CN" i="1">
                                      <a:latin typeface="Cambria Math" panose="02040503050406030204" pitchFamily="18" charset="0"/>
                                    </a:rPr>
                                    <m:t>𝑥𝑦</m:t>
                                  </m:r>
                                </m:sub>
                              </m:sSub>
                              <m:r>
                                <a:rPr lang="zh-CN" altLang="en-US">
                                  <a:latin typeface="Cambria Math" panose="02040503050406030204" pitchFamily="18" charset="0"/>
                                </a:rPr>
                                <m:t>∙</m:t>
                              </m:r>
                            </m:e>
                          </m:nary>
                        </m:e>
                      </m:nary>
                      <m:r>
                        <a:rPr lang="zh-CN" altLang="en-US" i="1">
                          <a:latin typeface="Cambria Math" panose="02040503050406030204" pitchFamily="18" charset="0"/>
                        </a:rPr>
                        <m:t>𝑇</m:t>
                      </m:r>
                    </m:oMath>
                  </m:oMathPara>
                </a14:m>
                <a:endParaRPr lang="zh-CN" altLang="en-US" dirty="0"/>
              </a:p>
            </p:txBody>
          </p:sp>
        </mc:Choice>
        <mc:Fallback>
          <p:sp>
            <p:nvSpPr>
              <p:cNvPr id="6" name="矩形 5">
                <a:extLst>
                  <a:ext uri="{FF2B5EF4-FFF2-40B4-BE49-F238E27FC236}">
                    <a16:creationId xmlns:a16="http://schemas.microsoft.com/office/drawing/2014/main" id="{A91546B4-0C20-4C27-B2CF-0F9368FB5BB8}"/>
                  </a:ext>
                </a:extLst>
              </p:cNvPr>
              <p:cNvSpPr>
                <a:spLocks noRot="1" noChangeAspect="1" noMove="1" noResize="1" noEditPoints="1" noAdjustHandles="1" noChangeArrowheads="1" noChangeShapeType="1" noTextEdit="1"/>
              </p:cNvSpPr>
              <p:nvPr/>
            </p:nvSpPr>
            <p:spPr>
              <a:xfrm>
                <a:off x="4142967" y="2199272"/>
                <a:ext cx="1566646" cy="876843"/>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 name="矩形 6">
                <a:extLst>
                  <a:ext uri="{FF2B5EF4-FFF2-40B4-BE49-F238E27FC236}">
                    <a16:creationId xmlns:a16="http://schemas.microsoft.com/office/drawing/2014/main" id="{DBE4E8A6-EB3B-48D8-8804-F8DABBDCA4B1}"/>
                  </a:ext>
                </a:extLst>
              </p:cNvPr>
              <p:cNvSpPr/>
              <p:nvPr/>
            </p:nvSpPr>
            <p:spPr>
              <a:xfrm>
                <a:off x="4184069" y="3210387"/>
                <a:ext cx="1268232" cy="876843"/>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nary>
                        <m:naryPr>
                          <m:chr m:val="∑"/>
                          <m:limLoc m:val="undOvr"/>
                          <m:ctrlPr>
                            <a:rPr lang="zh-CN" altLang="en-US" i="1">
                              <a:latin typeface="Cambria Math" panose="02040503050406030204" pitchFamily="18" charset="0"/>
                            </a:rPr>
                          </m:ctrlPr>
                        </m:naryPr>
                        <m:sub>
                          <m:r>
                            <a:rPr lang="zh-CN" altLang="en-US" i="1">
                              <a:latin typeface="Cambria Math" panose="02040503050406030204" pitchFamily="18" charset="0"/>
                            </a:rPr>
                            <m:t>𝑠</m:t>
                          </m:r>
                          <m:r>
                            <a:rPr lang="zh-CN" altLang="en-US">
                              <a:latin typeface="Cambria Math" panose="02040503050406030204" pitchFamily="18" charset="0"/>
                            </a:rPr>
                            <m:t>=</m:t>
                          </m:r>
                          <m:r>
                            <a:rPr lang="en-US" altLang="zh-CN" i="1">
                              <a:latin typeface="Cambria Math" panose="02040503050406030204" pitchFamily="18" charset="0"/>
                            </a:rPr>
                            <m:t>1</m:t>
                          </m:r>
                        </m:sub>
                        <m:sup>
                          <m:r>
                            <a:rPr lang="zh-CN" altLang="en-US" i="1">
                              <a:latin typeface="Cambria Math" panose="02040503050406030204" pitchFamily="18" charset="0"/>
                            </a:rPr>
                            <m:t>h</m:t>
                          </m:r>
                        </m:sup>
                        <m:e>
                          <m:nary>
                            <m:naryPr>
                              <m:chr m:val="∑"/>
                              <m:limLoc m:val="undOvr"/>
                              <m:ctrlPr>
                                <a:rPr lang="zh-CN" altLang="en-US" i="1">
                                  <a:latin typeface="Cambria Math" panose="02040503050406030204" pitchFamily="18" charset="0"/>
                                </a:rPr>
                              </m:ctrlPr>
                            </m:naryPr>
                            <m:sub>
                              <m:r>
                                <a:rPr lang="zh-CN" altLang="en-US" i="1">
                                  <a:latin typeface="Cambria Math" panose="02040503050406030204" pitchFamily="18" charset="0"/>
                                </a:rPr>
                                <m:t>𝑡</m:t>
                              </m:r>
                              <m:r>
                                <a:rPr lang="zh-CN" altLang="en-US">
                                  <a:latin typeface="Cambria Math" panose="02040503050406030204" pitchFamily="18" charset="0"/>
                                </a:rPr>
                                <m:t>=</m:t>
                              </m:r>
                              <m:r>
                                <a:rPr lang="en-US" altLang="zh-CN" i="1">
                                  <a:latin typeface="Cambria Math" panose="02040503050406030204" pitchFamily="18" charset="0"/>
                                </a:rPr>
                                <m:t>1</m:t>
                              </m:r>
                            </m:sub>
                            <m:sup>
                              <m:r>
                                <a:rPr lang="zh-CN" altLang="en-US" i="1">
                                  <a:latin typeface="Cambria Math" panose="02040503050406030204" pitchFamily="18" charset="0"/>
                                </a:rPr>
                                <m:t>𝑤</m:t>
                              </m:r>
                            </m:sup>
                            <m:e>
                              <m:sSubSup>
                                <m:sSubSupPr>
                                  <m:ctrlPr>
                                    <a:rPr lang="en-US" altLang="zh-CN" i="1">
                                      <a:latin typeface="Cambria Math" panose="02040503050406030204" pitchFamily="18" charset="0"/>
                                    </a:rPr>
                                  </m:ctrlPr>
                                </m:sSubSupPr>
                                <m:e>
                                  <m:r>
                                    <a:rPr lang="zh-CN" altLang="en-US" i="1">
                                      <a:latin typeface="Cambria Math" panose="02040503050406030204" pitchFamily="18" charset="0"/>
                                    </a:rPr>
                                    <m:t>𝑆</m:t>
                                  </m:r>
                                </m:e>
                                <m:sub>
                                  <m:r>
                                    <a:rPr lang="en-US" altLang="zh-CN" i="1">
                                      <a:latin typeface="Cambria Math" panose="02040503050406030204" pitchFamily="18" charset="0"/>
                                    </a:rPr>
                                    <m:t>𝑥𝑦</m:t>
                                  </m:r>
                                </m:sub>
                                <m:sup>
                                  <m:r>
                                    <a:rPr lang="en-US" altLang="zh-CN" i="1">
                                      <a:latin typeface="Cambria Math" panose="02040503050406030204" pitchFamily="18" charset="0"/>
                                    </a:rPr>
                                    <m:t>2</m:t>
                                  </m:r>
                                </m:sup>
                              </m:sSubSup>
                            </m:e>
                          </m:nary>
                        </m:e>
                      </m:nary>
                    </m:oMath>
                  </m:oMathPara>
                </a14:m>
                <a:endParaRPr lang="zh-CN" altLang="en-US" dirty="0"/>
              </a:p>
            </p:txBody>
          </p:sp>
        </mc:Choice>
        <mc:Fallback>
          <p:sp>
            <p:nvSpPr>
              <p:cNvPr id="7" name="矩形 6">
                <a:extLst>
                  <a:ext uri="{FF2B5EF4-FFF2-40B4-BE49-F238E27FC236}">
                    <a16:creationId xmlns:a16="http://schemas.microsoft.com/office/drawing/2014/main" id="{DBE4E8A6-EB3B-48D8-8804-F8DABBDCA4B1}"/>
                  </a:ext>
                </a:extLst>
              </p:cNvPr>
              <p:cNvSpPr>
                <a:spLocks noRot="1" noChangeAspect="1" noMove="1" noResize="1" noEditPoints="1" noAdjustHandles="1" noChangeArrowheads="1" noChangeShapeType="1" noTextEdit="1"/>
              </p:cNvSpPr>
              <p:nvPr/>
            </p:nvSpPr>
            <p:spPr>
              <a:xfrm>
                <a:off x="4184069" y="3210387"/>
                <a:ext cx="1268232" cy="876843"/>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矩形 7">
                <a:extLst>
                  <a:ext uri="{FF2B5EF4-FFF2-40B4-BE49-F238E27FC236}">
                    <a16:creationId xmlns:a16="http://schemas.microsoft.com/office/drawing/2014/main" id="{B9DCF439-A8AA-40D2-A103-E576D70AD54C}"/>
                  </a:ext>
                </a:extLst>
              </p:cNvPr>
              <p:cNvSpPr/>
              <p:nvPr/>
            </p:nvSpPr>
            <p:spPr>
              <a:xfrm>
                <a:off x="4184069" y="4134190"/>
                <a:ext cx="1193660" cy="876843"/>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nary>
                        <m:naryPr>
                          <m:chr m:val="∑"/>
                          <m:limLoc m:val="undOvr"/>
                          <m:ctrlPr>
                            <a:rPr lang="zh-CN" altLang="en-US" i="1">
                              <a:latin typeface="Cambria Math" panose="02040503050406030204" pitchFamily="18" charset="0"/>
                            </a:rPr>
                          </m:ctrlPr>
                        </m:naryPr>
                        <m:sub>
                          <m:r>
                            <a:rPr lang="zh-CN" altLang="en-US" i="1">
                              <a:latin typeface="Cambria Math" panose="02040503050406030204" pitchFamily="18" charset="0"/>
                            </a:rPr>
                            <m:t>𝑠</m:t>
                          </m:r>
                          <m:r>
                            <a:rPr lang="zh-CN" altLang="en-US">
                              <a:latin typeface="Cambria Math" panose="02040503050406030204" pitchFamily="18" charset="0"/>
                            </a:rPr>
                            <m:t>=</m:t>
                          </m:r>
                          <m:r>
                            <a:rPr lang="en-US" altLang="zh-CN" i="1">
                              <a:latin typeface="Cambria Math" panose="02040503050406030204" pitchFamily="18" charset="0"/>
                            </a:rPr>
                            <m:t>1</m:t>
                          </m:r>
                        </m:sub>
                        <m:sup>
                          <m:r>
                            <a:rPr lang="zh-CN" altLang="en-US" i="1">
                              <a:latin typeface="Cambria Math" panose="02040503050406030204" pitchFamily="18" charset="0"/>
                            </a:rPr>
                            <m:t>h</m:t>
                          </m:r>
                        </m:sup>
                        <m:e>
                          <m:nary>
                            <m:naryPr>
                              <m:chr m:val="∑"/>
                              <m:limLoc m:val="undOvr"/>
                              <m:ctrlPr>
                                <a:rPr lang="zh-CN" altLang="en-US" i="1">
                                  <a:latin typeface="Cambria Math" panose="02040503050406030204" pitchFamily="18" charset="0"/>
                                </a:rPr>
                              </m:ctrlPr>
                            </m:naryPr>
                            <m:sub>
                              <m:r>
                                <a:rPr lang="zh-CN" altLang="en-US" i="1">
                                  <a:latin typeface="Cambria Math" panose="02040503050406030204" pitchFamily="18" charset="0"/>
                                </a:rPr>
                                <m:t>𝑡</m:t>
                              </m:r>
                              <m:r>
                                <a:rPr lang="zh-CN" altLang="en-US">
                                  <a:latin typeface="Cambria Math" panose="02040503050406030204" pitchFamily="18" charset="0"/>
                                </a:rPr>
                                <m:t>=</m:t>
                              </m:r>
                              <m:r>
                                <a:rPr lang="en-US" altLang="zh-CN" i="1">
                                  <a:latin typeface="Cambria Math" panose="02040503050406030204" pitchFamily="18" charset="0"/>
                                </a:rPr>
                                <m:t>1</m:t>
                              </m:r>
                            </m:sub>
                            <m:sup>
                              <m:r>
                                <a:rPr lang="zh-CN" altLang="en-US" i="1">
                                  <a:latin typeface="Cambria Math" panose="02040503050406030204" pitchFamily="18" charset="0"/>
                                </a:rPr>
                                <m:t>𝑤</m:t>
                              </m:r>
                            </m:sup>
                            <m:e>
                              <m:sSup>
                                <m:sSupPr>
                                  <m:ctrlPr>
                                    <a:rPr lang="en-US" altLang="zh-CN" i="1">
                                      <a:latin typeface="Cambria Math" panose="02040503050406030204" pitchFamily="18" charset="0"/>
                                    </a:rPr>
                                  </m:ctrlPr>
                                </m:sSupPr>
                                <m:e>
                                  <m:r>
                                    <a:rPr lang="en-US" altLang="zh-CN" i="1">
                                      <a:latin typeface="Cambria Math" panose="02040503050406030204" pitchFamily="18" charset="0"/>
                                    </a:rPr>
                                    <m:t>𝑇</m:t>
                                  </m:r>
                                </m:e>
                                <m:sup>
                                  <m:r>
                                    <a:rPr lang="en-US" altLang="zh-CN" i="1">
                                      <a:latin typeface="Cambria Math" panose="02040503050406030204" pitchFamily="18" charset="0"/>
                                    </a:rPr>
                                    <m:t>2</m:t>
                                  </m:r>
                                </m:sup>
                              </m:sSup>
                            </m:e>
                          </m:nary>
                        </m:e>
                      </m:nary>
                    </m:oMath>
                  </m:oMathPara>
                </a14:m>
                <a:endParaRPr lang="zh-CN" altLang="en-US" dirty="0"/>
              </a:p>
            </p:txBody>
          </p:sp>
        </mc:Choice>
        <mc:Fallback>
          <p:sp>
            <p:nvSpPr>
              <p:cNvPr id="8" name="矩形 7">
                <a:extLst>
                  <a:ext uri="{FF2B5EF4-FFF2-40B4-BE49-F238E27FC236}">
                    <a16:creationId xmlns:a16="http://schemas.microsoft.com/office/drawing/2014/main" id="{B9DCF439-A8AA-40D2-A103-E576D70AD54C}"/>
                  </a:ext>
                </a:extLst>
              </p:cNvPr>
              <p:cNvSpPr>
                <a:spLocks noRot="1" noChangeAspect="1" noMove="1" noResize="1" noEditPoints="1" noAdjustHandles="1" noChangeArrowheads="1" noChangeShapeType="1" noTextEdit="1"/>
              </p:cNvSpPr>
              <p:nvPr/>
            </p:nvSpPr>
            <p:spPr>
              <a:xfrm>
                <a:off x="4184069" y="4134190"/>
                <a:ext cx="1193660" cy="876843"/>
              </a:xfrm>
              <a:prstGeom prst="rect">
                <a:avLst/>
              </a:prstGeom>
              <a:blipFill>
                <a:blip r:embed="rId6"/>
                <a:stretch>
                  <a:fillRect/>
                </a:stretch>
              </a:blipFill>
            </p:spPr>
            <p:txBody>
              <a:bodyPr/>
              <a:lstStyle/>
              <a:p>
                <a:r>
                  <a:rPr lang="zh-CN" altLang="en-US">
                    <a:noFill/>
                  </a:rPr>
                  <a:t> </a:t>
                </a:r>
              </a:p>
            </p:txBody>
          </p:sp>
        </mc:Fallback>
      </mc:AlternateContent>
      <p:sp>
        <p:nvSpPr>
          <p:cNvPr id="9" name="文本框 8">
            <a:extLst>
              <a:ext uri="{FF2B5EF4-FFF2-40B4-BE49-F238E27FC236}">
                <a16:creationId xmlns:a16="http://schemas.microsoft.com/office/drawing/2014/main" id="{18533965-13C8-4368-A683-7ABEC0E511AF}"/>
              </a:ext>
            </a:extLst>
          </p:cNvPr>
          <p:cNvSpPr txBox="1"/>
          <p:nvPr/>
        </p:nvSpPr>
        <p:spPr>
          <a:xfrm>
            <a:off x="5709613" y="2453027"/>
            <a:ext cx="2262158" cy="369332"/>
          </a:xfrm>
          <a:prstGeom prst="rect">
            <a:avLst/>
          </a:prstGeom>
          <a:noFill/>
        </p:spPr>
        <p:txBody>
          <a:bodyPr wrap="none" rtlCol="0">
            <a:spAutoFit/>
          </a:bodyPr>
          <a:lstStyle/>
          <a:p>
            <a:r>
              <a:rPr lang="zh-CN" altLang="en-US" dirty="0"/>
              <a:t>模板与子图的互相关</a:t>
            </a:r>
          </a:p>
        </p:txBody>
      </p:sp>
      <p:sp>
        <p:nvSpPr>
          <p:cNvPr id="10" name="文本框 9">
            <a:extLst>
              <a:ext uri="{FF2B5EF4-FFF2-40B4-BE49-F238E27FC236}">
                <a16:creationId xmlns:a16="http://schemas.microsoft.com/office/drawing/2014/main" id="{69BB8CB8-9785-474B-A0CC-0BB64F1BCC4E}"/>
              </a:ext>
            </a:extLst>
          </p:cNvPr>
          <p:cNvSpPr txBox="1"/>
          <p:nvPr/>
        </p:nvSpPr>
        <p:spPr>
          <a:xfrm>
            <a:off x="5709613" y="3507118"/>
            <a:ext cx="1800493" cy="369332"/>
          </a:xfrm>
          <a:prstGeom prst="rect">
            <a:avLst/>
          </a:prstGeom>
          <a:noFill/>
        </p:spPr>
        <p:txBody>
          <a:bodyPr wrap="none" rtlCol="0">
            <a:spAutoFit/>
          </a:bodyPr>
          <a:lstStyle/>
          <a:p>
            <a:r>
              <a:rPr lang="zh-CN" altLang="en-US" dirty="0"/>
              <a:t>搜索子图的能量</a:t>
            </a:r>
          </a:p>
        </p:txBody>
      </p:sp>
      <p:sp>
        <p:nvSpPr>
          <p:cNvPr id="11" name="文本框 10">
            <a:extLst>
              <a:ext uri="{FF2B5EF4-FFF2-40B4-BE49-F238E27FC236}">
                <a16:creationId xmlns:a16="http://schemas.microsoft.com/office/drawing/2014/main" id="{9AB24ED4-CF44-49FF-982C-5F0C39870E93}"/>
              </a:ext>
            </a:extLst>
          </p:cNvPr>
          <p:cNvSpPr txBox="1"/>
          <p:nvPr/>
        </p:nvSpPr>
        <p:spPr>
          <a:xfrm>
            <a:off x="5709613" y="4387945"/>
            <a:ext cx="1338828" cy="369332"/>
          </a:xfrm>
          <a:prstGeom prst="rect">
            <a:avLst/>
          </a:prstGeom>
          <a:noFill/>
        </p:spPr>
        <p:txBody>
          <a:bodyPr wrap="none" rtlCol="0">
            <a:spAutoFit/>
          </a:bodyPr>
          <a:lstStyle/>
          <a:p>
            <a:r>
              <a:rPr lang="zh-CN" altLang="en-US" dirty="0"/>
              <a:t>模板的能量</a:t>
            </a:r>
          </a:p>
        </p:txBody>
      </p:sp>
    </p:spTree>
    <p:extLst>
      <p:ext uri="{BB962C8B-B14F-4D97-AF65-F5344CB8AC3E}">
        <p14:creationId xmlns:p14="http://schemas.microsoft.com/office/powerpoint/2010/main" val="34146204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latin typeface="微软雅黑" panose="020B0503020204020204" pitchFamily="34" charset="-122"/>
                <a:ea typeface="微软雅黑" panose="020B0503020204020204" pitchFamily="34" charset="-122"/>
              </a:rPr>
              <a:t>目录 </a:t>
            </a:r>
            <a:r>
              <a:rPr lang="en-US" altLang="zh-CN" dirty="0">
                <a:latin typeface="微软雅黑" panose="020B0503020204020204" pitchFamily="34" charset="-122"/>
                <a:ea typeface="微软雅黑" panose="020B0503020204020204" pitchFamily="34" charset="-122"/>
              </a:rPr>
              <a:t>Contents</a:t>
            </a:r>
            <a:endParaRPr lang="zh-CN" altLang="en-US" dirty="0">
              <a:latin typeface="微软雅黑" panose="020B0503020204020204" pitchFamily="34" charset="-122"/>
              <a:ea typeface="微软雅黑" panose="020B0503020204020204" pitchFamily="34" charset="-122"/>
            </a:endParaRPr>
          </a:p>
        </p:txBody>
      </p:sp>
      <p:sp>
        <p:nvSpPr>
          <p:cNvPr id="4" name="Freeform 10"/>
          <p:cNvSpPr>
            <a:spLocks/>
          </p:cNvSpPr>
          <p:nvPr userDrawn="1"/>
        </p:nvSpPr>
        <p:spPr bwMode="auto">
          <a:xfrm>
            <a:off x="1841535" y="1367357"/>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5" name="文本框 4"/>
          <p:cNvSpPr txBox="1"/>
          <p:nvPr userDrawn="1"/>
        </p:nvSpPr>
        <p:spPr>
          <a:xfrm>
            <a:off x="2071646" y="1303550"/>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a:stCxn id="4" idx="6"/>
          </p:cNvCxnSpPr>
          <p:nvPr/>
        </p:nvCxnSpPr>
        <p:spPr>
          <a:xfrm>
            <a:off x="2534033" y="1711215"/>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2915073" y="1274734"/>
            <a:ext cx="4387392" cy="461665"/>
          </a:xfrm>
          <a:prstGeom prst="rect">
            <a:avLst/>
          </a:prstGeom>
          <a:noFill/>
        </p:spPr>
        <p:txBody>
          <a:bodyPr wrap="square" rtlCol="0">
            <a:spAutoFit/>
          </a:bodyPr>
          <a:lstStyle/>
          <a:p>
            <a:r>
              <a:rPr lang="zh-CN" altLang="en-US" sz="2400" dirty="0"/>
              <a:t>背景及意义</a:t>
            </a:r>
          </a:p>
        </p:txBody>
      </p:sp>
      <p:sp>
        <p:nvSpPr>
          <p:cNvPr id="13" name="Freeform 10"/>
          <p:cNvSpPr>
            <a:spLocks/>
          </p:cNvSpPr>
          <p:nvPr userDrawn="1"/>
        </p:nvSpPr>
        <p:spPr bwMode="auto">
          <a:xfrm>
            <a:off x="1841535" y="2287330"/>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4" name="文本框 13"/>
          <p:cNvSpPr txBox="1"/>
          <p:nvPr userDrawn="1"/>
        </p:nvSpPr>
        <p:spPr>
          <a:xfrm>
            <a:off x="2071646" y="2223523"/>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15" name="直接连接符 14"/>
          <p:cNvCxnSpPr>
            <a:stCxn id="13" idx="6"/>
          </p:cNvCxnSpPr>
          <p:nvPr/>
        </p:nvCxnSpPr>
        <p:spPr>
          <a:xfrm>
            <a:off x="2534033" y="2631188"/>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2915073" y="2194707"/>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图像匹配原理</a:t>
            </a:r>
          </a:p>
        </p:txBody>
      </p:sp>
      <p:sp>
        <p:nvSpPr>
          <p:cNvPr id="18" name="Freeform 10"/>
          <p:cNvSpPr>
            <a:spLocks/>
          </p:cNvSpPr>
          <p:nvPr userDrawn="1"/>
        </p:nvSpPr>
        <p:spPr bwMode="auto">
          <a:xfrm>
            <a:off x="1841535" y="3207303"/>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9" name="文本框 18"/>
          <p:cNvSpPr txBox="1"/>
          <p:nvPr userDrawn="1"/>
        </p:nvSpPr>
        <p:spPr>
          <a:xfrm>
            <a:off x="2071646" y="3143496"/>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3</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0" name="直接连接符 19"/>
          <p:cNvCxnSpPr>
            <a:stCxn id="18" idx="6"/>
          </p:cNvCxnSpPr>
          <p:nvPr/>
        </p:nvCxnSpPr>
        <p:spPr>
          <a:xfrm>
            <a:off x="2534033" y="3551161"/>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2915073" y="3114680"/>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传统匹配算法</a:t>
            </a:r>
          </a:p>
        </p:txBody>
      </p:sp>
      <p:sp>
        <p:nvSpPr>
          <p:cNvPr id="23" name="Freeform 10"/>
          <p:cNvSpPr>
            <a:spLocks/>
          </p:cNvSpPr>
          <p:nvPr userDrawn="1"/>
        </p:nvSpPr>
        <p:spPr bwMode="auto">
          <a:xfrm>
            <a:off x="1841535" y="4127276"/>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24" name="文本框 23"/>
          <p:cNvSpPr txBox="1"/>
          <p:nvPr userDrawn="1"/>
        </p:nvSpPr>
        <p:spPr>
          <a:xfrm>
            <a:off x="2071646" y="4063469"/>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4</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5" name="直接连接符 24"/>
          <p:cNvCxnSpPr>
            <a:stCxn id="23" idx="6"/>
          </p:cNvCxnSpPr>
          <p:nvPr/>
        </p:nvCxnSpPr>
        <p:spPr>
          <a:xfrm>
            <a:off x="2534033" y="4471134"/>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2915073" y="4034653"/>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基于积分图的倒金字塔算法</a:t>
            </a:r>
          </a:p>
        </p:txBody>
      </p:sp>
      <p:sp>
        <p:nvSpPr>
          <p:cNvPr id="33" name="Freeform 10"/>
          <p:cNvSpPr>
            <a:spLocks/>
          </p:cNvSpPr>
          <p:nvPr userDrawn="1"/>
        </p:nvSpPr>
        <p:spPr bwMode="auto">
          <a:xfrm>
            <a:off x="1841535" y="5047251"/>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34" name="文本框 33"/>
          <p:cNvSpPr txBox="1"/>
          <p:nvPr userDrawn="1"/>
        </p:nvSpPr>
        <p:spPr>
          <a:xfrm>
            <a:off x="2071646" y="4983444"/>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5</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35" name="直接连接符 34"/>
          <p:cNvCxnSpPr>
            <a:stCxn id="33" idx="6"/>
          </p:cNvCxnSpPr>
          <p:nvPr/>
        </p:nvCxnSpPr>
        <p:spPr>
          <a:xfrm>
            <a:off x="2534033" y="5391109"/>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2915073" y="4954628"/>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结果与结论</a:t>
            </a:r>
          </a:p>
        </p:txBody>
      </p:sp>
    </p:spTree>
    <p:extLst>
      <p:ext uri="{BB962C8B-B14F-4D97-AF65-F5344CB8AC3E}">
        <p14:creationId xmlns:p14="http://schemas.microsoft.com/office/powerpoint/2010/main" val="1846209069"/>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67B3DEA0-DA80-4F9B-8466-8FD1EE2DBD6A}"/>
              </a:ext>
            </a:extLst>
          </p:cNvPr>
          <p:cNvSpPr>
            <a:spLocks noGrp="1"/>
          </p:cNvSpPr>
          <p:nvPr>
            <p:ph sz="quarter" idx="10"/>
          </p:nvPr>
        </p:nvSpPr>
        <p:spPr/>
        <p:txBody>
          <a:bodyPr/>
          <a:lstStyle/>
          <a:p>
            <a:endParaRPr lang="zh-CN" altLang="en-US"/>
          </a:p>
        </p:txBody>
      </p:sp>
      <p:sp>
        <p:nvSpPr>
          <p:cNvPr id="3" name="标题 2">
            <a:extLst>
              <a:ext uri="{FF2B5EF4-FFF2-40B4-BE49-F238E27FC236}">
                <a16:creationId xmlns:a16="http://schemas.microsoft.com/office/drawing/2014/main" id="{2BC750CB-7313-445E-A235-C920C7DE5D4B}"/>
              </a:ext>
            </a:extLst>
          </p:cNvPr>
          <p:cNvSpPr>
            <a:spLocks noGrp="1"/>
          </p:cNvSpPr>
          <p:nvPr>
            <p:ph type="title"/>
          </p:nvPr>
        </p:nvSpPr>
        <p:spPr/>
        <p:txBody>
          <a:bodyPr/>
          <a:lstStyle/>
          <a:p>
            <a:r>
              <a:rPr lang="zh-CN" altLang="en-US" dirty="0"/>
              <a:t>序贯相似性检测</a:t>
            </a:r>
            <a:r>
              <a:rPr lang="en-US" altLang="zh-CN" dirty="0"/>
              <a:t>(SSDA)</a:t>
            </a:r>
            <a:endParaRPr lang="zh-CN" altLang="en-US" dirty="0"/>
          </a:p>
        </p:txBody>
      </p:sp>
    </p:spTree>
    <p:extLst>
      <p:ext uri="{BB962C8B-B14F-4D97-AF65-F5344CB8AC3E}">
        <p14:creationId xmlns:p14="http://schemas.microsoft.com/office/powerpoint/2010/main" val="12248175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latin typeface="微软雅黑" panose="020B0503020204020204" pitchFamily="34" charset="-122"/>
                <a:ea typeface="微软雅黑" panose="020B0503020204020204" pitchFamily="34" charset="-122"/>
              </a:rPr>
              <a:t>目录 </a:t>
            </a:r>
            <a:r>
              <a:rPr lang="en-US" altLang="zh-CN" dirty="0">
                <a:latin typeface="微软雅黑" panose="020B0503020204020204" pitchFamily="34" charset="-122"/>
                <a:ea typeface="微软雅黑" panose="020B0503020204020204" pitchFamily="34" charset="-122"/>
              </a:rPr>
              <a:t>Contents</a:t>
            </a:r>
            <a:endParaRPr lang="zh-CN" altLang="en-US" dirty="0">
              <a:latin typeface="微软雅黑" panose="020B0503020204020204" pitchFamily="34" charset="-122"/>
              <a:ea typeface="微软雅黑" panose="020B0503020204020204" pitchFamily="34" charset="-122"/>
            </a:endParaRPr>
          </a:p>
        </p:txBody>
      </p:sp>
      <p:sp>
        <p:nvSpPr>
          <p:cNvPr id="4" name="Freeform 10"/>
          <p:cNvSpPr>
            <a:spLocks/>
          </p:cNvSpPr>
          <p:nvPr userDrawn="1"/>
        </p:nvSpPr>
        <p:spPr bwMode="auto">
          <a:xfrm>
            <a:off x="1841535" y="1367357"/>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5" name="文本框 4"/>
          <p:cNvSpPr txBox="1"/>
          <p:nvPr userDrawn="1"/>
        </p:nvSpPr>
        <p:spPr>
          <a:xfrm>
            <a:off x="2071646" y="1303550"/>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a:stCxn id="4" idx="6"/>
          </p:cNvCxnSpPr>
          <p:nvPr/>
        </p:nvCxnSpPr>
        <p:spPr>
          <a:xfrm>
            <a:off x="2534033" y="1711215"/>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2915073" y="1274734"/>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背景及意义</a:t>
            </a:r>
          </a:p>
        </p:txBody>
      </p:sp>
      <p:sp>
        <p:nvSpPr>
          <p:cNvPr id="13" name="Freeform 10"/>
          <p:cNvSpPr>
            <a:spLocks/>
          </p:cNvSpPr>
          <p:nvPr userDrawn="1"/>
        </p:nvSpPr>
        <p:spPr bwMode="auto">
          <a:xfrm>
            <a:off x="1841535" y="2287330"/>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4" name="文本框 13"/>
          <p:cNvSpPr txBox="1"/>
          <p:nvPr userDrawn="1"/>
        </p:nvSpPr>
        <p:spPr>
          <a:xfrm>
            <a:off x="2071646" y="2223523"/>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15" name="直接连接符 14"/>
          <p:cNvCxnSpPr>
            <a:stCxn id="13" idx="6"/>
          </p:cNvCxnSpPr>
          <p:nvPr/>
        </p:nvCxnSpPr>
        <p:spPr>
          <a:xfrm>
            <a:off x="2534033" y="2631188"/>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2915073" y="2194707"/>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图像匹配原理</a:t>
            </a:r>
          </a:p>
        </p:txBody>
      </p:sp>
      <p:sp>
        <p:nvSpPr>
          <p:cNvPr id="18" name="Freeform 10"/>
          <p:cNvSpPr>
            <a:spLocks/>
          </p:cNvSpPr>
          <p:nvPr userDrawn="1"/>
        </p:nvSpPr>
        <p:spPr bwMode="auto">
          <a:xfrm>
            <a:off x="1841535" y="3207303"/>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9" name="文本框 18"/>
          <p:cNvSpPr txBox="1"/>
          <p:nvPr userDrawn="1"/>
        </p:nvSpPr>
        <p:spPr>
          <a:xfrm>
            <a:off x="2071646" y="3143496"/>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3</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0" name="直接连接符 19"/>
          <p:cNvCxnSpPr>
            <a:stCxn id="18" idx="6"/>
          </p:cNvCxnSpPr>
          <p:nvPr/>
        </p:nvCxnSpPr>
        <p:spPr>
          <a:xfrm>
            <a:off x="2534033" y="3551161"/>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2915073" y="3114680"/>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传统匹配算法</a:t>
            </a:r>
          </a:p>
        </p:txBody>
      </p:sp>
      <p:sp>
        <p:nvSpPr>
          <p:cNvPr id="23" name="Freeform 10"/>
          <p:cNvSpPr>
            <a:spLocks/>
          </p:cNvSpPr>
          <p:nvPr userDrawn="1"/>
        </p:nvSpPr>
        <p:spPr bwMode="auto">
          <a:xfrm>
            <a:off x="1841535" y="4127276"/>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24" name="文本框 23"/>
          <p:cNvSpPr txBox="1"/>
          <p:nvPr userDrawn="1"/>
        </p:nvSpPr>
        <p:spPr>
          <a:xfrm>
            <a:off x="2071646" y="4063469"/>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4</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5" name="直接连接符 24"/>
          <p:cNvCxnSpPr>
            <a:stCxn id="23" idx="6"/>
          </p:cNvCxnSpPr>
          <p:nvPr/>
        </p:nvCxnSpPr>
        <p:spPr>
          <a:xfrm>
            <a:off x="2534033" y="4471134"/>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2915073" y="4034653"/>
            <a:ext cx="4387392" cy="461665"/>
          </a:xfrm>
          <a:prstGeom prst="rect">
            <a:avLst/>
          </a:prstGeom>
          <a:noFill/>
        </p:spPr>
        <p:txBody>
          <a:bodyPr wrap="square" rtlCol="0">
            <a:spAutoFit/>
          </a:bodyPr>
          <a:lstStyle/>
          <a:p>
            <a:r>
              <a:rPr lang="zh-CN" altLang="en-US" sz="2400" dirty="0"/>
              <a:t>基于积分图的倒金字塔算法</a:t>
            </a:r>
          </a:p>
        </p:txBody>
      </p:sp>
      <p:sp>
        <p:nvSpPr>
          <p:cNvPr id="33" name="Freeform 10"/>
          <p:cNvSpPr>
            <a:spLocks/>
          </p:cNvSpPr>
          <p:nvPr userDrawn="1"/>
        </p:nvSpPr>
        <p:spPr bwMode="auto">
          <a:xfrm>
            <a:off x="1841535" y="5047251"/>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34" name="文本框 33"/>
          <p:cNvSpPr txBox="1"/>
          <p:nvPr userDrawn="1"/>
        </p:nvSpPr>
        <p:spPr>
          <a:xfrm>
            <a:off x="2071646" y="4983444"/>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5</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35" name="直接连接符 34"/>
          <p:cNvCxnSpPr>
            <a:stCxn id="33" idx="6"/>
          </p:cNvCxnSpPr>
          <p:nvPr/>
        </p:nvCxnSpPr>
        <p:spPr>
          <a:xfrm>
            <a:off x="2534033" y="5391109"/>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2915073" y="4954628"/>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结果与结论</a:t>
            </a:r>
          </a:p>
        </p:txBody>
      </p:sp>
    </p:spTree>
    <p:extLst>
      <p:ext uri="{BB962C8B-B14F-4D97-AF65-F5344CB8AC3E}">
        <p14:creationId xmlns:p14="http://schemas.microsoft.com/office/powerpoint/2010/main" val="1356867876"/>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latin typeface="微软雅黑" panose="020B0503020204020204" pitchFamily="34" charset="-122"/>
                <a:ea typeface="微软雅黑" panose="020B0503020204020204" pitchFamily="34" charset="-122"/>
              </a:rPr>
              <a:t>目录 </a:t>
            </a:r>
            <a:r>
              <a:rPr lang="en-US" altLang="zh-CN" dirty="0">
                <a:latin typeface="微软雅黑" panose="020B0503020204020204" pitchFamily="34" charset="-122"/>
                <a:ea typeface="微软雅黑" panose="020B0503020204020204" pitchFamily="34" charset="-122"/>
              </a:rPr>
              <a:t>Contents</a:t>
            </a:r>
            <a:endParaRPr lang="zh-CN" altLang="en-US" dirty="0">
              <a:latin typeface="微软雅黑" panose="020B0503020204020204" pitchFamily="34" charset="-122"/>
              <a:ea typeface="微软雅黑" panose="020B0503020204020204" pitchFamily="34" charset="-122"/>
            </a:endParaRPr>
          </a:p>
        </p:txBody>
      </p:sp>
      <p:sp>
        <p:nvSpPr>
          <p:cNvPr id="4" name="Freeform 10"/>
          <p:cNvSpPr>
            <a:spLocks/>
          </p:cNvSpPr>
          <p:nvPr userDrawn="1"/>
        </p:nvSpPr>
        <p:spPr bwMode="auto">
          <a:xfrm>
            <a:off x="1841535" y="1367357"/>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5" name="文本框 4"/>
          <p:cNvSpPr txBox="1"/>
          <p:nvPr userDrawn="1"/>
        </p:nvSpPr>
        <p:spPr>
          <a:xfrm>
            <a:off x="2071646" y="1303550"/>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a:stCxn id="4" idx="6"/>
          </p:cNvCxnSpPr>
          <p:nvPr/>
        </p:nvCxnSpPr>
        <p:spPr>
          <a:xfrm>
            <a:off x="2534033" y="1711215"/>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2915073" y="1274734"/>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背景及意义</a:t>
            </a:r>
          </a:p>
        </p:txBody>
      </p:sp>
      <p:sp>
        <p:nvSpPr>
          <p:cNvPr id="13" name="Freeform 10"/>
          <p:cNvSpPr>
            <a:spLocks/>
          </p:cNvSpPr>
          <p:nvPr userDrawn="1"/>
        </p:nvSpPr>
        <p:spPr bwMode="auto">
          <a:xfrm>
            <a:off x="1841535" y="2287330"/>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4" name="文本框 13"/>
          <p:cNvSpPr txBox="1"/>
          <p:nvPr userDrawn="1"/>
        </p:nvSpPr>
        <p:spPr>
          <a:xfrm>
            <a:off x="2071646" y="2223523"/>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15" name="直接连接符 14"/>
          <p:cNvCxnSpPr>
            <a:stCxn id="13" idx="6"/>
          </p:cNvCxnSpPr>
          <p:nvPr/>
        </p:nvCxnSpPr>
        <p:spPr>
          <a:xfrm>
            <a:off x="2534033" y="2631188"/>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2915073" y="2194707"/>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图像匹配原理</a:t>
            </a:r>
          </a:p>
        </p:txBody>
      </p:sp>
      <p:sp>
        <p:nvSpPr>
          <p:cNvPr id="18" name="Freeform 10"/>
          <p:cNvSpPr>
            <a:spLocks/>
          </p:cNvSpPr>
          <p:nvPr userDrawn="1"/>
        </p:nvSpPr>
        <p:spPr bwMode="auto">
          <a:xfrm>
            <a:off x="1841535" y="3207303"/>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9" name="文本框 18"/>
          <p:cNvSpPr txBox="1"/>
          <p:nvPr userDrawn="1"/>
        </p:nvSpPr>
        <p:spPr>
          <a:xfrm>
            <a:off x="2071646" y="3143496"/>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3</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0" name="直接连接符 19"/>
          <p:cNvCxnSpPr>
            <a:stCxn id="18" idx="6"/>
          </p:cNvCxnSpPr>
          <p:nvPr/>
        </p:nvCxnSpPr>
        <p:spPr>
          <a:xfrm>
            <a:off x="2534033" y="3551161"/>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2915073" y="3114680"/>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传统匹配算法</a:t>
            </a:r>
          </a:p>
        </p:txBody>
      </p:sp>
      <p:sp>
        <p:nvSpPr>
          <p:cNvPr id="23" name="Freeform 10"/>
          <p:cNvSpPr>
            <a:spLocks/>
          </p:cNvSpPr>
          <p:nvPr userDrawn="1"/>
        </p:nvSpPr>
        <p:spPr bwMode="auto">
          <a:xfrm>
            <a:off x="1841535" y="4127276"/>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24" name="文本框 23"/>
          <p:cNvSpPr txBox="1"/>
          <p:nvPr userDrawn="1"/>
        </p:nvSpPr>
        <p:spPr>
          <a:xfrm>
            <a:off x="2071646" y="4063469"/>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4</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5" name="直接连接符 24"/>
          <p:cNvCxnSpPr>
            <a:stCxn id="23" idx="6"/>
          </p:cNvCxnSpPr>
          <p:nvPr/>
        </p:nvCxnSpPr>
        <p:spPr>
          <a:xfrm>
            <a:off x="2534033" y="4471134"/>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2915073" y="4034653"/>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基于积分图的倒金字塔算法</a:t>
            </a:r>
          </a:p>
        </p:txBody>
      </p:sp>
      <p:sp>
        <p:nvSpPr>
          <p:cNvPr id="33" name="Freeform 10"/>
          <p:cNvSpPr>
            <a:spLocks/>
          </p:cNvSpPr>
          <p:nvPr userDrawn="1"/>
        </p:nvSpPr>
        <p:spPr bwMode="auto">
          <a:xfrm>
            <a:off x="1841535" y="5047251"/>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34" name="文本框 33"/>
          <p:cNvSpPr txBox="1"/>
          <p:nvPr userDrawn="1"/>
        </p:nvSpPr>
        <p:spPr>
          <a:xfrm>
            <a:off x="2071646" y="4983444"/>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5</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35" name="直接连接符 34"/>
          <p:cNvCxnSpPr>
            <a:stCxn id="33" idx="6"/>
          </p:cNvCxnSpPr>
          <p:nvPr/>
        </p:nvCxnSpPr>
        <p:spPr>
          <a:xfrm>
            <a:off x="2534033" y="5391109"/>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2915073" y="4954628"/>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结果与结论</a:t>
            </a:r>
          </a:p>
        </p:txBody>
      </p:sp>
    </p:spTree>
    <p:extLst>
      <p:ext uri="{BB962C8B-B14F-4D97-AF65-F5344CB8AC3E}">
        <p14:creationId xmlns:p14="http://schemas.microsoft.com/office/powerpoint/2010/main" val="3850709193"/>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4644417" cy="4921498"/>
          </a:xfrm>
        </p:spPr>
        <p:txBody>
          <a:bodyPr/>
          <a:lstStyle/>
          <a:p>
            <a:pPr>
              <a:lnSpc>
                <a:spcPct val="150000"/>
              </a:lnSpc>
            </a:pPr>
            <a:r>
              <a:rPr lang="zh-CN" altLang="en-US" dirty="0"/>
              <a:t>请在设计菜单卡的下拉列表里可以选择保存当前主题。下次使用时即可在设计菜单中直接调用主题设置。</a:t>
            </a:r>
            <a:endParaRPr lang="en-US" altLang="zh-CN" dirty="0"/>
          </a:p>
          <a:p>
            <a:pPr>
              <a:lnSpc>
                <a:spcPct val="150000"/>
              </a:lnSpc>
            </a:pPr>
            <a:r>
              <a:rPr lang="zh-CN" altLang="en-US" dirty="0"/>
              <a:t>字体使用的是等线字体，系统升级为</a:t>
            </a:r>
            <a:r>
              <a:rPr lang="en-US" altLang="zh-CN" dirty="0"/>
              <a:t>WIN10</a:t>
            </a:r>
            <a:r>
              <a:rPr lang="zh-CN" altLang="en-US" dirty="0"/>
              <a:t>后自动安装。</a:t>
            </a:r>
            <a:r>
              <a:rPr lang="zh-CN" altLang="en-US"/>
              <a:t>如系统尚未升级可以尝试微软雅黑字体。</a:t>
            </a:r>
            <a:r>
              <a:rPr lang="zh-CN" altLang="en-US" dirty="0"/>
              <a:t>配色使用的是</a:t>
            </a:r>
            <a:r>
              <a:rPr lang="en-US" altLang="zh-CN" dirty="0"/>
              <a:t>VI</a:t>
            </a:r>
            <a:r>
              <a:rPr lang="zh-CN" altLang="en-US" dirty="0"/>
              <a:t>辅助色系。</a:t>
            </a:r>
            <a:endParaRPr lang="en-US" altLang="zh-CN" dirty="0"/>
          </a:p>
          <a:p>
            <a:pPr marL="0" indent="0">
              <a:lnSpc>
                <a:spcPct val="150000"/>
              </a:lnSpc>
              <a:buNone/>
            </a:pPr>
            <a:endParaRPr lang="en-US" altLang="zh-CN" dirty="0"/>
          </a:p>
          <a:p>
            <a:pPr marL="0" indent="0">
              <a:lnSpc>
                <a:spcPct val="150000"/>
              </a:lnSpc>
              <a:buNone/>
            </a:pPr>
            <a:endParaRPr lang="en-US" altLang="zh-CN" dirty="0"/>
          </a:p>
        </p:txBody>
      </p:sp>
      <p:sp>
        <p:nvSpPr>
          <p:cNvPr id="3" name="标题 2"/>
          <p:cNvSpPr>
            <a:spLocks noGrp="1"/>
          </p:cNvSpPr>
          <p:nvPr>
            <p:ph type="title"/>
          </p:nvPr>
        </p:nvSpPr>
        <p:spPr/>
        <p:txBody>
          <a:bodyPr/>
          <a:lstStyle/>
          <a:p>
            <a:r>
              <a:rPr lang="zh-CN" altLang="en-US" dirty="0"/>
              <a:t>关于模板的使用说明</a:t>
            </a:r>
          </a:p>
        </p:txBody>
      </p:sp>
      <p:pic>
        <p:nvPicPr>
          <p:cNvPr id="7" name="图片 6"/>
          <p:cNvPicPr>
            <a:picLocks noChangeAspect="1"/>
          </p:cNvPicPr>
          <p:nvPr/>
        </p:nvPicPr>
        <p:blipFill rotWithShape="1">
          <a:blip r:embed="rId2"/>
          <a:srcRect r="29920"/>
          <a:stretch/>
        </p:blipFill>
        <p:spPr>
          <a:xfrm>
            <a:off x="5321876" y="1685678"/>
            <a:ext cx="3544311" cy="3304039"/>
          </a:xfrm>
          <a:prstGeom prst="rect">
            <a:avLst/>
          </a:prstGeom>
        </p:spPr>
      </p:pic>
    </p:spTree>
    <p:extLst>
      <p:ext uri="{BB962C8B-B14F-4D97-AF65-F5344CB8AC3E}">
        <p14:creationId xmlns:p14="http://schemas.microsoft.com/office/powerpoint/2010/main" val="4256661517"/>
      </p:ext>
    </p:extLst>
  </p:cSld>
  <p:clrMapOvr>
    <a:masterClrMapping/>
  </p:clrMapOvr>
  <mc:AlternateContent xmlns:mc="http://schemas.openxmlformats.org/markup-compatibility/2006">
    <mc:Choice xmlns:p14="http://schemas.microsoft.com/office/powerpoint/2010/main" Requires="p14">
      <p:transition spd="slow" p14:dur="2000" advTm="765"/>
    </mc:Choice>
    <mc:Fallback>
      <p:transition spd="slow" advTm="765"/>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latin typeface="微软雅黑" panose="020B0503020204020204" pitchFamily="34" charset="-122"/>
                <a:ea typeface="微软雅黑" panose="020B0503020204020204" pitchFamily="34" charset="-122"/>
              </a:rPr>
              <a:t>目录 </a:t>
            </a:r>
            <a:r>
              <a:rPr lang="en-US" altLang="zh-CN" dirty="0">
                <a:latin typeface="微软雅黑" panose="020B0503020204020204" pitchFamily="34" charset="-122"/>
                <a:ea typeface="微软雅黑" panose="020B0503020204020204" pitchFamily="34" charset="-122"/>
              </a:rPr>
              <a:t>Contents</a:t>
            </a:r>
            <a:endParaRPr lang="zh-CN" altLang="en-US" dirty="0">
              <a:latin typeface="微软雅黑" panose="020B0503020204020204" pitchFamily="34" charset="-122"/>
              <a:ea typeface="微软雅黑" panose="020B0503020204020204" pitchFamily="34" charset="-122"/>
            </a:endParaRPr>
          </a:p>
        </p:txBody>
      </p:sp>
      <p:sp>
        <p:nvSpPr>
          <p:cNvPr id="4" name="Freeform 10"/>
          <p:cNvSpPr>
            <a:spLocks/>
          </p:cNvSpPr>
          <p:nvPr userDrawn="1"/>
        </p:nvSpPr>
        <p:spPr bwMode="auto">
          <a:xfrm>
            <a:off x="1841535" y="1367357"/>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5" name="文本框 4"/>
          <p:cNvSpPr txBox="1"/>
          <p:nvPr userDrawn="1"/>
        </p:nvSpPr>
        <p:spPr>
          <a:xfrm>
            <a:off x="2071646" y="1303550"/>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a:stCxn id="4" idx="6"/>
          </p:cNvCxnSpPr>
          <p:nvPr/>
        </p:nvCxnSpPr>
        <p:spPr>
          <a:xfrm>
            <a:off x="2534033" y="1711215"/>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2915073" y="1274734"/>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说明</a:t>
            </a:r>
          </a:p>
        </p:txBody>
      </p:sp>
      <p:sp>
        <p:nvSpPr>
          <p:cNvPr id="13" name="Freeform 10"/>
          <p:cNvSpPr>
            <a:spLocks/>
          </p:cNvSpPr>
          <p:nvPr userDrawn="1"/>
        </p:nvSpPr>
        <p:spPr bwMode="auto">
          <a:xfrm>
            <a:off x="1841535" y="2287330"/>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4" name="文本框 13"/>
          <p:cNvSpPr txBox="1"/>
          <p:nvPr userDrawn="1"/>
        </p:nvSpPr>
        <p:spPr>
          <a:xfrm>
            <a:off x="2071646" y="2223523"/>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15" name="直接连接符 14"/>
          <p:cNvCxnSpPr>
            <a:stCxn id="13" idx="6"/>
          </p:cNvCxnSpPr>
          <p:nvPr/>
        </p:nvCxnSpPr>
        <p:spPr>
          <a:xfrm>
            <a:off x="2534033" y="2631188"/>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2915073" y="2194707"/>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无页码版式</a:t>
            </a:r>
          </a:p>
        </p:txBody>
      </p:sp>
      <p:sp>
        <p:nvSpPr>
          <p:cNvPr id="18" name="Freeform 10"/>
          <p:cNvSpPr>
            <a:spLocks/>
          </p:cNvSpPr>
          <p:nvPr userDrawn="1"/>
        </p:nvSpPr>
        <p:spPr bwMode="auto">
          <a:xfrm>
            <a:off x="1841535" y="3207303"/>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9" name="文本框 18"/>
          <p:cNvSpPr txBox="1"/>
          <p:nvPr userDrawn="1"/>
        </p:nvSpPr>
        <p:spPr>
          <a:xfrm>
            <a:off x="2071646" y="3143496"/>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3</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0" name="直接连接符 19"/>
          <p:cNvCxnSpPr>
            <a:stCxn id="18" idx="6"/>
          </p:cNvCxnSpPr>
          <p:nvPr/>
        </p:nvCxnSpPr>
        <p:spPr>
          <a:xfrm>
            <a:off x="2534033" y="3551161"/>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2915073" y="3114680"/>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有页码版式</a:t>
            </a:r>
          </a:p>
        </p:txBody>
      </p:sp>
      <p:sp>
        <p:nvSpPr>
          <p:cNvPr id="23" name="Freeform 10"/>
          <p:cNvSpPr>
            <a:spLocks/>
          </p:cNvSpPr>
          <p:nvPr userDrawn="1"/>
        </p:nvSpPr>
        <p:spPr bwMode="auto">
          <a:xfrm>
            <a:off x="1841535" y="4127276"/>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24" name="文本框 23"/>
          <p:cNvSpPr txBox="1"/>
          <p:nvPr userDrawn="1"/>
        </p:nvSpPr>
        <p:spPr>
          <a:xfrm>
            <a:off x="2071646" y="4063469"/>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4</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5" name="直接连接符 24"/>
          <p:cNvCxnSpPr>
            <a:stCxn id="23" idx="6"/>
          </p:cNvCxnSpPr>
          <p:nvPr/>
        </p:nvCxnSpPr>
        <p:spPr>
          <a:xfrm>
            <a:off x="2534033" y="4471134"/>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2915073" y="4034653"/>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图形与配色</a:t>
            </a:r>
          </a:p>
        </p:txBody>
      </p:sp>
      <p:sp>
        <p:nvSpPr>
          <p:cNvPr id="33" name="Freeform 10"/>
          <p:cNvSpPr>
            <a:spLocks/>
          </p:cNvSpPr>
          <p:nvPr userDrawn="1"/>
        </p:nvSpPr>
        <p:spPr bwMode="auto">
          <a:xfrm>
            <a:off x="1841535" y="5047251"/>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34" name="文本框 33"/>
          <p:cNvSpPr txBox="1"/>
          <p:nvPr userDrawn="1"/>
        </p:nvSpPr>
        <p:spPr>
          <a:xfrm>
            <a:off x="2071646" y="4983444"/>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5</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35" name="直接连接符 34"/>
          <p:cNvCxnSpPr>
            <a:stCxn id="33" idx="6"/>
          </p:cNvCxnSpPr>
          <p:nvPr/>
        </p:nvCxnSpPr>
        <p:spPr>
          <a:xfrm>
            <a:off x="2534033" y="5391109"/>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2915073" y="4954628"/>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图片处理及排版</a:t>
            </a:r>
          </a:p>
        </p:txBody>
      </p:sp>
    </p:spTree>
    <p:extLst>
      <p:ext uri="{BB962C8B-B14F-4D97-AF65-F5344CB8AC3E}">
        <p14:creationId xmlns:p14="http://schemas.microsoft.com/office/powerpoint/2010/main" val="3595279237"/>
      </p:ext>
    </p:extLst>
  </p:cSld>
  <p:clrMapOvr>
    <a:masterClrMapping/>
  </p:clrMapOvr>
  <mc:AlternateContent xmlns:mc="http://schemas.openxmlformats.org/markup-compatibility/2006" xmlns:p14="http://schemas.microsoft.com/office/powerpoint/2010/main">
    <mc:Choice Requires="p14">
      <p:transition spd="slow" p14:dur="2000" advTm="586"/>
    </mc:Choice>
    <mc:Fallback xmlns="">
      <p:transition spd="slow" advTm="586"/>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sz="quarter" idx="10"/>
          </p:nvPr>
        </p:nvSpPr>
        <p:spPr/>
        <p:txBody>
          <a:bodyPr>
            <a:normAutofit/>
          </a:bodyPr>
          <a:lstStyle/>
          <a:p>
            <a:r>
              <a:rPr lang="zh-CN" altLang="en-US" dirty="0"/>
              <a:t>文字内容文字内容文字内容文字内容</a:t>
            </a:r>
            <a:endParaRPr lang="en-US" altLang="zh-CN" dirty="0"/>
          </a:p>
          <a:p>
            <a:pPr lvl="1"/>
            <a:r>
              <a:rPr lang="zh-CN" altLang="en-US" dirty="0"/>
              <a:t>文字内容文字内容文字内容文字内容文字内容</a:t>
            </a:r>
            <a:endParaRPr lang="en-US" altLang="zh-CN" dirty="0"/>
          </a:p>
          <a:p>
            <a:pPr lvl="1"/>
            <a:r>
              <a:rPr lang="zh-CN" altLang="en-US" dirty="0"/>
              <a:t>文字内容文字内容文字内容文字内容文字内容</a:t>
            </a:r>
            <a:endParaRPr lang="en-US" altLang="zh-CN" dirty="0"/>
          </a:p>
          <a:p>
            <a:r>
              <a:rPr lang="zh-CN" altLang="en-US" dirty="0"/>
              <a:t>文字内容文字内容文字内容文字内容</a:t>
            </a:r>
            <a:endParaRPr lang="en-US" altLang="zh-CN" dirty="0"/>
          </a:p>
        </p:txBody>
      </p:sp>
      <p:sp>
        <p:nvSpPr>
          <p:cNvPr id="3" name="标题 2"/>
          <p:cNvSpPr>
            <a:spLocks noGrp="1"/>
          </p:cNvSpPr>
          <p:nvPr>
            <p:ph type="title"/>
          </p:nvPr>
        </p:nvSpPr>
        <p:spPr/>
        <p:txBody>
          <a:bodyPr/>
          <a:lstStyle/>
          <a:p>
            <a:r>
              <a:rPr lang="zh-CN" altLang="en-US" dirty="0"/>
              <a:t>标题内容标题内容</a:t>
            </a:r>
          </a:p>
        </p:txBody>
      </p:sp>
    </p:spTree>
    <p:extLst>
      <p:ext uri="{BB962C8B-B14F-4D97-AF65-F5344CB8AC3E}">
        <p14:creationId xmlns:p14="http://schemas.microsoft.com/office/powerpoint/2010/main" val="1753666233"/>
      </p:ext>
    </p:extLst>
  </p:cSld>
  <p:clrMapOvr>
    <a:masterClrMapping/>
  </p:clrMapOvr>
  <mc:AlternateContent xmlns:mc="http://schemas.openxmlformats.org/markup-compatibility/2006" xmlns:p14="http://schemas.microsoft.com/office/powerpoint/2010/main">
    <mc:Choice Requires="p14">
      <p:transition spd="slow" p14:dur="2000" advTm="417"/>
    </mc:Choice>
    <mc:Fallback xmlns="">
      <p:transition spd="slow" advTm="417"/>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纯标题页面标题内容</a:t>
            </a:r>
          </a:p>
        </p:txBody>
      </p:sp>
    </p:spTree>
    <p:extLst>
      <p:ext uri="{BB962C8B-B14F-4D97-AF65-F5344CB8AC3E}">
        <p14:creationId xmlns:p14="http://schemas.microsoft.com/office/powerpoint/2010/main" val="3624108227"/>
      </p:ext>
    </p:extLst>
  </p:cSld>
  <p:clrMapOvr>
    <a:masterClrMapping/>
  </p:clrMapOvr>
  <mc:AlternateContent xmlns:mc="http://schemas.openxmlformats.org/markup-compatibility/2006" xmlns:p14="http://schemas.microsoft.com/office/powerpoint/2010/main">
    <mc:Choice Requires="p14">
      <p:transition spd="slow" p14:dur="2000" advTm="398"/>
    </mc:Choice>
    <mc:Fallback xmlns="">
      <p:transition spd="slow" advTm="398"/>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zh-CN" altLang="en-US" dirty="0"/>
              <a:t>极简版内页去除了题图，换以纯色背景；</a:t>
            </a:r>
            <a:endParaRPr lang="en-US" altLang="zh-CN" dirty="0"/>
          </a:p>
          <a:p>
            <a:r>
              <a:rPr lang="zh-CN" altLang="en-US" dirty="0"/>
              <a:t>供内页内容较为复杂时使用，可以避免复杂图片对内容呈现的干扰；</a:t>
            </a:r>
            <a:endParaRPr lang="en-US" altLang="zh-CN" dirty="0"/>
          </a:p>
          <a:p>
            <a:r>
              <a:rPr lang="zh-CN" altLang="en-US" dirty="0"/>
              <a:t>供</a:t>
            </a:r>
            <a:r>
              <a:rPr lang="en-US" altLang="zh-CN" dirty="0"/>
              <a:t>PPT</a:t>
            </a:r>
            <a:r>
              <a:rPr lang="zh-CN" altLang="en-US" dirty="0"/>
              <a:t>使用场合较为严肃，不适合复杂图片出现的情况下。</a:t>
            </a:r>
            <a:endParaRPr lang="en-US" altLang="zh-CN" dirty="0"/>
          </a:p>
          <a:p>
            <a:r>
              <a:rPr lang="zh-CN" altLang="en-US" dirty="0"/>
              <a:t>如需使用，建议</a:t>
            </a:r>
            <a:r>
              <a:rPr lang="en-US" altLang="zh-CN" dirty="0"/>
              <a:t>PPT</a:t>
            </a:r>
            <a:r>
              <a:rPr lang="zh-CN" altLang="en-US" dirty="0"/>
              <a:t>所有内页均使用极简版式，可以达到更简洁清爽的效果。</a:t>
            </a:r>
          </a:p>
        </p:txBody>
      </p:sp>
      <p:sp>
        <p:nvSpPr>
          <p:cNvPr id="3" name="标题 2"/>
          <p:cNvSpPr>
            <a:spLocks noGrp="1"/>
          </p:cNvSpPr>
          <p:nvPr>
            <p:ph type="title"/>
          </p:nvPr>
        </p:nvSpPr>
        <p:spPr/>
        <p:txBody>
          <a:bodyPr/>
          <a:lstStyle/>
          <a:p>
            <a:r>
              <a:rPr lang="zh-CN" altLang="en-US" dirty="0"/>
              <a:t>极简版内页</a:t>
            </a:r>
          </a:p>
        </p:txBody>
      </p:sp>
    </p:spTree>
    <p:extLst>
      <p:ext uri="{BB962C8B-B14F-4D97-AF65-F5344CB8AC3E}">
        <p14:creationId xmlns:p14="http://schemas.microsoft.com/office/powerpoint/2010/main" val="1305822291"/>
      </p:ext>
    </p:extLst>
  </p:cSld>
  <p:clrMapOvr>
    <a:masterClrMapping/>
  </p:clrMapOvr>
  <mc:AlternateContent xmlns:mc="http://schemas.openxmlformats.org/markup-compatibility/2006" xmlns:p14="http://schemas.microsoft.com/office/powerpoint/2010/main">
    <mc:Choice Requires="p14">
      <p:transition spd="slow" p14:dur="2000" advTm="639"/>
    </mc:Choice>
    <mc:Fallback xmlns="">
      <p:transition spd="slow" advTm="639"/>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544675" y="6039674"/>
            <a:ext cx="3467616" cy="584775"/>
          </a:xfrm>
          <a:prstGeom prst="rect">
            <a:avLst/>
          </a:prstGeom>
          <a:noFill/>
        </p:spPr>
        <p:txBody>
          <a:bodyPr wrap="none" rtlCol="0">
            <a:spAutoFit/>
          </a:bodyPr>
          <a:lstStyle/>
          <a:p>
            <a:r>
              <a:rPr lang="zh-CN" altLang="en-US" sz="1600" dirty="0"/>
              <a:t>空白页面，可供大型图表、图片排版</a:t>
            </a:r>
            <a:endParaRPr lang="en-US" altLang="zh-CN" sz="1600" dirty="0"/>
          </a:p>
          <a:p>
            <a:r>
              <a:rPr lang="zh-CN" altLang="en-US" sz="1600" dirty="0"/>
              <a:t>此文本框仅为注释，</a:t>
            </a:r>
            <a:r>
              <a:rPr lang="zh-CN" altLang="en-US" sz="1600" b="1" dirty="0">
                <a:solidFill>
                  <a:schemeClr val="accent1"/>
                </a:solidFill>
              </a:rPr>
              <a:t>制作时请删除</a:t>
            </a:r>
          </a:p>
        </p:txBody>
      </p:sp>
    </p:spTree>
    <p:extLst>
      <p:ext uri="{BB962C8B-B14F-4D97-AF65-F5344CB8AC3E}">
        <p14:creationId xmlns:p14="http://schemas.microsoft.com/office/powerpoint/2010/main" val="119608353"/>
      </p:ext>
    </p:extLst>
  </p:cSld>
  <p:clrMapOvr>
    <a:masterClrMapping/>
  </p:clrMapOvr>
  <p:transition spd="med" advTm="446">
    <p:push/>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zh-CN" altLang="en-US" dirty="0"/>
              <a:t>第一栏内容第一栏内容第一栏内容第一栏内容第一栏内容第一栏内容</a:t>
            </a:r>
            <a:endParaRPr lang="en-US" altLang="zh-CN" dirty="0"/>
          </a:p>
          <a:p>
            <a:r>
              <a:rPr lang="zh-CN" altLang="en-US" dirty="0"/>
              <a:t>第一栏内容第一栏内容第一栏内容第一栏内容第一栏内容第一栏内容</a:t>
            </a:r>
          </a:p>
          <a:p>
            <a:r>
              <a:rPr lang="zh-CN" altLang="en-US" dirty="0"/>
              <a:t>第一栏内容第一栏内容第一栏内容第一栏内容第一栏内容第一栏内容</a:t>
            </a:r>
          </a:p>
          <a:p>
            <a:endParaRPr lang="zh-CN" altLang="en-US" dirty="0"/>
          </a:p>
        </p:txBody>
      </p:sp>
      <p:sp>
        <p:nvSpPr>
          <p:cNvPr id="3" name="内容占位符 2"/>
          <p:cNvSpPr>
            <a:spLocks noGrp="1"/>
          </p:cNvSpPr>
          <p:nvPr>
            <p:ph sz="quarter" idx="11"/>
          </p:nvPr>
        </p:nvSpPr>
        <p:spPr/>
        <p:txBody>
          <a:bodyPr/>
          <a:lstStyle/>
          <a:p>
            <a:r>
              <a:rPr lang="zh-CN" altLang="en-US" dirty="0"/>
              <a:t>第二栏内容第二栏内容第二栏内容第二栏内容第二栏内容第二栏内容</a:t>
            </a:r>
          </a:p>
          <a:p>
            <a:r>
              <a:rPr lang="zh-CN" altLang="en-US" dirty="0"/>
              <a:t>第二栏内容第二栏内容第二栏内容第二栏内容第二栏内容第二栏内容</a:t>
            </a:r>
          </a:p>
          <a:p>
            <a:r>
              <a:rPr lang="zh-CN" altLang="en-US" dirty="0"/>
              <a:t>第二栏内容第二栏内容第二栏内容第二栏内容第二栏内容第二栏内容</a:t>
            </a:r>
          </a:p>
          <a:p>
            <a:endParaRPr lang="zh-CN" altLang="en-US" dirty="0"/>
          </a:p>
        </p:txBody>
      </p:sp>
      <p:sp>
        <p:nvSpPr>
          <p:cNvPr id="4" name="标题 3"/>
          <p:cNvSpPr>
            <a:spLocks noGrp="1"/>
          </p:cNvSpPr>
          <p:nvPr>
            <p:ph type="title"/>
          </p:nvPr>
        </p:nvSpPr>
        <p:spPr/>
        <p:txBody>
          <a:bodyPr/>
          <a:lstStyle/>
          <a:p>
            <a:r>
              <a:rPr lang="zh-CN" altLang="en-US" dirty="0"/>
              <a:t>标题内容标题内容</a:t>
            </a:r>
          </a:p>
        </p:txBody>
      </p:sp>
    </p:spTree>
    <p:extLst>
      <p:ext uri="{BB962C8B-B14F-4D97-AF65-F5344CB8AC3E}">
        <p14:creationId xmlns:p14="http://schemas.microsoft.com/office/powerpoint/2010/main" val="3094480875"/>
      </p:ext>
    </p:extLst>
  </p:cSld>
  <p:clrMapOvr>
    <a:masterClrMapping/>
  </p:clrMapOvr>
  <mc:AlternateContent xmlns:mc="http://schemas.openxmlformats.org/markup-compatibility/2006" xmlns:p14="http://schemas.microsoft.com/office/powerpoint/2010/main">
    <mc:Choice Requires="p14">
      <p:transition spd="slow" p14:dur="2000" advTm="441"/>
    </mc:Choice>
    <mc:Fallback xmlns="">
      <p:transition spd="slow" advTm="441"/>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47E81375-6B49-4BB6-90F0-C71F04B3E7B5}"/>
              </a:ext>
            </a:extLst>
          </p:cNvPr>
          <p:cNvSpPr>
            <a:spLocks noGrp="1"/>
          </p:cNvSpPr>
          <p:nvPr>
            <p:ph type="title"/>
          </p:nvPr>
        </p:nvSpPr>
        <p:spPr/>
        <p:txBody>
          <a:bodyPr/>
          <a:lstStyle/>
          <a:p>
            <a:r>
              <a:rPr lang="zh-CN" altLang="en-US" dirty="0"/>
              <a:t>数控冲床</a:t>
            </a:r>
          </a:p>
        </p:txBody>
      </p:sp>
      <p:pic>
        <p:nvPicPr>
          <p:cNvPr id="4" name="图片 3">
            <a:extLst>
              <a:ext uri="{FF2B5EF4-FFF2-40B4-BE49-F238E27FC236}">
                <a16:creationId xmlns:a16="http://schemas.microsoft.com/office/drawing/2014/main" id="{4A80D2B3-89C9-4691-94AD-CDE46B7183EA}"/>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866685" y="2040994"/>
            <a:ext cx="2897569" cy="3649864"/>
          </a:xfrm>
          <a:prstGeom prst="rect">
            <a:avLst/>
          </a:prstGeom>
        </p:spPr>
      </p:pic>
      <p:pic>
        <p:nvPicPr>
          <p:cNvPr id="5" name="图片 4">
            <a:extLst>
              <a:ext uri="{FF2B5EF4-FFF2-40B4-BE49-F238E27FC236}">
                <a16:creationId xmlns:a16="http://schemas.microsoft.com/office/drawing/2014/main" id="{CE72DAE1-88B0-41D0-A345-8C447953F44D}"/>
              </a:ext>
            </a:extLst>
          </p:cNvPr>
          <p:cNvPicPr/>
          <p:nvPr/>
        </p:nvPicPr>
        <p:blipFill>
          <a:blip r:embed="rId4"/>
          <a:stretch>
            <a:fillRect/>
          </a:stretch>
        </p:blipFill>
        <p:spPr>
          <a:xfrm>
            <a:off x="4869886" y="1650835"/>
            <a:ext cx="2422255" cy="1686464"/>
          </a:xfrm>
          <a:prstGeom prst="rect">
            <a:avLst/>
          </a:prstGeom>
        </p:spPr>
      </p:pic>
      <p:pic>
        <p:nvPicPr>
          <p:cNvPr id="6" name="图片 5">
            <a:extLst>
              <a:ext uri="{FF2B5EF4-FFF2-40B4-BE49-F238E27FC236}">
                <a16:creationId xmlns:a16="http://schemas.microsoft.com/office/drawing/2014/main" id="{455B3150-7F0A-4FBD-A2BC-EF38E76D5EEC}"/>
              </a:ext>
            </a:extLst>
          </p:cNvPr>
          <p:cNvPicPr/>
          <p:nvPr/>
        </p:nvPicPr>
        <p:blipFill>
          <a:blip r:embed="rId5" cstate="print">
            <a:extLst>
              <a:ext uri="{28A0092B-C50C-407E-A947-70E740481C1C}">
                <a14:useLocalDpi xmlns:a14="http://schemas.microsoft.com/office/drawing/2010/main" val="0"/>
              </a:ext>
            </a:extLst>
          </a:blip>
          <a:stretch>
            <a:fillRect/>
          </a:stretch>
        </p:blipFill>
        <p:spPr>
          <a:xfrm>
            <a:off x="4869886" y="4614254"/>
            <a:ext cx="2013993" cy="1209449"/>
          </a:xfrm>
          <a:prstGeom prst="rect">
            <a:avLst/>
          </a:prstGeom>
        </p:spPr>
      </p:pic>
      <p:sp>
        <p:nvSpPr>
          <p:cNvPr id="7" name="箭头: 左 6">
            <a:extLst>
              <a:ext uri="{FF2B5EF4-FFF2-40B4-BE49-F238E27FC236}">
                <a16:creationId xmlns:a16="http://schemas.microsoft.com/office/drawing/2014/main" id="{5E8A14D4-2566-43FE-85D5-06A905D085A6}"/>
              </a:ext>
            </a:extLst>
          </p:cNvPr>
          <p:cNvSpPr/>
          <p:nvPr/>
        </p:nvSpPr>
        <p:spPr>
          <a:xfrm>
            <a:off x="3830757" y="2673338"/>
            <a:ext cx="577342" cy="448887"/>
          </a:xfrm>
          <a:prstGeom prst="leftArrow">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箭头: 左弧形 8">
            <a:extLst>
              <a:ext uri="{FF2B5EF4-FFF2-40B4-BE49-F238E27FC236}">
                <a16:creationId xmlns:a16="http://schemas.microsoft.com/office/drawing/2014/main" id="{681C1E59-CFDE-40CB-A53F-CBB525CB193C}"/>
              </a:ext>
            </a:extLst>
          </p:cNvPr>
          <p:cNvSpPr/>
          <p:nvPr/>
        </p:nvSpPr>
        <p:spPr>
          <a:xfrm>
            <a:off x="3871712" y="3626165"/>
            <a:ext cx="483079" cy="855767"/>
          </a:xfrm>
          <a:prstGeom prst="curved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箭头: 左 9">
            <a:extLst>
              <a:ext uri="{FF2B5EF4-FFF2-40B4-BE49-F238E27FC236}">
                <a16:creationId xmlns:a16="http://schemas.microsoft.com/office/drawing/2014/main" id="{B8246734-47B7-4AD8-BAB2-78D61D99F50B}"/>
              </a:ext>
            </a:extLst>
          </p:cNvPr>
          <p:cNvSpPr/>
          <p:nvPr/>
        </p:nvSpPr>
        <p:spPr>
          <a:xfrm rot="10800000">
            <a:off x="3967228" y="5024362"/>
            <a:ext cx="577342" cy="448887"/>
          </a:xfrm>
          <a:prstGeom prst="leftArrow">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文本框 10">
            <a:extLst>
              <a:ext uri="{FF2B5EF4-FFF2-40B4-BE49-F238E27FC236}">
                <a16:creationId xmlns:a16="http://schemas.microsoft.com/office/drawing/2014/main" id="{A89DB6C2-D570-4D39-8E61-8C79F0C3F22D}"/>
              </a:ext>
            </a:extLst>
          </p:cNvPr>
          <p:cNvSpPr txBox="1"/>
          <p:nvPr/>
        </p:nvSpPr>
        <p:spPr>
          <a:xfrm>
            <a:off x="5527015" y="3337299"/>
            <a:ext cx="1107996" cy="369332"/>
          </a:xfrm>
          <a:prstGeom prst="rect">
            <a:avLst/>
          </a:prstGeom>
          <a:noFill/>
        </p:spPr>
        <p:txBody>
          <a:bodyPr wrap="none" rtlCol="0">
            <a:spAutoFit/>
          </a:bodyPr>
          <a:lstStyle/>
          <a:p>
            <a:r>
              <a:rPr lang="zh-CN" altLang="en-US" dirty="0"/>
              <a:t>金属板材</a:t>
            </a:r>
          </a:p>
        </p:txBody>
      </p:sp>
      <p:sp>
        <p:nvSpPr>
          <p:cNvPr id="12" name="文本框 11">
            <a:extLst>
              <a:ext uri="{FF2B5EF4-FFF2-40B4-BE49-F238E27FC236}">
                <a16:creationId xmlns:a16="http://schemas.microsoft.com/office/drawing/2014/main" id="{1471E566-9F3C-4B15-AA26-39EA36582086}"/>
              </a:ext>
            </a:extLst>
          </p:cNvPr>
          <p:cNvSpPr txBox="1"/>
          <p:nvPr/>
        </p:nvSpPr>
        <p:spPr>
          <a:xfrm>
            <a:off x="1761471" y="5552708"/>
            <a:ext cx="1107996" cy="369332"/>
          </a:xfrm>
          <a:prstGeom prst="rect">
            <a:avLst/>
          </a:prstGeom>
          <a:noFill/>
        </p:spPr>
        <p:txBody>
          <a:bodyPr wrap="none" rtlCol="0">
            <a:spAutoFit/>
          </a:bodyPr>
          <a:lstStyle/>
          <a:p>
            <a:r>
              <a:rPr lang="zh-CN" altLang="en-US" dirty="0"/>
              <a:t>数控冲床</a:t>
            </a:r>
          </a:p>
        </p:txBody>
      </p:sp>
      <p:sp>
        <p:nvSpPr>
          <p:cNvPr id="13" name="文本框 12">
            <a:extLst>
              <a:ext uri="{FF2B5EF4-FFF2-40B4-BE49-F238E27FC236}">
                <a16:creationId xmlns:a16="http://schemas.microsoft.com/office/drawing/2014/main" id="{46E52175-8D49-44DE-8664-130801030B79}"/>
              </a:ext>
            </a:extLst>
          </p:cNvPr>
          <p:cNvSpPr txBox="1"/>
          <p:nvPr/>
        </p:nvSpPr>
        <p:spPr>
          <a:xfrm>
            <a:off x="5553716" y="5759150"/>
            <a:ext cx="646331" cy="369332"/>
          </a:xfrm>
          <a:prstGeom prst="rect">
            <a:avLst/>
          </a:prstGeom>
          <a:noFill/>
        </p:spPr>
        <p:txBody>
          <a:bodyPr wrap="none" rtlCol="0">
            <a:spAutoFit/>
          </a:bodyPr>
          <a:lstStyle/>
          <a:p>
            <a:r>
              <a:rPr lang="zh-CN" altLang="en-US" dirty="0"/>
              <a:t>工件</a:t>
            </a:r>
          </a:p>
        </p:txBody>
      </p:sp>
    </p:spTree>
    <p:custDataLst>
      <p:tags r:id="rId1"/>
    </p:custDataLst>
    <p:extLst>
      <p:ext uri="{BB962C8B-B14F-4D97-AF65-F5344CB8AC3E}">
        <p14:creationId xmlns:p14="http://schemas.microsoft.com/office/powerpoint/2010/main" val="149390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P spid="11" grpId="0"/>
      <p:bldP spid="13"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比较内容标题</a:t>
            </a:r>
          </a:p>
        </p:txBody>
      </p:sp>
      <p:sp>
        <p:nvSpPr>
          <p:cNvPr id="3" name="内容占位符 2"/>
          <p:cNvSpPr>
            <a:spLocks noGrp="1"/>
          </p:cNvSpPr>
          <p:nvPr>
            <p:ph sz="quarter" idx="10"/>
          </p:nvPr>
        </p:nvSpPr>
        <p:spPr/>
        <p:txBody>
          <a:bodyPr/>
          <a:lstStyle/>
          <a:p>
            <a:r>
              <a:rPr lang="zh-CN" altLang="en-US" dirty="0"/>
              <a:t>比较内容比较内容比较内容</a:t>
            </a:r>
            <a:endParaRPr lang="en-US" altLang="zh-CN" dirty="0"/>
          </a:p>
          <a:p>
            <a:r>
              <a:rPr lang="zh-CN" altLang="en-US" dirty="0"/>
              <a:t>比较内容比较内容比较内容</a:t>
            </a:r>
          </a:p>
          <a:p>
            <a:r>
              <a:rPr lang="zh-CN" altLang="en-US" dirty="0"/>
              <a:t>比较内容比较内容比较内容</a:t>
            </a:r>
          </a:p>
          <a:p>
            <a:r>
              <a:rPr lang="zh-CN" altLang="en-US" dirty="0"/>
              <a:t>比较内容比较内容比较内容</a:t>
            </a:r>
          </a:p>
          <a:p>
            <a:r>
              <a:rPr lang="zh-CN" altLang="en-US" dirty="0"/>
              <a:t>比较内容比较内容比较内容</a:t>
            </a:r>
          </a:p>
          <a:p>
            <a:endParaRPr lang="zh-CN" altLang="en-US" dirty="0"/>
          </a:p>
        </p:txBody>
      </p:sp>
      <p:sp>
        <p:nvSpPr>
          <p:cNvPr id="4" name="内容占位符 3"/>
          <p:cNvSpPr>
            <a:spLocks noGrp="1"/>
          </p:cNvSpPr>
          <p:nvPr>
            <p:ph sz="quarter" idx="11"/>
          </p:nvPr>
        </p:nvSpPr>
        <p:spPr/>
        <p:txBody>
          <a:bodyPr/>
          <a:lstStyle/>
          <a:p>
            <a:r>
              <a:rPr lang="zh-CN" altLang="en-US" dirty="0"/>
              <a:t>比较内容比较内容比较内容</a:t>
            </a:r>
          </a:p>
          <a:p>
            <a:r>
              <a:rPr lang="zh-CN" altLang="en-US" dirty="0"/>
              <a:t>比较内容比较内容比较内容</a:t>
            </a:r>
          </a:p>
          <a:p>
            <a:r>
              <a:rPr lang="zh-CN" altLang="en-US" dirty="0"/>
              <a:t>比较内容比较内容比较内容</a:t>
            </a:r>
          </a:p>
          <a:p>
            <a:r>
              <a:rPr lang="zh-CN" altLang="en-US" dirty="0"/>
              <a:t>比较内容比较内容比较内容</a:t>
            </a:r>
          </a:p>
          <a:p>
            <a:r>
              <a:rPr lang="zh-CN" altLang="en-US" dirty="0"/>
              <a:t>比较内容比较内容比较内容</a:t>
            </a:r>
          </a:p>
          <a:p>
            <a:endParaRPr lang="zh-CN" altLang="en-US" dirty="0"/>
          </a:p>
        </p:txBody>
      </p:sp>
      <p:sp>
        <p:nvSpPr>
          <p:cNvPr id="5" name="文本占位符 4"/>
          <p:cNvSpPr>
            <a:spLocks noGrp="1"/>
          </p:cNvSpPr>
          <p:nvPr>
            <p:ph type="body" sz="quarter" idx="3"/>
          </p:nvPr>
        </p:nvSpPr>
        <p:spPr/>
        <p:txBody>
          <a:bodyPr>
            <a:normAutofit/>
          </a:bodyPr>
          <a:lstStyle/>
          <a:p>
            <a:r>
              <a:rPr lang="zh-CN" altLang="en-US" dirty="0"/>
              <a:t>比较内容标题</a:t>
            </a:r>
          </a:p>
        </p:txBody>
      </p:sp>
    </p:spTree>
    <p:extLst>
      <p:ext uri="{BB962C8B-B14F-4D97-AF65-F5344CB8AC3E}">
        <p14:creationId xmlns:p14="http://schemas.microsoft.com/office/powerpoint/2010/main" val="1201453235"/>
      </p:ext>
    </p:extLst>
  </p:cSld>
  <p:clrMapOvr>
    <a:masterClrMapping/>
  </p:clrMapOvr>
  <mc:AlternateContent xmlns:mc="http://schemas.openxmlformats.org/markup-compatibility/2006" xmlns:p14="http://schemas.microsoft.com/office/powerpoint/2010/main">
    <mc:Choice Requires="p14">
      <p:transition spd="slow" p14:dur="2000" advTm="353"/>
    </mc:Choice>
    <mc:Fallback xmlns="">
      <p:transition spd="slow" advTm="353"/>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latin typeface="微软雅黑" panose="020B0503020204020204" pitchFamily="34" charset="-122"/>
                <a:ea typeface="微软雅黑" panose="020B0503020204020204" pitchFamily="34" charset="-122"/>
              </a:rPr>
              <a:t>目录 </a:t>
            </a:r>
            <a:r>
              <a:rPr lang="en-US" altLang="zh-CN" dirty="0">
                <a:latin typeface="微软雅黑" panose="020B0503020204020204" pitchFamily="34" charset="-122"/>
                <a:ea typeface="微软雅黑" panose="020B0503020204020204" pitchFamily="34" charset="-122"/>
              </a:rPr>
              <a:t>Contents</a:t>
            </a:r>
            <a:endParaRPr lang="zh-CN" altLang="en-US" dirty="0">
              <a:latin typeface="微软雅黑" panose="020B0503020204020204" pitchFamily="34" charset="-122"/>
              <a:ea typeface="微软雅黑" panose="020B0503020204020204" pitchFamily="34" charset="-122"/>
            </a:endParaRPr>
          </a:p>
        </p:txBody>
      </p:sp>
      <p:sp>
        <p:nvSpPr>
          <p:cNvPr id="4" name="Freeform 10"/>
          <p:cNvSpPr>
            <a:spLocks/>
          </p:cNvSpPr>
          <p:nvPr userDrawn="1"/>
        </p:nvSpPr>
        <p:spPr bwMode="auto">
          <a:xfrm>
            <a:off x="1841535" y="1367357"/>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5" name="文本框 4"/>
          <p:cNvSpPr txBox="1"/>
          <p:nvPr userDrawn="1"/>
        </p:nvSpPr>
        <p:spPr>
          <a:xfrm>
            <a:off x="2071646" y="1303550"/>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a:stCxn id="4" idx="6"/>
          </p:cNvCxnSpPr>
          <p:nvPr/>
        </p:nvCxnSpPr>
        <p:spPr>
          <a:xfrm>
            <a:off x="2534033" y="1711215"/>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2915073" y="1274734"/>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说明</a:t>
            </a:r>
          </a:p>
        </p:txBody>
      </p:sp>
      <p:sp>
        <p:nvSpPr>
          <p:cNvPr id="13" name="Freeform 10"/>
          <p:cNvSpPr>
            <a:spLocks/>
          </p:cNvSpPr>
          <p:nvPr userDrawn="1"/>
        </p:nvSpPr>
        <p:spPr bwMode="auto">
          <a:xfrm>
            <a:off x="1841535" y="2287330"/>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4" name="文本框 13"/>
          <p:cNvSpPr txBox="1"/>
          <p:nvPr userDrawn="1"/>
        </p:nvSpPr>
        <p:spPr>
          <a:xfrm>
            <a:off x="2071646" y="2223523"/>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15" name="直接连接符 14"/>
          <p:cNvCxnSpPr>
            <a:stCxn id="13" idx="6"/>
          </p:cNvCxnSpPr>
          <p:nvPr/>
        </p:nvCxnSpPr>
        <p:spPr>
          <a:xfrm>
            <a:off x="2534033" y="2631188"/>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2915073" y="2194707"/>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无页码版式</a:t>
            </a:r>
          </a:p>
        </p:txBody>
      </p:sp>
      <p:sp>
        <p:nvSpPr>
          <p:cNvPr id="18" name="Freeform 10"/>
          <p:cNvSpPr>
            <a:spLocks/>
          </p:cNvSpPr>
          <p:nvPr userDrawn="1"/>
        </p:nvSpPr>
        <p:spPr bwMode="auto">
          <a:xfrm>
            <a:off x="1841535" y="3207303"/>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9" name="文本框 18"/>
          <p:cNvSpPr txBox="1"/>
          <p:nvPr userDrawn="1"/>
        </p:nvSpPr>
        <p:spPr>
          <a:xfrm>
            <a:off x="2071646" y="3143496"/>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3</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0" name="直接连接符 19"/>
          <p:cNvCxnSpPr>
            <a:stCxn id="18" idx="6"/>
          </p:cNvCxnSpPr>
          <p:nvPr/>
        </p:nvCxnSpPr>
        <p:spPr>
          <a:xfrm>
            <a:off x="2534033" y="3551161"/>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2915073" y="3114680"/>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有页码版式</a:t>
            </a:r>
          </a:p>
        </p:txBody>
      </p:sp>
      <p:sp>
        <p:nvSpPr>
          <p:cNvPr id="23" name="Freeform 10"/>
          <p:cNvSpPr>
            <a:spLocks/>
          </p:cNvSpPr>
          <p:nvPr userDrawn="1"/>
        </p:nvSpPr>
        <p:spPr bwMode="auto">
          <a:xfrm>
            <a:off x="1841535" y="4127276"/>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24" name="文本框 23"/>
          <p:cNvSpPr txBox="1"/>
          <p:nvPr userDrawn="1"/>
        </p:nvSpPr>
        <p:spPr>
          <a:xfrm>
            <a:off x="2071646" y="4063469"/>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4</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5" name="直接连接符 24"/>
          <p:cNvCxnSpPr>
            <a:stCxn id="23" idx="6"/>
          </p:cNvCxnSpPr>
          <p:nvPr/>
        </p:nvCxnSpPr>
        <p:spPr>
          <a:xfrm>
            <a:off x="2534033" y="4471134"/>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2915073" y="4034653"/>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图形与配色</a:t>
            </a:r>
          </a:p>
        </p:txBody>
      </p:sp>
      <p:sp>
        <p:nvSpPr>
          <p:cNvPr id="33" name="Freeform 10"/>
          <p:cNvSpPr>
            <a:spLocks/>
          </p:cNvSpPr>
          <p:nvPr userDrawn="1"/>
        </p:nvSpPr>
        <p:spPr bwMode="auto">
          <a:xfrm>
            <a:off x="1841535" y="5047251"/>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34" name="文本框 33"/>
          <p:cNvSpPr txBox="1"/>
          <p:nvPr userDrawn="1"/>
        </p:nvSpPr>
        <p:spPr>
          <a:xfrm>
            <a:off x="2071646" y="4983444"/>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5</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35" name="直接连接符 34"/>
          <p:cNvCxnSpPr>
            <a:stCxn id="33" idx="6"/>
          </p:cNvCxnSpPr>
          <p:nvPr/>
        </p:nvCxnSpPr>
        <p:spPr>
          <a:xfrm>
            <a:off x="2534033" y="5391109"/>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2915073" y="4954628"/>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图片处理及排版</a:t>
            </a:r>
          </a:p>
        </p:txBody>
      </p:sp>
    </p:spTree>
    <p:extLst>
      <p:ext uri="{BB962C8B-B14F-4D97-AF65-F5344CB8AC3E}">
        <p14:creationId xmlns:p14="http://schemas.microsoft.com/office/powerpoint/2010/main" val="2473960281"/>
      </p:ext>
    </p:extLst>
  </p:cSld>
  <p:clrMapOvr>
    <a:masterClrMapping/>
  </p:clrMapOvr>
  <mc:AlternateContent xmlns:mc="http://schemas.openxmlformats.org/markup-compatibility/2006" xmlns:p14="http://schemas.microsoft.com/office/powerpoint/2010/main">
    <mc:Choice Requires="p14">
      <p:transition spd="slow" p14:dur="2000" advTm="324"/>
    </mc:Choice>
    <mc:Fallback xmlns="">
      <p:transition spd="slow" advTm="324"/>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sz="quarter" idx="10"/>
          </p:nvPr>
        </p:nvSpPr>
        <p:spPr/>
        <p:txBody>
          <a:bodyPr>
            <a:normAutofit/>
          </a:bodyPr>
          <a:lstStyle/>
          <a:p>
            <a:r>
              <a:rPr lang="zh-CN" altLang="en-US" dirty="0"/>
              <a:t>文字内容文字内容文字内容文字内容</a:t>
            </a:r>
            <a:endParaRPr lang="en-US" altLang="zh-CN" dirty="0"/>
          </a:p>
          <a:p>
            <a:pPr lvl="1"/>
            <a:r>
              <a:rPr lang="zh-CN" altLang="en-US" dirty="0"/>
              <a:t>文字内容文字内容文字内容文字内容文字内容</a:t>
            </a:r>
            <a:endParaRPr lang="en-US" altLang="zh-CN" dirty="0"/>
          </a:p>
          <a:p>
            <a:pPr lvl="1"/>
            <a:r>
              <a:rPr lang="zh-CN" altLang="en-US" dirty="0"/>
              <a:t>文字内容文字内容文字内容文字内容文字内容</a:t>
            </a:r>
            <a:endParaRPr lang="en-US" altLang="zh-CN" dirty="0"/>
          </a:p>
          <a:p>
            <a:r>
              <a:rPr lang="zh-CN" altLang="en-US" dirty="0"/>
              <a:t>文字内容文字内容文字内容文字内容</a:t>
            </a:r>
            <a:endParaRPr lang="en-US" altLang="zh-CN" dirty="0"/>
          </a:p>
        </p:txBody>
      </p:sp>
      <p:sp>
        <p:nvSpPr>
          <p:cNvPr id="4" name="标题 3"/>
          <p:cNvSpPr>
            <a:spLocks noGrp="1"/>
          </p:cNvSpPr>
          <p:nvPr>
            <p:ph type="title"/>
          </p:nvPr>
        </p:nvSpPr>
        <p:spPr/>
        <p:txBody>
          <a:bodyPr/>
          <a:lstStyle/>
          <a:p>
            <a:r>
              <a:rPr lang="zh-CN" altLang="en-US" dirty="0"/>
              <a:t>标题内容标题内容</a:t>
            </a:r>
          </a:p>
        </p:txBody>
      </p:sp>
    </p:spTree>
    <p:extLst>
      <p:ext uri="{BB962C8B-B14F-4D97-AF65-F5344CB8AC3E}">
        <p14:creationId xmlns:p14="http://schemas.microsoft.com/office/powerpoint/2010/main" val="418563550"/>
      </p:ext>
    </p:extLst>
  </p:cSld>
  <p:clrMapOvr>
    <a:masterClrMapping/>
  </p:clrMapOvr>
  <mc:AlternateContent xmlns:mc="http://schemas.openxmlformats.org/markup-compatibility/2006" xmlns:p14="http://schemas.microsoft.com/office/powerpoint/2010/main">
    <mc:Choice Requires="p14">
      <p:transition spd="slow" p14:dur="2000" advTm="376"/>
    </mc:Choice>
    <mc:Fallback xmlns="">
      <p:transition spd="slow" advTm="376"/>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纯标题页面标题内容</a:t>
            </a:r>
          </a:p>
        </p:txBody>
      </p:sp>
    </p:spTree>
    <p:extLst>
      <p:ext uri="{BB962C8B-B14F-4D97-AF65-F5344CB8AC3E}">
        <p14:creationId xmlns:p14="http://schemas.microsoft.com/office/powerpoint/2010/main" val="2465555886"/>
      </p:ext>
    </p:extLst>
  </p:cSld>
  <p:clrMapOvr>
    <a:masterClrMapping/>
  </p:clrMapOvr>
  <mc:AlternateContent xmlns:mc="http://schemas.openxmlformats.org/markup-compatibility/2006" xmlns:p14="http://schemas.microsoft.com/office/powerpoint/2010/main">
    <mc:Choice Requires="p14">
      <p:transition spd="slow" p14:dur="2000" advTm="326"/>
    </mc:Choice>
    <mc:Fallback xmlns="">
      <p:transition spd="slow" advTm="326"/>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zh-CN" altLang="en-US" dirty="0"/>
              <a:t>极简版内页去除了题图，换以纯色背景；</a:t>
            </a:r>
            <a:endParaRPr lang="en-US" altLang="zh-CN" dirty="0"/>
          </a:p>
          <a:p>
            <a:r>
              <a:rPr lang="zh-CN" altLang="en-US" dirty="0"/>
              <a:t>供内页内容较为复杂时使用，可以避免复杂图片对内容呈现的干扰；</a:t>
            </a:r>
            <a:endParaRPr lang="en-US" altLang="zh-CN" dirty="0"/>
          </a:p>
          <a:p>
            <a:r>
              <a:rPr lang="zh-CN" altLang="en-US" dirty="0"/>
              <a:t>供</a:t>
            </a:r>
            <a:r>
              <a:rPr lang="en-US" altLang="zh-CN" dirty="0"/>
              <a:t>PPT</a:t>
            </a:r>
            <a:r>
              <a:rPr lang="zh-CN" altLang="en-US" dirty="0"/>
              <a:t>使用场合较为严肃，不适合题图复杂图片出现的情况下。</a:t>
            </a:r>
            <a:endParaRPr lang="en-US" altLang="zh-CN" dirty="0"/>
          </a:p>
          <a:p>
            <a:r>
              <a:rPr lang="zh-CN" altLang="en-US" dirty="0"/>
              <a:t>如需使用，建议所有内页均使用极简版式，以达到更简洁、清爽的效果。</a:t>
            </a:r>
          </a:p>
          <a:p>
            <a:endParaRPr lang="zh-CN" altLang="en-US" dirty="0"/>
          </a:p>
        </p:txBody>
      </p:sp>
      <p:sp>
        <p:nvSpPr>
          <p:cNvPr id="3" name="标题 2"/>
          <p:cNvSpPr>
            <a:spLocks noGrp="1"/>
          </p:cNvSpPr>
          <p:nvPr>
            <p:ph type="title"/>
          </p:nvPr>
        </p:nvSpPr>
        <p:spPr/>
        <p:txBody>
          <a:bodyPr/>
          <a:lstStyle/>
          <a:p>
            <a:r>
              <a:rPr lang="zh-CN" altLang="en-US" dirty="0"/>
              <a:t>极简版内页</a:t>
            </a:r>
            <a:r>
              <a:rPr lang="en-US" altLang="zh-CN" dirty="0"/>
              <a:t>-</a:t>
            </a:r>
            <a:r>
              <a:rPr lang="zh-CN" altLang="en-US" dirty="0"/>
              <a:t>有页码</a:t>
            </a:r>
          </a:p>
        </p:txBody>
      </p:sp>
      <p:sp>
        <p:nvSpPr>
          <p:cNvPr id="4" name="灯片编号占位符 3"/>
          <p:cNvSpPr>
            <a:spLocks noGrp="1"/>
          </p:cNvSpPr>
          <p:nvPr>
            <p:ph type="sldNum" sz="quarter" idx="12"/>
          </p:nvPr>
        </p:nvSpPr>
        <p:spPr/>
        <p:txBody>
          <a:bodyPr/>
          <a:lstStyle/>
          <a:p>
            <a:fld id="{D4CE0C3C-47D3-4455-AB34-8268314DB49D}" type="slidenum">
              <a:rPr lang="en-US" altLang="zh-CN" smtClean="0"/>
              <a:pPr/>
              <a:t>44</a:t>
            </a:fld>
            <a:endParaRPr lang="en-US" altLang="zh-CN"/>
          </a:p>
        </p:txBody>
      </p:sp>
    </p:spTree>
    <p:extLst>
      <p:ext uri="{BB962C8B-B14F-4D97-AF65-F5344CB8AC3E}">
        <p14:creationId xmlns:p14="http://schemas.microsoft.com/office/powerpoint/2010/main" val="1026729523"/>
      </p:ext>
    </p:extLst>
  </p:cSld>
  <p:clrMapOvr>
    <a:masterClrMapping/>
  </p:clrMapOvr>
  <mc:AlternateContent xmlns:mc="http://schemas.openxmlformats.org/markup-compatibility/2006" xmlns:p14="http://schemas.microsoft.com/office/powerpoint/2010/main">
    <mc:Choice Requires="p14">
      <p:transition spd="slow" p14:dur="2000" advTm="328"/>
    </mc:Choice>
    <mc:Fallback xmlns="">
      <p:transition spd="slow" advTm="328"/>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E1703B59-C883-4B8B-974E-AFB30A6C43A7}" type="slidenum">
              <a:rPr lang="en-US" altLang="zh-CN" smtClean="0"/>
              <a:pPr/>
              <a:t>45</a:t>
            </a:fld>
            <a:endParaRPr lang="en-US" altLang="zh-CN"/>
          </a:p>
        </p:txBody>
      </p:sp>
      <p:sp>
        <p:nvSpPr>
          <p:cNvPr id="3" name="文本框 2"/>
          <p:cNvSpPr txBox="1"/>
          <p:nvPr/>
        </p:nvSpPr>
        <p:spPr>
          <a:xfrm>
            <a:off x="5544675" y="6039674"/>
            <a:ext cx="3467616" cy="584775"/>
          </a:xfrm>
          <a:prstGeom prst="rect">
            <a:avLst/>
          </a:prstGeom>
          <a:noFill/>
        </p:spPr>
        <p:txBody>
          <a:bodyPr wrap="none" rtlCol="0">
            <a:spAutoFit/>
          </a:bodyPr>
          <a:lstStyle/>
          <a:p>
            <a:r>
              <a:rPr lang="zh-CN" altLang="en-US" sz="1600" dirty="0"/>
              <a:t>空白页面，可供大型图表、图片排版</a:t>
            </a:r>
            <a:endParaRPr lang="en-US" altLang="zh-CN" sz="1600" dirty="0"/>
          </a:p>
          <a:p>
            <a:r>
              <a:rPr lang="zh-CN" altLang="en-US" sz="1600" dirty="0"/>
              <a:t>此文本框仅为注释，</a:t>
            </a:r>
            <a:r>
              <a:rPr lang="zh-CN" altLang="en-US" sz="1600" b="1" dirty="0">
                <a:solidFill>
                  <a:schemeClr val="accent1"/>
                </a:solidFill>
              </a:rPr>
              <a:t>制作时请删除</a:t>
            </a:r>
          </a:p>
        </p:txBody>
      </p:sp>
    </p:spTree>
    <p:extLst>
      <p:ext uri="{BB962C8B-B14F-4D97-AF65-F5344CB8AC3E}">
        <p14:creationId xmlns:p14="http://schemas.microsoft.com/office/powerpoint/2010/main" val="2352436808"/>
      </p:ext>
    </p:extLst>
  </p:cSld>
  <p:clrMapOvr>
    <a:masterClrMapping/>
  </p:clrMapOvr>
  <mc:AlternateContent xmlns:mc="http://schemas.openxmlformats.org/markup-compatibility/2006" xmlns:p14="http://schemas.microsoft.com/office/powerpoint/2010/main">
    <mc:Choice Requires="p14">
      <p:transition spd="slow" p14:dur="2000" advTm="331"/>
    </mc:Choice>
    <mc:Fallback xmlns="">
      <p:transition spd="slow" advTm="331"/>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zh-CN" altLang="en-US" dirty="0"/>
              <a:t>第一栏内容第一栏内容第一栏内容第一栏内容第一栏内容第一栏内容</a:t>
            </a:r>
            <a:endParaRPr lang="en-US" altLang="zh-CN" dirty="0"/>
          </a:p>
          <a:p>
            <a:r>
              <a:rPr lang="zh-CN" altLang="en-US" dirty="0"/>
              <a:t>第一栏内容第一栏内容第一栏内容第一栏内容第一栏内容第一栏内容</a:t>
            </a:r>
          </a:p>
          <a:p>
            <a:r>
              <a:rPr lang="zh-CN" altLang="en-US" dirty="0"/>
              <a:t>第一栏内容第一栏内容第一栏内容第一栏内容第一栏内容第一栏内容</a:t>
            </a:r>
          </a:p>
        </p:txBody>
      </p:sp>
      <p:sp>
        <p:nvSpPr>
          <p:cNvPr id="3" name="内容占位符 2"/>
          <p:cNvSpPr>
            <a:spLocks noGrp="1"/>
          </p:cNvSpPr>
          <p:nvPr>
            <p:ph sz="quarter" idx="11"/>
          </p:nvPr>
        </p:nvSpPr>
        <p:spPr/>
        <p:txBody>
          <a:bodyPr/>
          <a:lstStyle/>
          <a:p>
            <a:r>
              <a:rPr lang="zh-CN" altLang="en-US" dirty="0"/>
              <a:t>第二栏内容第二栏内容第二栏内容第二栏内容第二栏内容第二栏内容</a:t>
            </a:r>
          </a:p>
          <a:p>
            <a:r>
              <a:rPr lang="zh-CN" altLang="en-US" dirty="0"/>
              <a:t>第二栏内容第二栏内容第二栏内容第二栏内容第二栏内容第二栏内容</a:t>
            </a:r>
          </a:p>
          <a:p>
            <a:r>
              <a:rPr lang="zh-CN" altLang="en-US" dirty="0"/>
              <a:t>第二栏内容第二栏内容第二栏内容第二栏内容第二栏内容第二栏内容</a:t>
            </a:r>
          </a:p>
        </p:txBody>
      </p:sp>
      <p:sp>
        <p:nvSpPr>
          <p:cNvPr id="4" name="灯片编号占位符 3"/>
          <p:cNvSpPr>
            <a:spLocks noGrp="1"/>
          </p:cNvSpPr>
          <p:nvPr>
            <p:ph type="sldNum" sz="quarter" idx="12"/>
          </p:nvPr>
        </p:nvSpPr>
        <p:spPr/>
        <p:txBody>
          <a:bodyPr/>
          <a:lstStyle/>
          <a:p>
            <a:fld id="{54BD5A17-3153-4A95-988E-B577C14000F1}" type="slidenum">
              <a:rPr lang="en-US" altLang="zh-CN" smtClean="0"/>
              <a:pPr/>
              <a:t>46</a:t>
            </a:fld>
            <a:endParaRPr lang="en-US" altLang="zh-CN" dirty="0"/>
          </a:p>
        </p:txBody>
      </p:sp>
      <p:sp>
        <p:nvSpPr>
          <p:cNvPr id="5" name="标题 4"/>
          <p:cNvSpPr>
            <a:spLocks noGrp="1"/>
          </p:cNvSpPr>
          <p:nvPr>
            <p:ph type="title"/>
          </p:nvPr>
        </p:nvSpPr>
        <p:spPr/>
        <p:txBody>
          <a:bodyPr/>
          <a:lstStyle/>
          <a:p>
            <a:r>
              <a:rPr lang="zh-CN" altLang="en-US" dirty="0"/>
              <a:t>标题内容标题内容</a:t>
            </a:r>
          </a:p>
        </p:txBody>
      </p:sp>
    </p:spTree>
    <p:extLst>
      <p:ext uri="{BB962C8B-B14F-4D97-AF65-F5344CB8AC3E}">
        <p14:creationId xmlns:p14="http://schemas.microsoft.com/office/powerpoint/2010/main" val="1462846646"/>
      </p:ext>
    </p:extLst>
  </p:cSld>
  <p:clrMapOvr>
    <a:masterClrMapping/>
  </p:clrMapOvr>
  <mc:AlternateContent xmlns:mc="http://schemas.openxmlformats.org/markup-compatibility/2006" xmlns:p14="http://schemas.microsoft.com/office/powerpoint/2010/main">
    <mc:Choice Requires="p14">
      <p:transition spd="slow" p14:dur="2000" advTm="424"/>
    </mc:Choice>
    <mc:Fallback xmlns="">
      <p:transition spd="slow" advTm="424"/>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比较内容标题</a:t>
            </a:r>
          </a:p>
        </p:txBody>
      </p:sp>
      <p:sp>
        <p:nvSpPr>
          <p:cNvPr id="3" name="内容占位符 2"/>
          <p:cNvSpPr>
            <a:spLocks noGrp="1"/>
          </p:cNvSpPr>
          <p:nvPr>
            <p:ph sz="quarter" idx="10"/>
          </p:nvPr>
        </p:nvSpPr>
        <p:spPr/>
        <p:txBody>
          <a:bodyPr/>
          <a:lstStyle/>
          <a:p>
            <a:r>
              <a:rPr lang="zh-CN" altLang="en-US" dirty="0"/>
              <a:t>比较内容比较内容比较内容</a:t>
            </a:r>
            <a:endParaRPr lang="en-US" altLang="zh-CN" dirty="0"/>
          </a:p>
          <a:p>
            <a:r>
              <a:rPr lang="zh-CN" altLang="en-US" dirty="0"/>
              <a:t>比较内容比较内容比较内容</a:t>
            </a:r>
          </a:p>
          <a:p>
            <a:r>
              <a:rPr lang="zh-CN" altLang="en-US" dirty="0"/>
              <a:t>比较内容比较内容比较内容</a:t>
            </a:r>
          </a:p>
          <a:p>
            <a:r>
              <a:rPr lang="zh-CN" altLang="en-US" dirty="0"/>
              <a:t>比较内容比较内容比较内容</a:t>
            </a:r>
          </a:p>
          <a:p>
            <a:r>
              <a:rPr lang="zh-CN" altLang="en-US" dirty="0"/>
              <a:t>比较内容比较内容比较内容</a:t>
            </a:r>
          </a:p>
        </p:txBody>
      </p:sp>
      <p:sp>
        <p:nvSpPr>
          <p:cNvPr id="4" name="内容占位符 3"/>
          <p:cNvSpPr>
            <a:spLocks noGrp="1"/>
          </p:cNvSpPr>
          <p:nvPr>
            <p:ph sz="quarter" idx="11"/>
          </p:nvPr>
        </p:nvSpPr>
        <p:spPr/>
        <p:txBody>
          <a:bodyPr/>
          <a:lstStyle/>
          <a:p>
            <a:r>
              <a:rPr lang="zh-CN" altLang="en-US" dirty="0"/>
              <a:t>比较内容比较内容比较内容</a:t>
            </a:r>
            <a:endParaRPr lang="en-US" altLang="zh-CN" dirty="0"/>
          </a:p>
          <a:p>
            <a:r>
              <a:rPr lang="zh-CN" altLang="en-US" dirty="0"/>
              <a:t>比较内容比较内容比较内容</a:t>
            </a:r>
          </a:p>
          <a:p>
            <a:r>
              <a:rPr lang="zh-CN" altLang="en-US" dirty="0"/>
              <a:t>比较内容比较内容比较内容</a:t>
            </a:r>
          </a:p>
          <a:p>
            <a:r>
              <a:rPr lang="zh-CN" altLang="en-US" dirty="0"/>
              <a:t>比较内容比较内容比较内容</a:t>
            </a:r>
          </a:p>
          <a:p>
            <a:r>
              <a:rPr lang="zh-CN" altLang="en-US" dirty="0"/>
              <a:t>比较内容比较内容比较内容</a:t>
            </a:r>
          </a:p>
        </p:txBody>
      </p:sp>
      <p:sp>
        <p:nvSpPr>
          <p:cNvPr id="5" name="文本占位符 4"/>
          <p:cNvSpPr>
            <a:spLocks noGrp="1"/>
          </p:cNvSpPr>
          <p:nvPr>
            <p:ph type="body" sz="quarter" idx="3"/>
          </p:nvPr>
        </p:nvSpPr>
        <p:spPr/>
        <p:txBody>
          <a:bodyPr>
            <a:normAutofit/>
          </a:bodyPr>
          <a:lstStyle/>
          <a:p>
            <a:r>
              <a:rPr lang="zh-CN" altLang="en-US" dirty="0"/>
              <a:t>比较内容标题</a:t>
            </a:r>
          </a:p>
        </p:txBody>
      </p:sp>
      <p:sp>
        <p:nvSpPr>
          <p:cNvPr id="6" name="灯片编号占位符 5"/>
          <p:cNvSpPr>
            <a:spLocks noGrp="1"/>
          </p:cNvSpPr>
          <p:nvPr>
            <p:ph type="sldNum" sz="quarter" idx="12"/>
          </p:nvPr>
        </p:nvSpPr>
        <p:spPr/>
        <p:txBody>
          <a:bodyPr/>
          <a:lstStyle/>
          <a:p>
            <a:fld id="{54BD5A17-3153-4A95-988E-B577C14000F1}" type="slidenum">
              <a:rPr lang="en-US" altLang="zh-CN" smtClean="0"/>
              <a:pPr/>
              <a:t>47</a:t>
            </a:fld>
            <a:endParaRPr lang="en-US" altLang="zh-CN" dirty="0"/>
          </a:p>
        </p:txBody>
      </p:sp>
    </p:spTree>
    <p:extLst>
      <p:ext uri="{BB962C8B-B14F-4D97-AF65-F5344CB8AC3E}">
        <p14:creationId xmlns:p14="http://schemas.microsoft.com/office/powerpoint/2010/main" val="2343789687"/>
      </p:ext>
    </p:extLst>
  </p:cSld>
  <p:clrMapOvr>
    <a:masterClrMapping/>
  </p:clrMapOvr>
  <mc:AlternateContent xmlns:mc="http://schemas.openxmlformats.org/markup-compatibility/2006" xmlns:p14="http://schemas.microsoft.com/office/powerpoint/2010/main">
    <mc:Choice Requires="p14">
      <p:transition spd="slow" p14:dur="2000" advTm="332"/>
    </mc:Choice>
    <mc:Fallback xmlns="">
      <p:transition spd="slow" advTm="332"/>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latin typeface="微软雅黑" panose="020B0503020204020204" pitchFamily="34" charset="-122"/>
                <a:ea typeface="微软雅黑" panose="020B0503020204020204" pitchFamily="34" charset="-122"/>
              </a:rPr>
              <a:t>目录 </a:t>
            </a:r>
            <a:r>
              <a:rPr lang="en-US" altLang="zh-CN" dirty="0">
                <a:latin typeface="微软雅黑" panose="020B0503020204020204" pitchFamily="34" charset="-122"/>
                <a:ea typeface="微软雅黑" panose="020B0503020204020204" pitchFamily="34" charset="-122"/>
              </a:rPr>
              <a:t>Contents</a:t>
            </a:r>
            <a:endParaRPr lang="zh-CN" altLang="en-US" dirty="0">
              <a:latin typeface="微软雅黑" panose="020B0503020204020204" pitchFamily="34" charset="-122"/>
              <a:ea typeface="微软雅黑" panose="020B0503020204020204" pitchFamily="34" charset="-122"/>
            </a:endParaRPr>
          </a:p>
        </p:txBody>
      </p:sp>
      <p:sp>
        <p:nvSpPr>
          <p:cNvPr id="4" name="Freeform 10"/>
          <p:cNvSpPr>
            <a:spLocks noChangeAspect="1"/>
          </p:cNvSpPr>
          <p:nvPr userDrawn="1"/>
        </p:nvSpPr>
        <p:spPr bwMode="auto">
          <a:xfrm>
            <a:off x="1841535" y="1367357"/>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5" name="文本框 4"/>
          <p:cNvSpPr txBox="1">
            <a:spLocks/>
          </p:cNvSpPr>
          <p:nvPr userDrawn="1"/>
        </p:nvSpPr>
        <p:spPr>
          <a:xfrm>
            <a:off x="2071646" y="1303550"/>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a:stCxn id="4" idx="6"/>
          </p:cNvCxnSpPr>
          <p:nvPr/>
        </p:nvCxnSpPr>
        <p:spPr>
          <a:xfrm>
            <a:off x="2534033" y="1711215"/>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2915073" y="1274734"/>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说明</a:t>
            </a:r>
          </a:p>
        </p:txBody>
      </p:sp>
      <p:sp>
        <p:nvSpPr>
          <p:cNvPr id="13" name="Freeform 10"/>
          <p:cNvSpPr>
            <a:spLocks noChangeAspect="1"/>
          </p:cNvSpPr>
          <p:nvPr userDrawn="1"/>
        </p:nvSpPr>
        <p:spPr bwMode="auto">
          <a:xfrm>
            <a:off x="1841535" y="2287330"/>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4" name="文本框 13"/>
          <p:cNvSpPr txBox="1"/>
          <p:nvPr userDrawn="1"/>
        </p:nvSpPr>
        <p:spPr>
          <a:xfrm>
            <a:off x="2071646" y="2223523"/>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15" name="直接连接符 14"/>
          <p:cNvCxnSpPr>
            <a:stCxn id="13" idx="6"/>
          </p:cNvCxnSpPr>
          <p:nvPr/>
        </p:nvCxnSpPr>
        <p:spPr>
          <a:xfrm>
            <a:off x="2534033" y="2631188"/>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2915073" y="2194707"/>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无页码版式</a:t>
            </a:r>
          </a:p>
        </p:txBody>
      </p:sp>
      <p:sp>
        <p:nvSpPr>
          <p:cNvPr id="18" name="Freeform 10"/>
          <p:cNvSpPr>
            <a:spLocks noChangeAspect="1"/>
          </p:cNvSpPr>
          <p:nvPr userDrawn="1"/>
        </p:nvSpPr>
        <p:spPr bwMode="auto">
          <a:xfrm>
            <a:off x="1841535" y="3207303"/>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9" name="文本框 18"/>
          <p:cNvSpPr txBox="1"/>
          <p:nvPr userDrawn="1"/>
        </p:nvSpPr>
        <p:spPr>
          <a:xfrm>
            <a:off x="2071646" y="3143496"/>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3</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0" name="直接连接符 19"/>
          <p:cNvCxnSpPr>
            <a:stCxn id="18" idx="6"/>
          </p:cNvCxnSpPr>
          <p:nvPr/>
        </p:nvCxnSpPr>
        <p:spPr>
          <a:xfrm>
            <a:off x="2534033" y="3551161"/>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2915073" y="3114680"/>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有页码版式</a:t>
            </a:r>
          </a:p>
        </p:txBody>
      </p:sp>
      <p:sp>
        <p:nvSpPr>
          <p:cNvPr id="23" name="Freeform 10"/>
          <p:cNvSpPr>
            <a:spLocks noChangeAspect="1"/>
          </p:cNvSpPr>
          <p:nvPr userDrawn="1"/>
        </p:nvSpPr>
        <p:spPr bwMode="auto">
          <a:xfrm>
            <a:off x="1841535" y="4127276"/>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24" name="文本框 23"/>
          <p:cNvSpPr txBox="1"/>
          <p:nvPr userDrawn="1"/>
        </p:nvSpPr>
        <p:spPr>
          <a:xfrm>
            <a:off x="2071646" y="4063469"/>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4</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5" name="直接连接符 24"/>
          <p:cNvCxnSpPr>
            <a:stCxn id="23" idx="6"/>
          </p:cNvCxnSpPr>
          <p:nvPr/>
        </p:nvCxnSpPr>
        <p:spPr>
          <a:xfrm>
            <a:off x="2534033" y="4471134"/>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2915073" y="4034653"/>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图形与配色</a:t>
            </a:r>
          </a:p>
        </p:txBody>
      </p:sp>
      <p:sp>
        <p:nvSpPr>
          <p:cNvPr id="33" name="Freeform 10"/>
          <p:cNvSpPr>
            <a:spLocks noChangeAspect="1"/>
          </p:cNvSpPr>
          <p:nvPr userDrawn="1"/>
        </p:nvSpPr>
        <p:spPr bwMode="auto">
          <a:xfrm>
            <a:off x="1841535" y="5047251"/>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34" name="文本框 33"/>
          <p:cNvSpPr txBox="1"/>
          <p:nvPr userDrawn="1"/>
        </p:nvSpPr>
        <p:spPr>
          <a:xfrm>
            <a:off x="2071646" y="4983444"/>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5</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35" name="直接连接符 34"/>
          <p:cNvCxnSpPr>
            <a:stCxn id="33" idx="6"/>
          </p:cNvCxnSpPr>
          <p:nvPr/>
        </p:nvCxnSpPr>
        <p:spPr>
          <a:xfrm>
            <a:off x="2534033" y="5391109"/>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2915073" y="4954628"/>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图片处理及排版</a:t>
            </a:r>
          </a:p>
        </p:txBody>
      </p:sp>
    </p:spTree>
    <p:extLst>
      <p:ext uri="{BB962C8B-B14F-4D97-AF65-F5344CB8AC3E}">
        <p14:creationId xmlns:p14="http://schemas.microsoft.com/office/powerpoint/2010/main" val="3578238027"/>
      </p:ext>
    </p:extLst>
  </p:cSld>
  <p:clrMapOvr>
    <a:masterClrMapping/>
  </p:clrMapOvr>
  <mc:AlternateContent xmlns:mc="http://schemas.openxmlformats.org/markup-compatibility/2006" xmlns:p14="http://schemas.microsoft.com/office/powerpoint/2010/main">
    <mc:Choice Requires="p14">
      <p:transition spd="slow" p14:dur="2000" advTm="318"/>
    </mc:Choice>
    <mc:Fallback xmlns="">
      <p:transition spd="slow" advTm="318"/>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可仅使用蓝色</a:t>
            </a:r>
          </a:p>
        </p:txBody>
      </p:sp>
      <p:graphicFrame>
        <p:nvGraphicFramePr>
          <p:cNvPr id="3" name="图示 2"/>
          <p:cNvGraphicFramePr/>
          <p:nvPr>
            <p:extLst/>
          </p:nvPr>
        </p:nvGraphicFramePr>
        <p:xfrm>
          <a:off x="609600" y="1780249"/>
          <a:ext cx="8256588" cy="46771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67766486"/>
      </p:ext>
    </p:extLst>
  </p:cSld>
  <p:clrMapOvr>
    <a:masterClrMapping/>
  </p:clrMapOvr>
  <mc:AlternateContent xmlns:mc="http://schemas.openxmlformats.org/markup-compatibility/2006" xmlns:p14="http://schemas.microsoft.com/office/powerpoint/2010/main">
    <mc:Choice Requires="p14">
      <p:transition spd="slow" p14:dur="2000" advTm="335"/>
    </mc:Choice>
    <mc:Fallback xmlns="">
      <p:transition spd="slow" advTm="335"/>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62C930AF-C8BF-4F42-A1B5-C3F85A436FBC}"/>
              </a:ext>
            </a:extLst>
          </p:cNvPr>
          <p:cNvSpPr>
            <a:spLocks noGrp="1"/>
          </p:cNvSpPr>
          <p:nvPr>
            <p:ph type="title"/>
          </p:nvPr>
        </p:nvSpPr>
        <p:spPr/>
        <p:txBody>
          <a:bodyPr/>
          <a:lstStyle/>
          <a:p>
            <a:r>
              <a:rPr lang="zh-CN" altLang="en-US" dirty="0"/>
              <a:t>数控冲床的排料</a:t>
            </a:r>
          </a:p>
        </p:txBody>
      </p:sp>
      <p:sp>
        <p:nvSpPr>
          <p:cNvPr id="4" name="椭圆 3">
            <a:extLst>
              <a:ext uri="{FF2B5EF4-FFF2-40B4-BE49-F238E27FC236}">
                <a16:creationId xmlns:a16="http://schemas.microsoft.com/office/drawing/2014/main" id="{0647928D-4A50-4B0B-9618-04654124FA3F}"/>
              </a:ext>
            </a:extLst>
          </p:cNvPr>
          <p:cNvSpPr/>
          <p:nvPr/>
        </p:nvSpPr>
        <p:spPr>
          <a:xfrm>
            <a:off x="1941402" y="2219806"/>
            <a:ext cx="720000" cy="720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椭圆 4">
            <a:extLst>
              <a:ext uri="{FF2B5EF4-FFF2-40B4-BE49-F238E27FC236}">
                <a16:creationId xmlns:a16="http://schemas.microsoft.com/office/drawing/2014/main" id="{91498119-7AB4-4646-A355-54D5F0BC254F}"/>
              </a:ext>
            </a:extLst>
          </p:cNvPr>
          <p:cNvSpPr/>
          <p:nvPr/>
        </p:nvSpPr>
        <p:spPr>
          <a:xfrm>
            <a:off x="3546789" y="2584442"/>
            <a:ext cx="720000" cy="720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id="{A3FB160A-D8A5-4E53-8B2C-BE5B83ED6F72}"/>
              </a:ext>
            </a:extLst>
          </p:cNvPr>
          <p:cNvSpPr/>
          <p:nvPr/>
        </p:nvSpPr>
        <p:spPr>
          <a:xfrm>
            <a:off x="4346174" y="2584442"/>
            <a:ext cx="720000" cy="720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BF4CD180-D45E-4F42-ADEC-CCBE2E8908F8}"/>
              </a:ext>
            </a:extLst>
          </p:cNvPr>
          <p:cNvSpPr/>
          <p:nvPr/>
        </p:nvSpPr>
        <p:spPr>
          <a:xfrm>
            <a:off x="5145559" y="2584442"/>
            <a:ext cx="720000" cy="720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a:extLst>
              <a:ext uri="{FF2B5EF4-FFF2-40B4-BE49-F238E27FC236}">
                <a16:creationId xmlns:a16="http://schemas.microsoft.com/office/drawing/2014/main" id="{5CE73C18-BA2C-493E-8E1A-3FDE8F0FF0CA}"/>
              </a:ext>
            </a:extLst>
          </p:cNvPr>
          <p:cNvSpPr/>
          <p:nvPr/>
        </p:nvSpPr>
        <p:spPr>
          <a:xfrm>
            <a:off x="5944944" y="2584442"/>
            <a:ext cx="720000" cy="720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a:extLst>
              <a:ext uri="{FF2B5EF4-FFF2-40B4-BE49-F238E27FC236}">
                <a16:creationId xmlns:a16="http://schemas.microsoft.com/office/drawing/2014/main" id="{39D1394B-152C-4C1E-97B6-13415D971636}"/>
              </a:ext>
            </a:extLst>
          </p:cNvPr>
          <p:cNvSpPr/>
          <p:nvPr/>
        </p:nvSpPr>
        <p:spPr>
          <a:xfrm>
            <a:off x="3946482" y="1936588"/>
            <a:ext cx="720000" cy="720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椭圆 9">
            <a:extLst>
              <a:ext uri="{FF2B5EF4-FFF2-40B4-BE49-F238E27FC236}">
                <a16:creationId xmlns:a16="http://schemas.microsoft.com/office/drawing/2014/main" id="{CCE9EBB3-498A-44E0-8425-8837FA8A9596}"/>
              </a:ext>
            </a:extLst>
          </p:cNvPr>
          <p:cNvSpPr/>
          <p:nvPr/>
        </p:nvSpPr>
        <p:spPr>
          <a:xfrm>
            <a:off x="4753053" y="1936588"/>
            <a:ext cx="720000" cy="720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a:extLst>
              <a:ext uri="{FF2B5EF4-FFF2-40B4-BE49-F238E27FC236}">
                <a16:creationId xmlns:a16="http://schemas.microsoft.com/office/drawing/2014/main" id="{FE0329A5-CE7F-4EB1-B095-6051FD66E035}"/>
              </a:ext>
            </a:extLst>
          </p:cNvPr>
          <p:cNvSpPr/>
          <p:nvPr/>
        </p:nvSpPr>
        <p:spPr>
          <a:xfrm>
            <a:off x="5559624" y="1936588"/>
            <a:ext cx="720000" cy="720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a:extLst>
              <a:ext uri="{FF2B5EF4-FFF2-40B4-BE49-F238E27FC236}">
                <a16:creationId xmlns:a16="http://schemas.microsoft.com/office/drawing/2014/main" id="{72A1E7DC-8C4A-4C76-ABF3-2C56B36AFE32}"/>
              </a:ext>
            </a:extLst>
          </p:cNvPr>
          <p:cNvSpPr/>
          <p:nvPr/>
        </p:nvSpPr>
        <p:spPr>
          <a:xfrm>
            <a:off x="6304944" y="1936894"/>
            <a:ext cx="720000" cy="720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F0A37500-97EA-4FE2-AFA9-1D749E3EB15F}"/>
              </a:ext>
            </a:extLst>
          </p:cNvPr>
          <p:cNvSpPr/>
          <p:nvPr/>
        </p:nvSpPr>
        <p:spPr>
          <a:xfrm>
            <a:off x="3470861" y="1868144"/>
            <a:ext cx="3614468" cy="149698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a:extLst>
              <a:ext uri="{FF2B5EF4-FFF2-40B4-BE49-F238E27FC236}">
                <a16:creationId xmlns:a16="http://schemas.microsoft.com/office/drawing/2014/main" id="{AFB1F1DA-08FD-4C5E-9443-256556B41336}"/>
              </a:ext>
            </a:extLst>
          </p:cNvPr>
          <p:cNvSpPr/>
          <p:nvPr/>
        </p:nvSpPr>
        <p:spPr>
          <a:xfrm>
            <a:off x="2001787" y="4565882"/>
            <a:ext cx="784139" cy="7200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2" name="组合 51">
            <a:extLst>
              <a:ext uri="{FF2B5EF4-FFF2-40B4-BE49-F238E27FC236}">
                <a16:creationId xmlns:a16="http://schemas.microsoft.com/office/drawing/2014/main" id="{250F2EE8-5FFA-458D-8869-4B60AD828798}"/>
              </a:ext>
            </a:extLst>
          </p:cNvPr>
          <p:cNvGrpSpPr/>
          <p:nvPr/>
        </p:nvGrpSpPr>
        <p:grpSpPr>
          <a:xfrm>
            <a:off x="3470861" y="4202527"/>
            <a:ext cx="3614468" cy="1681196"/>
            <a:chOff x="3962567" y="3960786"/>
            <a:chExt cx="3614468" cy="1681196"/>
          </a:xfrm>
        </p:grpSpPr>
        <p:sp>
          <p:nvSpPr>
            <p:cNvPr id="15" name="等腰三角形 14">
              <a:extLst>
                <a:ext uri="{FF2B5EF4-FFF2-40B4-BE49-F238E27FC236}">
                  <a16:creationId xmlns:a16="http://schemas.microsoft.com/office/drawing/2014/main" id="{2A9CFDE8-5364-4CBE-A3C0-BED750EC4CAB}"/>
                </a:ext>
              </a:extLst>
            </p:cNvPr>
            <p:cNvSpPr/>
            <p:nvPr/>
          </p:nvSpPr>
          <p:spPr>
            <a:xfrm>
              <a:off x="4025659" y="4870526"/>
              <a:ext cx="784139" cy="7200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a:extLst>
                <a:ext uri="{FF2B5EF4-FFF2-40B4-BE49-F238E27FC236}">
                  <a16:creationId xmlns:a16="http://schemas.microsoft.com/office/drawing/2014/main" id="{3EFD9C3A-8DD0-4431-A79F-0B8C065D0ED5}"/>
                </a:ext>
              </a:extLst>
            </p:cNvPr>
            <p:cNvSpPr/>
            <p:nvPr/>
          </p:nvSpPr>
          <p:spPr>
            <a:xfrm>
              <a:off x="4922515" y="4870526"/>
              <a:ext cx="784139" cy="7200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18">
              <a:extLst>
                <a:ext uri="{FF2B5EF4-FFF2-40B4-BE49-F238E27FC236}">
                  <a16:creationId xmlns:a16="http://schemas.microsoft.com/office/drawing/2014/main" id="{E873EB5B-E46C-4FD4-8D3B-71228F147176}"/>
                </a:ext>
              </a:extLst>
            </p:cNvPr>
            <p:cNvSpPr/>
            <p:nvPr/>
          </p:nvSpPr>
          <p:spPr>
            <a:xfrm>
              <a:off x="4025659" y="4049599"/>
              <a:ext cx="784139" cy="7200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等腰三角形 22">
              <a:extLst>
                <a:ext uri="{FF2B5EF4-FFF2-40B4-BE49-F238E27FC236}">
                  <a16:creationId xmlns:a16="http://schemas.microsoft.com/office/drawing/2014/main" id="{CAF246D7-1D1F-4A2F-B110-F8EFFD25F267}"/>
                </a:ext>
              </a:extLst>
            </p:cNvPr>
            <p:cNvSpPr/>
            <p:nvPr/>
          </p:nvSpPr>
          <p:spPr>
            <a:xfrm>
              <a:off x="5819371" y="4870526"/>
              <a:ext cx="784139" cy="7200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等腰三角形 23">
              <a:extLst>
                <a:ext uri="{FF2B5EF4-FFF2-40B4-BE49-F238E27FC236}">
                  <a16:creationId xmlns:a16="http://schemas.microsoft.com/office/drawing/2014/main" id="{6EF7907B-5AF3-4EAB-8290-8D5E8DE4E150}"/>
                </a:ext>
              </a:extLst>
            </p:cNvPr>
            <p:cNvSpPr/>
            <p:nvPr/>
          </p:nvSpPr>
          <p:spPr>
            <a:xfrm>
              <a:off x="6716227" y="4870526"/>
              <a:ext cx="784139" cy="7200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等腰三角形 24">
              <a:extLst>
                <a:ext uri="{FF2B5EF4-FFF2-40B4-BE49-F238E27FC236}">
                  <a16:creationId xmlns:a16="http://schemas.microsoft.com/office/drawing/2014/main" id="{A37F4EFA-48AC-4B8A-A5FC-02462F343629}"/>
                </a:ext>
              </a:extLst>
            </p:cNvPr>
            <p:cNvSpPr/>
            <p:nvPr/>
          </p:nvSpPr>
          <p:spPr>
            <a:xfrm>
              <a:off x="4922515" y="4049599"/>
              <a:ext cx="784139" cy="7200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等腰三角形 25">
              <a:extLst>
                <a:ext uri="{FF2B5EF4-FFF2-40B4-BE49-F238E27FC236}">
                  <a16:creationId xmlns:a16="http://schemas.microsoft.com/office/drawing/2014/main" id="{2A6E5855-7D8E-46F6-8146-295F9541A2D7}"/>
                </a:ext>
              </a:extLst>
            </p:cNvPr>
            <p:cNvSpPr/>
            <p:nvPr/>
          </p:nvSpPr>
          <p:spPr>
            <a:xfrm>
              <a:off x="5819371" y="4067964"/>
              <a:ext cx="784139" cy="7200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等腰三角形 26">
              <a:extLst>
                <a:ext uri="{FF2B5EF4-FFF2-40B4-BE49-F238E27FC236}">
                  <a16:creationId xmlns:a16="http://schemas.microsoft.com/office/drawing/2014/main" id="{49D7BD23-253F-4619-939C-EDBC39F8446A}"/>
                </a:ext>
              </a:extLst>
            </p:cNvPr>
            <p:cNvSpPr/>
            <p:nvPr/>
          </p:nvSpPr>
          <p:spPr>
            <a:xfrm>
              <a:off x="6716226" y="4067354"/>
              <a:ext cx="784139" cy="7200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127D4950-DC61-41E5-BF40-445C08E220AF}"/>
                </a:ext>
              </a:extLst>
            </p:cNvPr>
            <p:cNvSpPr/>
            <p:nvPr/>
          </p:nvSpPr>
          <p:spPr>
            <a:xfrm>
              <a:off x="3962567" y="3960786"/>
              <a:ext cx="3614468" cy="1681196"/>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3" name="组合 52">
            <a:extLst>
              <a:ext uri="{FF2B5EF4-FFF2-40B4-BE49-F238E27FC236}">
                <a16:creationId xmlns:a16="http://schemas.microsoft.com/office/drawing/2014/main" id="{B0AE0A61-7FB7-419F-BC71-807922F98157}"/>
              </a:ext>
            </a:extLst>
          </p:cNvPr>
          <p:cNvGrpSpPr/>
          <p:nvPr/>
        </p:nvGrpSpPr>
        <p:grpSpPr>
          <a:xfrm>
            <a:off x="3982381" y="4244849"/>
            <a:ext cx="2577851" cy="1583273"/>
            <a:chOff x="4474087" y="4003108"/>
            <a:chExt cx="2577851" cy="1583273"/>
          </a:xfrm>
        </p:grpSpPr>
        <p:sp>
          <p:nvSpPr>
            <p:cNvPr id="38" name="等腰三角形 37">
              <a:extLst>
                <a:ext uri="{FF2B5EF4-FFF2-40B4-BE49-F238E27FC236}">
                  <a16:creationId xmlns:a16="http://schemas.microsoft.com/office/drawing/2014/main" id="{522796D0-E2BF-4410-A972-7A3183DB4B27}"/>
                </a:ext>
              </a:extLst>
            </p:cNvPr>
            <p:cNvSpPr/>
            <p:nvPr/>
          </p:nvSpPr>
          <p:spPr>
            <a:xfrm rot="10800000">
              <a:off x="4474087" y="4003108"/>
              <a:ext cx="784139" cy="7200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等腰三角形 38">
              <a:extLst>
                <a:ext uri="{FF2B5EF4-FFF2-40B4-BE49-F238E27FC236}">
                  <a16:creationId xmlns:a16="http://schemas.microsoft.com/office/drawing/2014/main" id="{90C6FE2D-9ED5-4A4F-8836-1D2D0A4173E7}"/>
                </a:ext>
              </a:extLst>
            </p:cNvPr>
            <p:cNvSpPr/>
            <p:nvPr/>
          </p:nvSpPr>
          <p:spPr>
            <a:xfrm rot="10800000">
              <a:off x="5381287" y="4003108"/>
              <a:ext cx="784139" cy="7200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等腰三角形 39">
              <a:extLst>
                <a:ext uri="{FF2B5EF4-FFF2-40B4-BE49-F238E27FC236}">
                  <a16:creationId xmlns:a16="http://schemas.microsoft.com/office/drawing/2014/main" id="{83EBAAEA-FD83-4E6B-B71B-D61717FA4A07}"/>
                </a:ext>
              </a:extLst>
            </p:cNvPr>
            <p:cNvSpPr/>
            <p:nvPr/>
          </p:nvSpPr>
          <p:spPr>
            <a:xfrm rot="10800000">
              <a:off x="6267799" y="4003108"/>
              <a:ext cx="784139" cy="7200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等腰三角形 40">
              <a:extLst>
                <a:ext uri="{FF2B5EF4-FFF2-40B4-BE49-F238E27FC236}">
                  <a16:creationId xmlns:a16="http://schemas.microsoft.com/office/drawing/2014/main" id="{908AE157-5F54-466F-B85E-75C4B82F821E}"/>
                </a:ext>
              </a:extLst>
            </p:cNvPr>
            <p:cNvSpPr/>
            <p:nvPr/>
          </p:nvSpPr>
          <p:spPr>
            <a:xfrm rot="10800000">
              <a:off x="4480820" y="4866381"/>
              <a:ext cx="784139" cy="7200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等腰三角形 41">
              <a:extLst>
                <a:ext uri="{FF2B5EF4-FFF2-40B4-BE49-F238E27FC236}">
                  <a16:creationId xmlns:a16="http://schemas.microsoft.com/office/drawing/2014/main" id="{47A88B7A-D83E-4D5C-8D85-197D44385A9A}"/>
                </a:ext>
              </a:extLst>
            </p:cNvPr>
            <p:cNvSpPr/>
            <p:nvPr/>
          </p:nvSpPr>
          <p:spPr>
            <a:xfrm rot="10800000">
              <a:off x="5370943" y="4850448"/>
              <a:ext cx="784139" cy="7200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等腰三角形 42">
              <a:extLst>
                <a:ext uri="{FF2B5EF4-FFF2-40B4-BE49-F238E27FC236}">
                  <a16:creationId xmlns:a16="http://schemas.microsoft.com/office/drawing/2014/main" id="{A6FC5D0A-F9D5-4458-9EAE-66FC2E889AC3}"/>
                </a:ext>
              </a:extLst>
            </p:cNvPr>
            <p:cNvSpPr/>
            <p:nvPr/>
          </p:nvSpPr>
          <p:spPr>
            <a:xfrm rot="10800000">
              <a:off x="6263859" y="4866381"/>
              <a:ext cx="784139" cy="7200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4" name="箭头: 右 53">
            <a:extLst>
              <a:ext uri="{FF2B5EF4-FFF2-40B4-BE49-F238E27FC236}">
                <a16:creationId xmlns:a16="http://schemas.microsoft.com/office/drawing/2014/main" id="{39DCA15D-49F7-4A80-9D2C-7DEE58E0C8F1}"/>
              </a:ext>
            </a:extLst>
          </p:cNvPr>
          <p:cNvSpPr/>
          <p:nvPr/>
        </p:nvSpPr>
        <p:spPr>
          <a:xfrm>
            <a:off x="2785926" y="2522022"/>
            <a:ext cx="500738" cy="189232"/>
          </a:xfrm>
          <a:prstGeom prst="rightArrow">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箭头: 右 54">
            <a:extLst>
              <a:ext uri="{FF2B5EF4-FFF2-40B4-BE49-F238E27FC236}">
                <a16:creationId xmlns:a16="http://schemas.microsoft.com/office/drawing/2014/main" id="{87D97186-0AE3-4A14-BC08-8F4C2427F049}"/>
              </a:ext>
            </a:extLst>
          </p:cNvPr>
          <p:cNvSpPr/>
          <p:nvPr/>
        </p:nvSpPr>
        <p:spPr>
          <a:xfrm>
            <a:off x="2801440" y="4925882"/>
            <a:ext cx="500738" cy="189232"/>
          </a:xfrm>
          <a:prstGeom prst="rightArrow">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等腰三角形 55">
            <a:extLst>
              <a:ext uri="{FF2B5EF4-FFF2-40B4-BE49-F238E27FC236}">
                <a16:creationId xmlns:a16="http://schemas.microsoft.com/office/drawing/2014/main" id="{6C4F671A-55CB-4934-824B-4F3AB46784CB}"/>
              </a:ext>
            </a:extLst>
          </p:cNvPr>
          <p:cNvSpPr/>
          <p:nvPr/>
        </p:nvSpPr>
        <p:spPr>
          <a:xfrm rot="10800000">
            <a:off x="3972037" y="4249186"/>
            <a:ext cx="801216" cy="735741"/>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extLst>
      <p:ext uri="{BB962C8B-B14F-4D97-AF65-F5344CB8AC3E}">
        <p14:creationId xmlns:p14="http://schemas.microsoft.com/office/powerpoint/2010/main" val="1557707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5"/>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54" grpId="0" animBg="1"/>
      <p:bldP spid="55" grpId="0" animBg="1"/>
      <p:bldP spid="56"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内容占位符 11"/>
          <p:cNvSpPr>
            <a:spLocks noGrp="1"/>
          </p:cNvSpPr>
          <p:nvPr>
            <p:ph sz="quarter" idx="10"/>
          </p:nvPr>
        </p:nvSpPr>
        <p:spPr>
          <a:xfrm>
            <a:off x="494026" y="1685678"/>
            <a:ext cx="8115900" cy="4921498"/>
          </a:xfrm>
        </p:spPr>
        <p:txBody>
          <a:bodyPr/>
          <a:lstStyle/>
          <a:p>
            <a:r>
              <a:rPr lang="zh-CN" altLang="en-US" dirty="0"/>
              <a:t>请使用本主题包含的交大</a:t>
            </a:r>
            <a:r>
              <a:rPr lang="en-US" altLang="zh-CN" dirty="0"/>
              <a:t>VI</a:t>
            </a:r>
            <a:r>
              <a:rPr lang="zh-CN" altLang="en-US" dirty="0"/>
              <a:t>指定</a:t>
            </a:r>
            <a:r>
              <a:rPr lang="zh-CN" altLang="en-US"/>
              <a:t>配色；</a:t>
            </a:r>
            <a:endParaRPr lang="en-US" altLang="zh-CN" dirty="0"/>
          </a:p>
        </p:txBody>
      </p:sp>
      <p:sp>
        <p:nvSpPr>
          <p:cNvPr id="2" name="标题 1"/>
          <p:cNvSpPr>
            <a:spLocks noGrp="1"/>
          </p:cNvSpPr>
          <p:nvPr>
            <p:ph type="title"/>
          </p:nvPr>
        </p:nvSpPr>
        <p:spPr/>
        <p:txBody>
          <a:bodyPr/>
          <a:lstStyle/>
          <a:p>
            <a:r>
              <a:rPr lang="zh-CN" altLang="en-US" dirty="0"/>
              <a:t>可使用多色搭配</a:t>
            </a:r>
          </a:p>
        </p:txBody>
      </p:sp>
      <p:grpSp>
        <p:nvGrpSpPr>
          <p:cNvPr id="13" name="组合 12"/>
          <p:cNvGrpSpPr/>
          <p:nvPr/>
        </p:nvGrpSpPr>
        <p:grpSpPr>
          <a:xfrm>
            <a:off x="519069" y="3560496"/>
            <a:ext cx="2608632" cy="2798938"/>
            <a:chOff x="5704759" y="2304434"/>
            <a:chExt cx="2947468" cy="3162493"/>
          </a:xfrm>
        </p:grpSpPr>
        <p:sp>
          <p:nvSpPr>
            <p:cNvPr id="8" name="MH_SubTitle_3"/>
            <p:cNvSpPr>
              <a:spLocks/>
            </p:cNvSpPr>
            <p:nvPr>
              <p:custDataLst>
                <p:tags r:id="rId12"/>
              </p:custDataLst>
            </p:nvPr>
          </p:nvSpPr>
          <p:spPr bwMode="auto">
            <a:xfrm>
              <a:off x="5704759" y="2992227"/>
              <a:ext cx="2947468" cy="1996028"/>
            </a:xfrm>
            <a:custGeom>
              <a:avLst/>
              <a:gdLst/>
              <a:ahLst/>
              <a:cxnLst>
                <a:cxn ang="0">
                  <a:pos x="106" y="230"/>
                </a:cxn>
                <a:cxn ang="0">
                  <a:pos x="443" y="230"/>
                </a:cxn>
                <a:cxn ang="0">
                  <a:pos x="412" y="300"/>
                </a:cxn>
                <a:cxn ang="0">
                  <a:pos x="0" y="300"/>
                </a:cxn>
                <a:cxn ang="0">
                  <a:pos x="170" y="0"/>
                </a:cxn>
                <a:cxn ang="0">
                  <a:pos x="203" y="57"/>
                </a:cxn>
                <a:cxn ang="0">
                  <a:pos x="106" y="230"/>
                </a:cxn>
              </a:cxnLst>
              <a:rect l="0" t="0" r="r" b="b"/>
              <a:pathLst>
                <a:path w="443" h="300">
                  <a:moveTo>
                    <a:pt x="106" y="230"/>
                  </a:moveTo>
                  <a:lnTo>
                    <a:pt x="443" y="230"/>
                  </a:lnTo>
                  <a:lnTo>
                    <a:pt x="412" y="300"/>
                  </a:lnTo>
                  <a:lnTo>
                    <a:pt x="0" y="300"/>
                  </a:lnTo>
                  <a:lnTo>
                    <a:pt x="170" y="0"/>
                  </a:lnTo>
                  <a:lnTo>
                    <a:pt x="203" y="57"/>
                  </a:lnTo>
                  <a:lnTo>
                    <a:pt x="106" y="230"/>
                  </a:lnTo>
                  <a:close/>
                </a:path>
              </a:pathLst>
            </a:custGeom>
            <a:solidFill>
              <a:schemeClr val="accent1"/>
            </a:solidFill>
            <a:ln w="25400" algn="ctr">
              <a:solidFill>
                <a:srgbClr val="FFFFFF"/>
              </a:solidFill>
              <a:miter lim="800000"/>
              <a:headEnd/>
              <a:tailEnd/>
            </a:ln>
            <a:effectLst/>
            <a:scene3d>
              <a:camera prst="orthographicFront">
                <a:rot lat="0" lon="0" rev="0"/>
              </a:camera>
              <a:lightRig rig="brightRoom" dir="t">
                <a:rot lat="0" lon="0" rev="600000"/>
              </a:lightRig>
            </a:scene3d>
            <a:sp3d prstMaterial="metal">
              <a:bevelT w="12700" h="57150" prst="angle"/>
            </a:sp3d>
          </p:spPr>
          <p:txBody>
            <a:bodyPr wrap="square" anchor="b" anchorCtr="0">
              <a:normAutofit/>
            </a:bodyPr>
            <a:lstStyle/>
            <a:p>
              <a:pPr algn="ctr" eaLnBrk="0" fontAlgn="ctr" hangingPunct="0">
                <a:buClr>
                  <a:srgbClr val="FF0000"/>
                </a:buClr>
                <a:buSzPct val="70000"/>
                <a:defRPr/>
              </a:pPr>
              <a:r>
                <a:rPr lang="zh-CN" altLang="en-US" sz="1400" dirty="0">
                  <a:solidFill>
                    <a:srgbClr val="FFFFFF"/>
                  </a:solidFill>
                </a:rPr>
                <a:t>此图示仅为示例</a:t>
              </a:r>
            </a:p>
          </p:txBody>
        </p:sp>
        <p:sp>
          <p:nvSpPr>
            <p:cNvPr id="9" name="MH_SubTitle_1"/>
            <p:cNvSpPr/>
            <p:nvPr>
              <p:custDataLst>
                <p:tags r:id="rId13"/>
              </p:custDataLst>
            </p:nvPr>
          </p:nvSpPr>
          <p:spPr>
            <a:xfrm rot="-3600000">
              <a:off x="5432609" y="3031318"/>
              <a:ext cx="2979949" cy="1891269"/>
            </a:xfrm>
            <a:custGeom>
              <a:avLst/>
              <a:gdLst>
                <a:gd name="connsiteX0" fmla="*/ 300341 w 2979949"/>
                <a:gd name="connsiteY0" fmla="*/ 0 h 1891269"/>
                <a:gd name="connsiteX1" fmla="*/ 1591042 w 2979949"/>
                <a:gd name="connsiteY1" fmla="*/ 5604 h 1891269"/>
                <a:gd name="connsiteX2" fmla="*/ 2979949 w 2979949"/>
                <a:gd name="connsiteY2" fmla="*/ 8718 h 1891269"/>
                <a:gd name="connsiteX3" fmla="*/ 1925524 w 2979949"/>
                <a:gd name="connsiteY3" fmla="*/ 1891269 h 1891269"/>
                <a:gd name="connsiteX4" fmla="*/ 1671286 w 2979949"/>
                <a:gd name="connsiteY4" fmla="*/ 1446490 h 1891269"/>
                <a:gd name="connsiteX5" fmla="*/ 2294210 w 2979949"/>
                <a:gd name="connsiteY5" fmla="*/ 377700 h 1891269"/>
                <a:gd name="connsiteX6" fmla="*/ 0 w 2979949"/>
                <a:gd name="connsiteY6" fmla="*/ 386261 h 1891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79949" h="1891269">
                  <a:moveTo>
                    <a:pt x="300341" y="0"/>
                  </a:moveTo>
                  <a:lnTo>
                    <a:pt x="1591042" y="5604"/>
                  </a:lnTo>
                  <a:lnTo>
                    <a:pt x="2979949" y="8718"/>
                  </a:lnTo>
                  <a:lnTo>
                    <a:pt x="1925524" y="1891269"/>
                  </a:lnTo>
                  <a:lnTo>
                    <a:pt x="1671286" y="1446490"/>
                  </a:lnTo>
                  <a:lnTo>
                    <a:pt x="2294210" y="377700"/>
                  </a:lnTo>
                  <a:lnTo>
                    <a:pt x="0" y="386261"/>
                  </a:lnTo>
                  <a:close/>
                </a:path>
              </a:pathLst>
            </a:custGeom>
            <a:solidFill>
              <a:schemeClr val="accent2"/>
            </a:solidFill>
            <a:ln w="25400" algn="ctr">
              <a:solidFill>
                <a:srgbClr val="FFFFFF"/>
              </a:solidFill>
              <a:miter lim="800000"/>
              <a:headEnd/>
              <a:tailEnd/>
            </a:ln>
            <a:effectLst/>
            <a:scene3d>
              <a:camera prst="orthographicFront">
                <a:rot lat="0" lon="0" rev="0"/>
              </a:camera>
              <a:lightRig rig="brightRoom" dir="t">
                <a:rot lat="0" lon="0" rev="600000"/>
              </a:lightRig>
            </a:scene3d>
            <a:sp3d prstMaterial="metal">
              <a:bevelT w="12700" h="57150" prst="angle"/>
            </a:sp3d>
          </p:spPr>
          <p:txBody>
            <a:bodyPr wrap="square" anchor="t">
              <a:normAutofit/>
            </a:bodyPr>
            <a:lstStyle/>
            <a:p>
              <a:pPr algn="ctr" eaLnBrk="0" fontAlgn="ctr" hangingPunct="0">
                <a:buClr>
                  <a:srgbClr val="FF0000"/>
                </a:buClr>
                <a:buSzPct val="70000"/>
                <a:defRPr/>
              </a:pPr>
              <a:r>
                <a:rPr lang="zh-CN" altLang="en-US" sz="1400" dirty="0">
                  <a:solidFill>
                    <a:srgbClr val="FFFFFF"/>
                  </a:solidFill>
                </a:rPr>
                <a:t>此图示仅为示例</a:t>
              </a:r>
            </a:p>
          </p:txBody>
        </p:sp>
        <p:sp>
          <p:nvSpPr>
            <p:cNvPr id="10" name="MH_SubTitle_2"/>
            <p:cNvSpPr/>
            <p:nvPr>
              <p:custDataLst>
                <p:tags r:id="rId14"/>
              </p:custDataLst>
            </p:nvPr>
          </p:nvSpPr>
          <p:spPr>
            <a:xfrm rot="3600000">
              <a:off x="5638174" y="2782351"/>
              <a:ext cx="2897639" cy="1941806"/>
            </a:xfrm>
            <a:custGeom>
              <a:avLst/>
              <a:gdLst>
                <a:gd name="connsiteX0" fmla="*/ 0 w 2897639"/>
                <a:gd name="connsiteY0" fmla="*/ 401380 h 1941806"/>
                <a:gd name="connsiteX1" fmla="*/ 212910 w 2897639"/>
                <a:gd name="connsiteY1" fmla="*/ 32610 h 1941806"/>
                <a:gd name="connsiteX2" fmla="*/ 1605143 w 2897639"/>
                <a:gd name="connsiteY2" fmla="*/ 29731 h 1941806"/>
                <a:gd name="connsiteX3" fmla="*/ 2897639 w 2897639"/>
                <a:gd name="connsiteY3" fmla="*/ 0 h 1941806"/>
                <a:gd name="connsiteX4" fmla="*/ 1776537 w 2897639"/>
                <a:gd name="connsiteY4" fmla="*/ 1941806 h 1941806"/>
                <a:gd name="connsiteX5" fmla="*/ 1505371 w 2897639"/>
                <a:gd name="connsiteY5" fmla="*/ 1493305 h 1941806"/>
                <a:gd name="connsiteX6" fmla="*/ 2157407 w 2897639"/>
                <a:gd name="connsiteY6" fmla="*/ 363946 h 1941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97639" h="1941806">
                  <a:moveTo>
                    <a:pt x="0" y="401380"/>
                  </a:moveTo>
                  <a:lnTo>
                    <a:pt x="212910" y="32610"/>
                  </a:lnTo>
                  <a:lnTo>
                    <a:pt x="1605143" y="29731"/>
                  </a:lnTo>
                  <a:lnTo>
                    <a:pt x="2897639" y="0"/>
                  </a:lnTo>
                  <a:lnTo>
                    <a:pt x="1776537" y="1941806"/>
                  </a:lnTo>
                  <a:lnTo>
                    <a:pt x="1505371" y="1493305"/>
                  </a:lnTo>
                  <a:lnTo>
                    <a:pt x="2157407" y="363946"/>
                  </a:lnTo>
                  <a:close/>
                </a:path>
              </a:pathLst>
            </a:custGeom>
            <a:solidFill>
              <a:schemeClr val="accent3"/>
            </a:solidFill>
            <a:ln w="254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normAutofit/>
            </a:bodyPr>
            <a:lstStyle/>
            <a:p>
              <a:pPr algn="ctr" eaLnBrk="0" fontAlgn="ctr" hangingPunct="0">
                <a:buClr>
                  <a:srgbClr val="FF0000"/>
                </a:buClr>
                <a:buSzPct val="70000"/>
                <a:defRPr/>
              </a:pPr>
              <a:r>
                <a:rPr lang="zh-CN" altLang="en-US" sz="1400">
                  <a:solidFill>
                    <a:srgbClr val="FFFFFF"/>
                  </a:solidFill>
                </a:rPr>
                <a:t>此图示仅为示例</a:t>
              </a:r>
              <a:endParaRPr lang="zh-CN" altLang="en-US" sz="1400" dirty="0">
                <a:solidFill>
                  <a:srgbClr val="FFFFFF"/>
                </a:solidFill>
              </a:endParaRPr>
            </a:p>
          </p:txBody>
        </p:sp>
      </p:grpSp>
      <p:grpSp>
        <p:nvGrpSpPr>
          <p:cNvPr id="34" name="组合 33"/>
          <p:cNvGrpSpPr/>
          <p:nvPr/>
        </p:nvGrpSpPr>
        <p:grpSpPr>
          <a:xfrm>
            <a:off x="3300421" y="3575404"/>
            <a:ext cx="2347819" cy="2342453"/>
            <a:chOff x="3805042" y="3313229"/>
            <a:chExt cx="2778125" cy="2771775"/>
          </a:xfrm>
        </p:grpSpPr>
        <p:sp>
          <p:nvSpPr>
            <p:cNvPr id="14" name="MH_Other_1"/>
            <p:cNvSpPr/>
            <p:nvPr>
              <p:custDataLst>
                <p:tags r:id="rId8"/>
              </p:custDataLst>
            </p:nvPr>
          </p:nvSpPr>
          <p:spPr>
            <a:xfrm rot="5400000">
              <a:off x="3805042" y="3313229"/>
              <a:ext cx="1587500" cy="1587500"/>
            </a:xfrm>
            <a:prstGeom prst="teardrop">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lIns="36000" tIns="36000" rIns="108000" anchor="ctr"/>
            <a:lstStyle/>
            <a:p>
              <a:pPr algn="ctr" eaLnBrk="1" fontAlgn="auto" hangingPunct="1">
                <a:spcBef>
                  <a:spcPts val="0"/>
                </a:spcBef>
                <a:spcAft>
                  <a:spcPts val="0"/>
                </a:spcAft>
                <a:defRPr/>
              </a:pPr>
              <a:endParaRPr lang="th-TH" sz="2400" dirty="0"/>
            </a:p>
          </p:txBody>
        </p:sp>
        <p:sp>
          <p:nvSpPr>
            <p:cNvPr id="15" name="MH_Other_2"/>
            <p:cNvSpPr/>
            <p:nvPr>
              <p:custDataLst>
                <p:tags r:id="rId9"/>
              </p:custDataLst>
            </p:nvPr>
          </p:nvSpPr>
          <p:spPr>
            <a:xfrm>
              <a:off x="4262242" y="4956292"/>
              <a:ext cx="1130300" cy="1128712"/>
            </a:xfrm>
            <a:prstGeom prst="teardrop">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tIns="36000" rIns="36000" anchor="ctr"/>
            <a:lstStyle/>
            <a:p>
              <a:pPr algn="ctr" eaLnBrk="1" fontAlgn="auto" hangingPunct="1">
                <a:spcBef>
                  <a:spcPts val="0"/>
                </a:spcBef>
                <a:spcAft>
                  <a:spcPts val="0"/>
                </a:spcAft>
                <a:defRPr/>
              </a:pPr>
              <a:endParaRPr lang="th-TH" sz="2800" dirty="0"/>
            </a:p>
          </p:txBody>
        </p:sp>
        <p:sp>
          <p:nvSpPr>
            <p:cNvPr id="16" name="MH_Other_3"/>
            <p:cNvSpPr/>
            <p:nvPr>
              <p:custDataLst>
                <p:tags r:id="rId10"/>
              </p:custDataLst>
            </p:nvPr>
          </p:nvSpPr>
          <p:spPr>
            <a:xfrm rot="10800000">
              <a:off x="5448104" y="3770429"/>
              <a:ext cx="1128713" cy="1130300"/>
            </a:xfrm>
            <a:prstGeom prst="teardrop">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tIns="72000" rIns="108000" anchor="ctr"/>
            <a:lstStyle/>
            <a:p>
              <a:pPr algn="ctr" eaLnBrk="1" fontAlgn="auto" hangingPunct="1">
                <a:spcBef>
                  <a:spcPts val="0"/>
                </a:spcBef>
                <a:spcAft>
                  <a:spcPts val="0"/>
                </a:spcAft>
                <a:defRPr/>
              </a:pPr>
              <a:endParaRPr lang="th-TH" sz="2400" dirty="0"/>
            </a:p>
          </p:txBody>
        </p:sp>
        <p:sp>
          <p:nvSpPr>
            <p:cNvPr id="17" name="MH_Other_4"/>
            <p:cNvSpPr/>
            <p:nvPr>
              <p:custDataLst>
                <p:tags r:id="rId11"/>
              </p:custDataLst>
            </p:nvPr>
          </p:nvSpPr>
          <p:spPr>
            <a:xfrm rot="16200000">
              <a:off x="5454454" y="4945179"/>
              <a:ext cx="1128713" cy="1128713"/>
            </a:xfrm>
            <a:prstGeom prst="teardrop">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108000" tIns="36000" rIns="0" anchor="ctr"/>
            <a:lstStyle/>
            <a:p>
              <a:pPr algn="ctr" eaLnBrk="1" fontAlgn="auto" hangingPunct="1">
                <a:spcBef>
                  <a:spcPts val="0"/>
                </a:spcBef>
                <a:spcAft>
                  <a:spcPts val="0"/>
                </a:spcAft>
                <a:defRPr/>
              </a:pPr>
              <a:endParaRPr lang="th-TH" sz="2400" dirty="0"/>
            </a:p>
          </p:txBody>
        </p:sp>
        <p:sp>
          <p:nvSpPr>
            <p:cNvPr id="23" name="矩形 22"/>
            <p:cNvSpPr/>
            <p:nvPr/>
          </p:nvSpPr>
          <p:spPr>
            <a:xfrm>
              <a:off x="3905353" y="3770429"/>
              <a:ext cx="1389972" cy="523220"/>
            </a:xfrm>
            <a:prstGeom prst="rect">
              <a:avLst/>
            </a:prstGeom>
          </p:spPr>
          <p:txBody>
            <a:bodyPr wrap="square">
              <a:spAutoFit/>
            </a:bodyPr>
            <a:lstStyle/>
            <a:p>
              <a:pPr algn="ctr" eaLnBrk="0" fontAlgn="ctr" hangingPunct="0">
                <a:buClr>
                  <a:srgbClr val="FF0000"/>
                </a:buClr>
                <a:buSzPct val="70000"/>
                <a:defRPr/>
              </a:pPr>
              <a:r>
                <a:rPr lang="zh-CN" altLang="en-US" sz="1400" b="1" dirty="0">
                  <a:solidFill>
                    <a:srgbClr val="FFFFFF"/>
                  </a:solidFill>
                </a:rPr>
                <a:t>此图示</a:t>
              </a:r>
              <a:endParaRPr lang="en-US" altLang="zh-CN" sz="1400" b="1" dirty="0">
                <a:solidFill>
                  <a:srgbClr val="FFFFFF"/>
                </a:solidFill>
              </a:endParaRPr>
            </a:p>
            <a:p>
              <a:pPr algn="ctr" eaLnBrk="0" fontAlgn="ctr" hangingPunct="0">
                <a:buClr>
                  <a:srgbClr val="FF0000"/>
                </a:buClr>
                <a:buSzPct val="70000"/>
                <a:defRPr/>
              </a:pPr>
              <a:r>
                <a:rPr lang="zh-CN" altLang="en-US" sz="1400" b="1" dirty="0">
                  <a:solidFill>
                    <a:srgbClr val="FFFFFF"/>
                  </a:solidFill>
                </a:rPr>
                <a:t>仅为示例</a:t>
              </a:r>
            </a:p>
          </p:txBody>
        </p:sp>
        <p:sp>
          <p:nvSpPr>
            <p:cNvPr id="29" name="矩形 28"/>
            <p:cNvSpPr/>
            <p:nvPr/>
          </p:nvSpPr>
          <p:spPr>
            <a:xfrm>
              <a:off x="5392542" y="4037604"/>
              <a:ext cx="1181542" cy="461665"/>
            </a:xfrm>
            <a:prstGeom prst="rect">
              <a:avLst/>
            </a:prstGeom>
          </p:spPr>
          <p:txBody>
            <a:bodyPr wrap="square">
              <a:spAutoFit/>
            </a:bodyPr>
            <a:lstStyle/>
            <a:p>
              <a:pPr algn="ctr" eaLnBrk="0" fontAlgn="ctr" hangingPunct="0">
                <a:buClr>
                  <a:srgbClr val="FF0000"/>
                </a:buClr>
                <a:buSzPct val="70000"/>
                <a:defRPr/>
              </a:pPr>
              <a:r>
                <a:rPr lang="zh-CN" altLang="en-US" sz="1200" dirty="0">
                  <a:solidFill>
                    <a:srgbClr val="FFFFFF"/>
                  </a:solidFill>
                </a:rPr>
                <a:t>此图示</a:t>
              </a:r>
              <a:endParaRPr lang="en-US" altLang="zh-CN" sz="1200" dirty="0">
                <a:solidFill>
                  <a:srgbClr val="FFFFFF"/>
                </a:solidFill>
              </a:endParaRPr>
            </a:p>
            <a:p>
              <a:pPr algn="ctr" eaLnBrk="0" fontAlgn="ctr" hangingPunct="0">
                <a:buClr>
                  <a:srgbClr val="FF0000"/>
                </a:buClr>
                <a:buSzPct val="70000"/>
                <a:defRPr/>
              </a:pPr>
              <a:r>
                <a:rPr lang="zh-CN" altLang="en-US" sz="1200" dirty="0">
                  <a:solidFill>
                    <a:srgbClr val="FFFFFF"/>
                  </a:solidFill>
                </a:rPr>
                <a:t>仅为示例</a:t>
              </a:r>
            </a:p>
          </p:txBody>
        </p:sp>
        <p:sp>
          <p:nvSpPr>
            <p:cNvPr id="30" name="矩形 29"/>
            <p:cNvSpPr/>
            <p:nvPr/>
          </p:nvSpPr>
          <p:spPr>
            <a:xfrm>
              <a:off x="5390908" y="5219745"/>
              <a:ext cx="1181542" cy="461665"/>
            </a:xfrm>
            <a:prstGeom prst="rect">
              <a:avLst/>
            </a:prstGeom>
          </p:spPr>
          <p:txBody>
            <a:bodyPr wrap="square">
              <a:spAutoFit/>
            </a:bodyPr>
            <a:lstStyle/>
            <a:p>
              <a:pPr algn="ctr" eaLnBrk="0" fontAlgn="ctr" hangingPunct="0">
                <a:buClr>
                  <a:srgbClr val="FF0000"/>
                </a:buClr>
                <a:buSzPct val="70000"/>
                <a:defRPr/>
              </a:pPr>
              <a:r>
                <a:rPr lang="zh-CN" altLang="en-US" sz="1200" dirty="0">
                  <a:solidFill>
                    <a:srgbClr val="FFFFFF"/>
                  </a:solidFill>
                </a:rPr>
                <a:t>此图示</a:t>
              </a:r>
              <a:endParaRPr lang="en-US" altLang="zh-CN" sz="1200" dirty="0">
                <a:solidFill>
                  <a:srgbClr val="FFFFFF"/>
                </a:solidFill>
              </a:endParaRPr>
            </a:p>
            <a:p>
              <a:pPr algn="ctr" eaLnBrk="0" fontAlgn="ctr" hangingPunct="0">
                <a:buClr>
                  <a:srgbClr val="FF0000"/>
                </a:buClr>
                <a:buSzPct val="70000"/>
                <a:defRPr/>
              </a:pPr>
              <a:r>
                <a:rPr lang="zh-CN" altLang="en-US" sz="1200" dirty="0">
                  <a:solidFill>
                    <a:srgbClr val="FFFFFF"/>
                  </a:solidFill>
                </a:rPr>
                <a:t>仅为示例</a:t>
              </a:r>
            </a:p>
          </p:txBody>
        </p:sp>
        <p:sp>
          <p:nvSpPr>
            <p:cNvPr id="31" name="矩形 30"/>
            <p:cNvSpPr/>
            <p:nvPr/>
          </p:nvSpPr>
          <p:spPr>
            <a:xfrm>
              <a:off x="4266561" y="5223528"/>
              <a:ext cx="1181542" cy="461665"/>
            </a:xfrm>
            <a:prstGeom prst="rect">
              <a:avLst/>
            </a:prstGeom>
          </p:spPr>
          <p:txBody>
            <a:bodyPr wrap="square">
              <a:spAutoFit/>
            </a:bodyPr>
            <a:lstStyle/>
            <a:p>
              <a:pPr algn="ctr" eaLnBrk="0" fontAlgn="ctr" hangingPunct="0">
                <a:buClr>
                  <a:srgbClr val="FF0000"/>
                </a:buClr>
                <a:buSzPct val="70000"/>
                <a:defRPr/>
              </a:pPr>
              <a:r>
                <a:rPr lang="zh-CN" altLang="en-US" sz="1200" dirty="0">
                  <a:solidFill>
                    <a:srgbClr val="FFFFFF"/>
                  </a:solidFill>
                </a:rPr>
                <a:t>此图示</a:t>
              </a:r>
              <a:endParaRPr lang="en-US" altLang="zh-CN" sz="1200" dirty="0">
                <a:solidFill>
                  <a:srgbClr val="FFFFFF"/>
                </a:solidFill>
              </a:endParaRPr>
            </a:p>
            <a:p>
              <a:pPr algn="ctr" eaLnBrk="0" fontAlgn="ctr" hangingPunct="0">
                <a:buClr>
                  <a:srgbClr val="FF0000"/>
                </a:buClr>
                <a:buSzPct val="70000"/>
                <a:defRPr/>
              </a:pPr>
              <a:r>
                <a:rPr lang="zh-CN" altLang="en-US" sz="1200" dirty="0">
                  <a:solidFill>
                    <a:srgbClr val="FFFFFF"/>
                  </a:solidFill>
                </a:rPr>
                <a:t>仅为示例</a:t>
              </a:r>
            </a:p>
          </p:txBody>
        </p:sp>
      </p:grpSp>
      <p:grpSp>
        <p:nvGrpSpPr>
          <p:cNvPr id="35" name="组合 34"/>
          <p:cNvGrpSpPr/>
          <p:nvPr/>
        </p:nvGrpSpPr>
        <p:grpSpPr>
          <a:xfrm>
            <a:off x="6387095" y="3480263"/>
            <a:ext cx="2479092" cy="2477628"/>
            <a:chOff x="3228975" y="2320925"/>
            <a:chExt cx="2686050" cy="2684463"/>
          </a:xfrm>
        </p:grpSpPr>
        <p:sp>
          <p:nvSpPr>
            <p:cNvPr id="36" name="MH_Other_1"/>
            <p:cNvSpPr>
              <a:spLocks noChangeAspect="1"/>
            </p:cNvSpPr>
            <p:nvPr>
              <p:custDataLst>
                <p:tags r:id="rId1"/>
              </p:custDataLst>
            </p:nvPr>
          </p:nvSpPr>
          <p:spPr bwMode="auto">
            <a:xfrm>
              <a:off x="3228975" y="3073400"/>
              <a:ext cx="787400" cy="1304925"/>
            </a:xfrm>
            <a:custGeom>
              <a:avLst/>
              <a:gdLst>
                <a:gd name="T0" fmla="*/ 384 w 750"/>
                <a:gd name="T1" fmla="*/ 899 h 1243"/>
                <a:gd name="T2" fmla="*/ 185 w 750"/>
                <a:gd name="T3" fmla="*/ 1225 h 1243"/>
                <a:gd name="T4" fmla="*/ 163 w 750"/>
                <a:gd name="T5" fmla="*/ 1187 h 1243"/>
                <a:gd name="T6" fmla="*/ 142 w 750"/>
                <a:gd name="T7" fmla="*/ 1149 h 1243"/>
                <a:gd name="T8" fmla="*/ 123 w 750"/>
                <a:gd name="T9" fmla="*/ 1108 h 1243"/>
                <a:gd name="T10" fmla="*/ 96 w 750"/>
                <a:gd name="T11" fmla="*/ 1048 h 1243"/>
                <a:gd name="T12" fmla="*/ 79 w 750"/>
                <a:gd name="T13" fmla="*/ 1007 h 1243"/>
                <a:gd name="T14" fmla="*/ 58 w 750"/>
                <a:gd name="T15" fmla="*/ 943 h 1243"/>
                <a:gd name="T16" fmla="*/ 45 w 750"/>
                <a:gd name="T17" fmla="*/ 901 h 1243"/>
                <a:gd name="T18" fmla="*/ 34 w 750"/>
                <a:gd name="T19" fmla="*/ 858 h 1243"/>
                <a:gd name="T20" fmla="*/ 25 w 750"/>
                <a:gd name="T21" fmla="*/ 814 h 1243"/>
                <a:gd name="T22" fmla="*/ 17 w 750"/>
                <a:gd name="T23" fmla="*/ 768 h 1243"/>
                <a:gd name="T24" fmla="*/ 10 w 750"/>
                <a:gd name="T25" fmla="*/ 723 h 1243"/>
                <a:gd name="T26" fmla="*/ 5 w 750"/>
                <a:gd name="T27" fmla="*/ 678 h 1243"/>
                <a:gd name="T28" fmla="*/ 2 w 750"/>
                <a:gd name="T29" fmla="*/ 631 h 1243"/>
                <a:gd name="T30" fmla="*/ 0 w 750"/>
                <a:gd name="T31" fmla="*/ 562 h 1243"/>
                <a:gd name="T32" fmla="*/ 1 w 750"/>
                <a:gd name="T33" fmla="*/ 507 h 1243"/>
                <a:gd name="T34" fmla="*/ 5 w 750"/>
                <a:gd name="T35" fmla="*/ 452 h 1243"/>
                <a:gd name="T36" fmla="*/ 13 w 750"/>
                <a:gd name="T37" fmla="*/ 381 h 1243"/>
                <a:gd name="T38" fmla="*/ 21 w 750"/>
                <a:gd name="T39" fmla="*/ 328 h 1243"/>
                <a:gd name="T40" fmla="*/ 32 w 750"/>
                <a:gd name="T41" fmla="*/ 275 h 1243"/>
                <a:gd name="T42" fmla="*/ 40 w 750"/>
                <a:gd name="T43" fmla="*/ 241 h 1243"/>
                <a:gd name="T44" fmla="*/ 60 w 750"/>
                <a:gd name="T45" fmla="*/ 174 h 1243"/>
                <a:gd name="T46" fmla="*/ 83 w 750"/>
                <a:gd name="T47" fmla="*/ 108 h 1243"/>
                <a:gd name="T48" fmla="*/ 103 w 750"/>
                <a:gd name="T49" fmla="*/ 60 h 1243"/>
                <a:gd name="T50" fmla="*/ 124 w 750"/>
                <a:gd name="T51" fmla="*/ 13 h 1243"/>
                <a:gd name="T52" fmla="*/ 680 w 750"/>
                <a:gd name="T53" fmla="*/ 330 h 1243"/>
                <a:gd name="T54" fmla="*/ 670 w 750"/>
                <a:gd name="T55" fmla="*/ 357 h 1243"/>
                <a:gd name="T56" fmla="*/ 661 w 750"/>
                <a:gd name="T57" fmla="*/ 384 h 1243"/>
                <a:gd name="T58" fmla="*/ 654 w 750"/>
                <a:gd name="T59" fmla="*/ 413 h 1243"/>
                <a:gd name="T60" fmla="*/ 648 w 750"/>
                <a:gd name="T61" fmla="*/ 441 h 1243"/>
                <a:gd name="T62" fmla="*/ 643 w 750"/>
                <a:gd name="T63" fmla="*/ 471 h 1243"/>
                <a:gd name="T64" fmla="*/ 640 w 750"/>
                <a:gd name="T65" fmla="*/ 501 h 1243"/>
                <a:gd name="T66" fmla="*/ 637 w 750"/>
                <a:gd name="T67" fmla="*/ 531 h 1243"/>
                <a:gd name="T68" fmla="*/ 637 w 750"/>
                <a:gd name="T69" fmla="*/ 587 h 1243"/>
                <a:gd name="T70" fmla="*/ 641 w 750"/>
                <a:gd name="T71" fmla="*/ 636 h 1243"/>
                <a:gd name="T72" fmla="*/ 649 w 750"/>
                <a:gd name="T73" fmla="*/ 685 h 1243"/>
                <a:gd name="T74" fmla="*/ 654 w 750"/>
                <a:gd name="T75" fmla="*/ 709 h 1243"/>
                <a:gd name="T76" fmla="*/ 660 w 750"/>
                <a:gd name="T77" fmla="*/ 733 h 1243"/>
                <a:gd name="T78" fmla="*/ 674 w 750"/>
                <a:gd name="T79" fmla="*/ 779 h 1243"/>
                <a:gd name="T80" fmla="*/ 692 w 750"/>
                <a:gd name="T81" fmla="*/ 824 h 1243"/>
                <a:gd name="T82" fmla="*/ 713 w 750"/>
                <a:gd name="T83" fmla="*/ 867 h 1243"/>
                <a:gd name="T84" fmla="*/ 737 w 750"/>
                <a:gd name="T85" fmla="*/ 907 h 1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50" h="1243">
                  <a:moveTo>
                    <a:pt x="750" y="927"/>
                  </a:moveTo>
                  <a:lnTo>
                    <a:pt x="384" y="899"/>
                  </a:lnTo>
                  <a:lnTo>
                    <a:pt x="196" y="1243"/>
                  </a:lnTo>
                  <a:lnTo>
                    <a:pt x="185" y="1225"/>
                  </a:lnTo>
                  <a:lnTo>
                    <a:pt x="174" y="1206"/>
                  </a:lnTo>
                  <a:lnTo>
                    <a:pt x="163" y="1187"/>
                  </a:lnTo>
                  <a:lnTo>
                    <a:pt x="152" y="1168"/>
                  </a:lnTo>
                  <a:lnTo>
                    <a:pt x="142" y="1149"/>
                  </a:lnTo>
                  <a:lnTo>
                    <a:pt x="132" y="1129"/>
                  </a:lnTo>
                  <a:lnTo>
                    <a:pt x="123" y="1108"/>
                  </a:lnTo>
                  <a:lnTo>
                    <a:pt x="114" y="1089"/>
                  </a:lnTo>
                  <a:lnTo>
                    <a:pt x="96" y="1048"/>
                  </a:lnTo>
                  <a:lnTo>
                    <a:pt x="88" y="1028"/>
                  </a:lnTo>
                  <a:lnTo>
                    <a:pt x="79" y="1007"/>
                  </a:lnTo>
                  <a:lnTo>
                    <a:pt x="65" y="966"/>
                  </a:lnTo>
                  <a:lnTo>
                    <a:pt x="58" y="943"/>
                  </a:lnTo>
                  <a:lnTo>
                    <a:pt x="51" y="922"/>
                  </a:lnTo>
                  <a:lnTo>
                    <a:pt x="45" y="901"/>
                  </a:lnTo>
                  <a:lnTo>
                    <a:pt x="40" y="879"/>
                  </a:lnTo>
                  <a:lnTo>
                    <a:pt x="34" y="858"/>
                  </a:lnTo>
                  <a:lnTo>
                    <a:pt x="29" y="836"/>
                  </a:lnTo>
                  <a:lnTo>
                    <a:pt x="25" y="814"/>
                  </a:lnTo>
                  <a:lnTo>
                    <a:pt x="20" y="791"/>
                  </a:lnTo>
                  <a:lnTo>
                    <a:pt x="17" y="768"/>
                  </a:lnTo>
                  <a:lnTo>
                    <a:pt x="13" y="746"/>
                  </a:lnTo>
                  <a:lnTo>
                    <a:pt x="10" y="723"/>
                  </a:lnTo>
                  <a:lnTo>
                    <a:pt x="8" y="701"/>
                  </a:lnTo>
                  <a:lnTo>
                    <a:pt x="5" y="678"/>
                  </a:lnTo>
                  <a:lnTo>
                    <a:pt x="3" y="655"/>
                  </a:lnTo>
                  <a:lnTo>
                    <a:pt x="2" y="631"/>
                  </a:lnTo>
                  <a:lnTo>
                    <a:pt x="1" y="608"/>
                  </a:lnTo>
                  <a:lnTo>
                    <a:pt x="0" y="562"/>
                  </a:lnTo>
                  <a:lnTo>
                    <a:pt x="1" y="525"/>
                  </a:lnTo>
                  <a:lnTo>
                    <a:pt x="1" y="507"/>
                  </a:lnTo>
                  <a:lnTo>
                    <a:pt x="2" y="489"/>
                  </a:lnTo>
                  <a:lnTo>
                    <a:pt x="5" y="452"/>
                  </a:lnTo>
                  <a:lnTo>
                    <a:pt x="8" y="416"/>
                  </a:lnTo>
                  <a:lnTo>
                    <a:pt x="13" y="381"/>
                  </a:lnTo>
                  <a:lnTo>
                    <a:pt x="18" y="346"/>
                  </a:lnTo>
                  <a:lnTo>
                    <a:pt x="21" y="328"/>
                  </a:lnTo>
                  <a:lnTo>
                    <a:pt x="25" y="310"/>
                  </a:lnTo>
                  <a:lnTo>
                    <a:pt x="32" y="275"/>
                  </a:lnTo>
                  <a:lnTo>
                    <a:pt x="36" y="258"/>
                  </a:lnTo>
                  <a:lnTo>
                    <a:pt x="40" y="241"/>
                  </a:lnTo>
                  <a:lnTo>
                    <a:pt x="49" y="208"/>
                  </a:lnTo>
                  <a:lnTo>
                    <a:pt x="60" y="174"/>
                  </a:lnTo>
                  <a:lnTo>
                    <a:pt x="70" y="140"/>
                  </a:lnTo>
                  <a:lnTo>
                    <a:pt x="83" y="108"/>
                  </a:lnTo>
                  <a:lnTo>
                    <a:pt x="96" y="76"/>
                  </a:lnTo>
                  <a:lnTo>
                    <a:pt x="103" y="60"/>
                  </a:lnTo>
                  <a:lnTo>
                    <a:pt x="109" y="44"/>
                  </a:lnTo>
                  <a:lnTo>
                    <a:pt x="124" y="13"/>
                  </a:lnTo>
                  <a:lnTo>
                    <a:pt x="506" y="0"/>
                  </a:lnTo>
                  <a:lnTo>
                    <a:pt x="680" y="330"/>
                  </a:lnTo>
                  <a:lnTo>
                    <a:pt x="675" y="343"/>
                  </a:lnTo>
                  <a:lnTo>
                    <a:pt x="670" y="357"/>
                  </a:lnTo>
                  <a:lnTo>
                    <a:pt x="665" y="370"/>
                  </a:lnTo>
                  <a:lnTo>
                    <a:pt x="661" y="384"/>
                  </a:lnTo>
                  <a:lnTo>
                    <a:pt x="657" y="398"/>
                  </a:lnTo>
                  <a:lnTo>
                    <a:pt x="654" y="413"/>
                  </a:lnTo>
                  <a:lnTo>
                    <a:pt x="651" y="427"/>
                  </a:lnTo>
                  <a:lnTo>
                    <a:pt x="648" y="441"/>
                  </a:lnTo>
                  <a:lnTo>
                    <a:pt x="645" y="456"/>
                  </a:lnTo>
                  <a:lnTo>
                    <a:pt x="643" y="471"/>
                  </a:lnTo>
                  <a:lnTo>
                    <a:pt x="641" y="486"/>
                  </a:lnTo>
                  <a:lnTo>
                    <a:pt x="640" y="501"/>
                  </a:lnTo>
                  <a:lnTo>
                    <a:pt x="638" y="516"/>
                  </a:lnTo>
                  <a:lnTo>
                    <a:pt x="637" y="531"/>
                  </a:lnTo>
                  <a:lnTo>
                    <a:pt x="637" y="562"/>
                  </a:lnTo>
                  <a:lnTo>
                    <a:pt x="637" y="587"/>
                  </a:lnTo>
                  <a:lnTo>
                    <a:pt x="639" y="611"/>
                  </a:lnTo>
                  <a:lnTo>
                    <a:pt x="641" y="636"/>
                  </a:lnTo>
                  <a:lnTo>
                    <a:pt x="644" y="661"/>
                  </a:lnTo>
                  <a:lnTo>
                    <a:pt x="649" y="685"/>
                  </a:lnTo>
                  <a:lnTo>
                    <a:pt x="651" y="697"/>
                  </a:lnTo>
                  <a:lnTo>
                    <a:pt x="654" y="709"/>
                  </a:lnTo>
                  <a:lnTo>
                    <a:pt x="657" y="721"/>
                  </a:lnTo>
                  <a:lnTo>
                    <a:pt x="660" y="733"/>
                  </a:lnTo>
                  <a:lnTo>
                    <a:pt x="667" y="756"/>
                  </a:lnTo>
                  <a:lnTo>
                    <a:pt x="674" y="779"/>
                  </a:lnTo>
                  <a:lnTo>
                    <a:pt x="683" y="801"/>
                  </a:lnTo>
                  <a:lnTo>
                    <a:pt x="692" y="824"/>
                  </a:lnTo>
                  <a:lnTo>
                    <a:pt x="702" y="846"/>
                  </a:lnTo>
                  <a:lnTo>
                    <a:pt x="713" y="867"/>
                  </a:lnTo>
                  <a:lnTo>
                    <a:pt x="725" y="887"/>
                  </a:lnTo>
                  <a:lnTo>
                    <a:pt x="737" y="907"/>
                  </a:lnTo>
                  <a:lnTo>
                    <a:pt x="750" y="927"/>
                  </a:lnTo>
                  <a:close/>
                </a:path>
              </a:pathLst>
            </a:custGeom>
            <a:solidFill>
              <a:schemeClr val="accent6"/>
            </a:solidFill>
            <a:ln w="3175">
              <a:noFill/>
            </a:ln>
            <a:effectLs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20000"/>
                </a:lnSpc>
                <a:spcBef>
                  <a:spcPts val="0"/>
                </a:spcBef>
                <a:spcAft>
                  <a:spcPts val="0"/>
                </a:spcAft>
                <a:defRPr/>
              </a:pPr>
              <a:endParaRPr lang="en-US" sz="900">
                <a:solidFill>
                  <a:schemeClr val="tx1"/>
                </a:solidFill>
              </a:endParaRPr>
            </a:p>
          </p:txBody>
        </p:sp>
        <p:sp>
          <p:nvSpPr>
            <p:cNvPr id="37" name="MH_Other_2"/>
            <p:cNvSpPr>
              <a:spLocks noChangeAspect="1"/>
            </p:cNvSpPr>
            <p:nvPr>
              <p:custDataLst>
                <p:tags r:id="rId2"/>
              </p:custDataLst>
            </p:nvPr>
          </p:nvSpPr>
          <p:spPr bwMode="auto">
            <a:xfrm>
              <a:off x="3394075" y="2320925"/>
              <a:ext cx="1335088" cy="1031875"/>
            </a:xfrm>
            <a:custGeom>
              <a:avLst/>
              <a:gdLst>
                <a:gd name="T0" fmla="*/ 1064 w 1274"/>
                <a:gd name="T1" fmla="*/ 638 h 984"/>
                <a:gd name="T2" fmla="*/ 1021 w 1274"/>
                <a:gd name="T3" fmla="*/ 644 h 984"/>
                <a:gd name="T4" fmla="*/ 979 w 1274"/>
                <a:gd name="T5" fmla="*/ 652 h 984"/>
                <a:gd name="T6" fmla="*/ 938 w 1274"/>
                <a:gd name="T7" fmla="*/ 662 h 984"/>
                <a:gd name="T8" fmla="*/ 899 w 1274"/>
                <a:gd name="T9" fmla="*/ 676 h 984"/>
                <a:gd name="T10" fmla="*/ 859 w 1274"/>
                <a:gd name="T11" fmla="*/ 692 h 984"/>
                <a:gd name="T12" fmla="*/ 822 w 1274"/>
                <a:gd name="T13" fmla="*/ 710 h 984"/>
                <a:gd name="T14" fmla="*/ 787 w 1274"/>
                <a:gd name="T15" fmla="*/ 731 h 984"/>
                <a:gd name="T16" fmla="*/ 753 w 1274"/>
                <a:gd name="T17" fmla="*/ 754 h 984"/>
                <a:gd name="T18" fmla="*/ 719 w 1274"/>
                <a:gd name="T19" fmla="*/ 778 h 984"/>
                <a:gd name="T20" fmla="*/ 688 w 1274"/>
                <a:gd name="T21" fmla="*/ 805 h 984"/>
                <a:gd name="T22" fmla="*/ 666 w 1274"/>
                <a:gd name="T23" fmla="*/ 826 h 984"/>
                <a:gd name="T24" fmla="*/ 645 w 1274"/>
                <a:gd name="T25" fmla="*/ 848 h 984"/>
                <a:gd name="T26" fmla="*/ 619 w 1274"/>
                <a:gd name="T27" fmla="*/ 881 h 984"/>
                <a:gd name="T28" fmla="*/ 594 w 1274"/>
                <a:gd name="T29" fmla="*/ 914 h 984"/>
                <a:gd name="T30" fmla="*/ 572 w 1274"/>
                <a:gd name="T31" fmla="*/ 948 h 984"/>
                <a:gd name="T32" fmla="*/ 551 w 1274"/>
                <a:gd name="T33" fmla="*/ 984 h 984"/>
                <a:gd name="T34" fmla="*/ 0 w 1274"/>
                <a:gd name="T35" fmla="*/ 665 h 984"/>
                <a:gd name="T36" fmla="*/ 20 w 1274"/>
                <a:gd name="T37" fmla="*/ 630 h 984"/>
                <a:gd name="T38" fmla="*/ 52 w 1274"/>
                <a:gd name="T39" fmla="*/ 578 h 984"/>
                <a:gd name="T40" fmla="*/ 88 w 1274"/>
                <a:gd name="T41" fmla="*/ 526 h 984"/>
                <a:gd name="T42" fmla="*/ 125 w 1274"/>
                <a:gd name="T43" fmla="*/ 478 h 984"/>
                <a:gd name="T44" fmla="*/ 151 w 1274"/>
                <a:gd name="T45" fmla="*/ 447 h 984"/>
                <a:gd name="T46" fmla="*/ 178 w 1274"/>
                <a:gd name="T47" fmla="*/ 416 h 984"/>
                <a:gd name="T48" fmla="*/ 220 w 1274"/>
                <a:gd name="T49" fmla="*/ 371 h 984"/>
                <a:gd name="T50" fmla="*/ 250 w 1274"/>
                <a:gd name="T51" fmla="*/ 343 h 984"/>
                <a:gd name="T52" fmla="*/ 296 w 1274"/>
                <a:gd name="T53" fmla="*/ 303 h 984"/>
                <a:gd name="T54" fmla="*/ 343 w 1274"/>
                <a:gd name="T55" fmla="*/ 264 h 984"/>
                <a:gd name="T56" fmla="*/ 392 w 1274"/>
                <a:gd name="T57" fmla="*/ 227 h 984"/>
                <a:gd name="T58" fmla="*/ 444 w 1274"/>
                <a:gd name="T59" fmla="*/ 194 h 984"/>
                <a:gd name="T60" fmla="*/ 479 w 1274"/>
                <a:gd name="T61" fmla="*/ 172 h 984"/>
                <a:gd name="T62" fmla="*/ 551 w 1274"/>
                <a:gd name="T63" fmla="*/ 133 h 984"/>
                <a:gd name="T64" fmla="*/ 608 w 1274"/>
                <a:gd name="T65" fmla="*/ 107 h 984"/>
                <a:gd name="T66" fmla="*/ 646 w 1274"/>
                <a:gd name="T67" fmla="*/ 91 h 984"/>
                <a:gd name="T68" fmla="*/ 685 w 1274"/>
                <a:gd name="T69" fmla="*/ 76 h 984"/>
                <a:gd name="T70" fmla="*/ 745 w 1274"/>
                <a:gd name="T71" fmla="*/ 56 h 984"/>
                <a:gd name="T72" fmla="*/ 805 w 1274"/>
                <a:gd name="T73" fmla="*/ 39 h 984"/>
                <a:gd name="T74" fmla="*/ 846 w 1274"/>
                <a:gd name="T75" fmla="*/ 29 h 984"/>
                <a:gd name="T76" fmla="*/ 909 w 1274"/>
                <a:gd name="T77" fmla="*/ 17 h 984"/>
                <a:gd name="T78" fmla="*/ 951 w 1274"/>
                <a:gd name="T79" fmla="*/ 11 h 984"/>
                <a:gd name="T80" fmla="*/ 994 w 1274"/>
                <a:gd name="T81" fmla="*/ 6 h 984"/>
                <a:gd name="T82" fmla="*/ 1037 w 1274"/>
                <a:gd name="T83" fmla="*/ 2 h 984"/>
                <a:gd name="T84" fmla="*/ 1081 w 1274"/>
                <a:gd name="T85" fmla="*/ 0 h 984"/>
                <a:gd name="T86" fmla="*/ 1086 w 1274"/>
                <a:gd name="T87" fmla="*/ 637 h 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74" h="984">
                  <a:moveTo>
                    <a:pt x="1086" y="637"/>
                  </a:moveTo>
                  <a:lnTo>
                    <a:pt x="1064" y="638"/>
                  </a:lnTo>
                  <a:lnTo>
                    <a:pt x="1042" y="641"/>
                  </a:lnTo>
                  <a:lnTo>
                    <a:pt x="1021" y="644"/>
                  </a:lnTo>
                  <a:lnTo>
                    <a:pt x="1000" y="647"/>
                  </a:lnTo>
                  <a:lnTo>
                    <a:pt x="979" y="652"/>
                  </a:lnTo>
                  <a:lnTo>
                    <a:pt x="959" y="657"/>
                  </a:lnTo>
                  <a:lnTo>
                    <a:pt x="938" y="662"/>
                  </a:lnTo>
                  <a:lnTo>
                    <a:pt x="918" y="669"/>
                  </a:lnTo>
                  <a:lnTo>
                    <a:pt x="899" y="676"/>
                  </a:lnTo>
                  <a:lnTo>
                    <a:pt x="879" y="683"/>
                  </a:lnTo>
                  <a:lnTo>
                    <a:pt x="859" y="692"/>
                  </a:lnTo>
                  <a:lnTo>
                    <a:pt x="841" y="700"/>
                  </a:lnTo>
                  <a:lnTo>
                    <a:pt x="822" y="710"/>
                  </a:lnTo>
                  <a:lnTo>
                    <a:pt x="804" y="721"/>
                  </a:lnTo>
                  <a:lnTo>
                    <a:pt x="787" y="731"/>
                  </a:lnTo>
                  <a:lnTo>
                    <a:pt x="769" y="742"/>
                  </a:lnTo>
                  <a:lnTo>
                    <a:pt x="753" y="754"/>
                  </a:lnTo>
                  <a:lnTo>
                    <a:pt x="736" y="766"/>
                  </a:lnTo>
                  <a:lnTo>
                    <a:pt x="719" y="778"/>
                  </a:lnTo>
                  <a:lnTo>
                    <a:pt x="703" y="791"/>
                  </a:lnTo>
                  <a:lnTo>
                    <a:pt x="688" y="805"/>
                  </a:lnTo>
                  <a:lnTo>
                    <a:pt x="673" y="819"/>
                  </a:lnTo>
                  <a:lnTo>
                    <a:pt x="666" y="826"/>
                  </a:lnTo>
                  <a:lnTo>
                    <a:pt x="659" y="834"/>
                  </a:lnTo>
                  <a:lnTo>
                    <a:pt x="645" y="848"/>
                  </a:lnTo>
                  <a:lnTo>
                    <a:pt x="632" y="864"/>
                  </a:lnTo>
                  <a:lnTo>
                    <a:pt x="619" y="881"/>
                  </a:lnTo>
                  <a:lnTo>
                    <a:pt x="606" y="897"/>
                  </a:lnTo>
                  <a:lnTo>
                    <a:pt x="594" y="914"/>
                  </a:lnTo>
                  <a:lnTo>
                    <a:pt x="583" y="931"/>
                  </a:lnTo>
                  <a:lnTo>
                    <a:pt x="572" y="948"/>
                  </a:lnTo>
                  <a:lnTo>
                    <a:pt x="561" y="966"/>
                  </a:lnTo>
                  <a:lnTo>
                    <a:pt x="551" y="984"/>
                  </a:lnTo>
                  <a:lnTo>
                    <a:pt x="397" y="659"/>
                  </a:lnTo>
                  <a:lnTo>
                    <a:pt x="0" y="665"/>
                  </a:lnTo>
                  <a:lnTo>
                    <a:pt x="10" y="647"/>
                  </a:lnTo>
                  <a:lnTo>
                    <a:pt x="20" y="630"/>
                  </a:lnTo>
                  <a:lnTo>
                    <a:pt x="41" y="595"/>
                  </a:lnTo>
                  <a:lnTo>
                    <a:pt x="52" y="578"/>
                  </a:lnTo>
                  <a:lnTo>
                    <a:pt x="64" y="561"/>
                  </a:lnTo>
                  <a:lnTo>
                    <a:pt x="88" y="526"/>
                  </a:lnTo>
                  <a:lnTo>
                    <a:pt x="113" y="494"/>
                  </a:lnTo>
                  <a:lnTo>
                    <a:pt x="125" y="478"/>
                  </a:lnTo>
                  <a:lnTo>
                    <a:pt x="138" y="462"/>
                  </a:lnTo>
                  <a:lnTo>
                    <a:pt x="151" y="447"/>
                  </a:lnTo>
                  <a:lnTo>
                    <a:pt x="164" y="431"/>
                  </a:lnTo>
                  <a:lnTo>
                    <a:pt x="178" y="416"/>
                  </a:lnTo>
                  <a:lnTo>
                    <a:pt x="192" y="401"/>
                  </a:lnTo>
                  <a:lnTo>
                    <a:pt x="220" y="371"/>
                  </a:lnTo>
                  <a:lnTo>
                    <a:pt x="235" y="357"/>
                  </a:lnTo>
                  <a:lnTo>
                    <a:pt x="250" y="343"/>
                  </a:lnTo>
                  <a:lnTo>
                    <a:pt x="280" y="316"/>
                  </a:lnTo>
                  <a:lnTo>
                    <a:pt x="296" y="303"/>
                  </a:lnTo>
                  <a:lnTo>
                    <a:pt x="311" y="290"/>
                  </a:lnTo>
                  <a:lnTo>
                    <a:pt x="343" y="264"/>
                  </a:lnTo>
                  <a:lnTo>
                    <a:pt x="376" y="239"/>
                  </a:lnTo>
                  <a:lnTo>
                    <a:pt x="392" y="227"/>
                  </a:lnTo>
                  <a:lnTo>
                    <a:pt x="410" y="216"/>
                  </a:lnTo>
                  <a:lnTo>
                    <a:pt x="444" y="194"/>
                  </a:lnTo>
                  <a:lnTo>
                    <a:pt x="462" y="183"/>
                  </a:lnTo>
                  <a:lnTo>
                    <a:pt x="479" y="172"/>
                  </a:lnTo>
                  <a:lnTo>
                    <a:pt x="515" y="152"/>
                  </a:lnTo>
                  <a:lnTo>
                    <a:pt x="551" y="133"/>
                  </a:lnTo>
                  <a:lnTo>
                    <a:pt x="589" y="116"/>
                  </a:lnTo>
                  <a:lnTo>
                    <a:pt x="608" y="107"/>
                  </a:lnTo>
                  <a:lnTo>
                    <a:pt x="627" y="99"/>
                  </a:lnTo>
                  <a:lnTo>
                    <a:pt x="646" y="91"/>
                  </a:lnTo>
                  <a:lnTo>
                    <a:pt x="665" y="84"/>
                  </a:lnTo>
                  <a:lnTo>
                    <a:pt x="685" y="76"/>
                  </a:lnTo>
                  <a:lnTo>
                    <a:pt x="704" y="69"/>
                  </a:lnTo>
                  <a:lnTo>
                    <a:pt x="745" y="56"/>
                  </a:lnTo>
                  <a:lnTo>
                    <a:pt x="785" y="44"/>
                  </a:lnTo>
                  <a:lnTo>
                    <a:pt x="805" y="39"/>
                  </a:lnTo>
                  <a:lnTo>
                    <a:pt x="825" y="34"/>
                  </a:lnTo>
                  <a:lnTo>
                    <a:pt x="846" y="29"/>
                  </a:lnTo>
                  <a:lnTo>
                    <a:pt x="866" y="25"/>
                  </a:lnTo>
                  <a:lnTo>
                    <a:pt x="909" y="17"/>
                  </a:lnTo>
                  <a:lnTo>
                    <a:pt x="930" y="14"/>
                  </a:lnTo>
                  <a:lnTo>
                    <a:pt x="951" y="11"/>
                  </a:lnTo>
                  <a:lnTo>
                    <a:pt x="972" y="8"/>
                  </a:lnTo>
                  <a:lnTo>
                    <a:pt x="994" y="6"/>
                  </a:lnTo>
                  <a:lnTo>
                    <a:pt x="1015" y="4"/>
                  </a:lnTo>
                  <a:lnTo>
                    <a:pt x="1037" y="2"/>
                  </a:lnTo>
                  <a:lnTo>
                    <a:pt x="1059" y="1"/>
                  </a:lnTo>
                  <a:lnTo>
                    <a:pt x="1081" y="0"/>
                  </a:lnTo>
                  <a:lnTo>
                    <a:pt x="1274" y="334"/>
                  </a:lnTo>
                  <a:lnTo>
                    <a:pt x="1086" y="637"/>
                  </a:lnTo>
                  <a:close/>
                </a:path>
              </a:pathLst>
            </a:custGeom>
            <a:solidFill>
              <a:schemeClr val="accent1"/>
            </a:solidFill>
            <a:ln w="3175">
              <a:noFill/>
            </a:ln>
            <a:effectLs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20000"/>
                </a:lnSpc>
                <a:spcBef>
                  <a:spcPts val="0"/>
                </a:spcBef>
                <a:spcAft>
                  <a:spcPts val="0"/>
                </a:spcAft>
                <a:defRPr/>
              </a:pPr>
              <a:endParaRPr lang="en-US" sz="900">
                <a:solidFill>
                  <a:schemeClr val="tx1"/>
                </a:solidFill>
              </a:endParaRPr>
            </a:p>
          </p:txBody>
        </p:sp>
        <p:sp>
          <p:nvSpPr>
            <p:cNvPr id="38" name="MH_Other_3"/>
            <p:cNvSpPr>
              <a:spLocks noChangeAspect="1"/>
            </p:cNvSpPr>
            <p:nvPr>
              <p:custDataLst>
                <p:tags r:id="rId3"/>
              </p:custDataLst>
            </p:nvPr>
          </p:nvSpPr>
          <p:spPr bwMode="auto">
            <a:xfrm>
              <a:off x="4595813" y="2320925"/>
              <a:ext cx="1127125" cy="1011238"/>
            </a:xfrm>
            <a:custGeom>
              <a:avLst/>
              <a:gdLst>
                <a:gd name="T0" fmla="*/ 22 w 1076"/>
                <a:gd name="T1" fmla="*/ 637 h 964"/>
                <a:gd name="T2" fmla="*/ 63 w 1076"/>
                <a:gd name="T3" fmla="*/ 641 h 964"/>
                <a:gd name="T4" fmla="*/ 103 w 1076"/>
                <a:gd name="T5" fmla="*/ 648 h 964"/>
                <a:gd name="T6" fmla="*/ 141 w 1076"/>
                <a:gd name="T7" fmla="*/ 656 h 964"/>
                <a:gd name="T8" fmla="*/ 179 w 1076"/>
                <a:gd name="T9" fmla="*/ 668 h 964"/>
                <a:gd name="T10" fmla="*/ 216 w 1076"/>
                <a:gd name="T11" fmla="*/ 681 h 964"/>
                <a:gd name="T12" fmla="*/ 252 w 1076"/>
                <a:gd name="T13" fmla="*/ 696 h 964"/>
                <a:gd name="T14" fmla="*/ 287 w 1076"/>
                <a:gd name="T15" fmla="*/ 714 h 964"/>
                <a:gd name="T16" fmla="*/ 320 w 1076"/>
                <a:gd name="T17" fmla="*/ 735 h 964"/>
                <a:gd name="T18" fmla="*/ 352 w 1076"/>
                <a:gd name="T19" fmla="*/ 756 h 964"/>
                <a:gd name="T20" fmla="*/ 384 w 1076"/>
                <a:gd name="T21" fmla="*/ 779 h 964"/>
                <a:gd name="T22" fmla="*/ 413 w 1076"/>
                <a:gd name="T23" fmla="*/ 804 h 964"/>
                <a:gd name="T24" fmla="*/ 440 w 1076"/>
                <a:gd name="T25" fmla="*/ 831 h 964"/>
                <a:gd name="T26" fmla="*/ 466 w 1076"/>
                <a:gd name="T27" fmla="*/ 859 h 964"/>
                <a:gd name="T28" fmla="*/ 490 w 1076"/>
                <a:gd name="T29" fmla="*/ 890 h 964"/>
                <a:gd name="T30" fmla="*/ 513 w 1076"/>
                <a:gd name="T31" fmla="*/ 921 h 964"/>
                <a:gd name="T32" fmla="*/ 884 w 1076"/>
                <a:gd name="T33" fmla="*/ 964 h 964"/>
                <a:gd name="T34" fmla="*/ 1066 w 1076"/>
                <a:gd name="T35" fmla="*/ 604 h 964"/>
                <a:gd name="T36" fmla="*/ 1033 w 1076"/>
                <a:gd name="T37" fmla="*/ 553 h 964"/>
                <a:gd name="T38" fmla="*/ 1009 w 1076"/>
                <a:gd name="T39" fmla="*/ 521 h 964"/>
                <a:gd name="T40" fmla="*/ 985 w 1076"/>
                <a:gd name="T41" fmla="*/ 489 h 964"/>
                <a:gd name="T42" fmla="*/ 960 w 1076"/>
                <a:gd name="T43" fmla="*/ 458 h 964"/>
                <a:gd name="T44" fmla="*/ 934 w 1076"/>
                <a:gd name="T45" fmla="*/ 428 h 964"/>
                <a:gd name="T46" fmla="*/ 894 w 1076"/>
                <a:gd name="T47" fmla="*/ 384 h 964"/>
                <a:gd name="T48" fmla="*/ 850 w 1076"/>
                <a:gd name="T49" fmla="*/ 342 h 964"/>
                <a:gd name="T50" fmla="*/ 806 w 1076"/>
                <a:gd name="T51" fmla="*/ 303 h 964"/>
                <a:gd name="T52" fmla="*/ 759 w 1076"/>
                <a:gd name="T53" fmla="*/ 266 h 964"/>
                <a:gd name="T54" fmla="*/ 694 w 1076"/>
                <a:gd name="T55" fmla="*/ 218 h 964"/>
                <a:gd name="T56" fmla="*/ 661 w 1076"/>
                <a:gd name="T57" fmla="*/ 196 h 964"/>
                <a:gd name="T58" fmla="*/ 592 w 1076"/>
                <a:gd name="T59" fmla="*/ 156 h 964"/>
                <a:gd name="T60" fmla="*/ 557 w 1076"/>
                <a:gd name="T61" fmla="*/ 137 h 964"/>
                <a:gd name="T62" fmla="*/ 501 w 1076"/>
                <a:gd name="T63" fmla="*/ 112 h 964"/>
                <a:gd name="T64" fmla="*/ 446 w 1076"/>
                <a:gd name="T65" fmla="*/ 88 h 964"/>
                <a:gd name="T66" fmla="*/ 408 w 1076"/>
                <a:gd name="T67" fmla="*/ 73 h 964"/>
                <a:gd name="T68" fmla="*/ 330 w 1076"/>
                <a:gd name="T69" fmla="*/ 48 h 964"/>
                <a:gd name="T70" fmla="*/ 290 w 1076"/>
                <a:gd name="T71" fmla="*/ 38 h 964"/>
                <a:gd name="T72" fmla="*/ 250 w 1076"/>
                <a:gd name="T73" fmla="*/ 29 h 964"/>
                <a:gd name="T74" fmla="*/ 209 w 1076"/>
                <a:gd name="T75" fmla="*/ 21 h 964"/>
                <a:gd name="T76" fmla="*/ 127 w 1076"/>
                <a:gd name="T77" fmla="*/ 8 h 964"/>
                <a:gd name="T78" fmla="*/ 85 w 1076"/>
                <a:gd name="T79" fmla="*/ 4 h 964"/>
                <a:gd name="T80" fmla="*/ 42 w 1076"/>
                <a:gd name="T81" fmla="*/ 1 h 964"/>
                <a:gd name="T82" fmla="*/ 0 w 1076"/>
                <a:gd name="T83" fmla="*/ 0 h 964"/>
                <a:gd name="T84" fmla="*/ 1 w 1076"/>
                <a:gd name="T85" fmla="*/ 636 h 9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76" h="964">
                  <a:moveTo>
                    <a:pt x="1" y="636"/>
                  </a:moveTo>
                  <a:lnTo>
                    <a:pt x="22" y="637"/>
                  </a:lnTo>
                  <a:lnTo>
                    <a:pt x="42" y="639"/>
                  </a:lnTo>
                  <a:lnTo>
                    <a:pt x="63" y="641"/>
                  </a:lnTo>
                  <a:lnTo>
                    <a:pt x="83" y="644"/>
                  </a:lnTo>
                  <a:lnTo>
                    <a:pt x="103" y="648"/>
                  </a:lnTo>
                  <a:lnTo>
                    <a:pt x="122" y="652"/>
                  </a:lnTo>
                  <a:lnTo>
                    <a:pt x="141" y="656"/>
                  </a:lnTo>
                  <a:lnTo>
                    <a:pt x="160" y="662"/>
                  </a:lnTo>
                  <a:lnTo>
                    <a:pt x="179" y="668"/>
                  </a:lnTo>
                  <a:lnTo>
                    <a:pt x="198" y="674"/>
                  </a:lnTo>
                  <a:lnTo>
                    <a:pt x="216" y="681"/>
                  </a:lnTo>
                  <a:lnTo>
                    <a:pt x="235" y="688"/>
                  </a:lnTo>
                  <a:lnTo>
                    <a:pt x="252" y="696"/>
                  </a:lnTo>
                  <a:lnTo>
                    <a:pt x="270" y="705"/>
                  </a:lnTo>
                  <a:lnTo>
                    <a:pt x="287" y="714"/>
                  </a:lnTo>
                  <a:lnTo>
                    <a:pt x="304" y="724"/>
                  </a:lnTo>
                  <a:lnTo>
                    <a:pt x="320" y="735"/>
                  </a:lnTo>
                  <a:lnTo>
                    <a:pt x="336" y="745"/>
                  </a:lnTo>
                  <a:lnTo>
                    <a:pt x="352" y="756"/>
                  </a:lnTo>
                  <a:lnTo>
                    <a:pt x="368" y="767"/>
                  </a:lnTo>
                  <a:lnTo>
                    <a:pt x="384" y="779"/>
                  </a:lnTo>
                  <a:lnTo>
                    <a:pt x="398" y="792"/>
                  </a:lnTo>
                  <a:lnTo>
                    <a:pt x="413" y="804"/>
                  </a:lnTo>
                  <a:lnTo>
                    <a:pt x="427" y="817"/>
                  </a:lnTo>
                  <a:lnTo>
                    <a:pt x="440" y="831"/>
                  </a:lnTo>
                  <a:lnTo>
                    <a:pt x="453" y="845"/>
                  </a:lnTo>
                  <a:lnTo>
                    <a:pt x="466" y="859"/>
                  </a:lnTo>
                  <a:lnTo>
                    <a:pt x="478" y="874"/>
                  </a:lnTo>
                  <a:lnTo>
                    <a:pt x="490" y="890"/>
                  </a:lnTo>
                  <a:lnTo>
                    <a:pt x="502" y="906"/>
                  </a:lnTo>
                  <a:lnTo>
                    <a:pt x="513" y="921"/>
                  </a:lnTo>
                  <a:lnTo>
                    <a:pt x="523" y="938"/>
                  </a:lnTo>
                  <a:lnTo>
                    <a:pt x="884" y="964"/>
                  </a:lnTo>
                  <a:lnTo>
                    <a:pt x="1076" y="621"/>
                  </a:lnTo>
                  <a:lnTo>
                    <a:pt x="1066" y="604"/>
                  </a:lnTo>
                  <a:lnTo>
                    <a:pt x="1055" y="587"/>
                  </a:lnTo>
                  <a:lnTo>
                    <a:pt x="1033" y="553"/>
                  </a:lnTo>
                  <a:lnTo>
                    <a:pt x="1022" y="537"/>
                  </a:lnTo>
                  <a:lnTo>
                    <a:pt x="1009" y="521"/>
                  </a:lnTo>
                  <a:lnTo>
                    <a:pt x="997" y="505"/>
                  </a:lnTo>
                  <a:lnTo>
                    <a:pt x="985" y="489"/>
                  </a:lnTo>
                  <a:lnTo>
                    <a:pt x="973" y="474"/>
                  </a:lnTo>
                  <a:lnTo>
                    <a:pt x="960" y="458"/>
                  </a:lnTo>
                  <a:lnTo>
                    <a:pt x="947" y="443"/>
                  </a:lnTo>
                  <a:lnTo>
                    <a:pt x="934" y="428"/>
                  </a:lnTo>
                  <a:lnTo>
                    <a:pt x="907" y="398"/>
                  </a:lnTo>
                  <a:lnTo>
                    <a:pt x="894" y="384"/>
                  </a:lnTo>
                  <a:lnTo>
                    <a:pt x="880" y="370"/>
                  </a:lnTo>
                  <a:lnTo>
                    <a:pt x="850" y="342"/>
                  </a:lnTo>
                  <a:lnTo>
                    <a:pt x="821" y="316"/>
                  </a:lnTo>
                  <a:lnTo>
                    <a:pt x="806" y="303"/>
                  </a:lnTo>
                  <a:lnTo>
                    <a:pt x="790" y="290"/>
                  </a:lnTo>
                  <a:lnTo>
                    <a:pt x="759" y="266"/>
                  </a:lnTo>
                  <a:lnTo>
                    <a:pt x="727" y="242"/>
                  </a:lnTo>
                  <a:lnTo>
                    <a:pt x="694" y="218"/>
                  </a:lnTo>
                  <a:lnTo>
                    <a:pt x="677" y="207"/>
                  </a:lnTo>
                  <a:lnTo>
                    <a:pt x="661" y="196"/>
                  </a:lnTo>
                  <a:lnTo>
                    <a:pt x="627" y="176"/>
                  </a:lnTo>
                  <a:lnTo>
                    <a:pt x="592" y="156"/>
                  </a:lnTo>
                  <a:lnTo>
                    <a:pt x="574" y="147"/>
                  </a:lnTo>
                  <a:lnTo>
                    <a:pt x="557" y="137"/>
                  </a:lnTo>
                  <a:lnTo>
                    <a:pt x="520" y="120"/>
                  </a:lnTo>
                  <a:lnTo>
                    <a:pt x="501" y="112"/>
                  </a:lnTo>
                  <a:lnTo>
                    <a:pt x="483" y="103"/>
                  </a:lnTo>
                  <a:lnTo>
                    <a:pt x="446" y="88"/>
                  </a:lnTo>
                  <a:lnTo>
                    <a:pt x="427" y="81"/>
                  </a:lnTo>
                  <a:lnTo>
                    <a:pt x="408" y="73"/>
                  </a:lnTo>
                  <a:lnTo>
                    <a:pt x="368" y="60"/>
                  </a:lnTo>
                  <a:lnTo>
                    <a:pt x="330" y="48"/>
                  </a:lnTo>
                  <a:lnTo>
                    <a:pt x="310" y="43"/>
                  </a:lnTo>
                  <a:lnTo>
                    <a:pt x="290" y="38"/>
                  </a:lnTo>
                  <a:lnTo>
                    <a:pt x="270" y="33"/>
                  </a:lnTo>
                  <a:lnTo>
                    <a:pt x="250" y="29"/>
                  </a:lnTo>
                  <a:lnTo>
                    <a:pt x="230" y="24"/>
                  </a:lnTo>
                  <a:lnTo>
                    <a:pt x="209" y="21"/>
                  </a:lnTo>
                  <a:lnTo>
                    <a:pt x="168" y="14"/>
                  </a:lnTo>
                  <a:lnTo>
                    <a:pt x="127" y="8"/>
                  </a:lnTo>
                  <a:lnTo>
                    <a:pt x="106" y="6"/>
                  </a:lnTo>
                  <a:lnTo>
                    <a:pt x="85" y="4"/>
                  </a:lnTo>
                  <a:lnTo>
                    <a:pt x="64" y="3"/>
                  </a:lnTo>
                  <a:lnTo>
                    <a:pt x="42" y="1"/>
                  </a:lnTo>
                  <a:lnTo>
                    <a:pt x="21" y="1"/>
                  </a:lnTo>
                  <a:lnTo>
                    <a:pt x="0" y="0"/>
                  </a:lnTo>
                  <a:lnTo>
                    <a:pt x="196" y="347"/>
                  </a:lnTo>
                  <a:lnTo>
                    <a:pt x="1" y="636"/>
                  </a:lnTo>
                  <a:close/>
                </a:path>
              </a:pathLst>
            </a:custGeom>
            <a:solidFill>
              <a:schemeClr val="accent2"/>
            </a:solidFill>
            <a:ln w="3175">
              <a:noFill/>
            </a:ln>
            <a:effectLs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20000"/>
                </a:lnSpc>
                <a:spcBef>
                  <a:spcPts val="0"/>
                </a:spcBef>
                <a:spcAft>
                  <a:spcPts val="0"/>
                </a:spcAft>
                <a:defRPr/>
              </a:pPr>
              <a:endParaRPr lang="en-US" sz="900">
                <a:solidFill>
                  <a:schemeClr val="tx1"/>
                </a:solidFill>
              </a:endParaRPr>
            </a:p>
          </p:txBody>
        </p:sp>
        <p:sp>
          <p:nvSpPr>
            <p:cNvPr id="39" name="MH_Other_4"/>
            <p:cNvSpPr>
              <a:spLocks noChangeAspect="1"/>
            </p:cNvSpPr>
            <p:nvPr>
              <p:custDataLst>
                <p:tags r:id="rId4"/>
              </p:custDataLst>
            </p:nvPr>
          </p:nvSpPr>
          <p:spPr bwMode="auto">
            <a:xfrm>
              <a:off x="5173663" y="3036888"/>
              <a:ext cx="741362" cy="1274762"/>
            </a:xfrm>
            <a:custGeom>
              <a:avLst/>
              <a:gdLst>
                <a:gd name="T0" fmla="*/ 355 w 707"/>
                <a:gd name="T1" fmla="*/ 358 h 1215"/>
                <a:gd name="T2" fmla="*/ 15 w 707"/>
                <a:gd name="T3" fmla="*/ 334 h 1215"/>
                <a:gd name="T4" fmla="*/ 29 w 707"/>
                <a:gd name="T5" fmla="*/ 367 h 1215"/>
                <a:gd name="T6" fmla="*/ 40 w 707"/>
                <a:gd name="T7" fmla="*/ 400 h 1215"/>
                <a:gd name="T8" fmla="*/ 50 w 707"/>
                <a:gd name="T9" fmla="*/ 434 h 1215"/>
                <a:gd name="T10" fmla="*/ 58 w 707"/>
                <a:gd name="T11" fmla="*/ 469 h 1215"/>
                <a:gd name="T12" fmla="*/ 64 w 707"/>
                <a:gd name="T13" fmla="*/ 504 h 1215"/>
                <a:gd name="T14" fmla="*/ 68 w 707"/>
                <a:gd name="T15" fmla="*/ 541 h 1215"/>
                <a:gd name="T16" fmla="*/ 70 w 707"/>
                <a:gd name="T17" fmla="*/ 578 h 1215"/>
                <a:gd name="T18" fmla="*/ 70 w 707"/>
                <a:gd name="T19" fmla="*/ 616 h 1215"/>
                <a:gd name="T20" fmla="*/ 68 w 707"/>
                <a:gd name="T21" fmla="*/ 655 h 1215"/>
                <a:gd name="T22" fmla="*/ 63 w 707"/>
                <a:gd name="T23" fmla="*/ 694 h 1215"/>
                <a:gd name="T24" fmla="*/ 57 w 707"/>
                <a:gd name="T25" fmla="*/ 732 h 1215"/>
                <a:gd name="T26" fmla="*/ 48 w 707"/>
                <a:gd name="T27" fmla="*/ 769 h 1215"/>
                <a:gd name="T28" fmla="*/ 36 w 707"/>
                <a:gd name="T29" fmla="*/ 805 h 1215"/>
                <a:gd name="T30" fmla="*/ 23 w 707"/>
                <a:gd name="T31" fmla="*/ 841 h 1215"/>
                <a:gd name="T32" fmla="*/ 8 w 707"/>
                <a:gd name="T33" fmla="*/ 875 h 1215"/>
                <a:gd name="T34" fmla="*/ 159 w 707"/>
                <a:gd name="T35" fmla="*/ 1215 h 1215"/>
                <a:gd name="T36" fmla="*/ 571 w 707"/>
                <a:gd name="T37" fmla="*/ 1172 h 1215"/>
                <a:gd name="T38" fmla="*/ 604 w 707"/>
                <a:gd name="T39" fmla="*/ 1101 h 1215"/>
                <a:gd name="T40" fmla="*/ 633 w 707"/>
                <a:gd name="T41" fmla="*/ 1029 h 1215"/>
                <a:gd name="T42" fmla="*/ 657 w 707"/>
                <a:gd name="T43" fmla="*/ 954 h 1215"/>
                <a:gd name="T44" fmla="*/ 667 w 707"/>
                <a:gd name="T45" fmla="*/ 916 h 1215"/>
                <a:gd name="T46" fmla="*/ 685 w 707"/>
                <a:gd name="T47" fmla="*/ 839 h 1215"/>
                <a:gd name="T48" fmla="*/ 697 w 707"/>
                <a:gd name="T49" fmla="*/ 759 h 1215"/>
                <a:gd name="T50" fmla="*/ 702 w 707"/>
                <a:gd name="T51" fmla="*/ 719 h 1215"/>
                <a:gd name="T52" fmla="*/ 707 w 707"/>
                <a:gd name="T53" fmla="*/ 637 h 1215"/>
                <a:gd name="T54" fmla="*/ 707 w 707"/>
                <a:gd name="T55" fmla="*/ 597 h 1215"/>
                <a:gd name="T56" fmla="*/ 705 w 707"/>
                <a:gd name="T57" fmla="*/ 516 h 1215"/>
                <a:gd name="T58" fmla="*/ 702 w 707"/>
                <a:gd name="T59" fmla="*/ 477 h 1215"/>
                <a:gd name="T60" fmla="*/ 698 w 707"/>
                <a:gd name="T61" fmla="*/ 438 h 1215"/>
                <a:gd name="T62" fmla="*/ 689 w 707"/>
                <a:gd name="T63" fmla="*/ 380 h 1215"/>
                <a:gd name="T64" fmla="*/ 678 w 707"/>
                <a:gd name="T65" fmla="*/ 322 h 1215"/>
                <a:gd name="T66" fmla="*/ 670 w 707"/>
                <a:gd name="T67" fmla="*/ 284 h 1215"/>
                <a:gd name="T68" fmla="*/ 660 w 707"/>
                <a:gd name="T69" fmla="*/ 247 h 1215"/>
                <a:gd name="T70" fmla="*/ 637 w 707"/>
                <a:gd name="T71" fmla="*/ 174 h 1215"/>
                <a:gd name="T72" fmla="*/ 609 w 707"/>
                <a:gd name="T73" fmla="*/ 103 h 1215"/>
                <a:gd name="T74" fmla="*/ 594 w 707"/>
                <a:gd name="T75" fmla="*/ 68 h 1215"/>
                <a:gd name="T76" fmla="*/ 561 w 707"/>
                <a:gd name="T77" fmla="*/ 0 h 1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07" h="1215">
                  <a:moveTo>
                    <a:pt x="561" y="0"/>
                  </a:moveTo>
                  <a:lnTo>
                    <a:pt x="355" y="358"/>
                  </a:lnTo>
                  <a:lnTo>
                    <a:pt x="8" y="318"/>
                  </a:lnTo>
                  <a:lnTo>
                    <a:pt x="15" y="334"/>
                  </a:lnTo>
                  <a:lnTo>
                    <a:pt x="22" y="350"/>
                  </a:lnTo>
                  <a:lnTo>
                    <a:pt x="29" y="367"/>
                  </a:lnTo>
                  <a:lnTo>
                    <a:pt x="35" y="384"/>
                  </a:lnTo>
                  <a:lnTo>
                    <a:pt x="40" y="400"/>
                  </a:lnTo>
                  <a:lnTo>
                    <a:pt x="46" y="417"/>
                  </a:lnTo>
                  <a:lnTo>
                    <a:pt x="50" y="434"/>
                  </a:lnTo>
                  <a:lnTo>
                    <a:pt x="54" y="452"/>
                  </a:lnTo>
                  <a:lnTo>
                    <a:pt x="58" y="469"/>
                  </a:lnTo>
                  <a:lnTo>
                    <a:pt x="61" y="487"/>
                  </a:lnTo>
                  <a:lnTo>
                    <a:pt x="64" y="504"/>
                  </a:lnTo>
                  <a:lnTo>
                    <a:pt x="67" y="523"/>
                  </a:lnTo>
                  <a:lnTo>
                    <a:pt x="68" y="541"/>
                  </a:lnTo>
                  <a:lnTo>
                    <a:pt x="70" y="560"/>
                  </a:lnTo>
                  <a:lnTo>
                    <a:pt x="70" y="578"/>
                  </a:lnTo>
                  <a:lnTo>
                    <a:pt x="71" y="597"/>
                  </a:lnTo>
                  <a:lnTo>
                    <a:pt x="70" y="616"/>
                  </a:lnTo>
                  <a:lnTo>
                    <a:pt x="70" y="636"/>
                  </a:lnTo>
                  <a:lnTo>
                    <a:pt x="68" y="655"/>
                  </a:lnTo>
                  <a:lnTo>
                    <a:pt x="66" y="674"/>
                  </a:lnTo>
                  <a:lnTo>
                    <a:pt x="63" y="694"/>
                  </a:lnTo>
                  <a:lnTo>
                    <a:pt x="60" y="713"/>
                  </a:lnTo>
                  <a:lnTo>
                    <a:pt x="57" y="732"/>
                  </a:lnTo>
                  <a:lnTo>
                    <a:pt x="52" y="750"/>
                  </a:lnTo>
                  <a:lnTo>
                    <a:pt x="48" y="769"/>
                  </a:lnTo>
                  <a:lnTo>
                    <a:pt x="42" y="787"/>
                  </a:lnTo>
                  <a:lnTo>
                    <a:pt x="36" y="805"/>
                  </a:lnTo>
                  <a:lnTo>
                    <a:pt x="30" y="822"/>
                  </a:lnTo>
                  <a:lnTo>
                    <a:pt x="23" y="841"/>
                  </a:lnTo>
                  <a:lnTo>
                    <a:pt x="16" y="858"/>
                  </a:lnTo>
                  <a:lnTo>
                    <a:pt x="8" y="875"/>
                  </a:lnTo>
                  <a:lnTo>
                    <a:pt x="0" y="891"/>
                  </a:lnTo>
                  <a:lnTo>
                    <a:pt x="159" y="1215"/>
                  </a:lnTo>
                  <a:lnTo>
                    <a:pt x="553" y="1206"/>
                  </a:lnTo>
                  <a:lnTo>
                    <a:pt x="571" y="1172"/>
                  </a:lnTo>
                  <a:lnTo>
                    <a:pt x="588" y="1136"/>
                  </a:lnTo>
                  <a:lnTo>
                    <a:pt x="604" y="1101"/>
                  </a:lnTo>
                  <a:lnTo>
                    <a:pt x="618" y="1065"/>
                  </a:lnTo>
                  <a:lnTo>
                    <a:pt x="633" y="1029"/>
                  </a:lnTo>
                  <a:lnTo>
                    <a:pt x="646" y="991"/>
                  </a:lnTo>
                  <a:lnTo>
                    <a:pt x="657" y="954"/>
                  </a:lnTo>
                  <a:lnTo>
                    <a:pt x="662" y="935"/>
                  </a:lnTo>
                  <a:lnTo>
                    <a:pt x="667" y="916"/>
                  </a:lnTo>
                  <a:lnTo>
                    <a:pt x="677" y="878"/>
                  </a:lnTo>
                  <a:lnTo>
                    <a:pt x="685" y="839"/>
                  </a:lnTo>
                  <a:lnTo>
                    <a:pt x="691" y="799"/>
                  </a:lnTo>
                  <a:lnTo>
                    <a:pt x="697" y="759"/>
                  </a:lnTo>
                  <a:lnTo>
                    <a:pt x="699" y="739"/>
                  </a:lnTo>
                  <a:lnTo>
                    <a:pt x="702" y="719"/>
                  </a:lnTo>
                  <a:lnTo>
                    <a:pt x="705" y="679"/>
                  </a:lnTo>
                  <a:lnTo>
                    <a:pt x="707" y="637"/>
                  </a:lnTo>
                  <a:lnTo>
                    <a:pt x="707" y="617"/>
                  </a:lnTo>
                  <a:lnTo>
                    <a:pt x="707" y="597"/>
                  </a:lnTo>
                  <a:lnTo>
                    <a:pt x="707" y="557"/>
                  </a:lnTo>
                  <a:lnTo>
                    <a:pt x="705" y="516"/>
                  </a:lnTo>
                  <a:lnTo>
                    <a:pt x="704" y="496"/>
                  </a:lnTo>
                  <a:lnTo>
                    <a:pt x="702" y="477"/>
                  </a:lnTo>
                  <a:lnTo>
                    <a:pt x="700" y="457"/>
                  </a:lnTo>
                  <a:lnTo>
                    <a:pt x="698" y="438"/>
                  </a:lnTo>
                  <a:lnTo>
                    <a:pt x="692" y="399"/>
                  </a:lnTo>
                  <a:lnTo>
                    <a:pt x="689" y="380"/>
                  </a:lnTo>
                  <a:lnTo>
                    <a:pt x="686" y="361"/>
                  </a:lnTo>
                  <a:lnTo>
                    <a:pt x="678" y="322"/>
                  </a:lnTo>
                  <a:lnTo>
                    <a:pt x="674" y="303"/>
                  </a:lnTo>
                  <a:lnTo>
                    <a:pt x="670" y="284"/>
                  </a:lnTo>
                  <a:lnTo>
                    <a:pt x="665" y="266"/>
                  </a:lnTo>
                  <a:lnTo>
                    <a:pt x="660" y="247"/>
                  </a:lnTo>
                  <a:lnTo>
                    <a:pt x="649" y="211"/>
                  </a:lnTo>
                  <a:lnTo>
                    <a:pt x="637" y="174"/>
                  </a:lnTo>
                  <a:lnTo>
                    <a:pt x="623" y="138"/>
                  </a:lnTo>
                  <a:lnTo>
                    <a:pt x="609" y="103"/>
                  </a:lnTo>
                  <a:lnTo>
                    <a:pt x="602" y="86"/>
                  </a:lnTo>
                  <a:lnTo>
                    <a:pt x="594" y="68"/>
                  </a:lnTo>
                  <a:lnTo>
                    <a:pt x="578" y="33"/>
                  </a:lnTo>
                  <a:lnTo>
                    <a:pt x="561" y="0"/>
                  </a:lnTo>
                  <a:close/>
                </a:path>
              </a:pathLst>
            </a:custGeom>
            <a:solidFill>
              <a:schemeClr val="accent3"/>
            </a:solidFill>
            <a:ln w="3175">
              <a:noFill/>
            </a:ln>
            <a:effectLs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20000"/>
                </a:lnSpc>
                <a:spcBef>
                  <a:spcPts val="0"/>
                </a:spcBef>
                <a:spcAft>
                  <a:spcPts val="0"/>
                </a:spcAft>
                <a:defRPr/>
              </a:pPr>
              <a:endParaRPr lang="en-US" sz="900">
                <a:solidFill>
                  <a:schemeClr val="tx1"/>
                </a:solidFill>
              </a:endParaRPr>
            </a:p>
          </p:txBody>
        </p:sp>
        <p:sp>
          <p:nvSpPr>
            <p:cNvPr id="40" name="MH_Other_5"/>
            <p:cNvSpPr>
              <a:spLocks noChangeAspect="1"/>
            </p:cNvSpPr>
            <p:nvPr>
              <p:custDataLst>
                <p:tags r:id="rId5"/>
              </p:custDataLst>
            </p:nvPr>
          </p:nvSpPr>
          <p:spPr bwMode="auto">
            <a:xfrm>
              <a:off x="4454525" y="4029075"/>
              <a:ext cx="1265238" cy="976313"/>
            </a:xfrm>
            <a:custGeom>
              <a:avLst/>
              <a:gdLst>
                <a:gd name="T0" fmla="*/ 642 w 1206"/>
                <a:gd name="T1" fmla="*/ 15 h 930"/>
                <a:gd name="T2" fmla="*/ 622 w 1206"/>
                <a:gd name="T3" fmla="*/ 42 h 930"/>
                <a:gd name="T4" fmla="*/ 601 w 1206"/>
                <a:gd name="T5" fmla="*/ 70 h 930"/>
                <a:gd name="T6" fmla="*/ 578 w 1206"/>
                <a:gd name="T7" fmla="*/ 95 h 930"/>
                <a:gd name="T8" fmla="*/ 554 w 1206"/>
                <a:gd name="T9" fmla="*/ 119 h 930"/>
                <a:gd name="T10" fmla="*/ 528 w 1206"/>
                <a:gd name="T11" fmla="*/ 142 h 930"/>
                <a:gd name="T12" fmla="*/ 501 w 1206"/>
                <a:gd name="T13" fmla="*/ 163 h 930"/>
                <a:gd name="T14" fmla="*/ 473 w 1206"/>
                <a:gd name="T15" fmla="*/ 183 h 930"/>
                <a:gd name="T16" fmla="*/ 444 w 1206"/>
                <a:gd name="T17" fmla="*/ 202 h 930"/>
                <a:gd name="T18" fmla="*/ 414 w 1206"/>
                <a:gd name="T19" fmla="*/ 220 h 930"/>
                <a:gd name="T20" fmla="*/ 384 w 1206"/>
                <a:gd name="T21" fmla="*/ 235 h 930"/>
                <a:gd name="T22" fmla="*/ 352 w 1206"/>
                <a:gd name="T23" fmla="*/ 249 h 930"/>
                <a:gd name="T24" fmla="*/ 318 w 1206"/>
                <a:gd name="T25" fmla="*/ 261 h 930"/>
                <a:gd name="T26" fmla="*/ 285 w 1206"/>
                <a:gd name="T27" fmla="*/ 271 h 930"/>
                <a:gd name="T28" fmla="*/ 233 w 1206"/>
                <a:gd name="T29" fmla="*/ 283 h 930"/>
                <a:gd name="T30" fmla="*/ 198 w 1206"/>
                <a:gd name="T31" fmla="*/ 289 h 930"/>
                <a:gd name="T32" fmla="*/ 197 w 1206"/>
                <a:gd name="T33" fmla="*/ 930 h 930"/>
                <a:gd name="T34" fmla="*/ 237 w 1206"/>
                <a:gd name="T35" fmla="*/ 926 h 930"/>
                <a:gd name="T36" fmla="*/ 276 w 1206"/>
                <a:gd name="T37" fmla="*/ 922 h 930"/>
                <a:gd name="T38" fmla="*/ 334 w 1206"/>
                <a:gd name="T39" fmla="*/ 913 h 930"/>
                <a:gd name="T40" fmla="*/ 374 w 1206"/>
                <a:gd name="T41" fmla="*/ 906 h 930"/>
                <a:gd name="T42" fmla="*/ 412 w 1206"/>
                <a:gd name="T43" fmla="*/ 897 h 930"/>
                <a:gd name="T44" fmla="*/ 449 w 1206"/>
                <a:gd name="T45" fmla="*/ 888 h 930"/>
                <a:gd name="T46" fmla="*/ 505 w 1206"/>
                <a:gd name="T47" fmla="*/ 871 h 930"/>
                <a:gd name="T48" fmla="*/ 560 w 1206"/>
                <a:gd name="T49" fmla="*/ 852 h 930"/>
                <a:gd name="T50" fmla="*/ 613 w 1206"/>
                <a:gd name="T51" fmla="*/ 830 h 930"/>
                <a:gd name="T52" fmla="*/ 665 w 1206"/>
                <a:gd name="T53" fmla="*/ 806 h 930"/>
                <a:gd name="T54" fmla="*/ 717 w 1206"/>
                <a:gd name="T55" fmla="*/ 780 h 930"/>
                <a:gd name="T56" fmla="*/ 750 w 1206"/>
                <a:gd name="T57" fmla="*/ 762 h 930"/>
                <a:gd name="T58" fmla="*/ 798 w 1206"/>
                <a:gd name="T59" fmla="*/ 733 h 930"/>
                <a:gd name="T60" fmla="*/ 846 w 1206"/>
                <a:gd name="T61" fmla="*/ 701 h 930"/>
                <a:gd name="T62" fmla="*/ 906 w 1206"/>
                <a:gd name="T63" fmla="*/ 655 h 930"/>
                <a:gd name="T64" fmla="*/ 950 w 1206"/>
                <a:gd name="T65" fmla="*/ 619 h 930"/>
                <a:gd name="T66" fmla="*/ 978 w 1206"/>
                <a:gd name="T67" fmla="*/ 594 h 930"/>
                <a:gd name="T68" fmla="*/ 1006 w 1206"/>
                <a:gd name="T69" fmla="*/ 568 h 930"/>
                <a:gd name="T70" fmla="*/ 1045 w 1206"/>
                <a:gd name="T71" fmla="*/ 527 h 930"/>
                <a:gd name="T72" fmla="*/ 1095 w 1206"/>
                <a:gd name="T73" fmla="*/ 471 h 930"/>
                <a:gd name="T74" fmla="*/ 1119 w 1206"/>
                <a:gd name="T75" fmla="*/ 441 h 930"/>
                <a:gd name="T76" fmla="*/ 1142 w 1206"/>
                <a:gd name="T77" fmla="*/ 412 h 930"/>
                <a:gd name="T78" fmla="*/ 1175 w 1206"/>
                <a:gd name="T79" fmla="*/ 364 h 930"/>
                <a:gd name="T80" fmla="*/ 1206 w 1206"/>
                <a:gd name="T81" fmla="*/ 317 h 930"/>
                <a:gd name="T82" fmla="*/ 652 w 1206"/>
                <a:gd name="T83" fmla="*/ 0 h 9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206" h="930">
                  <a:moveTo>
                    <a:pt x="652" y="0"/>
                  </a:moveTo>
                  <a:lnTo>
                    <a:pt x="642" y="15"/>
                  </a:lnTo>
                  <a:lnTo>
                    <a:pt x="633" y="29"/>
                  </a:lnTo>
                  <a:lnTo>
                    <a:pt x="622" y="42"/>
                  </a:lnTo>
                  <a:lnTo>
                    <a:pt x="612" y="57"/>
                  </a:lnTo>
                  <a:lnTo>
                    <a:pt x="601" y="70"/>
                  </a:lnTo>
                  <a:lnTo>
                    <a:pt x="590" y="83"/>
                  </a:lnTo>
                  <a:lnTo>
                    <a:pt x="578" y="95"/>
                  </a:lnTo>
                  <a:lnTo>
                    <a:pt x="566" y="107"/>
                  </a:lnTo>
                  <a:lnTo>
                    <a:pt x="554" y="119"/>
                  </a:lnTo>
                  <a:lnTo>
                    <a:pt x="541" y="131"/>
                  </a:lnTo>
                  <a:lnTo>
                    <a:pt x="528" y="142"/>
                  </a:lnTo>
                  <a:lnTo>
                    <a:pt x="515" y="153"/>
                  </a:lnTo>
                  <a:lnTo>
                    <a:pt x="501" y="163"/>
                  </a:lnTo>
                  <a:lnTo>
                    <a:pt x="487" y="173"/>
                  </a:lnTo>
                  <a:lnTo>
                    <a:pt x="473" y="183"/>
                  </a:lnTo>
                  <a:lnTo>
                    <a:pt x="459" y="193"/>
                  </a:lnTo>
                  <a:lnTo>
                    <a:pt x="444" y="202"/>
                  </a:lnTo>
                  <a:lnTo>
                    <a:pt x="429" y="210"/>
                  </a:lnTo>
                  <a:lnTo>
                    <a:pt x="414" y="220"/>
                  </a:lnTo>
                  <a:lnTo>
                    <a:pt x="399" y="228"/>
                  </a:lnTo>
                  <a:lnTo>
                    <a:pt x="384" y="235"/>
                  </a:lnTo>
                  <a:lnTo>
                    <a:pt x="368" y="242"/>
                  </a:lnTo>
                  <a:lnTo>
                    <a:pt x="352" y="249"/>
                  </a:lnTo>
                  <a:lnTo>
                    <a:pt x="335" y="255"/>
                  </a:lnTo>
                  <a:lnTo>
                    <a:pt x="318" y="261"/>
                  </a:lnTo>
                  <a:lnTo>
                    <a:pt x="302" y="266"/>
                  </a:lnTo>
                  <a:lnTo>
                    <a:pt x="285" y="271"/>
                  </a:lnTo>
                  <a:lnTo>
                    <a:pt x="268" y="276"/>
                  </a:lnTo>
                  <a:lnTo>
                    <a:pt x="233" y="283"/>
                  </a:lnTo>
                  <a:lnTo>
                    <a:pt x="216" y="286"/>
                  </a:lnTo>
                  <a:lnTo>
                    <a:pt x="198" y="289"/>
                  </a:lnTo>
                  <a:lnTo>
                    <a:pt x="0" y="600"/>
                  </a:lnTo>
                  <a:lnTo>
                    <a:pt x="197" y="930"/>
                  </a:lnTo>
                  <a:lnTo>
                    <a:pt x="217" y="928"/>
                  </a:lnTo>
                  <a:lnTo>
                    <a:pt x="237" y="926"/>
                  </a:lnTo>
                  <a:lnTo>
                    <a:pt x="257" y="924"/>
                  </a:lnTo>
                  <a:lnTo>
                    <a:pt x="276" y="922"/>
                  </a:lnTo>
                  <a:lnTo>
                    <a:pt x="315" y="916"/>
                  </a:lnTo>
                  <a:lnTo>
                    <a:pt x="334" y="913"/>
                  </a:lnTo>
                  <a:lnTo>
                    <a:pt x="355" y="909"/>
                  </a:lnTo>
                  <a:lnTo>
                    <a:pt x="374" y="906"/>
                  </a:lnTo>
                  <a:lnTo>
                    <a:pt x="393" y="902"/>
                  </a:lnTo>
                  <a:lnTo>
                    <a:pt x="412" y="897"/>
                  </a:lnTo>
                  <a:lnTo>
                    <a:pt x="431" y="892"/>
                  </a:lnTo>
                  <a:lnTo>
                    <a:pt x="449" y="888"/>
                  </a:lnTo>
                  <a:lnTo>
                    <a:pt x="468" y="882"/>
                  </a:lnTo>
                  <a:lnTo>
                    <a:pt x="505" y="871"/>
                  </a:lnTo>
                  <a:lnTo>
                    <a:pt x="542" y="859"/>
                  </a:lnTo>
                  <a:lnTo>
                    <a:pt x="560" y="852"/>
                  </a:lnTo>
                  <a:lnTo>
                    <a:pt x="578" y="844"/>
                  </a:lnTo>
                  <a:lnTo>
                    <a:pt x="613" y="830"/>
                  </a:lnTo>
                  <a:lnTo>
                    <a:pt x="648" y="814"/>
                  </a:lnTo>
                  <a:lnTo>
                    <a:pt x="665" y="806"/>
                  </a:lnTo>
                  <a:lnTo>
                    <a:pt x="683" y="798"/>
                  </a:lnTo>
                  <a:lnTo>
                    <a:pt x="717" y="780"/>
                  </a:lnTo>
                  <a:lnTo>
                    <a:pt x="733" y="771"/>
                  </a:lnTo>
                  <a:lnTo>
                    <a:pt x="750" y="762"/>
                  </a:lnTo>
                  <a:lnTo>
                    <a:pt x="782" y="743"/>
                  </a:lnTo>
                  <a:lnTo>
                    <a:pt x="798" y="733"/>
                  </a:lnTo>
                  <a:lnTo>
                    <a:pt x="814" y="722"/>
                  </a:lnTo>
                  <a:lnTo>
                    <a:pt x="846" y="701"/>
                  </a:lnTo>
                  <a:lnTo>
                    <a:pt x="877" y="678"/>
                  </a:lnTo>
                  <a:lnTo>
                    <a:pt x="906" y="655"/>
                  </a:lnTo>
                  <a:lnTo>
                    <a:pt x="935" y="631"/>
                  </a:lnTo>
                  <a:lnTo>
                    <a:pt x="950" y="619"/>
                  </a:lnTo>
                  <a:lnTo>
                    <a:pt x="964" y="607"/>
                  </a:lnTo>
                  <a:lnTo>
                    <a:pt x="978" y="594"/>
                  </a:lnTo>
                  <a:lnTo>
                    <a:pt x="992" y="581"/>
                  </a:lnTo>
                  <a:lnTo>
                    <a:pt x="1006" y="568"/>
                  </a:lnTo>
                  <a:lnTo>
                    <a:pt x="1019" y="555"/>
                  </a:lnTo>
                  <a:lnTo>
                    <a:pt x="1045" y="527"/>
                  </a:lnTo>
                  <a:lnTo>
                    <a:pt x="1071" y="499"/>
                  </a:lnTo>
                  <a:lnTo>
                    <a:pt x="1095" y="471"/>
                  </a:lnTo>
                  <a:lnTo>
                    <a:pt x="1107" y="456"/>
                  </a:lnTo>
                  <a:lnTo>
                    <a:pt x="1119" y="441"/>
                  </a:lnTo>
                  <a:lnTo>
                    <a:pt x="1130" y="427"/>
                  </a:lnTo>
                  <a:lnTo>
                    <a:pt x="1142" y="412"/>
                  </a:lnTo>
                  <a:lnTo>
                    <a:pt x="1164" y="381"/>
                  </a:lnTo>
                  <a:lnTo>
                    <a:pt x="1175" y="364"/>
                  </a:lnTo>
                  <a:lnTo>
                    <a:pt x="1185" y="349"/>
                  </a:lnTo>
                  <a:lnTo>
                    <a:pt x="1206" y="317"/>
                  </a:lnTo>
                  <a:lnTo>
                    <a:pt x="795" y="321"/>
                  </a:lnTo>
                  <a:lnTo>
                    <a:pt x="652" y="0"/>
                  </a:lnTo>
                  <a:close/>
                </a:path>
              </a:pathLst>
            </a:custGeom>
            <a:solidFill>
              <a:schemeClr val="accent4"/>
            </a:solidFill>
            <a:ln w="3175">
              <a:noFill/>
            </a:ln>
            <a:effectLs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20000"/>
                </a:lnSpc>
                <a:spcBef>
                  <a:spcPts val="0"/>
                </a:spcBef>
                <a:spcAft>
                  <a:spcPts val="0"/>
                </a:spcAft>
                <a:defRPr/>
              </a:pPr>
              <a:endParaRPr lang="en-US" sz="900">
                <a:solidFill>
                  <a:schemeClr val="tx1"/>
                </a:solidFill>
              </a:endParaRPr>
            </a:p>
          </p:txBody>
        </p:sp>
        <p:sp>
          <p:nvSpPr>
            <p:cNvPr id="41" name="MH_Other_6"/>
            <p:cNvSpPr>
              <a:spLocks noChangeAspect="1"/>
            </p:cNvSpPr>
            <p:nvPr>
              <p:custDataLst>
                <p:tags r:id="rId6"/>
              </p:custDataLst>
            </p:nvPr>
          </p:nvSpPr>
          <p:spPr bwMode="auto">
            <a:xfrm>
              <a:off x="3475038" y="4081463"/>
              <a:ext cx="1119187" cy="923925"/>
            </a:xfrm>
            <a:custGeom>
              <a:avLst/>
              <a:gdLst>
                <a:gd name="T0" fmla="*/ 1047 w 1067"/>
                <a:gd name="T1" fmla="*/ 245 h 881"/>
                <a:gd name="T2" fmla="*/ 1011 w 1067"/>
                <a:gd name="T3" fmla="*/ 244 h 881"/>
                <a:gd name="T4" fmla="*/ 956 w 1067"/>
                <a:gd name="T5" fmla="*/ 238 h 881"/>
                <a:gd name="T6" fmla="*/ 904 w 1067"/>
                <a:gd name="T7" fmla="*/ 229 h 881"/>
                <a:gd name="T8" fmla="*/ 871 w 1067"/>
                <a:gd name="T9" fmla="*/ 220 h 881"/>
                <a:gd name="T10" fmla="*/ 838 w 1067"/>
                <a:gd name="T11" fmla="*/ 210 h 881"/>
                <a:gd name="T12" fmla="*/ 789 w 1067"/>
                <a:gd name="T13" fmla="*/ 191 h 881"/>
                <a:gd name="T14" fmla="*/ 758 w 1067"/>
                <a:gd name="T15" fmla="*/ 177 h 881"/>
                <a:gd name="T16" fmla="*/ 728 w 1067"/>
                <a:gd name="T17" fmla="*/ 160 h 881"/>
                <a:gd name="T18" fmla="*/ 699 w 1067"/>
                <a:gd name="T19" fmla="*/ 142 h 881"/>
                <a:gd name="T20" fmla="*/ 671 w 1067"/>
                <a:gd name="T21" fmla="*/ 123 h 881"/>
                <a:gd name="T22" fmla="*/ 643 w 1067"/>
                <a:gd name="T23" fmla="*/ 103 h 881"/>
                <a:gd name="T24" fmla="*/ 617 w 1067"/>
                <a:gd name="T25" fmla="*/ 81 h 881"/>
                <a:gd name="T26" fmla="*/ 593 w 1067"/>
                <a:gd name="T27" fmla="*/ 58 h 881"/>
                <a:gd name="T28" fmla="*/ 558 w 1067"/>
                <a:gd name="T29" fmla="*/ 20 h 881"/>
                <a:gd name="T30" fmla="*/ 0 w 1067"/>
                <a:gd name="T31" fmla="*/ 339 h 881"/>
                <a:gd name="T32" fmla="*/ 34 w 1067"/>
                <a:gd name="T33" fmla="*/ 385 h 881"/>
                <a:gd name="T34" fmla="*/ 69 w 1067"/>
                <a:gd name="T35" fmla="*/ 428 h 881"/>
                <a:gd name="T36" fmla="*/ 119 w 1067"/>
                <a:gd name="T37" fmla="*/ 485 h 881"/>
                <a:gd name="T38" fmla="*/ 145 w 1067"/>
                <a:gd name="T39" fmla="*/ 511 h 881"/>
                <a:gd name="T40" fmla="*/ 173 w 1067"/>
                <a:gd name="T41" fmla="*/ 537 h 881"/>
                <a:gd name="T42" fmla="*/ 201 w 1067"/>
                <a:gd name="T43" fmla="*/ 562 h 881"/>
                <a:gd name="T44" fmla="*/ 229 w 1067"/>
                <a:gd name="T45" fmla="*/ 587 h 881"/>
                <a:gd name="T46" fmla="*/ 273 w 1067"/>
                <a:gd name="T47" fmla="*/ 621 h 881"/>
                <a:gd name="T48" fmla="*/ 303 w 1067"/>
                <a:gd name="T49" fmla="*/ 645 h 881"/>
                <a:gd name="T50" fmla="*/ 351 w 1067"/>
                <a:gd name="T51" fmla="*/ 676 h 881"/>
                <a:gd name="T52" fmla="*/ 415 w 1067"/>
                <a:gd name="T53" fmla="*/ 715 h 881"/>
                <a:gd name="T54" fmla="*/ 481 w 1067"/>
                <a:gd name="T55" fmla="*/ 750 h 881"/>
                <a:gd name="T56" fmla="*/ 551 w 1067"/>
                <a:gd name="T57" fmla="*/ 782 h 881"/>
                <a:gd name="T58" fmla="*/ 604 w 1067"/>
                <a:gd name="T59" fmla="*/ 803 h 881"/>
                <a:gd name="T60" fmla="*/ 640 w 1067"/>
                <a:gd name="T61" fmla="*/ 816 h 881"/>
                <a:gd name="T62" fmla="*/ 696 w 1067"/>
                <a:gd name="T63" fmla="*/ 833 h 881"/>
                <a:gd name="T64" fmla="*/ 771 w 1067"/>
                <a:gd name="T65" fmla="*/ 852 h 881"/>
                <a:gd name="T66" fmla="*/ 829 w 1067"/>
                <a:gd name="T67" fmla="*/ 863 h 881"/>
                <a:gd name="T68" fmla="*/ 887 w 1067"/>
                <a:gd name="T69" fmla="*/ 871 h 881"/>
                <a:gd name="T70" fmla="*/ 946 w 1067"/>
                <a:gd name="T71" fmla="*/ 877 h 881"/>
                <a:gd name="T72" fmla="*/ 987 w 1067"/>
                <a:gd name="T73" fmla="*/ 880 h 881"/>
                <a:gd name="T74" fmla="*/ 1027 w 1067"/>
                <a:gd name="T75" fmla="*/ 881 h 881"/>
                <a:gd name="T76" fmla="*/ 1067 w 1067"/>
                <a:gd name="T77" fmla="*/ 881 h 881"/>
                <a:gd name="T78" fmla="*/ 1065 w 1067"/>
                <a:gd name="T79" fmla="*/ 244 h 8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67" h="881">
                  <a:moveTo>
                    <a:pt x="1065" y="244"/>
                  </a:moveTo>
                  <a:lnTo>
                    <a:pt x="1047" y="245"/>
                  </a:lnTo>
                  <a:lnTo>
                    <a:pt x="1029" y="244"/>
                  </a:lnTo>
                  <a:lnTo>
                    <a:pt x="1011" y="244"/>
                  </a:lnTo>
                  <a:lnTo>
                    <a:pt x="975" y="241"/>
                  </a:lnTo>
                  <a:lnTo>
                    <a:pt x="956" y="238"/>
                  </a:lnTo>
                  <a:lnTo>
                    <a:pt x="939" y="236"/>
                  </a:lnTo>
                  <a:lnTo>
                    <a:pt x="904" y="229"/>
                  </a:lnTo>
                  <a:lnTo>
                    <a:pt x="887" y="225"/>
                  </a:lnTo>
                  <a:lnTo>
                    <a:pt x="871" y="220"/>
                  </a:lnTo>
                  <a:lnTo>
                    <a:pt x="854" y="215"/>
                  </a:lnTo>
                  <a:lnTo>
                    <a:pt x="838" y="210"/>
                  </a:lnTo>
                  <a:lnTo>
                    <a:pt x="804" y="198"/>
                  </a:lnTo>
                  <a:lnTo>
                    <a:pt x="789" y="191"/>
                  </a:lnTo>
                  <a:lnTo>
                    <a:pt x="773" y="184"/>
                  </a:lnTo>
                  <a:lnTo>
                    <a:pt x="758" y="177"/>
                  </a:lnTo>
                  <a:lnTo>
                    <a:pt x="743" y="169"/>
                  </a:lnTo>
                  <a:lnTo>
                    <a:pt x="728" y="160"/>
                  </a:lnTo>
                  <a:lnTo>
                    <a:pt x="713" y="151"/>
                  </a:lnTo>
                  <a:lnTo>
                    <a:pt x="699" y="142"/>
                  </a:lnTo>
                  <a:lnTo>
                    <a:pt x="685" y="133"/>
                  </a:lnTo>
                  <a:lnTo>
                    <a:pt x="671" y="123"/>
                  </a:lnTo>
                  <a:lnTo>
                    <a:pt x="657" y="113"/>
                  </a:lnTo>
                  <a:lnTo>
                    <a:pt x="643" y="103"/>
                  </a:lnTo>
                  <a:lnTo>
                    <a:pt x="630" y="92"/>
                  </a:lnTo>
                  <a:lnTo>
                    <a:pt x="617" y="81"/>
                  </a:lnTo>
                  <a:lnTo>
                    <a:pt x="605" y="69"/>
                  </a:lnTo>
                  <a:lnTo>
                    <a:pt x="593" y="58"/>
                  </a:lnTo>
                  <a:lnTo>
                    <a:pt x="581" y="45"/>
                  </a:lnTo>
                  <a:lnTo>
                    <a:pt x="558" y="20"/>
                  </a:lnTo>
                  <a:lnTo>
                    <a:pt x="177" y="0"/>
                  </a:lnTo>
                  <a:lnTo>
                    <a:pt x="0" y="339"/>
                  </a:lnTo>
                  <a:lnTo>
                    <a:pt x="23" y="370"/>
                  </a:lnTo>
                  <a:lnTo>
                    <a:pt x="34" y="385"/>
                  </a:lnTo>
                  <a:lnTo>
                    <a:pt x="46" y="399"/>
                  </a:lnTo>
                  <a:lnTo>
                    <a:pt x="69" y="428"/>
                  </a:lnTo>
                  <a:lnTo>
                    <a:pt x="94" y="456"/>
                  </a:lnTo>
                  <a:lnTo>
                    <a:pt x="119" y="485"/>
                  </a:lnTo>
                  <a:lnTo>
                    <a:pt x="132" y="498"/>
                  </a:lnTo>
                  <a:lnTo>
                    <a:pt x="145" y="511"/>
                  </a:lnTo>
                  <a:lnTo>
                    <a:pt x="159" y="524"/>
                  </a:lnTo>
                  <a:lnTo>
                    <a:pt x="173" y="537"/>
                  </a:lnTo>
                  <a:lnTo>
                    <a:pt x="187" y="550"/>
                  </a:lnTo>
                  <a:lnTo>
                    <a:pt x="201" y="562"/>
                  </a:lnTo>
                  <a:lnTo>
                    <a:pt x="215" y="575"/>
                  </a:lnTo>
                  <a:lnTo>
                    <a:pt x="229" y="587"/>
                  </a:lnTo>
                  <a:lnTo>
                    <a:pt x="258" y="610"/>
                  </a:lnTo>
                  <a:lnTo>
                    <a:pt x="273" y="621"/>
                  </a:lnTo>
                  <a:lnTo>
                    <a:pt x="288" y="633"/>
                  </a:lnTo>
                  <a:lnTo>
                    <a:pt x="303" y="645"/>
                  </a:lnTo>
                  <a:lnTo>
                    <a:pt x="319" y="655"/>
                  </a:lnTo>
                  <a:lnTo>
                    <a:pt x="351" y="676"/>
                  </a:lnTo>
                  <a:lnTo>
                    <a:pt x="383" y="696"/>
                  </a:lnTo>
                  <a:lnTo>
                    <a:pt x="415" y="715"/>
                  </a:lnTo>
                  <a:lnTo>
                    <a:pt x="448" y="733"/>
                  </a:lnTo>
                  <a:lnTo>
                    <a:pt x="481" y="750"/>
                  </a:lnTo>
                  <a:lnTo>
                    <a:pt x="517" y="766"/>
                  </a:lnTo>
                  <a:lnTo>
                    <a:pt x="551" y="782"/>
                  </a:lnTo>
                  <a:lnTo>
                    <a:pt x="586" y="796"/>
                  </a:lnTo>
                  <a:lnTo>
                    <a:pt x="604" y="803"/>
                  </a:lnTo>
                  <a:lnTo>
                    <a:pt x="622" y="810"/>
                  </a:lnTo>
                  <a:lnTo>
                    <a:pt x="640" y="816"/>
                  </a:lnTo>
                  <a:lnTo>
                    <a:pt x="659" y="822"/>
                  </a:lnTo>
                  <a:lnTo>
                    <a:pt x="696" y="833"/>
                  </a:lnTo>
                  <a:lnTo>
                    <a:pt x="733" y="843"/>
                  </a:lnTo>
                  <a:lnTo>
                    <a:pt x="771" y="852"/>
                  </a:lnTo>
                  <a:lnTo>
                    <a:pt x="810" y="859"/>
                  </a:lnTo>
                  <a:lnTo>
                    <a:pt x="829" y="863"/>
                  </a:lnTo>
                  <a:lnTo>
                    <a:pt x="848" y="866"/>
                  </a:lnTo>
                  <a:lnTo>
                    <a:pt x="887" y="871"/>
                  </a:lnTo>
                  <a:lnTo>
                    <a:pt x="926" y="876"/>
                  </a:lnTo>
                  <a:lnTo>
                    <a:pt x="946" y="877"/>
                  </a:lnTo>
                  <a:lnTo>
                    <a:pt x="967" y="879"/>
                  </a:lnTo>
                  <a:lnTo>
                    <a:pt x="987" y="880"/>
                  </a:lnTo>
                  <a:lnTo>
                    <a:pt x="1007" y="881"/>
                  </a:lnTo>
                  <a:lnTo>
                    <a:pt x="1027" y="881"/>
                  </a:lnTo>
                  <a:lnTo>
                    <a:pt x="1047" y="881"/>
                  </a:lnTo>
                  <a:lnTo>
                    <a:pt x="1067" y="881"/>
                  </a:lnTo>
                  <a:lnTo>
                    <a:pt x="865" y="540"/>
                  </a:lnTo>
                  <a:lnTo>
                    <a:pt x="1065" y="244"/>
                  </a:lnTo>
                  <a:close/>
                </a:path>
              </a:pathLst>
            </a:custGeom>
            <a:solidFill>
              <a:schemeClr val="accent5"/>
            </a:solidFill>
            <a:ln w="3175">
              <a:noFill/>
            </a:ln>
            <a:effectLs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20000"/>
                </a:lnSpc>
                <a:spcBef>
                  <a:spcPts val="0"/>
                </a:spcBef>
                <a:spcAft>
                  <a:spcPts val="0"/>
                </a:spcAft>
                <a:defRPr/>
              </a:pPr>
              <a:endParaRPr lang="en-US" sz="900">
                <a:solidFill>
                  <a:schemeClr val="tx1"/>
                </a:solidFill>
              </a:endParaRPr>
            </a:p>
          </p:txBody>
        </p:sp>
        <p:sp>
          <p:nvSpPr>
            <p:cNvPr id="42" name="MH_Title_1"/>
            <p:cNvSpPr txBox="1">
              <a:spLocks noChangeArrowheads="1"/>
            </p:cNvSpPr>
            <p:nvPr>
              <p:custDataLst>
                <p:tags r:id="rId7"/>
              </p:custDataLst>
            </p:nvPr>
          </p:nvSpPr>
          <p:spPr bwMode="auto">
            <a:xfrm>
              <a:off x="3922713" y="3402013"/>
              <a:ext cx="1295400" cy="50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normAutofit fontScale="55000" lnSpcReduction="20000"/>
            </a:bodyP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ctr" eaLnBrk="1" hangingPunct="1">
                <a:spcBef>
                  <a:spcPct val="0"/>
                </a:spcBef>
                <a:buFontTx/>
                <a:buNone/>
                <a:defRPr/>
              </a:pPr>
              <a:r>
                <a:rPr lang="zh-CN" altLang="en-US" sz="2800" dirty="0">
                  <a:latin typeface="+mn-lt"/>
                  <a:ea typeface="+mn-ea"/>
                </a:rPr>
                <a:t>此图示</a:t>
              </a:r>
              <a:endParaRPr lang="en-US" altLang="zh-CN" sz="2800" dirty="0">
                <a:latin typeface="+mn-lt"/>
                <a:ea typeface="+mn-ea"/>
              </a:endParaRPr>
            </a:p>
            <a:p>
              <a:pPr algn="ctr" eaLnBrk="1" hangingPunct="1">
                <a:spcBef>
                  <a:spcPct val="0"/>
                </a:spcBef>
                <a:buFontTx/>
                <a:buNone/>
                <a:defRPr/>
              </a:pPr>
              <a:r>
                <a:rPr lang="zh-CN" altLang="en-US" sz="2800" dirty="0">
                  <a:latin typeface="+mn-lt"/>
                  <a:ea typeface="+mn-ea"/>
                </a:rPr>
                <a:t>仅为示例</a:t>
              </a:r>
            </a:p>
          </p:txBody>
        </p:sp>
      </p:grpSp>
    </p:spTree>
    <p:extLst>
      <p:ext uri="{BB962C8B-B14F-4D97-AF65-F5344CB8AC3E}">
        <p14:creationId xmlns:p14="http://schemas.microsoft.com/office/powerpoint/2010/main" val="1620705159"/>
      </p:ext>
    </p:extLst>
  </p:cSld>
  <p:clrMapOvr>
    <a:masterClrMapping/>
  </p:clrMapOvr>
  <mc:AlternateContent xmlns:mc="http://schemas.openxmlformats.org/markup-compatibility/2006" xmlns:p14="http://schemas.microsoft.com/office/powerpoint/2010/main">
    <mc:Choice Requires="p14">
      <p:transition spd="slow" p14:dur="2000" advTm="361"/>
    </mc:Choice>
    <mc:Fallback xmlns="">
      <p:transition spd="slow" advTm="361"/>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2888856" y="2768022"/>
            <a:ext cx="6069027" cy="3269183"/>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标题 2"/>
          <p:cNvSpPr>
            <a:spLocks noGrp="1"/>
          </p:cNvSpPr>
          <p:nvPr>
            <p:ph type="title"/>
          </p:nvPr>
        </p:nvSpPr>
        <p:spPr/>
        <p:txBody>
          <a:bodyPr/>
          <a:lstStyle/>
          <a:p>
            <a:r>
              <a:rPr lang="zh-CN" altLang="en-US" dirty="0"/>
              <a:t>可使用</a:t>
            </a:r>
            <a:r>
              <a:rPr lang="en-US" altLang="zh-CN" dirty="0"/>
              <a:t>VI</a:t>
            </a:r>
            <a:r>
              <a:rPr lang="zh-CN" altLang="en-US" dirty="0"/>
              <a:t>辅助图形</a:t>
            </a:r>
          </a:p>
        </p:txBody>
      </p:sp>
      <p:sp>
        <p:nvSpPr>
          <p:cNvPr id="5" name="Freeform 10"/>
          <p:cNvSpPr>
            <a:spLocks noChangeAspect="1"/>
          </p:cNvSpPr>
          <p:nvPr userDrawn="1"/>
        </p:nvSpPr>
        <p:spPr bwMode="auto">
          <a:xfrm>
            <a:off x="3139374" y="1937425"/>
            <a:ext cx="752895" cy="306949"/>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r>
              <a:rPr lang="en-US" altLang="zh-CN" sz="2000" b="1" dirty="0">
                <a:solidFill>
                  <a:schemeClr val="bg1"/>
                </a:solidFill>
              </a:rPr>
              <a:t>1</a:t>
            </a:r>
            <a:endParaRPr lang="zh-CN" altLang="en-US" sz="2000" b="1" dirty="0">
              <a:solidFill>
                <a:schemeClr val="bg1"/>
              </a:solidFill>
            </a:endParaRPr>
          </a:p>
        </p:txBody>
      </p:sp>
      <p:sp>
        <p:nvSpPr>
          <p:cNvPr id="11" name="文本框 10"/>
          <p:cNvSpPr txBox="1"/>
          <p:nvPr/>
        </p:nvSpPr>
        <p:spPr>
          <a:xfrm>
            <a:off x="494024" y="1875043"/>
            <a:ext cx="2723951" cy="369332"/>
          </a:xfrm>
          <a:prstGeom prst="rect">
            <a:avLst/>
          </a:prstGeom>
          <a:noFill/>
        </p:spPr>
        <p:txBody>
          <a:bodyPr wrap="none" rtlCol="0">
            <a:spAutoFit/>
          </a:bodyPr>
          <a:lstStyle/>
          <a:p>
            <a:r>
              <a:rPr lang="zh-CN" altLang="en-US" dirty="0"/>
              <a:t>可作为</a:t>
            </a:r>
            <a:r>
              <a:rPr lang="en-US" altLang="zh-CN" dirty="0"/>
              <a:t>ICON</a:t>
            </a:r>
            <a:r>
              <a:rPr lang="zh-CN" altLang="en-US" dirty="0"/>
              <a:t>或形状，如：</a:t>
            </a:r>
          </a:p>
        </p:txBody>
      </p:sp>
      <p:sp>
        <p:nvSpPr>
          <p:cNvPr id="12" name="文本框 11"/>
          <p:cNvSpPr txBox="1"/>
          <p:nvPr/>
        </p:nvSpPr>
        <p:spPr>
          <a:xfrm>
            <a:off x="494024" y="2699082"/>
            <a:ext cx="2243499" cy="369332"/>
          </a:xfrm>
          <a:prstGeom prst="rect">
            <a:avLst/>
          </a:prstGeom>
          <a:noFill/>
        </p:spPr>
        <p:txBody>
          <a:bodyPr wrap="none" rtlCol="0">
            <a:spAutoFit/>
          </a:bodyPr>
          <a:lstStyle/>
          <a:p>
            <a:r>
              <a:rPr lang="zh-CN" altLang="en-US" dirty="0"/>
              <a:t>可作为分割线，如：</a:t>
            </a:r>
          </a:p>
        </p:txBody>
      </p:sp>
      <p:sp>
        <p:nvSpPr>
          <p:cNvPr id="14" name="文本框 13"/>
          <p:cNvSpPr txBox="1"/>
          <p:nvPr/>
        </p:nvSpPr>
        <p:spPr>
          <a:xfrm>
            <a:off x="3329483" y="3022586"/>
            <a:ext cx="1193965" cy="369332"/>
          </a:xfrm>
          <a:prstGeom prst="rect">
            <a:avLst/>
          </a:prstGeom>
          <a:noFill/>
        </p:spPr>
        <p:txBody>
          <a:bodyPr wrap="square" rtlCol="0">
            <a:spAutoFit/>
          </a:bodyPr>
          <a:lstStyle/>
          <a:p>
            <a:r>
              <a:rPr lang="zh-CN" altLang="en-US" dirty="0"/>
              <a:t>文字内容</a:t>
            </a:r>
          </a:p>
        </p:txBody>
      </p:sp>
      <p:sp>
        <p:nvSpPr>
          <p:cNvPr id="15" name="文本框 14"/>
          <p:cNvSpPr txBox="1"/>
          <p:nvPr/>
        </p:nvSpPr>
        <p:spPr>
          <a:xfrm>
            <a:off x="6225798" y="3022586"/>
            <a:ext cx="1380830" cy="369332"/>
          </a:xfrm>
          <a:prstGeom prst="rect">
            <a:avLst/>
          </a:prstGeom>
          <a:noFill/>
        </p:spPr>
        <p:txBody>
          <a:bodyPr wrap="square" rtlCol="0">
            <a:spAutoFit/>
          </a:bodyPr>
          <a:lstStyle/>
          <a:p>
            <a:r>
              <a:rPr lang="zh-CN" altLang="en-US" dirty="0"/>
              <a:t>文字内容</a:t>
            </a:r>
          </a:p>
        </p:txBody>
      </p:sp>
      <p:sp>
        <p:nvSpPr>
          <p:cNvPr id="19" name="文本框 18"/>
          <p:cNvSpPr txBox="1"/>
          <p:nvPr/>
        </p:nvSpPr>
        <p:spPr>
          <a:xfrm>
            <a:off x="3329483" y="3463936"/>
            <a:ext cx="1193965" cy="369332"/>
          </a:xfrm>
          <a:prstGeom prst="rect">
            <a:avLst/>
          </a:prstGeom>
          <a:noFill/>
        </p:spPr>
        <p:txBody>
          <a:bodyPr wrap="square" rtlCol="0">
            <a:spAutoFit/>
          </a:bodyPr>
          <a:lstStyle/>
          <a:p>
            <a:r>
              <a:rPr lang="zh-CN" altLang="en-US" dirty="0"/>
              <a:t>文字内容</a:t>
            </a:r>
          </a:p>
        </p:txBody>
      </p:sp>
      <p:sp>
        <p:nvSpPr>
          <p:cNvPr id="20" name="文本框 19"/>
          <p:cNvSpPr txBox="1"/>
          <p:nvPr/>
        </p:nvSpPr>
        <p:spPr>
          <a:xfrm>
            <a:off x="6225798" y="3463936"/>
            <a:ext cx="1380830" cy="369332"/>
          </a:xfrm>
          <a:prstGeom prst="rect">
            <a:avLst/>
          </a:prstGeom>
          <a:noFill/>
        </p:spPr>
        <p:txBody>
          <a:bodyPr wrap="square" rtlCol="0">
            <a:spAutoFit/>
          </a:bodyPr>
          <a:lstStyle/>
          <a:p>
            <a:r>
              <a:rPr lang="zh-CN" altLang="en-US" dirty="0"/>
              <a:t>文字内容</a:t>
            </a:r>
          </a:p>
        </p:txBody>
      </p:sp>
      <p:sp>
        <p:nvSpPr>
          <p:cNvPr id="21" name="文本框 20"/>
          <p:cNvSpPr txBox="1"/>
          <p:nvPr/>
        </p:nvSpPr>
        <p:spPr>
          <a:xfrm>
            <a:off x="3329483" y="3905286"/>
            <a:ext cx="1193965" cy="369332"/>
          </a:xfrm>
          <a:prstGeom prst="rect">
            <a:avLst/>
          </a:prstGeom>
          <a:noFill/>
        </p:spPr>
        <p:txBody>
          <a:bodyPr wrap="square" rtlCol="0">
            <a:spAutoFit/>
          </a:bodyPr>
          <a:lstStyle/>
          <a:p>
            <a:r>
              <a:rPr lang="zh-CN" altLang="en-US" dirty="0"/>
              <a:t>文字内容</a:t>
            </a:r>
          </a:p>
        </p:txBody>
      </p:sp>
      <p:sp>
        <p:nvSpPr>
          <p:cNvPr id="22" name="文本框 21"/>
          <p:cNvSpPr txBox="1"/>
          <p:nvPr/>
        </p:nvSpPr>
        <p:spPr>
          <a:xfrm>
            <a:off x="6225798" y="3905286"/>
            <a:ext cx="1380830" cy="369332"/>
          </a:xfrm>
          <a:prstGeom prst="rect">
            <a:avLst/>
          </a:prstGeom>
          <a:noFill/>
        </p:spPr>
        <p:txBody>
          <a:bodyPr wrap="square" rtlCol="0">
            <a:spAutoFit/>
          </a:bodyPr>
          <a:lstStyle/>
          <a:p>
            <a:r>
              <a:rPr lang="zh-CN" altLang="en-US" dirty="0"/>
              <a:t>文字内容</a:t>
            </a:r>
          </a:p>
        </p:txBody>
      </p:sp>
      <p:sp>
        <p:nvSpPr>
          <p:cNvPr id="23" name="文本框 22"/>
          <p:cNvSpPr txBox="1"/>
          <p:nvPr/>
        </p:nvSpPr>
        <p:spPr>
          <a:xfrm>
            <a:off x="3329483" y="4346636"/>
            <a:ext cx="1193965" cy="369332"/>
          </a:xfrm>
          <a:prstGeom prst="rect">
            <a:avLst/>
          </a:prstGeom>
          <a:noFill/>
        </p:spPr>
        <p:txBody>
          <a:bodyPr wrap="square" rtlCol="0">
            <a:spAutoFit/>
          </a:bodyPr>
          <a:lstStyle/>
          <a:p>
            <a:r>
              <a:rPr lang="zh-CN" altLang="en-US" dirty="0"/>
              <a:t>文字内容</a:t>
            </a:r>
          </a:p>
        </p:txBody>
      </p:sp>
      <p:sp>
        <p:nvSpPr>
          <p:cNvPr id="24" name="文本框 23"/>
          <p:cNvSpPr txBox="1"/>
          <p:nvPr/>
        </p:nvSpPr>
        <p:spPr>
          <a:xfrm>
            <a:off x="6225798" y="4346636"/>
            <a:ext cx="1380830" cy="369332"/>
          </a:xfrm>
          <a:prstGeom prst="rect">
            <a:avLst/>
          </a:prstGeom>
          <a:noFill/>
        </p:spPr>
        <p:txBody>
          <a:bodyPr wrap="square" rtlCol="0">
            <a:spAutoFit/>
          </a:bodyPr>
          <a:lstStyle/>
          <a:p>
            <a:r>
              <a:rPr lang="zh-CN" altLang="en-US" dirty="0"/>
              <a:t>文字内容</a:t>
            </a:r>
          </a:p>
        </p:txBody>
      </p:sp>
      <p:sp>
        <p:nvSpPr>
          <p:cNvPr id="25" name="文本框 24"/>
          <p:cNvSpPr txBox="1"/>
          <p:nvPr/>
        </p:nvSpPr>
        <p:spPr>
          <a:xfrm>
            <a:off x="3329483" y="4787986"/>
            <a:ext cx="1193965" cy="369332"/>
          </a:xfrm>
          <a:prstGeom prst="rect">
            <a:avLst/>
          </a:prstGeom>
          <a:noFill/>
        </p:spPr>
        <p:txBody>
          <a:bodyPr wrap="square" rtlCol="0">
            <a:spAutoFit/>
          </a:bodyPr>
          <a:lstStyle/>
          <a:p>
            <a:r>
              <a:rPr lang="zh-CN" altLang="en-US" dirty="0"/>
              <a:t>文字内容</a:t>
            </a:r>
          </a:p>
        </p:txBody>
      </p:sp>
      <p:sp>
        <p:nvSpPr>
          <p:cNvPr id="26" name="文本框 25"/>
          <p:cNvSpPr txBox="1"/>
          <p:nvPr/>
        </p:nvSpPr>
        <p:spPr>
          <a:xfrm>
            <a:off x="6225798" y="4787986"/>
            <a:ext cx="1380830" cy="369332"/>
          </a:xfrm>
          <a:prstGeom prst="rect">
            <a:avLst/>
          </a:prstGeom>
          <a:noFill/>
        </p:spPr>
        <p:txBody>
          <a:bodyPr wrap="square" rtlCol="0">
            <a:spAutoFit/>
          </a:bodyPr>
          <a:lstStyle/>
          <a:p>
            <a:r>
              <a:rPr lang="zh-CN" altLang="en-US" dirty="0"/>
              <a:t>文字内容</a:t>
            </a:r>
          </a:p>
        </p:txBody>
      </p:sp>
      <p:sp>
        <p:nvSpPr>
          <p:cNvPr id="27" name="文本框 26"/>
          <p:cNvSpPr txBox="1"/>
          <p:nvPr/>
        </p:nvSpPr>
        <p:spPr>
          <a:xfrm>
            <a:off x="3329483" y="5229336"/>
            <a:ext cx="1193965" cy="369332"/>
          </a:xfrm>
          <a:prstGeom prst="rect">
            <a:avLst/>
          </a:prstGeom>
          <a:noFill/>
        </p:spPr>
        <p:txBody>
          <a:bodyPr wrap="square" rtlCol="0">
            <a:spAutoFit/>
          </a:bodyPr>
          <a:lstStyle/>
          <a:p>
            <a:r>
              <a:rPr lang="zh-CN" altLang="en-US" dirty="0"/>
              <a:t>文字内容</a:t>
            </a:r>
          </a:p>
        </p:txBody>
      </p:sp>
      <p:sp>
        <p:nvSpPr>
          <p:cNvPr id="28" name="文本框 27"/>
          <p:cNvSpPr txBox="1"/>
          <p:nvPr/>
        </p:nvSpPr>
        <p:spPr>
          <a:xfrm>
            <a:off x="6225798" y="5229336"/>
            <a:ext cx="1380830" cy="369332"/>
          </a:xfrm>
          <a:prstGeom prst="rect">
            <a:avLst/>
          </a:prstGeom>
          <a:noFill/>
        </p:spPr>
        <p:txBody>
          <a:bodyPr wrap="square" rtlCol="0">
            <a:spAutoFit/>
          </a:bodyPr>
          <a:lstStyle/>
          <a:p>
            <a:r>
              <a:rPr lang="zh-CN" altLang="en-US" dirty="0"/>
              <a:t>文字内容</a:t>
            </a:r>
          </a:p>
        </p:txBody>
      </p:sp>
      <p:sp>
        <p:nvSpPr>
          <p:cNvPr id="29" name="Freeform 10"/>
          <p:cNvSpPr>
            <a:spLocks noChangeAspect="1"/>
          </p:cNvSpPr>
          <p:nvPr/>
        </p:nvSpPr>
        <p:spPr bwMode="auto">
          <a:xfrm>
            <a:off x="4232135" y="1850742"/>
            <a:ext cx="1295869" cy="528315"/>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r>
              <a:rPr lang="zh-CN" altLang="en-US" sz="2000" b="1" dirty="0">
                <a:solidFill>
                  <a:schemeClr val="bg1"/>
                </a:solidFill>
              </a:rPr>
              <a:t>注：</a:t>
            </a:r>
          </a:p>
        </p:txBody>
      </p:sp>
      <p:pic>
        <p:nvPicPr>
          <p:cNvPr id="2" name="图片 1"/>
          <p:cNvPicPr>
            <a:picLocks noChangeAspect="1"/>
          </p:cNvPicPr>
          <p:nvPr/>
        </p:nvPicPr>
        <p:blipFill>
          <a:blip r:embed="rId2"/>
          <a:stretch>
            <a:fillRect/>
          </a:stretch>
        </p:blipFill>
        <p:spPr>
          <a:xfrm rot="5400000" flipH="1" flipV="1">
            <a:off x="4455455" y="4299836"/>
            <a:ext cx="2842228" cy="93600"/>
          </a:xfrm>
          <a:prstGeom prst="rect">
            <a:avLst/>
          </a:prstGeom>
        </p:spPr>
      </p:pic>
    </p:spTree>
    <p:extLst>
      <p:ext uri="{BB962C8B-B14F-4D97-AF65-F5344CB8AC3E}">
        <p14:creationId xmlns:p14="http://schemas.microsoft.com/office/powerpoint/2010/main" val="2870202382"/>
      </p:ext>
    </p:extLst>
  </p:cSld>
  <p:clrMapOvr>
    <a:masterClrMapping/>
  </p:clrMapOvr>
  <mc:AlternateContent xmlns:mc="http://schemas.openxmlformats.org/markup-compatibility/2006" xmlns:p14="http://schemas.microsoft.com/office/powerpoint/2010/main">
    <mc:Choice Requires="p14">
      <p:transition spd="slow" p14:dur="2000" advTm="378"/>
    </mc:Choice>
    <mc:Fallback xmlns="">
      <p:transition spd="slow" advTm="378"/>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solidFill>
                  <a:srgbClr val="C9151E"/>
                </a:solidFill>
                <a:latin typeface="微软雅黑" panose="020B0503020204020204" pitchFamily="34" charset="-122"/>
                <a:ea typeface="微软雅黑" panose="020B0503020204020204" pitchFamily="34" charset="-122"/>
              </a:rPr>
              <a:t>目录 </a:t>
            </a:r>
            <a:r>
              <a:rPr lang="en-US" altLang="zh-CN" dirty="0">
                <a:solidFill>
                  <a:srgbClr val="C9151E"/>
                </a:solidFill>
                <a:latin typeface="微软雅黑" panose="020B0503020204020204" pitchFamily="34" charset="-122"/>
                <a:ea typeface="微软雅黑" panose="020B0503020204020204" pitchFamily="34" charset="-122"/>
              </a:rPr>
              <a:t>Contents</a:t>
            </a:r>
            <a:endParaRPr lang="zh-CN" altLang="en-US" dirty="0">
              <a:solidFill>
                <a:srgbClr val="C9151E"/>
              </a:solidFill>
              <a:latin typeface="微软雅黑" panose="020B0503020204020204" pitchFamily="34" charset="-122"/>
              <a:ea typeface="微软雅黑" panose="020B0503020204020204" pitchFamily="34" charset="-122"/>
            </a:endParaRPr>
          </a:p>
        </p:txBody>
      </p:sp>
      <p:sp>
        <p:nvSpPr>
          <p:cNvPr id="4" name="Freeform 10"/>
          <p:cNvSpPr>
            <a:spLocks/>
          </p:cNvSpPr>
          <p:nvPr userDrawn="1"/>
        </p:nvSpPr>
        <p:spPr bwMode="auto">
          <a:xfrm>
            <a:off x="1841535" y="1367357"/>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5" name="文本框 4"/>
          <p:cNvSpPr txBox="1"/>
          <p:nvPr userDrawn="1"/>
        </p:nvSpPr>
        <p:spPr>
          <a:xfrm>
            <a:off x="2071646" y="1303550"/>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a:stCxn id="4" idx="6"/>
          </p:cNvCxnSpPr>
          <p:nvPr/>
        </p:nvCxnSpPr>
        <p:spPr>
          <a:xfrm>
            <a:off x="2534033" y="1711215"/>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2915073" y="1274734"/>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说明</a:t>
            </a:r>
          </a:p>
        </p:txBody>
      </p:sp>
      <p:sp>
        <p:nvSpPr>
          <p:cNvPr id="13" name="Freeform 10"/>
          <p:cNvSpPr>
            <a:spLocks/>
          </p:cNvSpPr>
          <p:nvPr userDrawn="1"/>
        </p:nvSpPr>
        <p:spPr bwMode="auto">
          <a:xfrm>
            <a:off x="1841535" y="2287330"/>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4" name="文本框 13"/>
          <p:cNvSpPr txBox="1"/>
          <p:nvPr userDrawn="1"/>
        </p:nvSpPr>
        <p:spPr>
          <a:xfrm>
            <a:off x="2071646" y="2223523"/>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15" name="直接连接符 14"/>
          <p:cNvCxnSpPr>
            <a:stCxn id="13" idx="6"/>
          </p:cNvCxnSpPr>
          <p:nvPr/>
        </p:nvCxnSpPr>
        <p:spPr>
          <a:xfrm>
            <a:off x="2534033" y="2631188"/>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2915073" y="2194707"/>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无页码版式</a:t>
            </a:r>
          </a:p>
        </p:txBody>
      </p:sp>
      <p:sp>
        <p:nvSpPr>
          <p:cNvPr id="18" name="Freeform 10"/>
          <p:cNvSpPr>
            <a:spLocks/>
          </p:cNvSpPr>
          <p:nvPr userDrawn="1"/>
        </p:nvSpPr>
        <p:spPr bwMode="auto">
          <a:xfrm>
            <a:off x="1841535" y="3207303"/>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9" name="文本框 18"/>
          <p:cNvSpPr txBox="1"/>
          <p:nvPr userDrawn="1"/>
        </p:nvSpPr>
        <p:spPr>
          <a:xfrm>
            <a:off x="2071646" y="3143496"/>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3</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0" name="直接连接符 19"/>
          <p:cNvCxnSpPr>
            <a:stCxn id="18" idx="6"/>
          </p:cNvCxnSpPr>
          <p:nvPr/>
        </p:nvCxnSpPr>
        <p:spPr>
          <a:xfrm>
            <a:off x="2534033" y="3551161"/>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2915073" y="3114680"/>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有页码版式</a:t>
            </a:r>
          </a:p>
        </p:txBody>
      </p:sp>
      <p:sp>
        <p:nvSpPr>
          <p:cNvPr id="23" name="Freeform 10"/>
          <p:cNvSpPr>
            <a:spLocks/>
          </p:cNvSpPr>
          <p:nvPr userDrawn="1"/>
        </p:nvSpPr>
        <p:spPr bwMode="auto">
          <a:xfrm>
            <a:off x="1841535" y="4127276"/>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24" name="文本框 23"/>
          <p:cNvSpPr txBox="1"/>
          <p:nvPr userDrawn="1"/>
        </p:nvSpPr>
        <p:spPr>
          <a:xfrm>
            <a:off x="2071646" y="4063469"/>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4</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5" name="直接连接符 24"/>
          <p:cNvCxnSpPr>
            <a:stCxn id="23" idx="6"/>
          </p:cNvCxnSpPr>
          <p:nvPr/>
        </p:nvCxnSpPr>
        <p:spPr>
          <a:xfrm>
            <a:off x="2534033" y="4471134"/>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2915073" y="4034653"/>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图形与配色</a:t>
            </a:r>
          </a:p>
        </p:txBody>
      </p:sp>
      <p:sp>
        <p:nvSpPr>
          <p:cNvPr id="33" name="Freeform 10"/>
          <p:cNvSpPr>
            <a:spLocks/>
          </p:cNvSpPr>
          <p:nvPr userDrawn="1"/>
        </p:nvSpPr>
        <p:spPr bwMode="auto">
          <a:xfrm>
            <a:off x="1841535" y="5047251"/>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34" name="文本框 33"/>
          <p:cNvSpPr txBox="1"/>
          <p:nvPr userDrawn="1"/>
        </p:nvSpPr>
        <p:spPr>
          <a:xfrm>
            <a:off x="2071646" y="4983444"/>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5</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35" name="直接连接符 34"/>
          <p:cNvCxnSpPr>
            <a:stCxn id="33" idx="6"/>
          </p:cNvCxnSpPr>
          <p:nvPr/>
        </p:nvCxnSpPr>
        <p:spPr>
          <a:xfrm>
            <a:off x="2534033" y="5391109"/>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2915073" y="4954628"/>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图片处理及排版</a:t>
            </a:r>
          </a:p>
        </p:txBody>
      </p:sp>
    </p:spTree>
    <p:extLst>
      <p:ext uri="{BB962C8B-B14F-4D97-AF65-F5344CB8AC3E}">
        <p14:creationId xmlns:p14="http://schemas.microsoft.com/office/powerpoint/2010/main" val="2085259256"/>
      </p:ext>
    </p:extLst>
  </p:cSld>
  <p:clrMapOvr>
    <a:masterClrMapping/>
  </p:clrMapOvr>
  <mc:AlternateContent xmlns:mc="http://schemas.openxmlformats.org/markup-compatibility/2006" xmlns:p14="http://schemas.microsoft.com/office/powerpoint/2010/main">
    <mc:Choice Requires="p14">
      <p:transition spd="slow" p14:dur="2000" advTm="305"/>
    </mc:Choice>
    <mc:Fallback xmlns="">
      <p:transition spd="slow" advTm="305"/>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4818197" y="3803257"/>
            <a:ext cx="3996000" cy="2679923"/>
          </a:xfrm>
          <a:prstGeom prst="rect">
            <a:avLst/>
          </a:prstGeom>
        </p:spPr>
      </p:pic>
      <p:pic>
        <p:nvPicPr>
          <p:cNvPr id="3" name="图片 2"/>
          <p:cNvPicPr>
            <a:picLocks/>
          </p:cNvPicPr>
          <p:nvPr/>
        </p:nvPicPr>
        <p:blipFill>
          <a:blip r:embed="rId3">
            <a:extLst>
              <a:ext uri="{28A0092B-C50C-407E-A947-70E740481C1C}">
                <a14:useLocalDpi xmlns:a14="http://schemas.microsoft.com/office/drawing/2010/main" val="0"/>
              </a:ext>
            </a:extLst>
          </a:blip>
          <a:stretch>
            <a:fillRect/>
          </a:stretch>
        </p:blipFill>
        <p:spPr>
          <a:xfrm>
            <a:off x="493496" y="914400"/>
            <a:ext cx="3996000" cy="2713591"/>
          </a:xfrm>
          <a:prstGeom prst="rect">
            <a:avLst/>
          </a:prstGeom>
        </p:spPr>
      </p:pic>
      <p:pic>
        <p:nvPicPr>
          <p:cNvPr id="8" name="图片 7"/>
          <p:cNvPicPr>
            <a:picLocks noChangeAspect="1"/>
          </p:cNvPicPr>
          <p:nvPr/>
        </p:nvPicPr>
        <p:blipFill rotWithShape="1">
          <a:blip r:embed="rId4" cstate="print">
            <a:extLst>
              <a:ext uri="{28A0092B-C50C-407E-A947-70E740481C1C}">
                <a14:useLocalDpi xmlns:a14="http://schemas.microsoft.com/office/drawing/2010/main" val="0"/>
              </a:ext>
            </a:extLst>
          </a:blip>
          <a:srcRect/>
          <a:stretch/>
        </p:blipFill>
        <p:spPr>
          <a:xfrm>
            <a:off x="610843" y="1017552"/>
            <a:ext cx="3761307" cy="2507538"/>
          </a:xfrm>
          <a:prstGeom prst="rect">
            <a:avLst/>
          </a:prstGeom>
        </p:spPr>
      </p:pic>
      <p:pic>
        <p:nvPicPr>
          <p:cNvPr id="9" name="图片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954377" y="3901399"/>
            <a:ext cx="3723640" cy="2483638"/>
          </a:xfrm>
          <a:prstGeom prst="rect">
            <a:avLst/>
          </a:prstGeom>
        </p:spPr>
      </p:pic>
      <p:sp>
        <p:nvSpPr>
          <p:cNvPr id="13" name="矩形 12"/>
          <p:cNvSpPr/>
          <p:nvPr/>
        </p:nvSpPr>
        <p:spPr>
          <a:xfrm>
            <a:off x="4811141" y="914400"/>
            <a:ext cx="3996000" cy="271359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p:cNvPicPr>
          <p:nvPr/>
        </p:nvPicPr>
        <p:blipFill>
          <a:blip r:embed="rId6">
            <a:extLst>
              <a:ext uri="{28A0092B-C50C-407E-A947-70E740481C1C}">
                <a14:useLocalDpi xmlns:a14="http://schemas.microsoft.com/office/drawing/2010/main" val="0"/>
              </a:ext>
            </a:extLst>
          </a:blip>
          <a:stretch>
            <a:fillRect/>
          </a:stretch>
        </p:blipFill>
        <p:spPr>
          <a:xfrm>
            <a:off x="4919141" y="994636"/>
            <a:ext cx="3780000" cy="2553119"/>
          </a:xfrm>
          <a:prstGeom prst="rect">
            <a:avLst/>
          </a:prstGeom>
        </p:spPr>
      </p:pic>
      <p:pic>
        <p:nvPicPr>
          <p:cNvPr id="14" name="图片 13"/>
          <p:cNvPicPr>
            <a:picLocks noChangeAspect="1"/>
          </p:cNvPicPr>
          <p:nvPr/>
        </p:nvPicPr>
        <p:blipFill rotWithShape="1">
          <a:blip r:embed="rId7" cstate="print">
            <a:extLst>
              <a:ext uri="{28A0092B-C50C-407E-A947-70E740481C1C}">
                <a14:useLocalDpi xmlns:a14="http://schemas.microsoft.com/office/drawing/2010/main" val="0"/>
              </a:ext>
            </a:extLst>
          </a:blip>
          <a:srcRect t="1655" b="1655"/>
          <a:stretch/>
        </p:blipFill>
        <p:spPr>
          <a:xfrm>
            <a:off x="5081141" y="1119195"/>
            <a:ext cx="3456000" cy="2304000"/>
          </a:xfrm>
          <a:prstGeom prst="rect">
            <a:avLst/>
          </a:prstGeom>
        </p:spPr>
      </p:pic>
      <p:sp>
        <p:nvSpPr>
          <p:cNvPr id="15" name="文本框 14"/>
          <p:cNvSpPr txBox="1"/>
          <p:nvPr/>
        </p:nvSpPr>
        <p:spPr>
          <a:xfrm>
            <a:off x="493497" y="4372969"/>
            <a:ext cx="4070411" cy="2314480"/>
          </a:xfrm>
          <a:prstGeom prst="rect">
            <a:avLst/>
          </a:prstGeom>
          <a:noFill/>
        </p:spPr>
        <p:txBody>
          <a:bodyPr wrap="square" rtlCol="0">
            <a:spAutoFit/>
          </a:bodyPr>
          <a:lstStyle/>
          <a:p>
            <a:pPr marL="285750" indent="-285750">
              <a:lnSpc>
                <a:spcPct val="120000"/>
              </a:lnSpc>
              <a:spcAft>
                <a:spcPts val="600"/>
              </a:spcAft>
              <a:buClr>
                <a:schemeClr val="accent1"/>
              </a:buClr>
              <a:buFont typeface="Arial" panose="020B0604020202020204" pitchFamily="34" charset="0"/>
              <a:buChar char="•"/>
            </a:pPr>
            <a:r>
              <a:rPr lang="zh-CN" altLang="en-US" sz="1600" dirty="0"/>
              <a:t>使用辅助图形增加图片边。</a:t>
            </a:r>
            <a:endParaRPr lang="en-US" altLang="zh-CN" sz="1600" dirty="0"/>
          </a:p>
          <a:p>
            <a:pPr marL="285750" indent="-285750">
              <a:lnSpc>
                <a:spcPct val="120000"/>
              </a:lnSpc>
              <a:spcAft>
                <a:spcPts val="200"/>
              </a:spcAft>
              <a:buClr>
                <a:schemeClr val="accent1"/>
              </a:buClr>
              <a:buFont typeface="Arial" panose="020B0604020202020204" pitchFamily="34" charset="0"/>
              <a:buChar char="•"/>
            </a:pPr>
            <a:r>
              <a:rPr lang="zh-CN" altLang="en-US" sz="1600" dirty="0"/>
              <a:t>本页图片处理的方式</a:t>
            </a:r>
            <a:r>
              <a:rPr lang="zh-CN" altLang="en-US" sz="1600" b="1" dirty="0">
                <a:solidFill>
                  <a:schemeClr val="accent1"/>
                </a:solidFill>
              </a:rPr>
              <a:t>仅供参考，非指定样式</a:t>
            </a:r>
            <a:r>
              <a:rPr lang="zh-CN" altLang="en-US" sz="1600" dirty="0"/>
              <a:t>。</a:t>
            </a:r>
            <a:endParaRPr lang="en-US" altLang="zh-CN" sz="1600" dirty="0"/>
          </a:p>
          <a:p>
            <a:pPr marL="285750" indent="-285750">
              <a:lnSpc>
                <a:spcPct val="120000"/>
              </a:lnSpc>
              <a:spcAft>
                <a:spcPts val="200"/>
              </a:spcAft>
              <a:buClr>
                <a:schemeClr val="accent1"/>
              </a:buClr>
              <a:buFont typeface="Arial" panose="020B0604020202020204" pitchFamily="34" charset="0"/>
              <a:buChar char="•"/>
            </a:pPr>
            <a:r>
              <a:rPr lang="zh-CN" altLang="en-US" sz="1600" dirty="0"/>
              <a:t>仅为方便使用，本页</a:t>
            </a:r>
            <a:r>
              <a:rPr lang="en-US" altLang="zh-CN" sz="1600" dirty="0"/>
              <a:t>PPT</a:t>
            </a:r>
            <a:r>
              <a:rPr lang="zh-CN" altLang="en-US" sz="1600" dirty="0"/>
              <a:t>中所有的图片均为</a:t>
            </a:r>
            <a:r>
              <a:rPr lang="en-US" altLang="zh-CN" sz="1600" dirty="0"/>
              <a:t>3:2</a:t>
            </a:r>
            <a:r>
              <a:rPr lang="zh-CN" altLang="en-US" sz="1600" dirty="0"/>
              <a:t>主流图片比例。如需更精确的</a:t>
            </a:r>
            <a:r>
              <a:rPr lang="en-US" altLang="zh-CN" sz="1600" dirty="0"/>
              <a:t>PPT</a:t>
            </a:r>
            <a:r>
              <a:rPr lang="zh-CN" altLang="en-US" sz="1600" dirty="0"/>
              <a:t>制作或其他设计，请根据设计标准对图片进行剪裁。</a:t>
            </a:r>
          </a:p>
        </p:txBody>
      </p:sp>
      <p:sp>
        <p:nvSpPr>
          <p:cNvPr id="25" name="Freeform 10"/>
          <p:cNvSpPr>
            <a:spLocks noChangeAspect="1"/>
          </p:cNvSpPr>
          <p:nvPr/>
        </p:nvSpPr>
        <p:spPr bwMode="auto">
          <a:xfrm>
            <a:off x="493496" y="3816404"/>
            <a:ext cx="1057691" cy="431212"/>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r>
              <a:rPr lang="zh-CN" altLang="en-US" sz="2000" b="1" dirty="0">
                <a:solidFill>
                  <a:schemeClr val="bg1"/>
                </a:solidFill>
              </a:rPr>
              <a:t>注：</a:t>
            </a:r>
          </a:p>
        </p:txBody>
      </p:sp>
    </p:spTree>
    <p:extLst>
      <p:ext uri="{BB962C8B-B14F-4D97-AF65-F5344CB8AC3E}">
        <p14:creationId xmlns:p14="http://schemas.microsoft.com/office/powerpoint/2010/main" val="3997683999"/>
      </p:ext>
    </p:extLst>
  </p:cSld>
  <p:clrMapOvr>
    <a:masterClrMapping/>
  </p:clrMapOvr>
  <p:transition spd="med" advTm="594">
    <p:push/>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latin typeface="+mn-ea"/>
                <a:ea typeface="+mn-ea"/>
              </a:rPr>
              <a:t>谢谢！</a:t>
            </a:r>
          </a:p>
        </p:txBody>
      </p:sp>
    </p:spTree>
    <p:extLst>
      <p:ext uri="{BB962C8B-B14F-4D97-AF65-F5344CB8AC3E}">
        <p14:creationId xmlns:p14="http://schemas.microsoft.com/office/powerpoint/2010/main" val="1362973645"/>
      </p:ext>
    </p:extLst>
  </p:cSld>
  <p:clrMapOvr>
    <a:masterClrMapping/>
  </p:clrMapOvr>
  <mc:AlternateContent xmlns:mc="http://schemas.openxmlformats.org/markup-compatibility/2006" xmlns:p14="http://schemas.microsoft.com/office/powerpoint/2010/main">
    <mc:Choice Requires="p14">
      <p:transition spd="slow" p14:dur="2000" advTm="461"/>
    </mc:Choice>
    <mc:Fallback xmlns="">
      <p:transition spd="slow" advTm="461"/>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D0DD0D7-5030-4012-80B6-A14A68294D86}"/>
              </a:ext>
            </a:extLst>
          </p:cNvPr>
          <p:cNvSpPr>
            <a:spLocks noGrp="1"/>
          </p:cNvSpPr>
          <p:nvPr>
            <p:ph type="title"/>
          </p:nvPr>
        </p:nvSpPr>
        <p:spPr/>
        <p:txBody>
          <a:bodyPr/>
          <a:lstStyle/>
          <a:p>
            <a:r>
              <a:rPr lang="zh-CN" altLang="en-US" dirty="0"/>
              <a:t>三角形排料流程</a:t>
            </a:r>
          </a:p>
        </p:txBody>
      </p:sp>
      <p:grpSp>
        <p:nvGrpSpPr>
          <p:cNvPr id="4" name="组合 3">
            <a:extLst>
              <a:ext uri="{FF2B5EF4-FFF2-40B4-BE49-F238E27FC236}">
                <a16:creationId xmlns:a16="http://schemas.microsoft.com/office/drawing/2014/main" id="{10E0CEAA-19A5-466C-BEEB-08821C43E844}"/>
              </a:ext>
            </a:extLst>
          </p:cNvPr>
          <p:cNvGrpSpPr>
            <a:grpSpLocks noChangeAspect="1"/>
          </p:cNvGrpSpPr>
          <p:nvPr/>
        </p:nvGrpSpPr>
        <p:grpSpPr>
          <a:xfrm>
            <a:off x="1297004" y="1687419"/>
            <a:ext cx="3095910" cy="1440000"/>
            <a:chOff x="3962567" y="3960786"/>
            <a:chExt cx="3614468" cy="1681196"/>
          </a:xfrm>
        </p:grpSpPr>
        <p:sp>
          <p:nvSpPr>
            <p:cNvPr id="5" name="等腰三角形 4">
              <a:extLst>
                <a:ext uri="{FF2B5EF4-FFF2-40B4-BE49-F238E27FC236}">
                  <a16:creationId xmlns:a16="http://schemas.microsoft.com/office/drawing/2014/main" id="{DA925B94-BE81-4183-AE34-558D9E3A89F5}"/>
                </a:ext>
              </a:extLst>
            </p:cNvPr>
            <p:cNvSpPr/>
            <p:nvPr/>
          </p:nvSpPr>
          <p:spPr>
            <a:xfrm>
              <a:off x="4025659" y="4870526"/>
              <a:ext cx="784139" cy="7200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等腰三角形 5">
              <a:extLst>
                <a:ext uri="{FF2B5EF4-FFF2-40B4-BE49-F238E27FC236}">
                  <a16:creationId xmlns:a16="http://schemas.microsoft.com/office/drawing/2014/main" id="{CB524380-9D3D-4D2F-88D7-5643F649D6B0}"/>
                </a:ext>
              </a:extLst>
            </p:cNvPr>
            <p:cNvSpPr/>
            <p:nvPr/>
          </p:nvSpPr>
          <p:spPr>
            <a:xfrm>
              <a:off x="4922515" y="4870526"/>
              <a:ext cx="784139" cy="7200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a:extLst>
                <a:ext uri="{FF2B5EF4-FFF2-40B4-BE49-F238E27FC236}">
                  <a16:creationId xmlns:a16="http://schemas.microsoft.com/office/drawing/2014/main" id="{1ED30761-3D1E-4EFB-A4F4-91C606D5064F}"/>
                </a:ext>
              </a:extLst>
            </p:cNvPr>
            <p:cNvSpPr/>
            <p:nvPr/>
          </p:nvSpPr>
          <p:spPr>
            <a:xfrm>
              <a:off x="4025659" y="4049599"/>
              <a:ext cx="784139" cy="7200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a:extLst>
                <a:ext uri="{FF2B5EF4-FFF2-40B4-BE49-F238E27FC236}">
                  <a16:creationId xmlns:a16="http://schemas.microsoft.com/office/drawing/2014/main" id="{7A6B156A-254F-443C-AC9A-2F8E563BEB94}"/>
                </a:ext>
              </a:extLst>
            </p:cNvPr>
            <p:cNvSpPr/>
            <p:nvPr/>
          </p:nvSpPr>
          <p:spPr>
            <a:xfrm>
              <a:off x="5819371" y="4870526"/>
              <a:ext cx="784139" cy="7200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a:extLst>
                <a:ext uri="{FF2B5EF4-FFF2-40B4-BE49-F238E27FC236}">
                  <a16:creationId xmlns:a16="http://schemas.microsoft.com/office/drawing/2014/main" id="{772E6FD1-BF5F-41B9-85BB-1314C2214EEF}"/>
                </a:ext>
              </a:extLst>
            </p:cNvPr>
            <p:cNvSpPr/>
            <p:nvPr/>
          </p:nvSpPr>
          <p:spPr>
            <a:xfrm>
              <a:off x="6716227" y="4870526"/>
              <a:ext cx="784139" cy="7200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a:extLst>
                <a:ext uri="{FF2B5EF4-FFF2-40B4-BE49-F238E27FC236}">
                  <a16:creationId xmlns:a16="http://schemas.microsoft.com/office/drawing/2014/main" id="{2792BE9B-8649-46FB-8749-7E6ED405369B}"/>
                </a:ext>
              </a:extLst>
            </p:cNvPr>
            <p:cNvSpPr/>
            <p:nvPr/>
          </p:nvSpPr>
          <p:spPr>
            <a:xfrm>
              <a:off x="4922515" y="4049599"/>
              <a:ext cx="784139" cy="7200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a:extLst>
                <a:ext uri="{FF2B5EF4-FFF2-40B4-BE49-F238E27FC236}">
                  <a16:creationId xmlns:a16="http://schemas.microsoft.com/office/drawing/2014/main" id="{D8F27E5D-216A-460F-9F81-26DC239776F0}"/>
                </a:ext>
              </a:extLst>
            </p:cNvPr>
            <p:cNvSpPr/>
            <p:nvPr/>
          </p:nvSpPr>
          <p:spPr>
            <a:xfrm>
              <a:off x="5819371" y="4067964"/>
              <a:ext cx="784139" cy="7200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a:extLst>
                <a:ext uri="{FF2B5EF4-FFF2-40B4-BE49-F238E27FC236}">
                  <a16:creationId xmlns:a16="http://schemas.microsoft.com/office/drawing/2014/main" id="{4746188E-5181-4EAB-A92B-CD881393DB6B}"/>
                </a:ext>
              </a:extLst>
            </p:cNvPr>
            <p:cNvSpPr/>
            <p:nvPr/>
          </p:nvSpPr>
          <p:spPr>
            <a:xfrm>
              <a:off x="6716226" y="4067354"/>
              <a:ext cx="784139" cy="7200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1FFBB6AD-2C47-42CD-9378-8D61AD144509}"/>
                </a:ext>
              </a:extLst>
            </p:cNvPr>
            <p:cNvSpPr/>
            <p:nvPr/>
          </p:nvSpPr>
          <p:spPr>
            <a:xfrm>
              <a:off x="3962567" y="3960786"/>
              <a:ext cx="3614468" cy="1681196"/>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 name="组合 13">
            <a:extLst>
              <a:ext uri="{FF2B5EF4-FFF2-40B4-BE49-F238E27FC236}">
                <a16:creationId xmlns:a16="http://schemas.microsoft.com/office/drawing/2014/main" id="{69BED057-BB09-4042-B6C8-61619D1B459A}"/>
              </a:ext>
            </a:extLst>
          </p:cNvPr>
          <p:cNvGrpSpPr>
            <a:grpSpLocks noChangeAspect="1"/>
          </p:cNvGrpSpPr>
          <p:nvPr/>
        </p:nvGrpSpPr>
        <p:grpSpPr>
          <a:xfrm rot="10800000">
            <a:off x="1297004" y="3435363"/>
            <a:ext cx="3095910" cy="1440000"/>
            <a:chOff x="3962567" y="3960786"/>
            <a:chExt cx="3614468" cy="1681196"/>
          </a:xfrm>
        </p:grpSpPr>
        <p:sp>
          <p:nvSpPr>
            <p:cNvPr id="15" name="等腰三角形 14">
              <a:extLst>
                <a:ext uri="{FF2B5EF4-FFF2-40B4-BE49-F238E27FC236}">
                  <a16:creationId xmlns:a16="http://schemas.microsoft.com/office/drawing/2014/main" id="{086D8F21-A133-4326-8CC7-AF37F68D9C52}"/>
                </a:ext>
              </a:extLst>
            </p:cNvPr>
            <p:cNvSpPr/>
            <p:nvPr/>
          </p:nvSpPr>
          <p:spPr>
            <a:xfrm>
              <a:off x="4025659" y="4870526"/>
              <a:ext cx="784139" cy="7200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a:extLst>
                <a:ext uri="{FF2B5EF4-FFF2-40B4-BE49-F238E27FC236}">
                  <a16:creationId xmlns:a16="http://schemas.microsoft.com/office/drawing/2014/main" id="{24867939-05F4-47D0-BCCE-4E24BDD35098}"/>
                </a:ext>
              </a:extLst>
            </p:cNvPr>
            <p:cNvSpPr/>
            <p:nvPr/>
          </p:nvSpPr>
          <p:spPr>
            <a:xfrm>
              <a:off x="4922515" y="4870526"/>
              <a:ext cx="784139" cy="7200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等腰三角形 16">
              <a:extLst>
                <a:ext uri="{FF2B5EF4-FFF2-40B4-BE49-F238E27FC236}">
                  <a16:creationId xmlns:a16="http://schemas.microsoft.com/office/drawing/2014/main" id="{37A41980-9346-413E-B2C7-5082705C440D}"/>
                </a:ext>
              </a:extLst>
            </p:cNvPr>
            <p:cNvSpPr/>
            <p:nvPr/>
          </p:nvSpPr>
          <p:spPr>
            <a:xfrm>
              <a:off x="4025659" y="4049599"/>
              <a:ext cx="784139" cy="7200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17">
              <a:extLst>
                <a:ext uri="{FF2B5EF4-FFF2-40B4-BE49-F238E27FC236}">
                  <a16:creationId xmlns:a16="http://schemas.microsoft.com/office/drawing/2014/main" id="{11C53E2F-9959-4C9D-BFB1-3C0F656F3BAF}"/>
                </a:ext>
              </a:extLst>
            </p:cNvPr>
            <p:cNvSpPr/>
            <p:nvPr/>
          </p:nvSpPr>
          <p:spPr>
            <a:xfrm>
              <a:off x="5819371" y="4870526"/>
              <a:ext cx="784139" cy="7200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18">
              <a:extLst>
                <a:ext uri="{FF2B5EF4-FFF2-40B4-BE49-F238E27FC236}">
                  <a16:creationId xmlns:a16="http://schemas.microsoft.com/office/drawing/2014/main" id="{EAB72596-378B-4774-A16F-F6816EF831FF}"/>
                </a:ext>
              </a:extLst>
            </p:cNvPr>
            <p:cNvSpPr/>
            <p:nvPr/>
          </p:nvSpPr>
          <p:spPr>
            <a:xfrm>
              <a:off x="6716227" y="4870526"/>
              <a:ext cx="784139" cy="7200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等腰三角形 19">
              <a:extLst>
                <a:ext uri="{FF2B5EF4-FFF2-40B4-BE49-F238E27FC236}">
                  <a16:creationId xmlns:a16="http://schemas.microsoft.com/office/drawing/2014/main" id="{967BBF8F-D64D-4B82-BE90-D47E13705769}"/>
                </a:ext>
              </a:extLst>
            </p:cNvPr>
            <p:cNvSpPr/>
            <p:nvPr/>
          </p:nvSpPr>
          <p:spPr>
            <a:xfrm>
              <a:off x="4922515" y="4049599"/>
              <a:ext cx="784139" cy="7200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20">
              <a:extLst>
                <a:ext uri="{FF2B5EF4-FFF2-40B4-BE49-F238E27FC236}">
                  <a16:creationId xmlns:a16="http://schemas.microsoft.com/office/drawing/2014/main" id="{1377C0F2-66E2-468C-9FBC-0664F8C6405D}"/>
                </a:ext>
              </a:extLst>
            </p:cNvPr>
            <p:cNvSpPr/>
            <p:nvPr/>
          </p:nvSpPr>
          <p:spPr>
            <a:xfrm>
              <a:off x="5819371" y="4067964"/>
              <a:ext cx="784139" cy="7200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21">
              <a:extLst>
                <a:ext uri="{FF2B5EF4-FFF2-40B4-BE49-F238E27FC236}">
                  <a16:creationId xmlns:a16="http://schemas.microsoft.com/office/drawing/2014/main" id="{E635AE4C-0F0A-4D75-9289-BB6E4548F224}"/>
                </a:ext>
              </a:extLst>
            </p:cNvPr>
            <p:cNvSpPr/>
            <p:nvPr/>
          </p:nvSpPr>
          <p:spPr>
            <a:xfrm>
              <a:off x="6716226" y="4067354"/>
              <a:ext cx="784139" cy="7200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a:extLst>
                <a:ext uri="{FF2B5EF4-FFF2-40B4-BE49-F238E27FC236}">
                  <a16:creationId xmlns:a16="http://schemas.microsoft.com/office/drawing/2014/main" id="{FCE2F1AB-9D50-4B53-A003-33B4A93B449C}"/>
                </a:ext>
              </a:extLst>
            </p:cNvPr>
            <p:cNvSpPr/>
            <p:nvPr/>
          </p:nvSpPr>
          <p:spPr>
            <a:xfrm>
              <a:off x="3962567" y="3960786"/>
              <a:ext cx="3614468" cy="1681196"/>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1" name="组合 30">
            <a:extLst>
              <a:ext uri="{FF2B5EF4-FFF2-40B4-BE49-F238E27FC236}">
                <a16:creationId xmlns:a16="http://schemas.microsoft.com/office/drawing/2014/main" id="{604C42F9-68EC-4CE5-AD37-FC7592EF5592}"/>
              </a:ext>
            </a:extLst>
          </p:cNvPr>
          <p:cNvGrpSpPr>
            <a:grpSpLocks noChangeAspect="1"/>
          </p:cNvGrpSpPr>
          <p:nvPr/>
        </p:nvGrpSpPr>
        <p:grpSpPr>
          <a:xfrm rot="10800000">
            <a:off x="1298010" y="5159803"/>
            <a:ext cx="3095910" cy="1440000"/>
            <a:chOff x="3962567" y="3960786"/>
            <a:chExt cx="3614468" cy="1681196"/>
          </a:xfrm>
        </p:grpSpPr>
        <p:sp>
          <p:nvSpPr>
            <p:cNvPr id="32" name="等腰三角形 31">
              <a:extLst>
                <a:ext uri="{FF2B5EF4-FFF2-40B4-BE49-F238E27FC236}">
                  <a16:creationId xmlns:a16="http://schemas.microsoft.com/office/drawing/2014/main" id="{B00CCBB2-AE32-4DE1-B113-74B431FFE98E}"/>
                </a:ext>
              </a:extLst>
            </p:cNvPr>
            <p:cNvSpPr/>
            <p:nvPr/>
          </p:nvSpPr>
          <p:spPr>
            <a:xfrm>
              <a:off x="4025659" y="4870526"/>
              <a:ext cx="784139" cy="7200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a:extLst>
                <a:ext uri="{FF2B5EF4-FFF2-40B4-BE49-F238E27FC236}">
                  <a16:creationId xmlns:a16="http://schemas.microsoft.com/office/drawing/2014/main" id="{B50AC5B0-C526-4FAD-A631-E273B143E293}"/>
                </a:ext>
              </a:extLst>
            </p:cNvPr>
            <p:cNvSpPr/>
            <p:nvPr/>
          </p:nvSpPr>
          <p:spPr>
            <a:xfrm>
              <a:off x="4922515" y="4870526"/>
              <a:ext cx="784139" cy="7200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a:extLst>
                <a:ext uri="{FF2B5EF4-FFF2-40B4-BE49-F238E27FC236}">
                  <a16:creationId xmlns:a16="http://schemas.microsoft.com/office/drawing/2014/main" id="{CFD5069C-CF4A-48F7-A110-EDA1B27BEB40}"/>
                </a:ext>
              </a:extLst>
            </p:cNvPr>
            <p:cNvSpPr/>
            <p:nvPr/>
          </p:nvSpPr>
          <p:spPr>
            <a:xfrm>
              <a:off x="4025659" y="4049599"/>
              <a:ext cx="784139" cy="7200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等腰三角形 34">
              <a:extLst>
                <a:ext uri="{FF2B5EF4-FFF2-40B4-BE49-F238E27FC236}">
                  <a16:creationId xmlns:a16="http://schemas.microsoft.com/office/drawing/2014/main" id="{99BB0689-B82C-45A3-8D00-14433CF196E9}"/>
                </a:ext>
              </a:extLst>
            </p:cNvPr>
            <p:cNvSpPr/>
            <p:nvPr/>
          </p:nvSpPr>
          <p:spPr>
            <a:xfrm>
              <a:off x="5819371" y="4870526"/>
              <a:ext cx="784139" cy="7200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等腰三角形 35">
              <a:extLst>
                <a:ext uri="{FF2B5EF4-FFF2-40B4-BE49-F238E27FC236}">
                  <a16:creationId xmlns:a16="http://schemas.microsoft.com/office/drawing/2014/main" id="{D3108CE3-C5E6-4039-AB6E-351CEBD7CA56}"/>
                </a:ext>
              </a:extLst>
            </p:cNvPr>
            <p:cNvSpPr/>
            <p:nvPr/>
          </p:nvSpPr>
          <p:spPr>
            <a:xfrm>
              <a:off x="6716227" y="4870526"/>
              <a:ext cx="784139" cy="7200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等腰三角形 36">
              <a:extLst>
                <a:ext uri="{FF2B5EF4-FFF2-40B4-BE49-F238E27FC236}">
                  <a16:creationId xmlns:a16="http://schemas.microsoft.com/office/drawing/2014/main" id="{3621578D-EB4B-4010-9D1B-B41AFA26F2D1}"/>
                </a:ext>
              </a:extLst>
            </p:cNvPr>
            <p:cNvSpPr/>
            <p:nvPr/>
          </p:nvSpPr>
          <p:spPr>
            <a:xfrm>
              <a:off x="4922515" y="4049599"/>
              <a:ext cx="784139" cy="7200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等腰三角形 37">
              <a:extLst>
                <a:ext uri="{FF2B5EF4-FFF2-40B4-BE49-F238E27FC236}">
                  <a16:creationId xmlns:a16="http://schemas.microsoft.com/office/drawing/2014/main" id="{5B0C054D-9CFF-4A73-A367-BE02B037EC2F}"/>
                </a:ext>
              </a:extLst>
            </p:cNvPr>
            <p:cNvSpPr/>
            <p:nvPr/>
          </p:nvSpPr>
          <p:spPr>
            <a:xfrm>
              <a:off x="5819371" y="4067964"/>
              <a:ext cx="784139" cy="7200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等腰三角形 38">
              <a:extLst>
                <a:ext uri="{FF2B5EF4-FFF2-40B4-BE49-F238E27FC236}">
                  <a16:creationId xmlns:a16="http://schemas.microsoft.com/office/drawing/2014/main" id="{26AD8B07-605A-4DA9-9D16-8E683EA8EDBB}"/>
                </a:ext>
              </a:extLst>
            </p:cNvPr>
            <p:cNvSpPr/>
            <p:nvPr/>
          </p:nvSpPr>
          <p:spPr>
            <a:xfrm>
              <a:off x="6716226" y="4067354"/>
              <a:ext cx="784139" cy="7200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a:extLst>
                <a:ext uri="{FF2B5EF4-FFF2-40B4-BE49-F238E27FC236}">
                  <a16:creationId xmlns:a16="http://schemas.microsoft.com/office/drawing/2014/main" id="{15B66473-F38E-4BC1-9E3A-F167135C6781}"/>
                </a:ext>
              </a:extLst>
            </p:cNvPr>
            <p:cNvSpPr/>
            <p:nvPr/>
          </p:nvSpPr>
          <p:spPr>
            <a:xfrm>
              <a:off x="3962567" y="3960786"/>
              <a:ext cx="3614468" cy="1681196"/>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1" name="组合 40">
            <a:extLst>
              <a:ext uri="{FF2B5EF4-FFF2-40B4-BE49-F238E27FC236}">
                <a16:creationId xmlns:a16="http://schemas.microsoft.com/office/drawing/2014/main" id="{15F86ECE-0FE0-445E-B364-373206EB525D}"/>
              </a:ext>
            </a:extLst>
          </p:cNvPr>
          <p:cNvGrpSpPr>
            <a:grpSpLocks noChangeAspect="1"/>
          </p:cNvGrpSpPr>
          <p:nvPr/>
        </p:nvGrpSpPr>
        <p:grpSpPr>
          <a:xfrm rot="10800000">
            <a:off x="1749543" y="5204431"/>
            <a:ext cx="2209554" cy="1341374"/>
            <a:chOff x="4460586" y="4023341"/>
            <a:chExt cx="2591352" cy="1573157"/>
          </a:xfrm>
        </p:grpSpPr>
        <p:sp>
          <p:nvSpPr>
            <p:cNvPr id="42" name="等腰三角形 41">
              <a:extLst>
                <a:ext uri="{FF2B5EF4-FFF2-40B4-BE49-F238E27FC236}">
                  <a16:creationId xmlns:a16="http://schemas.microsoft.com/office/drawing/2014/main" id="{B5FE1DC1-0DC3-443B-A1DF-EFE516B56C29}"/>
                </a:ext>
              </a:extLst>
            </p:cNvPr>
            <p:cNvSpPr/>
            <p:nvPr/>
          </p:nvSpPr>
          <p:spPr>
            <a:xfrm rot="10800000">
              <a:off x="4474086" y="4023341"/>
              <a:ext cx="784140" cy="720000"/>
            </a:xfrm>
            <a:prstGeom prst="triangle">
              <a:avLst/>
            </a:prstGeom>
            <a:noFill/>
            <a:ln w="190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等腰三角形 42">
              <a:extLst>
                <a:ext uri="{FF2B5EF4-FFF2-40B4-BE49-F238E27FC236}">
                  <a16:creationId xmlns:a16="http://schemas.microsoft.com/office/drawing/2014/main" id="{3AB2E42A-7D8D-4361-AD02-FEE3BA2E30A1}"/>
                </a:ext>
              </a:extLst>
            </p:cNvPr>
            <p:cNvSpPr/>
            <p:nvPr/>
          </p:nvSpPr>
          <p:spPr>
            <a:xfrm rot="10800000">
              <a:off x="5381287" y="4023341"/>
              <a:ext cx="784140" cy="720000"/>
            </a:xfrm>
            <a:prstGeom prst="triangle">
              <a:avLst/>
            </a:prstGeom>
            <a:noFill/>
            <a:ln w="190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等腰三角形 43">
              <a:extLst>
                <a:ext uri="{FF2B5EF4-FFF2-40B4-BE49-F238E27FC236}">
                  <a16:creationId xmlns:a16="http://schemas.microsoft.com/office/drawing/2014/main" id="{812688D3-4053-43C7-9354-881FA6B22DD3}"/>
                </a:ext>
              </a:extLst>
            </p:cNvPr>
            <p:cNvSpPr/>
            <p:nvPr/>
          </p:nvSpPr>
          <p:spPr>
            <a:xfrm rot="10800000">
              <a:off x="6267798" y="4023342"/>
              <a:ext cx="784140" cy="720000"/>
            </a:xfrm>
            <a:prstGeom prst="triangle">
              <a:avLst/>
            </a:prstGeom>
            <a:noFill/>
            <a:ln w="190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等腰三角形 44">
              <a:extLst>
                <a:ext uri="{FF2B5EF4-FFF2-40B4-BE49-F238E27FC236}">
                  <a16:creationId xmlns:a16="http://schemas.microsoft.com/office/drawing/2014/main" id="{31164093-518B-422E-9E2B-F6D9C01234D5}"/>
                </a:ext>
              </a:extLst>
            </p:cNvPr>
            <p:cNvSpPr/>
            <p:nvPr/>
          </p:nvSpPr>
          <p:spPr>
            <a:xfrm rot="10800000">
              <a:off x="4460586" y="4876498"/>
              <a:ext cx="784139" cy="720000"/>
            </a:xfrm>
            <a:prstGeom prst="triangle">
              <a:avLst/>
            </a:prstGeom>
            <a:noFill/>
            <a:ln w="190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等腰三角形 45">
              <a:extLst>
                <a:ext uri="{FF2B5EF4-FFF2-40B4-BE49-F238E27FC236}">
                  <a16:creationId xmlns:a16="http://schemas.microsoft.com/office/drawing/2014/main" id="{BBFC01B7-7064-4CD0-AEC0-8F8674C80EEA}"/>
                </a:ext>
              </a:extLst>
            </p:cNvPr>
            <p:cNvSpPr/>
            <p:nvPr/>
          </p:nvSpPr>
          <p:spPr>
            <a:xfrm rot="10800000">
              <a:off x="5370943" y="4850448"/>
              <a:ext cx="784139" cy="720000"/>
            </a:xfrm>
            <a:prstGeom prst="triangle">
              <a:avLst/>
            </a:prstGeom>
            <a:noFill/>
            <a:ln w="190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等腰三角形 46">
              <a:extLst>
                <a:ext uri="{FF2B5EF4-FFF2-40B4-BE49-F238E27FC236}">
                  <a16:creationId xmlns:a16="http://schemas.microsoft.com/office/drawing/2014/main" id="{71DCC95F-D23E-42F4-9367-64B3470C8D32}"/>
                </a:ext>
              </a:extLst>
            </p:cNvPr>
            <p:cNvSpPr/>
            <p:nvPr/>
          </p:nvSpPr>
          <p:spPr>
            <a:xfrm rot="10800000">
              <a:off x="6263859" y="4866381"/>
              <a:ext cx="784139" cy="720000"/>
            </a:xfrm>
            <a:prstGeom prst="triangle">
              <a:avLst/>
            </a:prstGeom>
            <a:noFill/>
            <a:ln w="190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48" name="箭头: 下 47">
            <a:extLst>
              <a:ext uri="{FF2B5EF4-FFF2-40B4-BE49-F238E27FC236}">
                <a16:creationId xmlns:a16="http://schemas.microsoft.com/office/drawing/2014/main" id="{CF8EE925-1995-4647-A288-0B14382DFF07}"/>
              </a:ext>
            </a:extLst>
          </p:cNvPr>
          <p:cNvSpPr/>
          <p:nvPr/>
        </p:nvSpPr>
        <p:spPr>
          <a:xfrm>
            <a:off x="2599408" y="3191773"/>
            <a:ext cx="382928" cy="176012"/>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箭头: 下 48">
            <a:extLst>
              <a:ext uri="{FF2B5EF4-FFF2-40B4-BE49-F238E27FC236}">
                <a16:creationId xmlns:a16="http://schemas.microsoft.com/office/drawing/2014/main" id="{F5C20734-7136-483C-B259-5D01A121D339}"/>
              </a:ext>
            </a:extLst>
          </p:cNvPr>
          <p:cNvSpPr/>
          <p:nvPr/>
        </p:nvSpPr>
        <p:spPr>
          <a:xfrm>
            <a:off x="2611037" y="4923242"/>
            <a:ext cx="382928" cy="176012"/>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文本框 50">
            <a:extLst>
              <a:ext uri="{FF2B5EF4-FFF2-40B4-BE49-F238E27FC236}">
                <a16:creationId xmlns:a16="http://schemas.microsoft.com/office/drawing/2014/main" id="{EA6DDFC0-4ACC-4B50-9F40-8AD6B4DB8CA8}"/>
              </a:ext>
            </a:extLst>
          </p:cNvPr>
          <p:cNvSpPr txBox="1"/>
          <p:nvPr/>
        </p:nvSpPr>
        <p:spPr>
          <a:xfrm>
            <a:off x="4733836" y="3911476"/>
            <a:ext cx="2723823" cy="369332"/>
          </a:xfrm>
          <a:prstGeom prst="rect">
            <a:avLst/>
          </a:prstGeom>
          <a:noFill/>
        </p:spPr>
        <p:txBody>
          <a:bodyPr wrap="none" rtlCol="0">
            <a:spAutoFit/>
          </a:bodyPr>
          <a:lstStyle/>
          <a:p>
            <a:r>
              <a:rPr lang="zh-CN" altLang="en-US" dirty="0"/>
              <a:t>翻转板材，再次送入冲床</a:t>
            </a:r>
          </a:p>
        </p:txBody>
      </p:sp>
      <p:sp>
        <p:nvSpPr>
          <p:cNvPr id="54" name="文本框 53">
            <a:extLst>
              <a:ext uri="{FF2B5EF4-FFF2-40B4-BE49-F238E27FC236}">
                <a16:creationId xmlns:a16="http://schemas.microsoft.com/office/drawing/2014/main" id="{F9689BEE-0D24-4236-A5F3-D573CCD0C423}"/>
              </a:ext>
            </a:extLst>
          </p:cNvPr>
          <p:cNvSpPr txBox="1"/>
          <p:nvPr/>
        </p:nvSpPr>
        <p:spPr>
          <a:xfrm>
            <a:off x="4671362" y="2281975"/>
            <a:ext cx="2262158" cy="369332"/>
          </a:xfrm>
          <a:prstGeom prst="rect">
            <a:avLst/>
          </a:prstGeom>
          <a:noFill/>
        </p:spPr>
        <p:txBody>
          <a:bodyPr wrap="none" rtlCol="0">
            <a:spAutoFit/>
          </a:bodyPr>
          <a:lstStyle/>
          <a:p>
            <a:r>
              <a:rPr lang="zh-CN" altLang="en-US" dirty="0"/>
              <a:t>第一遍冲压后的板材</a:t>
            </a:r>
          </a:p>
        </p:txBody>
      </p:sp>
      <p:sp>
        <p:nvSpPr>
          <p:cNvPr id="55" name="文本框 54">
            <a:extLst>
              <a:ext uri="{FF2B5EF4-FFF2-40B4-BE49-F238E27FC236}">
                <a16:creationId xmlns:a16="http://schemas.microsoft.com/office/drawing/2014/main" id="{B8973BFF-B9F6-4CAB-8753-934CD78F9B92}"/>
              </a:ext>
            </a:extLst>
          </p:cNvPr>
          <p:cNvSpPr txBox="1"/>
          <p:nvPr/>
        </p:nvSpPr>
        <p:spPr>
          <a:xfrm>
            <a:off x="4749976" y="5503809"/>
            <a:ext cx="2194832" cy="646331"/>
          </a:xfrm>
          <a:prstGeom prst="rect">
            <a:avLst/>
          </a:prstGeom>
          <a:noFill/>
        </p:spPr>
        <p:txBody>
          <a:bodyPr wrap="none" rtlCol="0">
            <a:spAutoFit/>
          </a:bodyPr>
          <a:lstStyle/>
          <a:p>
            <a:r>
              <a:rPr lang="zh-CN" altLang="en-US" dirty="0"/>
              <a:t>根据原有“孔洞”确定</a:t>
            </a:r>
            <a:endParaRPr lang="en-US" altLang="zh-CN" dirty="0"/>
          </a:p>
          <a:p>
            <a:r>
              <a:rPr lang="zh-CN" altLang="en-US" dirty="0"/>
              <a:t>第二遍冲压位置</a:t>
            </a:r>
          </a:p>
        </p:txBody>
      </p:sp>
    </p:spTree>
    <p:custDataLst>
      <p:tags r:id="rId1"/>
    </p:custDataLst>
    <p:extLst>
      <p:ext uri="{BB962C8B-B14F-4D97-AF65-F5344CB8AC3E}">
        <p14:creationId xmlns:p14="http://schemas.microsoft.com/office/powerpoint/2010/main" val="3513401719"/>
      </p:ext>
    </p:extLst>
  </p:cSld>
  <p:clrMapOvr>
    <a:masterClrMapping/>
  </p:clrMapOvr>
  <mc:AlternateContent xmlns:mc="http://schemas.openxmlformats.org/markup-compatibility/2006">
    <mc:Choice xmlns:p14="http://schemas.microsoft.com/office/powerpoint/2010/main" Requires="p14">
      <p:transition p14:dur="0" advTm="13539"/>
    </mc:Choice>
    <mc:Fallback>
      <p:transition advTm="1353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9" grpId="0" animBg="1"/>
      <p:bldP spid="51" grpId="0"/>
      <p:bldP spid="54" grpId="0"/>
      <p:bldP spid="5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64E2B14E-51EF-4D60-BB39-FF8A5055C0ED}"/>
              </a:ext>
            </a:extLst>
          </p:cNvPr>
          <p:cNvSpPr>
            <a:spLocks noGrp="1"/>
          </p:cNvSpPr>
          <p:nvPr>
            <p:ph type="title"/>
          </p:nvPr>
        </p:nvSpPr>
        <p:spPr/>
        <p:txBody>
          <a:bodyPr/>
          <a:lstStyle/>
          <a:p>
            <a:r>
              <a:rPr lang="zh-CN" altLang="en-US" dirty="0"/>
              <a:t>三角形排料流程</a:t>
            </a:r>
          </a:p>
        </p:txBody>
      </p:sp>
      <p:grpSp>
        <p:nvGrpSpPr>
          <p:cNvPr id="21" name="组合 20">
            <a:extLst>
              <a:ext uri="{FF2B5EF4-FFF2-40B4-BE49-F238E27FC236}">
                <a16:creationId xmlns:a16="http://schemas.microsoft.com/office/drawing/2014/main" id="{03185009-63CC-4AA2-98CC-EA9EBBF05C47}"/>
              </a:ext>
            </a:extLst>
          </p:cNvPr>
          <p:cNvGrpSpPr/>
          <p:nvPr/>
        </p:nvGrpSpPr>
        <p:grpSpPr>
          <a:xfrm>
            <a:off x="765302" y="1720876"/>
            <a:ext cx="7613396" cy="3416248"/>
            <a:chOff x="435049" y="2411205"/>
            <a:chExt cx="5907142" cy="2747579"/>
          </a:xfrm>
        </p:grpSpPr>
        <p:grpSp>
          <p:nvGrpSpPr>
            <p:cNvPr id="4" name="组合 3">
              <a:extLst>
                <a:ext uri="{FF2B5EF4-FFF2-40B4-BE49-F238E27FC236}">
                  <a16:creationId xmlns:a16="http://schemas.microsoft.com/office/drawing/2014/main" id="{FDF66EA5-2DF2-4CD4-8BD9-CFD41F8E65E1}"/>
                </a:ext>
              </a:extLst>
            </p:cNvPr>
            <p:cNvGrpSpPr>
              <a:grpSpLocks noChangeAspect="1"/>
            </p:cNvGrpSpPr>
            <p:nvPr/>
          </p:nvGrpSpPr>
          <p:grpSpPr>
            <a:xfrm rot="10800000">
              <a:off x="435049" y="2411205"/>
              <a:ext cx="5907142" cy="2747579"/>
              <a:chOff x="3962567" y="3960786"/>
              <a:chExt cx="3614468" cy="1681196"/>
            </a:xfrm>
          </p:grpSpPr>
          <p:sp>
            <p:nvSpPr>
              <p:cNvPr id="5" name="等腰三角形 4">
                <a:extLst>
                  <a:ext uri="{FF2B5EF4-FFF2-40B4-BE49-F238E27FC236}">
                    <a16:creationId xmlns:a16="http://schemas.microsoft.com/office/drawing/2014/main" id="{215734E6-C0E6-4248-9F1E-A8A626830D0B}"/>
                  </a:ext>
                </a:extLst>
              </p:cNvPr>
              <p:cNvSpPr/>
              <p:nvPr/>
            </p:nvSpPr>
            <p:spPr>
              <a:xfrm>
                <a:off x="4025659" y="4870526"/>
                <a:ext cx="784139" cy="7200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等腰三角形 5">
                <a:extLst>
                  <a:ext uri="{FF2B5EF4-FFF2-40B4-BE49-F238E27FC236}">
                    <a16:creationId xmlns:a16="http://schemas.microsoft.com/office/drawing/2014/main" id="{BD67BA37-D059-44B4-BA20-FC20FB781DD9}"/>
                  </a:ext>
                </a:extLst>
              </p:cNvPr>
              <p:cNvSpPr/>
              <p:nvPr/>
            </p:nvSpPr>
            <p:spPr>
              <a:xfrm>
                <a:off x="4922515" y="4870526"/>
                <a:ext cx="784139" cy="7200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a:extLst>
                  <a:ext uri="{FF2B5EF4-FFF2-40B4-BE49-F238E27FC236}">
                    <a16:creationId xmlns:a16="http://schemas.microsoft.com/office/drawing/2014/main" id="{0BFE1898-4E85-4283-8EFF-9801DB95D93D}"/>
                  </a:ext>
                </a:extLst>
              </p:cNvPr>
              <p:cNvSpPr/>
              <p:nvPr/>
            </p:nvSpPr>
            <p:spPr>
              <a:xfrm>
                <a:off x="4025659" y="4049599"/>
                <a:ext cx="784139" cy="7200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a:extLst>
                  <a:ext uri="{FF2B5EF4-FFF2-40B4-BE49-F238E27FC236}">
                    <a16:creationId xmlns:a16="http://schemas.microsoft.com/office/drawing/2014/main" id="{379B0C75-063A-4315-AE8E-B8358DD61A12}"/>
                  </a:ext>
                </a:extLst>
              </p:cNvPr>
              <p:cNvSpPr/>
              <p:nvPr/>
            </p:nvSpPr>
            <p:spPr>
              <a:xfrm>
                <a:off x="5819371" y="4870526"/>
                <a:ext cx="784139" cy="7200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a:extLst>
                  <a:ext uri="{FF2B5EF4-FFF2-40B4-BE49-F238E27FC236}">
                    <a16:creationId xmlns:a16="http://schemas.microsoft.com/office/drawing/2014/main" id="{410E760E-29A6-4501-935E-572D72F27903}"/>
                  </a:ext>
                </a:extLst>
              </p:cNvPr>
              <p:cNvSpPr/>
              <p:nvPr/>
            </p:nvSpPr>
            <p:spPr>
              <a:xfrm>
                <a:off x="6716227" y="4870526"/>
                <a:ext cx="784139" cy="7200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a:extLst>
                  <a:ext uri="{FF2B5EF4-FFF2-40B4-BE49-F238E27FC236}">
                    <a16:creationId xmlns:a16="http://schemas.microsoft.com/office/drawing/2014/main" id="{EA1BC2FC-A8F7-4CDA-9668-613279534CEC}"/>
                  </a:ext>
                </a:extLst>
              </p:cNvPr>
              <p:cNvSpPr/>
              <p:nvPr/>
            </p:nvSpPr>
            <p:spPr>
              <a:xfrm>
                <a:off x="4922515" y="4049599"/>
                <a:ext cx="784139" cy="7200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a:extLst>
                  <a:ext uri="{FF2B5EF4-FFF2-40B4-BE49-F238E27FC236}">
                    <a16:creationId xmlns:a16="http://schemas.microsoft.com/office/drawing/2014/main" id="{EB74D587-1217-4538-833A-92A22F5AD0F1}"/>
                  </a:ext>
                </a:extLst>
              </p:cNvPr>
              <p:cNvSpPr/>
              <p:nvPr/>
            </p:nvSpPr>
            <p:spPr>
              <a:xfrm>
                <a:off x="5819371" y="4067964"/>
                <a:ext cx="784139" cy="7200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a:extLst>
                  <a:ext uri="{FF2B5EF4-FFF2-40B4-BE49-F238E27FC236}">
                    <a16:creationId xmlns:a16="http://schemas.microsoft.com/office/drawing/2014/main" id="{2BE8CB66-977A-471D-89C4-02CAFC6212AD}"/>
                  </a:ext>
                </a:extLst>
              </p:cNvPr>
              <p:cNvSpPr/>
              <p:nvPr/>
            </p:nvSpPr>
            <p:spPr>
              <a:xfrm>
                <a:off x="6716226" y="4067354"/>
                <a:ext cx="784139" cy="7200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759B961B-A6FB-48F4-B5C6-B5D0D510DD9D}"/>
                  </a:ext>
                </a:extLst>
              </p:cNvPr>
              <p:cNvSpPr/>
              <p:nvPr/>
            </p:nvSpPr>
            <p:spPr>
              <a:xfrm>
                <a:off x="3962567" y="3960786"/>
                <a:ext cx="3614468" cy="1681196"/>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 name="组合 13">
              <a:extLst>
                <a:ext uri="{FF2B5EF4-FFF2-40B4-BE49-F238E27FC236}">
                  <a16:creationId xmlns:a16="http://schemas.microsoft.com/office/drawing/2014/main" id="{D6FD473E-D75F-41DF-A5BC-BB560D3268C6}"/>
                </a:ext>
              </a:extLst>
            </p:cNvPr>
            <p:cNvGrpSpPr>
              <a:grpSpLocks noChangeAspect="1"/>
            </p:cNvGrpSpPr>
            <p:nvPr/>
          </p:nvGrpSpPr>
          <p:grpSpPr>
            <a:xfrm rot="10800000">
              <a:off x="1301125" y="2557586"/>
              <a:ext cx="4201755" cy="2519498"/>
              <a:chOff x="4439750" y="4019021"/>
              <a:chExt cx="2616355" cy="1568837"/>
            </a:xfrm>
          </p:grpSpPr>
          <p:sp>
            <p:nvSpPr>
              <p:cNvPr id="15" name="等腰三角形 14">
                <a:extLst>
                  <a:ext uri="{FF2B5EF4-FFF2-40B4-BE49-F238E27FC236}">
                    <a16:creationId xmlns:a16="http://schemas.microsoft.com/office/drawing/2014/main" id="{E8D59D55-528F-4AB8-929A-D2F772D65820}"/>
                  </a:ext>
                </a:extLst>
              </p:cNvPr>
              <p:cNvSpPr/>
              <p:nvPr/>
            </p:nvSpPr>
            <p:spPr>
              <a:xfrm rot="10800000">
                <a:off x="4440750" y="4019021"/>
                <a:ext cx="784140" cy="720000"/>
              </a:xfrm>
              <a:prstGeom prst="triangle">
                <a:avLst/>
              </a:prstGeom>
              <a:noFill/>
              <a:ln w="190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a:extLst>
                  <a:ext uri="{FF2B5EF4-FFF2-40B4-BE49-F238E27FC236}">
                    <a16:creationId xmlns:a16="http://schemas.microsoft.com/office/drawing/2014/main" id="{D600D196-3510-4A37-90F7-0BFCD5B10CDE}"/>
                  </a:ext>
                </a:extLst>
              </p:cNvPr>
              <p:cNvSpPr/>
              <p:nvPr/>
            </p:nvSpPr>
            <p:spPr>
              <a:xfrm rot="10800000">
                <a:off x="5356280" y="4023341"/>
                <a:ext cx="784140" cy="720000"/>
              </a:xfrm>
              <a:prstGeom prst="triangle">
                <a:avLst/>
              </a:prstGeom>
              <a:noFill/>
              <a:ln w="190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等腰三角形 16">
                <a:extLst>
                  <a:ext uri="{FF2B5EF4-FFF2-40B4-BE49-F238E27FC236}">
                    <a16:creationId xmlns:a16="http://schemas.microsoft.com/office/drawing/2014/main" id="{0099806B-212D-4CAF-846B-5734A36AC3B9}"/>
                  </a:ext>
                </a:extLst>
              </p:cNvPr>
              <p:cNvSpPr/>
              <p:nvPr/>
            </p:nvSpPr>
            <p:spPr>
              <a:xfrm rot="10800000">
                <a:off x="6271965" y="4023342"/>
                <a:ext cx="784140" cy="720000"/>
              </a:xfrm>
              <a:prstGeom prst="triangle">
                <a:avLst/>
              </a:prstGeom>
              <a:noFill/>
              <a:ln w="190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17">
                <a:extLst>
                  <a:ext uri="{FF2B5EF4-FFF2-40B4-BE49-F238E27FC236}">
                    <a16:creationId xmlns:a16="http://schemas.microsoft.com/office/drawing/2014/main" id="{47C4FC06-02EC-4FB5-9DF8-1C004BF77C21}"/>
                  </a:ext>
                </a:extLst>
              </p:cNvPr>
              <p:cNvSpPr/>
              <p:nvPr/>
            </p:nvSpPr>
            <p:spPr>
              <a:xfrm rot="10800000">
                <a:off x="4439750" y="4867858"/>
                <a:ext cx="784139" cy="720000"/>
              </a:xfrm>
              <a:prstGeom prst="triangle">
                <a:avLst/>
              </a:prstGeom>
              <a:noFill/>
              <a:ln w="190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18">
                <a:extLst>
                  <a:ext uri="{FF2B5EF4-FFF2-40B4-BE49-F238E27FC236}">
                    <a16:creationId xmlns:a16="http://schemas.microsoft.com/office/drawing/2014/main" id="{BC51D180-246D-407C-A61B-47AE3347EDC8}"/>
                  </a:ext>
                </a:extLst>
              </p:cNvPr>
              <p:cNvSpPr/>
              <p:nvPr/>
            </p:nvSpPr>
            <p:spPr>
              <a:xfrm rot="10800000">
                <a:off x="5362609" y="4850448"/>
                <a:ext cx="784139" cy="720000"/>
              </a:xfrm>
              <a:prstGeom prst="triangle">
                <a:avLst/>
              </a:prstGeom>
              <a:noFill/>
              <a:ln w="190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等腰三角形 19">
                <a:extLst>
                  <a:ext uri="{FF2B5EF4-FFF2-40B4-BE49-F238E27FC236}">
                    <a16:creationId xmlns:a16="http://schemas.microsoft.com/office/drawing/2014/main" id="{2A70905A-2CD3-4494-8592-14D3E5169F4A}"/>
                  </a:ext>
                </a:extLst>
              </p:cNvPr>
              <p:cNvSpPr/>
              <p:nvPr/>
            </p:nvSpPr>
            <p:spPr>
              <a:xfrm rot="10800000">
                <a:off x="6263859" y="4866381"/>
                <a:ext cx="784139" cy="720000"/>
              </a:xfrm>
              <a:prstGeom prst="triangle">
                <a:avLst/>
              </a:prstGeom>
              <a:noFill/>
              <a:ln w="190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sp>
        <p:nvSpPr>
          <p:cNvPr id="22" name="箭头: 右 21">
            <a:extLst>
              <a:ext uri="{FF2B5EF4-FFF2-40B4-BE49-F238E27FC236}">
                <a16:creationId xmlns:a16="http://schemas.microsoft.com/office/drawing/2014/main" id="{4F355354-3F42-40AD-AC76-58E812A9F64F}"/>
              </a:ext>
            </a:extLst>
          </p:cNvPr>
          <p:cNvSpPr/>
          <p:nvPr/>
        </p:nvSpPr>
        <p:spPr>
          <a:xfrm rot="1800000">
            <a:off x="2205086" y="2329131"/>
            <a:ext cx="132225" cy="43132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箭头: 右 22">
            <a:extLst>
              <a:ext uri="{FF2B5EF4-FFF2-40B4-BE49-F238E27FC236}">
                <a16:creationId xmlns:a16="http://schemas.microsoft.com/office/drawing/2014/main" id="{67251324-3626-4CED-BF70-0D62C1588432}"/>
              </a:ext>
            </a:extLst>
          </p:cNvPr>
          <p:cNvSpPr/>
          <p:nvPr/>
        </p:nvSpPr>
        <p:spPr>
          <a:xfrm rot="1800000">
            <a:off x="4085995" y="2332681"/>
            <a:ext cx="132225" cy="43132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箭头: 右 23">
            <a:extLst>
              <a:ext uri="{FF2B5EF4-FFF2-40B4-BE49-F238E27FC236}">
                <a16:creationId xmlns:a16="http://schemas.microsoft.com/office/drawing/2014/main" id="{6EFBE860-72EC-45E0-801D-883BA42D17D2}"/>
              </a:ext>
            </a:extLst>
          </p:cNvPr>
          <p:cNvSpPr/>
          <p:nvPr/>
        </p:nvSpPr>
        <p:spPr>
          <a:xfrm rot="1800000">
            <a:off x="5987363" y="2314124"/>
            <a:ext cx="132225" cy="43132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箭头: 右 24">
            <a:extLst>
              <a:ext uri="{FF2B5EF4-FFF2-40B4-BE49-F238E27FC236}">
                <a16:creationId xmlns:a16="http://schemas.microsoft.com/office/drawing/2014/main" id="{B7EFEF7B-73A1-4980-8E4D-C25DDCFD95B0}"/>
              </a:ext>
            </a:extLst>
          </p:cNvPr>
          <p:cNvSpPr/>
          <p:nvPr/>
        </p:nvSpPr>
        <p:spPr>
          <a:xfrm rot="1800000">
            <a:off x="2196461" y="3988526"/>
            <a:ext cx="132225" cy="43132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箭头: 右 25">
            <a:extLst>
              <a:ext uri="{FF2B5EF4-FFF2-40B4-BE49-F238E27FC236}">
                <a16:creationId xmlns:a16="http://schemas.microsoft.com/office/drawing/2014/main" id="{0987F3C5-1C43-40C2-8707-6C5C51E5685C}"/>
              </a:ext>
            </a:extLst>
          </p:cNvPr>
          <p:cNvSpPr/>
          <p:nvPr/>
        </p:nvSpPr>
        <p:spPr>
          <a:xfrm rot="1800000">
            <a:off x="4094621" y="3972143"/>
            <a:ext cx="132225" cy="43132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箭头: 右 26">
            <a:extLst>
              <a:ext uri="{FF2B5EF4-FFF2-40B4-BE49-F238E27FC236}">
                <a16:creationId xmlns:a16="http://schemas.microsoft.com/office/drawing/2014/main" id="{ACB7850E-5C36-4EFA-809D-749CCD5D3B18}"/>
              </a:ext>
            </a:extLst>
          </p:cNvPr>
          <p:cNvSpPr/>
          <p:nvPr/>
        </p:nvSpPr>
        <p:spPr>
          <a:xfrm rot="1800000">
            <a:off x="5987362" y="3997151"/>
            <a:ext cx="132225" cy="43132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a:extLst>
              <a:ext uri="{FF2B5EF4-FFF2-40B4-BE49-F238E27FC236}">
                <a16:creationId xmlns:a16="http://schemas.microsoft.com/office/drawing/2014/main" id="{B0004727-96B6-4633-9E60-AC606D1E4AF7}"/>
              </a:ext>
            </a:extLst>
          </p:cNvPr>
          <p:cNvSpPr txBox="1"/>
          <p:nvPr/>
        </p:nvSpPr>
        <p:spPr>
          <a:xfrm>
            <a:off x="2232561" y="5232753"/>
            <a:ext cx="3820913" cy="369332"/>
          </a:xfrm>
          <a:prstGeom prst="rect">
            <a:avLst/>
          </a:prstGeom>
          <a:noFill/>
        </p:spPr>
        <p:txBody>
          <a:bodyPr wrap="square" rtlCol="0">
            <a:spAutoFit/>
          </a:bodyPr>
          <a:lstStyle/>
          <a:p>
            <a:r>
              <a:rPr lang="zh-CN" altLang="en-US" dirty="0"/>
              <a:t>根据原有“孔洞”确定第二遍冲压位置</a:t>
            </a:r>
          </a:p>
        </p:txBody>
      </p:sp>
      <p:sp>
        <p:nvSpPr>
          <p:cNvPr id="29" name="文本框 28">
            <a:extLst>
              <a:ext uri="{FF2B5EF4-FFF2-40B4-BE49-F238E27FC236}">
                <a16:creationId xmlns:a16="http://schemas.microsoft.com/office/drawing/2014/main" id="{7C7C05D9-71A3-44B6-906D-9F6AFAF2FEC9}"/>
              </a:ext>
            </a:extLst>
          </p:cNvPr>
          <p:cNvSpPr txBox="1"/>
          <p:nvPr/>
        </p:nvSpPr>
        <p:spPr>
          <a:xfrm>
            <a:off x="2262572" y="5602085"/>
            <a:ext cx="2544286" cy="369332"/>
          </a:xfrm>
          <a:prstGeom prst="rect">
            <a:avLst/>
          </a:prstGeom>
          <a:noFill/>
        </p:spPr>
        <p:txBody>
          <a:bodyPr wrap="none" rtlCol="0">
            <a:spAutoFit/>
          </a:bodyPr>
          <a:lstStyle/>
          <a:p>
            <a:r>
              <a:rPr lang="en-US" altLang="zh-CN" dirty="0"/>
              <a:t>1</a:t>
            </a:r>
            <a:r>
              <a:rPr lang="zh-CN" altLang="en-US" dirty="0"/>
              <a:t>、确定原有“孔洞”位置</a:t>
            </a:r>
            <a:endParaRPr lang="en-US" altLang="zh-CN" dirty="0"/>
          </a:p>
        </p:txBody>
      </p:sp>
      <p:sp>
        <p:nvSpPr>
          <p:cNvPr id="30" name="文本框 29">
            <a:extLst>
              <a:ext uri="{FF2B5EF4-FFF2-40B4-BE49-F238E27FC236}">
                <a16:creationId xmlns:a16="http://schemas.microsoft.com/office/drawing/2014/main" id="{46CDF455-237D-4E24-9A85-691CC6CBDDB7}"/>
              </a:ext>
            </a:extLst>
          </p:cNvPr>
          <p:cNvSpPr txBox="1"/>
          <p:nvPr/>
        </p:nvSpPr>
        <p:spPr>
          <a:xfrm>
            <a:off x="2262572" y="5971417"/>
            <a:ext cx="2611612" cy="369332"/>
          </a:xfrm>
          <a:prstGeom prst="rect">
            <a:avLst/>
          </a:prstGeom>
          <a:noFill/>
        </p:spPr>
        <p:txBody>
          <a:bodyPr wrap="none" rtlCol="0">
            <a:spAutoFit/>
          </a:bodyPr>
          <a:lstStyle/>
          <a:p>
            <a:r>
              <a:rPr lang="en-US" altLang="zh-CN" dirty="0"/>
              <a:t>2</a:t>
            </a:r>
            <a:r>
              <a:rPr lang="zh-CN" altLang="en-US" dirty="0"/>
              <a:t>、确定第二遍冲压位置</a:t>
            </a:r>
          </a:p>
        </p:txBody>
      </p:sp>
      <p:sp>
        <p:nvSpPr>
          <p:cNvPr id="31" name="文本框 30">
            <a:extLst>
              <a:ext uri="{FF2B5EF4-FFF2-40B4-BE49-F238E27FC236}">
                <a16:creationId xmlns:a16="http://schemas.microsoft.com/office/drawing/2014/main" id="{2AA9E57B-050D-48BF-A480-611FFCE1BC36}"/>
              </a:ext>
            </a:extLst>
          </p:cNvPr>
          <p:cNvSpPr txBox="1"/>
          <p:nvPr/>
        </p:nvSpPr>
        <p:spPr>
          <a:xfrm>
            <a:off x="4874184" y="5971417"/>
            <a:ext cx="415498" cy="369332"/>
          </a:xfrm>
          <a:prstGeom prst="rect">
            <a:avLst/>
          </a:prstGeom>
          <a:noFill/>
        </p:spPr>
        <p:txBody>
          <a:bodyPr wrap="none" rtlCol="0">
            <a:spAutoFit/>
          </a:bodyPr>
          <a:lstStyle/>
          <a:p>
            <a:r>
              <a:rPr lang="zh-CN" altLang="en-US" dirty="0"/>
              <a:t>√</a:t>
            </a:r>
          </a:p>
        </p:txBody>
      </p:sp>
      <p:sp>
        <p:nvSpPr>
          <p:cNvPr id="32" name="椭圆 31">
            <a:extLst>
              <a:ext uri="{FF2B5EF4-FFF2-40B4-BE49-F238E27FC236}">
                <a16:creationId xmlns:a16="http://schemas.microsoft.com/office/drawing/2014/main" id="{8C91EB98-10EC-4D93-8C55-071D56DE097A}"/>
              </a:ext>
            </a:extLst>
          </p:cNvPr>
          <p:cNvSpPr/>
          <p:nvPr/>
        </p:nvSpPr>
        <p:spPr>
          <a:xfrm>
            <a:off x="4983307" y="5703723"/>
            <a:ext cx="180000" cy="1800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extLst>
      <p:ext uri="{BB962C8B-B14F-4D97-AF65-F5344CB8AC3E}">
        <p14:creationId xmlns:p14="http://schemas.microsoft.com/office/powerpoint/2010/main" val="1115598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P spid="31" grpId="0"/>
      <p:bldP spid="3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B10341FC-9210-46D1-90C3-B8E35C19E015}"/>
              </a:ext>
            </a:extLst>
          </p:cNvPr>
          <p:cNvSpPr>
            <a:spLocks noGrp="1"/>
          </p:cNvSpPr>
          <p:nvPr>
            <p:ph type="title"/>
          </p:nvPr>
        </p:nvSpPr>
        <p:spPr/>
        <p:txBody>
          <a:bodyPr/>
          <a:lstStyle/>
          <a:p>
            <a:r>
              <a:rPr lang="zh-CN" altLang="en-US" dirty="0"/>
              <a:t>图像匹配</a:t>
            </a:r>
          </a:p>
        </p:txBody>
      </p:sp>
      <p:pic>
        <p:nvPicPr>
          <p:cNvPr id="5" name="图片 4">
            <a:extLst>
              <a:ext uri="{FF2B5EF4-FFF2-40B4-BE49-F238E27FC236}">
                <a16:creationId xmlns:a16="http://schemas.microsoft.com/office/drawing/2014/main" id="{4BE2B08E-7A97-4C28-AB31-7C48041A02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1684" y="3835918"/>
            <a:ext cx="253125" cy="1620000"/>
          </a:xfrm>
          <a:prstGeom prst="rect">
            <a:avLst/>
          </a:prstGeom>
          <a:ln w="12700">
            <a:solidFill>
              <a:schemeClr val="tx1"/>
            </a:solidFill>
          </a:ln>
        </p:spPr>
      </p:pic>
      <p:pic>
        <p:nvPicPr>
          <p:cNvPr id="28" name="图片 27">
            <a:extLst>
              <a:ext uri="{FF2B5EF4-FFF2-40B4-BE49-F238E27FC236}">
                <a16:creationId xmlns:a16="http://schemas.microsoft.com/office/drawing/2014/main" id="{0BB349B2-76F2-4E55-B7C3-57B963F5A60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3647" y="2285998"/>
            <a:ext cx="1802113" cy="3169921"/>
          </a:xfrm>
          <a:prstGeom prst="rect">
            <a:avLst/>
          </a:prstGeom>
          <a:ln w="12700">
            <a:solidFill>
              <a:schemeClr val="tx1"/>
            </a:solidFill>
          </a:ln>
        </p:spPr>
      </p:pic>
      <p:pic>
        <p:nvPicPr>
          <p:cNvPr id="30" name="图片 29">
            <a:extLst>
              <a:ext uri="{FF2B5EF4-FFF2-40B4-BE49-F238E27FC236}">
                <a16:creationId xmlns:a16="http://schemas.microsoft.com/office/drawing/2014/main" id="{205B0B92-4FAA-42EF-BE8C-9184F1D0BEF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920767" y="2285998"/>
            <a:ext cx="1851105" cy="3169920"/>
          </a:xfrm>
          <a:prstGeom prst="rect">
            <a:avLst/>
          </a:prstGeom>
        </p:spPr>
      </p:pic>
      <p:sp>
        <p:nvSpPr>
          <p:cNvPr id="31" name="文本框 30">
            <a:extLst>
              <a:ext uri="{FF2B5EF4-FFF2-40B4-BE49-F238E27FC236}">
                <a16:creationId xmlns:a16="http://schemas.microsoft.com/office/drawing/2014/main" id="{F84A84DC-22E4-41B9-A73B-98019B1B9155}"/>
              </a:ext>
            </a:extLst>
          </p:cNvPr>
          <p:cNvSpPr txBox="1"/>
          <p:nvPr/>
        </p:nvSpPr>
        <p:spPr>
          <a:xfrm>
            <a:off x="323324" y="5514391"/>
            <a:ext cx="646331" cy="369332"/>
          </a:xfrm>
          <a:prstGeom prst="rect">
            <a:avLst/>
          </a:prstGeom>
          <a:noFill/>
        </p:spPr>
        <p:txBody>
          <a:bodyPr wrap="none" rtlCol="0">
            <a:spAutoFit/>
          </a:bodyPr>
          <a:lstStyle/>
          <a:p>
            <a:r>
              <a:rPr lang="zh-CN" altLang="en-US" dirty="0"/>
              <a:t>模板</a:t>
            </a:r>
          </a:p>
        </p:txBody>
      </p:sp>
      <p:sp>
        <p:nvSpPr>
          <p:cNvPr id="32" name="文本框 31">
            <a:extLst>
              <a:ext uri="{FF2B5EF4-FFF2-40B4-BE49-F238E27FC236}">
                <a16:creationId xmlns:a16="http://schemas.microsoft.com/office/drawing/2014/main" id="{76E1524D-A10F-4845-9A57-6AEFA55468C0}"/>
              </a:ext>
            </a:extLst>
          </p:cNvPr>
          <p:cNvSpPr txBox="1"/>
          <p:nvPr/>
        </p:nvSpPr>
        <p:spPr>
          <a:xfrm>
            <a:off x="1450705" y="5514391"/>
            <a:ext cx="1107996" cy="369332"/>
          </a:xfrm>
          <a:prstGeom prst="rect">
            <a:avLst/>
          </a:prstGeom>
          <a:noFill/>
        </p:spPr>
        <p:txBody>
          <a:bodyPr wrap="none" rtlCol="0">
            <a:spAutoFit/>
          </a:bodyPr>
          <a:lstStyle/>
          <a:p>
            <a:r>
              <a:rPr lang="zh-CN" altLang="en-US" dirty="0"/>
              <a:t>搜索图像</a:t>
            </a:r>
          </a:p>
        </p:txBody>
      </p:sp>
      <p:sp>
        <p:nvSpPr>
          <p:cNvPr id="33" name="文本框 32">
            <a:extLst>
              <a:ext uri="{FF2B5EF4-FFF2-40B4-BE49-F238E27FC236}">
                <a16:creationId xmlns:a16="http://schemas.microsoft.com/office/drawing/2014/main" id="{2D4C0D07-A081-4597-A6EC-2CF403AD5370}"/>
              </a:ext>
            </a:extLst>
          </p:cNvPr>
          <p:cNvSpPr txBox="1"/>
          <p:nvPr/>
        </p:nvSpPr>
        <p:spPr>
          <a:xfrm>
            <a:off x="4292321" y="5514391"/>
            <a:ext cx="1107996" cy="369332"/>
          </a:xfrm>
          <a:prstGeom prst="rect">
            <a:avLst/>
          </a:prstGeom>
          <a:noFill/>
        </p:spPr>
        <p:txBody>
          <a:bodyPr wrap="none" rtlCol="0">
            <a:spAutoFit/>
          </a:bodyPr>
          <a:lstStyle/>
          <a:p>
            <a:r>
              <a:rPr lang="zh-CN" altLang="en-US" dirty="0"/>
              <a:t>搜索结果</a:t>
            </a:r>
          </a:p>
        </p:txBody>
      </p:sp>
      <p:sp>
        <p:nvSpPr>
          <p:cNvPr id="34" name="箭头: 右 33">
            <a:extLst>
              <a:ext uri="{FF2B5EF4-FFF2-40B4-BE49-F238E27FC236}">
                <a16:creationId xmlns:a16="http://schemas.microsoft.com/office/drawing/2014/main" id="{9AE567FC-8CB0-4D66-AC98-4B26B11D99D7}"/>
              </a:ext>
            </a:extLst>
          </p:cNvPr>
          <p:cNvSpPr/>
          <p:nvPr/>
        </p:nvSpPr>
        <p:spPr>
          <a:xfrm>
            <a:off x="3108960" y="3525520"/>
            <a:ext cx="619760" cy="365760"/>
          </a:xfrm>
          <a:prstGeom prst="rightArrow">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4">
            <a:extLst>
              <a:ext uri="{FF2B5EF4-FFF2-40B4-BE49-F238E27FC236}">
                <a16:creationId xmlns:a16="http://schemas.microsoft.com/office/drawing/2014/main" id="{092AF284-0AE2-45E9-A371-265485BD4DBD}"/>
              </a:ext>
            </a:extLst>
          </p:cNvPr>
          <p:cNvSpPr txBox="1"/>
          <p:nvPr/>
        </p:nvSpPr>
        <p:spPr>
          <a:xfrm>
            <a:off x="2967434" y="3223648"/>
            <a:ext cx="902811" cy="307777"/>
          </a:xfrm>
          <a:prstGeom prst="rect">
            <a:avLst/>
          </a:prstGeom>
          <a:noFill/>
        </p:spPr>
        <p:txBody>
          <a:bodyPr wrap="none" rtlCol="0">
            <a:spAutoFit/>
          </a:bodyPr>
          <a:lstStyle/>
          <a:p>
            <a:r>
              <a:rPr lang="zh-CN" altLang="en-US" sz="1400" dirty="0"/>
              <a:t>图像匹配</a:t>
            </a:r>
          </a:p>
        </p:txBody>
      </p:sp>
      <p:sp>
        <p:nvSpPr>
          <p:cNvPr id="36" name="加号 35">
            <a:extLst>
              <a:ext uri="{FF2B5EF4-FFF2-40B4-BE49-F238E27FC236}">
                <a16:creationId xmlns:a16="http://schemas.microsoft.com/office/drawing/2014/main" id="{F61454CE-4FD7-40F5-ACA9-4D6784EFE36B}"/>
              </a:ext>
            </a:extLst>
          </p:cNvPr>
          <p:cNvSpPr/>
          <p:nvPr/>
        </p:nvSpPr>
        <p:spPr>
          <a:xfrm>
            <a:off x="804423" y="4389120"/>
            <a:ext cx="240047" cy="264160"/>
          </a:xfrm>
          <a:prstGeom prst="mathPlus">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文本框 36">
            <a:extLst>
              <a:ext uri="{FF2B5EF4-FFF2-40B4-BE49-F238E27FC236}">
                <a16:creationId xmlns:a16="http://schemas.microsoft.com/office/drawing/2014/main" id="{FEF09216-3C43-4228-864B-739EBA1A100D}"/>
              </a:ext>
            </a:extLst>
          </p:cNvPr>
          <p:cNvSpPr txBox="1"/>
          <p:nvPr/>
        </p:nvSpPr>
        <p:spPr>
          <a:xfrm>
            <a:off x="6400800" y="3043872"/>
            <a:ext cx="2319866" cy="1477328"/>
          </a:xfrm>
          <a:prstGeom prst="rect">
            <a:avLst/>
          </a:prstGeom>
          <a:noFill/>
        </p:spPr>
        <p:txBody>
          <a:bodyPr wrap="none" rtlCol="0">
            <a:spAutoFit/>
          </a:bodyPr>
          <a:lstStyle/>
          <a:p>
            <a:r>
              <a:rPr lang="zh-CN" altLang="en-US" dirty="0"/>
              <a:t>图像匹配的应用：</a:t>
            </a:r>
            <a:endParaRPr lang="en-US" altLang="zh-CN" dirty="0"/>
          </a:p>
          <a:p>
            <a:pPr marL="285750" indent="-285750">
              <a:buFont typeface="Wingdings" panose="05000000000000000000" pitchFamily="2" charset="2"/>
              <a:buChar char="Ø"/>
            </a:pPr>
            <a:r>
              <a:rPr lang="zh-CN" altLang="en-US" dirty="0"/>
              <a:t>导弹制导</a:t>
            </a:r>
            <a:endParaRPr lang="en-US" altLang="zh-CN" dirty="0"/>
          </a:p>
          <a:p>
            <a:pPr marL="285750" indent="-285750">
              <a:buFont typeface="Wingdings" panose="05000000000000000000" pitchFamily="2" charset="2"/>
              <a:buChar char="Ø"/>
            </a:pPr>
            <a:r>
              <a:rPr lang="zh-CN" altLang="zh-CN" dirty="0"/>
              <a:t>医疗图像处理</a:t>
            </a:r>
            <a:endParaRPr lang="en-US" altLang="zh-CN" dirty="0"/>
          </a:p>
          <a:p>
            <a:pPr marL="285750" indent="-285750">
              <a:buFont typeface="Wingdings" panose="05000000000000000000" pitchFamily="2" charset="2"/>
              <a:buChar char="Ø"/>
            </a:pPr>
            <a:r>
              <a:rPr lang="zh-CN" altLang="zh-CN" dirty="0"/>
              <a:t>目标的识别与跟踪</a:t>
            </a:r>
            <a:endParaRPr lang="en-US" altLang="zh-CN" dirty="0"/>
          </a:p>
          <a:p>
            <a:pPr marL="285750" indent="-285750">
              <a:buFont typeface="Wingdings" panose="05000000000000000000" pitchFamily="2" charset="2"/>
              <a:buChar char="Ø"/>
            </a:pPr>
            <a:r>
              <a:rPr lang="en-US" altLang="zh-CN" dirty="0"/>
              <a:t>…</a:t>
            </a:r>
            <a:endParaRPr lang="zh-CN" altLang="en-US" dirty="0"/>
          </a:p>
        </p:txBody>
      </p:sp>
    </p:spTree>
    <p:custDataLst>
      <p:tags r:id="rId1"/>
    </p:custDataLst>
    <p:extLst>
      <p:ext uri="{BB962C8B-B14F-4D97-AF65-F5344CB8AC3E}">
        <p14:creationId xmlns:p14="http://schemas.microsoft.com/office/powerpoint/2010/main" val="268873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P spid="33" grpId="0"/>
      <p:bldP spid="34" grpId="0" animBg="1"/>
      <p:bldP spid="35" grpId="0"/>
      <p:bldP spid="36" grpId="0" animBg="1"/>
      <p:bldP spid="3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latin typeface="微软雅黑" panose="020B0503020204020204" pitchFamily="34" charset="-122"/>
                <a:ea typeface="微软雅黑" panose="020B0503020204020204" pitchFamily="34" charset="-122"/>
              </a:rPr>
              <a:t>目录 </a:t>
            </a:r>
            <a:r>
              <a:rPr lang="en-US" altLang="zh-CN" dirty="0">
                <a:latin typeface="微软雅黑" panose="020B0503020204020204" pitchFamily="34" charset="-122"/>
                <a:ea typeface="微软雅黑" panose="020B0503020204020204" pitchFamily="34" charset="-122"/>
              </a:rPr>
              <a:t>Contents</a:t>
            </a:r>
            <a:endParaRPr lang="zh-CN" altLang="en-US" dirty="0">
              <a:latin typeface="微软雅黑" panose="020B0503020204020204" pitchFamily="34" charset="-122"/>
              <a:ea typeface="微软雅黑" panose="020B0503020204020204" pitchFamily="34" charset="-122"/>
            </a:endParaRPr>
          </a:p>
        </p:txBody>
      </p:sp>
      <p:sp>
        <p:nvSpPr>
          <p:cNvPr id="4" name="Freeform 10"/>
          <p:cNvSpPr>
            <a:spLocks/>
          </p:cNvSpPr>
          <p:nvPr userDrawn="1"/>
        </p:nvSpPr>
        <p:spPr bwMode="auto">
          <a:xfrm>
            <a:off x="1841535" y="1367357"/>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5" name="文本框 4"/>
          <p:cNvSpPr txBox="1"/>
          <p:nvPr userDrawn="1"/>
        </p:nvSpPr>
        <p:spPr>
          <a:xfrm>
            <a:off x="2071646" y="1303550"/>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a:stCxn id="4" idx="6"/>
          </p:cNvCxnSpPr>
          <p:nvPr/>
        </p:nvCxnSpPr>
        <p:spPr>
          <a:xfrm>
            <a:off x="2534033" y="1711215"/>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2915073" y="1274734"/>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背景及意义</a:t>
            </a:r>
          </a:p>
        </p:txBody>
      </p:sp>
      <p:sp>
        <p:nvSpPr>
          <p:cNvPr id="13" name="Freeform 10"/>
          <p:cNvSpPr>
            <a:spLocks/>
          </p:cNvSpPr>
          <p:nvPr userDrawn="1"/>
        </p:nvSpPr>
        <p:spPr bwMode="auto">
          <a:xfrm>
            <a:off x="1841535" y="2287330"/>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4" name="文本框 13"/>
          <p:cNvSpPr txBox="1"/>
          <p:nvPr userDrawn="1"/>
        </p:nvSpPr>
        <p:spPr>
          <a:xfrm>
            <a:off x="2071646" y="2223523"/>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15" name="直接连接符 14"/>
          <p:cNvCxnSpPr>
            <a:stCxn id="13" idx="6"/>
          </p:cNvCxnSpPr>
          <p:nvPr/>
        </p:nvCxnSpPr>
        <p:spPr>
          <a:xfrm>
            <a:off x="2534033" y="2631188"/>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2915073" y="2194707"/>
            <a:ext cx="4387392" cy="461665"/>
          </a:xfrm>
          <a:prstGeom prst="rect">
            <a:avLst/>
          </a:prstGeom>
          <a:noFill/>
        </p:spPr>
        <p:txBody>
          <a:bodyPr wrap="square" rtlCol="0">
            <a:spAutoFit/>
          </a:bodyPr>
          <a:lstStyle/>
          <a:p>
            <a:r>
              <a:rPr lang="zh-CN" altLang="en-US" sz="2400" dirty="0"/>
              <a:t>图像匹配原理</a:t>
            </a:r>
          </a:p>
        </p:txBody>
      </p:sp>
      <p:sp>
        <p:nvSpPr>
          <p:cNvPr id="18" name="Freeform 10"/>
          <p:cNvSpPr>
            <a:spLocks/>
          </p:cNvSpPr>
          <p:nvPr userDrawn="1"/>
        </p:nvSpPr>
        <p:spPr bwMode="auto">
          <a:xfrm>
            <a:off x="1841535" y="3207303"/>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9" name="文本框 18"/>
          <p:cNvSpPr txBox="1"/>
          <p:nvPr userDrawn="1"/>
        </p:nvSpPr>
        <p:spPr>
          <a:xfrm>
            <a:off x="2071646" y="3143496"/>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3</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0" name="直接连接符 19"/>
          <p:cNvCxnSpPr>
            <a:stCxn id="18" idx="6"/>
          </p:cNvCxnSpPr>
          <p:nvPr/>
        </p:nvCxnSpPr>
        <p:spPr>
          <a:xfrm>
            <a:off x="2534033" y="3551161"/>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2915073" y="3114680"/>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传统匹配算法</a:t>
            </a:r>
          </a:p>
        </p:txBody>
      </p:sp>
      <p:sp>
        <p:nvSpPr>
          <p:cNvPr id="23" name="Freeform 10"/>
          <p:cNvSpPr>
            <a:spLocks/>
          </p:cNvSpPr>
          <p:nvPr userDrawn="1"/>
        </p:nvSpPr>
        <p:spPr bwMode="auto">
          <a:xfrm>
            <a:off x="1841535" y="4127276"/>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24" name="文本框 23"/>
          <p:cNvSpPr txBox="1"/>
          <p:nvPr userDrawn="1"/>
        </p:nvSpPr>
        <p:spPr>
          <a:xfrm>
            <a:off x="2071646" y="4063469"/>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4</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5" name="直接连接符 24"/>
          <p:cNvCxnSpPr>
            <a:stCxn id="23" idx="6"/>
          </p:cNvCxnSpPr>
          <p:nvPr/>
        </p:nvCxnSpPr>
        <p:spPr>
          <a:xfrm>
            <a:off x="2534033" y="4471134"/>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2915073" y="4034653"/>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基于积分图的倒金字塔算法</a:t>
            </a:r>
          </a:p>
        </p:txBody>
      </p:sp>
      <p:sp>
        <p:nvSpPr>
          <p:cNvPr id="33" name="Freeform 10"/>
          <p:cNvSpPr>
            <a:spLocks/>
          </p:cNvSpPr>
          <p:nvPr userDrawn="1"/>
        </p:nvSpPr>
        <p:spPr bwMode="auto">
          <a:xfrm>
            <a:off x="1841535" y="5047251"/>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34" name="文本框 33"/>
          <p:cNvSpPr txBox="1"/>
          <p:nvPr userDrawn="1"/>
        </p:nvSpPr>
        <p:spPr>
          <a:xfrm>
            <a:off x="2071646" y="4983444"/>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5</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35" name="直接连接符 34"/>
          <p:cNvCxnSpPr>
            <a:stCxn id="33" idx="6"/>
          </p:cNvCxnSpPr>
          <p:nvPr/>
        </p:nvCxnSpPr>
        <p:spPr>
          <a:xfrm>
            <a:off x="2534033" y="5391109"/>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2915073" y="4954628"/>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结果与结论</a:t>
            </a:r>
          </a:p>
        </p:txBody>
      </p:sp>
    </p:spTree>
    <p:extLst>
      <p:ext uri="{BB962C8B-B14F-4D97-AF65-F5344CB8AC3E}">
        <p14:creationId xmlns:p14="http://schemas.microsoft.com/office/powerpoint/2010/main" val="3260454505"/>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2|0.8|0.9"/>
</p:tagLst>
</file>

<file path=ppt/tags/tag10.xml><?xml version="1.0" encoding="utf-8"?>
<p:tagLst xmlns:a="http://schemas.openxmlformats.org/drawingml/2006/main" xmlns:r="http://schemas.openxmlformats.org/officeDocument/2006/relationships" xmlns:p="http://schemas.openxmlformats.org/presentationml/2006/main">
  <p:tag name="MH" val="20160419103732"/>
  <p:tag name="MH_LIBRARY" val="GRAPHIC"/>
  <p:tag name="MH_TYPE" val="Other"/>
  <p:tag name="MH_ORDER" val="5"/>
</p:tagLst>
</file>

<file path=ppt/tags/tag11.xml><?xml version="1.0" encoding="utf-8"?>
<p:tagLst xmlns:a="http://schemas.openxmlformats.org/drawingml/2006/main" xmlns:r="http://schemas.openxmlformats.org/officeDocument/2006/relationships" xmlns:p="http://schemas.openxmlformats.org/presentationml/2006/main">
  <p:tag name="MH" val="20160419103732"/>
  <p:tag name="MH_LIBRARY" val="GRAPHIC"/>
  <p:tag name="MH_TYPE" val="Other"/>
  <p:tag name="MH_ORDER" val="6"/>
</p:tagLst>
</file>

<file path=ppt/tags/tag12.xml><?xml version="1.0" encoding="utf-8"?>
<p:tagLst xmlns:a="http://schemas.openxmlformats.org/drawingml/2006/main" xmlns:r="http://schemas.openxmlformats.org/officeDocument/2006/relationships" xmlns:p="http://schemas.openxmlformats.org/presentationml/2006/main">
  <p:tag name="MH" val="20160419103732"/>
  <p:tag name="MH_LIBRARY" val="GRAPHIC"/>
  <p:tag name="MH_TYPE" val="Title"/>
  <p:tag name="MH_ORDER" val="1"/>
</p:tagLst>
</file>

<file path=ppt/tags/tag13.xml><?xml version="1.0" encoding="utf-8"?>
<p:tagLst xmlns:a="http://schemas.openxmlformats.org/drawingml/2006/main" xmlns:r="http://schemas.openxmlformats.org/officeDocument/2006/relationships" xmlns:p="http://schemas.openxmlformats.org/presentationml/2006/main">
  <p:tag name="MH" val="20160419103355"/>
  <p:tag name="MH_LIBRARY" val="GRAPHIC"/>
  <p:tag name="MH_TYPE" val="Other"/>
  <p:tag name="MH_ORDER" val="1"/>
</p:tagLst>
</file>

<file path=ppt/tags/tag14.xml><?xml version="1.0" encoding="utf-8"?>
<p:tagLst xmlns:a="http://schemas.openxmlformats.org/drawingml/2006/main" xmlns:r="http://schemas.openxmlformats.org/officeDocument/2006/relationships" xmlns:p="http://schemas.openxmlformats.org/presentationml/2006/main">
  <p:tag name="MH" val="20160419103355"/>
  <p:tag name="MH_LIBRARY" val="GRAPHIC"/>
  <p:tag name="MH_TYPE" val="Other"/>
  <p:tag name="MH_ORDER" val="2"/>
</p:tagLst>
</file>

<file path=ppt/tags/tag15.xml><?xml version="1.0" encoding="utf-8"?>
<p:tagLst xmlns:a="http://schemas.openxmlformats.org/drawingml/2006/main" xmlns:r="http://schemas.openxmlformats.org/officeDocument/2006/relationships" xmlns:p="http://schemas.openxmlformats.org/presentationml/2006/main">
  <p:tag name="MH" val="20160419103355"/>
  <p:tag name="MH_LIBRARY" val="GRAPHIC"/>
  <p:tag name="MH_TYPE" val="Other"/>
  <p:tag name="MH_ORDER" val="3"/>
</p:tagLst>
</file>

<file path=ppt/tags/tag16.xml><?xml version="1.0" encoding="utf-8"?>
<p:tagLst xmlns:a="http://schemas.openxmlformats.org/drawingml/2006/main" xmlns:r="http://schemas.openxmlformats.org/officeDocument/2006/relationships" xmlns:p="http://schemas.openxmlformats.org/presentationml/2006/main">
  <p:tag name="MH" val="20160419103355"/>
  <p:tag name="MH_LIBRARY" val="GRAPHIC"/>
  <p:tag name="MH_TYPE" val="Other"/>
  <p:tag name="MH_ORDER" val="4"/>
</p:tagLst>
</file>

<file path=ppt/tags/tag17.xml><?xml version="1.0" encoding="utf-8"?>
<p:tagLst xmlns:a="http://schemas.openxmlformats.org/drawingml/2006/main" xmlns:r="http://schemas.openxmlformats.org/officeDocument/2006/relationships" xmlns:p="http://schemas.openxmlformats.org/presentationml/2006/main">
  <p:tag name="MH" val="20160419101509"/>
  <p:tag name="MH_LIBRARY" val="GRAPHIC"/>
  <p:tag name="MH_TYPE" val="SubTitle"/>
  <p:tag name="MH_ORDER" val="3"/>
</p:tagLst>
</file>

<file path=ppt/tags/tag18.xml><?xml version="1.0" encoding="utf-8"?>
<p:tagLst xmlns:a="http://schemas.openxmlformats.org/drawingml/2006/main" xmlns:r="http://schemas.openxmlformats.org/officeDocument/2006/relationships" xmlns:p="http://schemas.openxmlformats.org/presentationml/2006/main">
  <p:tag name="MH" val="20160419101509"/>
  <p:tag name="MH_LIBRARY" val="GRAPHIC"/>
  <p:tag name="MH_TYPE" val="SubTitle"/>
  <p:tag name="MH_ORDER" val="1"/>
</p:tagLst>
</file>

<file path=ppt/tags/tag19.xml><?xml version="1.0" encoding="utf-8"?>
<p:tagLst xmlns:a="http://schemas.openxmlformats.org/drawingml/2006/main" xmlns:r="http://schemas.openxmlformats.org/officeDocument/2006/relationships" xmlns:p="http://schemas.openxmlformats.org/presentationml/2006/main">
  <p:tag name="MH" val="20160419101509"/>
  <p:tag name="MH_LIBRARY" val="GRAPHIC"/>
  <p:tag name="MH_TYPE" val="SubTitle"/>
  <p:tag name="MH_ORDER" val="2"/>
</p:tagLst>
</file>

<file path=ppt/tags/tag2.xml><?xml version="1.0" encoding="utf-8"?>
<p:tagLst xmlns:a="http://schemas.openxmlformats.org/drawingml/2006/main" xmlns:r="http://schemas.openxmlformats.org/officeDocument/2006/relationships" xmlns:p="http://schemas.openxmlformats.org/presentationml/2006/main">
  <p:tag name="TIMING" val="|2.6|1.5|3.7|1.1|2.1|2"/>
</p:tagLst>
</file>

<file path=ppt/tags/tag3.xml><?xml version="1.0" encoding="utf-8"?>
<p:tagLst xmlns:a="http://schemas.openxmlformats.org/drawingml/2006/main" xmlns:r="http://schemas.openxmlformats.org/officeDocument/2006/relationships" xmlns:p="http://schemas.openxmlformats.org/presentationml/2006/main">
  <p:tag name="TIMING" val="|1.8|3.1|4.1"/>
</p:tagLst>
</file>

<file path=ppt/tags/tag4.xml><?xml version="1.0" encoding="utf-8"?>
<p:tagLst xmlns:a="http://schemas.openxmlformats.org/drawingml/2006/main" xmlns:r="http://schemas.openxmlformats.org/officeDocument/2006/relationships" xmlns:p="http://schemas.openxmlformats.org/presentationml/2006/main">
  <p:tag name="TIMING" val="|2.4|3.5|3.6|3.6"/>
</p:tagLst>
</file>

<file path=ppt/tags/tag5.xml><?xml version="1.0" encoding="utf-8"?>
<p:tagLst xmlns:a="http://schemas.openxmlformats.org/drawingml/2006/main" xmlns:r="http://schemas.openxmlformats.org/officeDocument/2006/relationships" xmlns:p="http://schemas.openxmlformats.org/presentationml/2006/main">
  <p:tag name="TIMING" val="|2.3|4.6|35.4"/>
</p:tagLst>
</file>

<file path=ppt/tags/tag6.xml><?xml version="1.0" encoding="utf-8"?>
<p:tagLst xmlns:a="http://schemas.openxmlformats.org/drawingml/2006/main" xmlns:r="http://schemas.openxmlformats.org/officeDocument/2006/relationships" xmlns:p="http://schemas.openxmlformats.org/presentationml/2006/main">
  <p:tag name="MH" val="20160419103732"/>
  <p:tag name="MH_LIBRARY" val="GRAPHIC"/>
  <p:tag name="MH_TYPE" val="Other"/>
  <p:tag name="MH_ORDER" val="1"/>
</p:tagLst>
</file>

<file path=ppt/tags/tag7.xml><?xml version="1.0" encoding="utf-8"?>
<p:tagLst xmlns:a="http://schemas.openxmlformats.org/drawingml/2006/main" xmlns:r="http://schemas.openxmlformats.org/officeDocument/2006/relationships" xmlns:p="http://schemas.openxmlformats.org/presentationml/2006/main">
  <p:tag name="MH" val="20160419103732"/>
  <p:tag name="MH_LIBRARY" val="GRAPHIC"/>
  <p:tag name="MH_TYPE" val="Other"/>
  <p:tag name="MH_ORDER" val="2"/>
</p:tagLst>
</file>

<file path=ppt/tags/tag8.xml><?xml version="1.0" encoding="utf-8"?>
<p:tagLst xmlns:a="http://schemas.openxmlformats.org/drawingml/2006/main" xmlns:r="http://schemas.openxmlformats.org/officeDocument/2006/relationships" xmlns:p="http://schemas.openxmlformats.org/presentationml/2006/main">
  <p:tag name="MH" val="20160419103732"/>
  <p:tag name="MH_LIBRARY" val="GRAPHIC"/>
  <p:tag name="MH_TYPE" val="Other"/>
  <p:tag name="MH_ORDER" val="3"/>
</p:tagLst>
</file>

<file path=ppt/tags/tag9.xml><?xml version="1.0" encoding="utf-8"?>
<p:tagLst xmlns:a="http://schemas.openxmlformats.org/drawingml/2006/main" xmlns:r="http://schemas.openxmlformats.org/officeDocument/2006/relationships" xmlns:p="http://schemas.openxmlformats.org/presentationml/2006/main">
  <p:tag name="MH" val="20160419103732"/>
  <p:tag name="MH_LIBRARY" val="GRAPHIC"/>
  <p:tag name="MH_TYPE" val="Other"/>
  <p:tag name="MH_ORDER" val="4"/>
</p:tagLst>
</file>

<file path=ppt/theme/theme1.xml><?xml version="1.0" encoding="utf-8"?>
<a:theme xmlns:a="http://schemas.openxmlformats.org/drawingml/2006/main" name="交大学术">
  <a:themeElements>
    <a:clrScheme name="VI蓝色版">
      <a:dk1>
        <a:srgbClr val="000000"/>
      </a:dk1>
      <a:lt1>
        <a:srgbClr val="FFFFFF"/>
      </a:lt1>
      <a:dk2>
        <a:srgbClr val="BD9F68"/>
      </a:dk2>
      <a:lt2>
        <a:srgbClr val="B5B5B6"/>
      </a:lt2>
      <a:accent1>
        <a:srgbClr val="004098"/>
      </a:accent1>
      <a:accent2>
        <a:srgbClr val="0086D1"/>
      </a:accent2>
      <a:accent3>
        <a:srgbClr val="338D27"/>
      </a:accent3>
      <a:accent4>
        <a:srgbClr val="00514E"/>
      </a:accent4>
      <a:accent5>
        <a:srgbClr val="FDD000"/>
      </a:accent5>
      <a:accent6>
        <a:srgbClr val="F08300"/>
      </a:accent6>
      <a:hlink>
        <a:srgbClr val="B5B5B6"/>
      </a:hlink>
      <a:folHlink>
        <a:srgbClr val="BD9F68"/>
      </a:folHlink>
    </a:clrScheme>
    <a:fontScheme name="自定义 7">
      <a:majorFont>
        <a:latin typeface="等线"/>
        <a:ea typeface="等线"/>
        <a:cs typeface=""/>
      </a:majorFont>
      <a:minorFont>
        <a:latin typeface="等线 Light"/>
        <a:ea typeface="等线"/>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交大学术" id="{CA6AC519-0AB2-4341-BA69-34957776358B}" vid="{83E5E5CF-E66C-4C51-9FDC-AE704BF7E139}"/>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交大学术</Template>
  <TotalTime>1735</TotalTime>
  <Words>2786</Words>
  <Application>Microsoft Office PowerPoint</Application>
  <PresentationFormat>全屏显示(4:3)</PresentationFormat>
  <Paragraphs>1014</Paragraphs>
  <Slides>54</Slides>
  <Notes>9</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54</vt:i4>
      </vt:variant>
    </vt:vector>
  </HeadingPairs>
  <TitlesOfParts>
    <vt:vector size="64" baseType="lpstr">
      <vt:lpstr>等线</vt:lpstr>
      <vt:lpstr>等线 Light</vt:lpstr>
      <vt:lpstr>宋体</vt:lpstr>
      <vt:lpstr>微软雅黑</vt:lpstr>
      <vt:lpstr>Arial</vt:lpstr>
      <vt:lpstr>Calibri</vt:lpstr>
      <vt:lpstr>Cambria Math</vt:lpstr>
      <vt:lpstr>Times New Roman</vt:lpstr>
      <vt:lpstr>Wingdings</vt:lpstr>
      <vt:lpstr>交大学术</vt:lpstr>
      <vt:lpstr>数控冲床的排料算法优化设计</vt:lpstr>
      <vt:lpstr>目录 Contents</vt:lpstr>
      <vt:lpstr>目录 Contents</vt:lpstr>
      <vt:lpstr>数控冲床</vt:lpstr>
      <vt:lpstr>数控冲床的排料</vt:lpstr>
      <vt:lpstr>三角形排料流程</vt:lpstr>
      <vt:lpstr>三角形排料流程</vt:lpstr>
      <vt:lpstr>图像匹配</vt:lpstr>
      <vt:lpstr>目录 Contents</vt:lpstr>
      <vt:lpstr>图像匹配原理</vt:lpstr>
      <vt:lpstr>图像匹配原理</vt:lpstr>
      <vt:lpstr>图像匹配原理</vt:lpstr>
      <vt:lpstr>图像匹配原理</vt:lpstr>
      <vt:lpstr>图像匹配原理</vt:lpstr>
      <vt:lpstr>图像匹配原理</vt:lpstr>
      <vt:lpstr>图像匹配原理</vt:lpstr>
      <vt:lpstr>图像匹配原理</vt:lpstr>
      <vt:lpstr>相似性度量方式</vt:lpstr>
      <vt:lpstr>搜索空间</vt:lpstr>
      <vt:lpstr>目录 Contents</vt:lpstr>
      <vt:lpstr>FFT相关算法</vt:lpstr>
      <vt:lpstr>FFT及IFFT</vt:lpstr>
      <vt:lpstr>积分图</vt:lpstr>
      <vt:lpstr>积分图</vt:lpstr>
      <vt:lpstr>积分图</vt:lpstr>
      <vt:lpstr>积分图</vt:lpstr>
      <vt:lpstr>积分图</vt:lpstr>
      <vt:lpstr>积分图</vt:lpstr>
      <vt:lpstr>FFT相关算法</vt:lpstr>
      <vt:lpstr>序贯相似性检测(SSDA)</vt:lpstr>
      <vt:lpstr>目录 Contents</vt:lpstr>
      <vt:lpstr>目录 Contents</vt:lpstr>
      <vt:lpstr>关于模板的使用说明</vt:lpstr>
      <vt:lpstr>目录 Contents</vt:lpstr>
      <vt:lpstr>标题内容标题内容</vt:lpstr>
      <vt:lpstr>纯标题页面标题内容</vt:lpstr>
      <vt:lpstr>极简版内页</vt:lpstr>
      <vt:lpstr>PowerPoint 演示文稿</vt:lpstr>
      <vt:lpstr>标题内容标题内容</vt:lpstr>
      <vt:lpstr>比较内容标题</vt:lpstr>
      <vt:lpstr>目录 Contents</vt:lpstr>
      <vt:lpstr>标题内容标题内容</vt:lpstr>
      <vt:lpstr>纯标题页面标题内容</vt:lpstr>
      <vt:lpstr>极简版内页-有页码</vt:lpstr>
      <vt:lpstr>PowerPoint 演示文稿</vt:lpstr>
      <vt:lpstr>标题内容标题内容</vt:lpstr>
      <vt:lpstr>比较内容标题</vt:lpstr>
      <vt:lpstr>目录 Contents</vt:lpstr>
      <vt:lpstr>可仅使用蓝色</vt:lpstr>
      <vt:lpstr>可使用多色搭配</vt:lpstr>
      <vt:lpstr>可使用VI辅助图形</vt:lpstr>
      <vt:lpstr>目录 Contents</vt:lpstr>
      <vt:lpstr>PowerPoint 演示文稿</vt:lpstr>
      <vt:lpstr>谢谢！</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沈小丹</dc:creator>
  <cp:lastModifiedBy>王 昕宇</cp:lastModifiedBy>
  <cp:revision>119</cp:revision>
  <dcterms:created xsi:type="dcterms:W3CDTF">2016-04-20T02:59:17Z</dcterms:created>
  <dcterms:modified xsi:type="dcterms:W3CDTF">2018-06-10T14:04:31Z</dcterms:modified>
</cp:coreProperties>
</file>