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>
        <p:scale>
          <a:sx n="100" d="100"/>
          <a:sy n="100" d="100"/>
        </p:scale>
        <p:origin x="-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224FC-AE90-4896-8AD8-7676E5A9ABD6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CA2796A0-96DF-4726-BF0B-8B9C01C1AACC}">
      <dgm:prSet phldrT="[文本]"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908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EC154-DB51-48D9-92EA-8277174786BE}" type="parTrans" cxnId="{2C397A36-BAF9-4067-BA68-F39AE342D9C6}">
      <dgm:prSet/>
      <dgm:spPr/>
      <dgm:t>
        <a:bodyPr/>
        <a:lstStyle/>
        <a:p>
          <a:endParaRPr lang="zh-CN" altLang="en-US"/>
        </a:p>
      </dgm:t>
    </dgm:pt>
    <dgm:pt modelId="{D746E057-4324-41A8-8E6B-1A0A32517540}" type="sibTrans" cxnId="{2C397A36-BAF9-4067-BA68-F39AE342D9C6}">
      <dgm:prSet/>
      <dgm:spPr/>
      <dgm:t>
        <a:bodyPr/>
        <a:lstStyle/>
        <a:p>
          <a:endParaRPr lang="zh-CN" altLang="en-US"/>
        </a:p>
      </dgm:t>
    </dgm:pt>
    <dgm:pt modelId="{00FE437B-41D5-471E-9899-07197850BA6E}">
      <dgm:prSet phldrT="[文本]"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408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0CD3F3-AA45-4077-B7F5-5860AB1CE157}" type="parTrans" cxnId="{27AD04F3-C7F4-4FA8-96E8-752BF341FEB5}">
      <dgm:prSet/>
      <dgm:spPr/>
      <dgm:t>
        <a:bodyPr/>
        <a:lstStyle/>
        <a:p>
          <a:endParaRPr lang="zh-CN" altLang="en-US"/>
        </a:p>
      </dgm:t>
    </dgm:pt>
    <dgm:pt modelId="{0E9D2E7B-C97F-4B34-A386-F51594864BA7}" type="sibTrans" cxnId="{27AD04F3-C7F4-4FA8-96E8-752BF341FEB5}">
      <dgm:prSet/>
      <dgm:spPr/>
      <dgm:t>
        <a:bodyPr/>
        <a:lstStyle/>
        <a:p>
          <a:endParaRPr lang="zh-CN" altLang="en-US"/>
        </a:p>
      </dgm:t>
    </dgm:pt>
    <dgm:pt modelId="{CA77AAF7-85BF-4A89-943F-BA07DC993ECB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23841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F499C5-E466-40B5-AF44-BCD8908550C7}" type="parTrans" cxnId="{77AC03DC-9A82-45CE-B935-A8DBCB27834D}">
      <dgm:prSet/>
      <dgm:spPr/>
      <dgm:t>
        <a:bodyPr/>
        <a:lstStyle/>
        <a:p>
          <a:endParaRPr lang="zh-CN" altLang="en-US"/>
        </a:p>
      </dgm:t>
    </dgm:pt>
    <dgm:pt modelId="{9EEAD262-E7E0-46AD-9BA6-2B3101DD5A9E}" type="sibTrans" cxnId="{77AC03DC-9A82-45CE-B935-A8DBCB27834D}">
      <dgm:prSet/>
      <dgm:spPr/>
      <dgm:t>
        <a:bodyPr/>
        <a:lstStyle/>
        <a:p>
          <a:endParaRPr lang="zh-CN" altLang="en-US"/>
        </a:p>
      </dgm:t>
    </dgm:pt>
    <dgm:pt modelId="{42362344-1053-4C94-95D4-4498A2465E61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30190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32733C-C402-4040-8232-F137ADAA1DAD}" type="parTrans" cxnId="{CA196114-83C4-4365-905B-DDA6DE437AB0}">
      <dgm:prSet/>
      <dgm:spPr/>
      <dgm:t>
        <a:bodyPr/>
        <a:lstStyle/>
        <a:p>
          <a:endParaRPr lang="zh-CN" altLang="en-US"/>
        </a:p>
      </dgm:t>
    </dgm:pt>
    <dgm:pt modelId="{2C8C47BD-F63D-415F-ABB5-00CBF8AD6DCD}" type="sibTrans" cxnId="{CA196114-83C4-4365-905B-DDA6DE437AB0}">
      <dgm:prSet/>
      <dgm:spPr/>
      <dgm:t>
        <a:bodyPr/>
        <a:lstStyle/>
        <a:p>
          <a:endParaRPr lang="zh-CN" altLang="en-US"/>
        </a:p>
      </dgm:t>
    </dgm:pt>
    <dgm:pt modelId="{27523F83-DBED-4D10-803C-C4DC49B2BB48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8629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FC3D69-1871-4B4B-9C07-4026EA7F760C}" type="parTrans" cxnId="{729A75AB-7503-43BB-94BF-375BBF1F5EB5}">
      <dgm:prSet/>
      <dgm:spPr/>
      <dgm:t>
        <a:bodyPr/>
        <a:lstStyle/>
        <a:p>
          <a:endParaRPr lang="zh-CN" altLang="en-US"/>
        </a:p>
      </dgm:t>
    </dgm:pt>
    <dgm:pt modelId="{FB9A1249-77C1-4FEA-AB6D-32BDD8F6DF98}" type="sibTrans" cxnId="{729A75AB-7503-43BB-94BF-375BBF1F5EB5}">
      <dgm:prSet/>
      <dgm:spPr/>
      <dgm:t>
        <a:bodyPr/>
        <a:lstStyle/>
        <a:p>
          <a:endParaRPr lang="zh-CN" altLang="en-US"/>
        </a:p>
      </dgm:t>
    </dgm:pt>
    <dgm:pt modelId="{5B36F6BA-120C-4561-AD76-62D1E5C51571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102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CB0A6F-70FA-430A-B505-6A2143417B60}" type="parTrans" cxnId="{7117646C-D8D8-4E31-AF3B-58788C39E45F}">
      <dgm:prSet/>
      <dgm:spPr/>
      <dgm:t>
        <a:bodyPr/>
        <a:lstStyle/>
        <a:p>
          <a:endParaRPr lang="zh-CN" altLang="en-US"/>
        </a:p>
      </dgm:t>
    </dgm:pt>
    <dgm:pt modelId="{1AD2426B-6459-4268-A171-84AAD92EEA61}" type="sibTrans" cxnId="{7117646C-D8D8-4E31-AF3B-58788C39E45F}">
      <dgm:prSet/>
      <dgm:spPr/>
      <dgm:t>
        <a:bodyPr/>
        <a:lstStyle/>
        <a:p>
          <a:endParaRPr lang="zh-CN" altLang="en-US"/>
        </a:p>
      </dgm:t>
    </dgm:pt>
    <dgm:pt modelId="{45767EB4-A707-45FF-B8DF-15B25909B33F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95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FECCE9-34FE-4FE9-8273-8AEE67B13A1E}" type="parTrans" cxnId="{4E335D13-BAAE-4C80-A8B9-6AF8FD05B547}">
      <dgm:prSet/>
      <dgm:spPr/>
      <dgm:t>
        <a:bodyPr/>
        <a:lstStyle/>
        <a:p>
          <a:endParaRPr lang="zh-CN" altLang="en-US"/>
        </a:p>
      </dgm:t>
    </dgm:pt>
    <dgm:pt modelId="{D0179DC7-4A44-4241-ACEB-179EBABA0196}" type="sibTrans" cxnId="{4E335D13-BAAE-4C80-A8B9-6AF8FD05B547}">
      <dgm:prSet/>
      <dgm:spPr/>
      <dgm:t>
        <a:bodyPr/>
        <a:lstStyle/>
        <a:p>
          <a:endParaRPr lang="zh-CN" altLang="en-US"/>
        </a:p>
      </dgm:t>
    </dgm:pt>
    <dgm:pt modelId="{44DD60F4-3306-4C57-B96F-335C47198383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17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69AF78-FA3E-4940-A7C8-5A6684956FFC}" type="parTrans" cxnId="{451E534A-8269-4420-BE23-79D31CDD2850}">
      <dgm:prSet/>
      <dgm:spPr/>
      <dgm:t>
        <a:bodyPr/>
        <a:lstStyle/>
        <a:p>
          <a:endParaRPr lang="zh-CN" altLang="en-US"/>
        </a:p>
      </dgm:t>
    </dgm:pt>
    <dgm:pt modelId="{4E6B9390-8D9B-4338-B083-4ECE0B309A4D}" type="sibTrans" cxnId="{451E534A-8269-4420-BE23-79D31CDD2850}">
      <dgm:prSet/>
      <dgm:spPr/>
      <dgm:t>
        <a:bodyPr/>
        <a:lstStyle/>
        <a:p>
          <a:endParaRPr lang="zh-CN" altLang="en-US"/>
        </a:p>
      </dgm:t>
    </dgm:pt>
    <dgm:pt modelId="{61FE34B4-0F36-466C-A593-054A76D3DC18}">
      <dgm:prSet/>
      <dgm:spPr>
        <a:noFill/>
        <a:ln w="12700">
          <a:noFill/>
        </a:ln>
      </dgm:spPr>
      <dgm:t>
        <a:bodyPr/>
        <a:lstStyle/>
        <a:p>
          <a:endParaRPr lang="zh-CN" altLang="en-US"/>
        </a:p>
      </dgm:t>
    </dgm:pt>
    <dgm:pt modelId="{6F0511FE-E941-4919-95BB-1B71C3BB128C}" type="parTrans" cxnId="{757E192C-06D3-4EAF-9E60-DAF83FD2349F}">
      <dgm:prSet/>
      <dgm:spPr/>
      <dgm:t>
        <a:bodyPr/>
        <a:lstStyle/>
        <a:p>
          <a:endParaRPr lang="zh-CN" altLang="en-US"/>
        </a:p>
      </dgm:t>
    </dgm:pt>
    <dgm:pt modelId="{46A1EBF2-E098-441F-9F2D-F21AC020FAD6}" type="sibTrans" cxnId="{757E192C-06D3-4EAF-9E60-DAF83FD2349F}">
      <dgm:prSet/>
      <dgm:spPr/>
      <dgm:t>
        <a:bodyPr/>
        <a:lstStyle/>
        <a:p>
          <a:endParaRPr lang="zh-CN" altLang="en-US"/>
        </a:p>
      </dgm:t>
    </dgm:pt>
    <dgm:pt modelId="{5AB54E94-0593-46CA-B46F-E16EE2B9D85C}">
      <dgm:prSet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altLang="zh-CN" b="1" dirty="0"/>
            <a:t>…</a:t>
          </a:r>
          <a:endParaRPr lang="zh-CN" altLang="en-US" b="1" dirty="0"/>
        </a:p>
      </dgm:t>
    </dgm:pt>
    <dgm:pt modelId="{309E8489-CE04-4FAE-B203-32D1ECCAF274}" type="parTrans" cxnId="{8C5FBA3A-0BDF-449F-AC67-086FBEBC44D5}">
      <dgm:prSet/>
      <dgm:spPr/>
      <dgm:t>
        <a:bodyPr/>
        <a:lstStyle/>
        <a:p>
          <a:endParaRPr lang="zh-CN" altLang="en-US"/>
        </a:p>
      </dgm:t>
    </dgm:pt>
    <dgm:pt modelId="{E59B6FAE-D945-4775-94F2-8EAB8E1CC6FA}" type="sibTrans" cxnId="{8C5FBA3A-0BDF-449F-AC67-086FBEBC44D5}">
      <dgm:prSet/>
      <dgm:spPr/>
      <dgm:t>
        <a:bodyPr/>
        <a:lstStyle/>
        <a:p>
          <a:endParaRPr lang="zh-CN" altLang="en-US"/>
        </a:p>
      </dgm:t>
    </dgm:pt>
    <dgm:pt modelId="{D1AEF2F7-A526-4B65-8DD7-031FF0C00206}">
      <dgm:prSet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altLang="zh-CN" b="1" dirty="0"/>
            <a:t>…</a:t>
          </a:r>
          <a:endParaRPr lang="zh-CN" altLang="en-US" dirty="0"/>
        </a:p>
      </dgm:t>
    </dgm:pt>
    <dgm:pt modelId="{71282D64-272C-4A9A-A913-D769DC5BA8A5}" type="parTrans" cxnId="{C9FD46A0-F772-4921-8FA3-63F7E450179B}">
      <dgm:prSet/>
      <dgm:spPr/>
      <dgm:t>
        <a:bodyPr/>
        <a:lstStyle/>
        <a:p>
          <a:endParaRPr lang="zh-CN" altLang="en-US"/>
        </a:p>
      </dgm:t>
    </dgm:pt>
    <dgm:pt modelId="{B9504D71-E5E1-4C31-936F-DBEB3EBBA77D}" type="sibTrans" cxnId="{C9FD46A0-F772-4921-8FA3-63F7E450179B}">
      <dgm:prSet/>
      <dgm:spPr/>
      <dgm:t>
        <a:bodyPr/>
        <a:lstStyle/>
        <a:p>
          <a:endParaRPr lang="zh-CN" altLang="en-US"/>
        </a:p>
      </dgm:t>
    </dgm:pt>
    <dgm:pt modelId="{DBD49CE8-F24C-40CE-B481-97B5D1ACF1C8}" type="pres">
      <dgm:prSet presAssocID="{0E4224FC-AE90-4896-8AD8-7676E5A9ABD6}" presName="Name0" presStyleCnt="0">
        <dgm:presLayoutVars>
          <dgm:dir/>
          <dgm:animLvl val="lvl"/>
          <dgm:resizeHandles val="exact"/>
        </dgm:presLayoutVars>
      </dgm:prSet>
      <dgm:spPr/>
    </dgm:pt>
    <dgm:pt modelId="{723EDCC7-2699-433C-933D-B49B1625AA55}" type="pres">
      <dgm:prSet presAssocID="{42362344-1053-4C94-95D4-4498A2465E61}" presName="Name8" presStyleCnt="0"/>
      <dgm:spPr/>
    </dgm:pt>
    <dgm:pt modelId="{3FCBAF1E-1F1C-4E4A-9C4C-8E6FA1F00FF5}" type="pres">
      <dgm:prSet presAssocID="{42362344-1053-4C94-95D4-4498A2465E61}" presName="level" presStyleLbl="node1" presStyleIdx="0" presStyleCnt="11">
        <dgm:presLayoutVars>
          <dgm:chMax val="1"/>
          <dgm:bulletEnabled val="1"/>
        </dgm:presLayoutVars>
      </dgm:prSet>
      <dgm:spPr/>
    </dgm:pt>
    <dgm:pt modelId="{D5223951-235F-4A37-ADA9-6BE8FB14CE46}" type="pres">
      <dgm:prSet presAssocID="{42362344-1053-4C94-95D4-4498A2465E6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369F2A2-45F3-4D2D-8E33-1A5DB8486BE3}" type="pres">
      <dgm:prSet presAssocID="{CA77AAF7-85BF-4A89-943F-BA07DC993ECB}" presName="Name8" presStyleCnt="0"/>
      <dgm:spPr/>
    </dgm:pt>
    <dgm:pt modelId="{72BBCA2E-37A8-4983-A449-C91E8205238B}" type="pres">
      <dgm:prSet presAssocID="{CA77AAF7-85BF-4A89-943F-BA07DC993ECB}" presName="level" presStyleLbl="node1" presStyleIdx="1" presStyleCnt="11">
        <dgm:presLayoutVars>
          <dgm:chMax val="1"/>
          <dgm:bulletEnabled val="1"/>
        </dgm:presLayoutVars>
      </dgm:prSet>
      <dgm:spPr/>
    </dgm:pt>
    <dgm:pt modelId="{189428A7-6E97-40F1-A0DD-1A15D0F7F112}" type="pres">
      <dgm:prSet presAssocID="{CA77AAF7-85BF-4A89-943F-BA07DC993EC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CE171F6-629E-436A-A2F6-6C7D301507A9}" type="pres">
      <dgm:prSet presAssocID="{27523F83-DBED-4D10-803C-C4DC49B2BB48}" presName="Name8" presStyleCnt="0"/>
      <dgm:spPr/>
    </dgm:pt>
    <dgm:pt modelId="{1B2D653A-3D96-48C7-A3AA-111428E6E2B5}" type="pres">
      <dgm:prSet presAssocID="{27523F83-DBED-4D10-803C-C4DC49B2BB48}" presName="level" presStyleLbl="node1" presStyleIdx="2" presStyleCnt="11">
        <dgm:presLayoutVars>
          <dgm:chMax val="1"/>
          <dgm:bulletEnabled val="1"/>
        </dgm:presLayoutVars>
      </dgm:prSet>
      <dgm:spPr/>
    </dgm:pt>
    <dgm:pt modelId="{3C219360-6F4E-491D-AEEC-77F196D4BA8F}" type="pres">
      <dgm:prSet presAssocID="{27523F83-DBED-4D10-803C-C4DC49B2BB4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A3599CC-B57C-4B49-BE1A-CC3B3F55C779}" type="pres">
      <dgm:prSet presAssocID="{CA2796A0-96DF-4726-BF0B-8B9C01C1AACC}" presName="Name8" presStyleCnt="0"/>
      <dgm:spPr/>
    </dgm:pt>
    <dgm:pt modelId="{A02967F5-15CB-4C97-AF87-5A2CDD733FFF}" type="pres">
      <dgm:prSet presAssocID="{CA2796A0-96DF-4726-BF0B-8B9C01C1AACC}" presName="level" presStyleLbl="node1" presStyleIdx="3" presStyleCnt="11">
        <dgm:presLayoutVars>
          <dgm:chMax val="1"/>
          <dgm:bulletEnabled val="1"/>
        </dgm:presLayoutVars>
      </dgm:prSet>
      <dgm:spPr/>
    </dgm:pt>
    <dgm:pt modelId="{9CC99B81-64CB-4604-95B6-2DF3A4FBDBBB}" type="pres">
      <dgm:prSet presAssocID="{CA2796A0-96DF-4726-BF0B-8B9C01C1AAC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61DEE8-AAF1-4E93-911A-D74C9DB28591}" type="pres">
      <dgm:prSet presAssocID="{00FE437B-41D5-471E-9899-07197850BA6E}" presName="Name8" presStyleCnt="0"/>
      <dgm:spPr/>
    </dgm:pt>
    <dgm:pt modelId="{2EE4AADF-2186-489C-96F5-2298C34B5D4A}" type="pres">
      <dgm:prSet presAssocID="{00FE437B-41D5-471E-9899-07197850BA6E}" presName="level" presStyleLbl="node1" presStyleIdx="4" presStyleCnt="11">
        <dgm:presLayoutVars>
          <dgm:chMax val="1"/>
          <dgm:bulletEnabled val="1"/>
        </dgm:presLayoutVars>
      </dgm:prSet>
      <dgm:spPr/>
    </dgm:pt>
    <dgm:pt modelId="{F9D6F475-F4EF-430E-8620-89C26AC3E7B0}" type="pres">
      <dgm:prSet presAssocID="{00FE437B-41D5-471E-9899-07197850BA6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6CC1059-5156-4D8D-AAC9-B53BBAF4CADB}" type="pres">
      <dgm:prSet presAssocID="{5AB54E94-0593-46CA-B46F-E16EE2B9D85C}" presName="Name8" presStyleCnt="0"/>
      <dgm:spPr/>
    </dgm:pt>
    <dgm:pt modelId="{B579075A-B7C0-4233-9258-CEE159A649F4}" type="pres">
      <dgm:prSet presAssocID="{5AB54E94-0593-46CA-B46F-E16EE2B9D85C}" presName="level" presStyleLbl="node1" presStyleIdx="5" presStyleCnt="11">
        <dgm:presLayoutVars>
          <dgm:chMax val="1"/>
          <dgm:bulletEnabled val="1"/>
        </dgm:presLayoutVars>
      </dgm:prSet>
      <dgm:spPr/>
    </dgm:pt>
    <dgm:pt modelId="{87FE54AA-A871-46F8-8329-4938D7BF46C7}" type="pres">
      <dgm:prSet presAssocID="{5AB54E94-0593-46CA-B46F-E16EE2B9D85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F91ADD-7024-426E-A4D6-495E59EBB7F8}" type="pres">
      <dgm:prSet presAssocID="{5B36F6BA-120C-4561-AD76-62D1E5C51571}" presName="Name8" presStyleCnt="0"/>
      <dgm:spPr/>
    </dgm:pt>
    <dgm:pt modelId="{4DBCAD47-629C-414B-847A-1ADC7D87FD1A}" type="pres">
      <dgm:prSet presAssocID="{5B36F6BA-120C-4561-AD76-62D1E5C51571}" presName="level" presStyleLbl="node1" presStyleIdx="6" presStyleCnt="11">
        <dgm:presLayoutVars>
          <dgm:chMax val="1"/>
          <dgm:bulletEnabled val="1"/>
        </dgm:presLayoutVars>
      </dgm:prSet>
      <dgm:spPr/>
    </dgm:pt>
    <dgm:pt modelId="{01CE6ED0-CE1D-4CC8-8243-425F185273E1}" type="pres">
      <dgm:prSet presAssocID="{5B36F6BA-120C-4561-AD76-62D1E5C5157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4C4B58D-EE7F-42C8-872C-0365A603C52B}" type="pres">
      <dgm:prSet presAssocID="{D1AEF2F7-A526-4B65-8DD7-031FF0C00206}" presName="Name8" presStyleCnt="0"/>
      <dgm:spPr/>
    </dgm:pt>
    <dgm:pt modelId="{8B4B96C7-8BA0-488F-9000-B3C127E680F0}" type="pres">
      <dgm:prSet presAssocID="{D1AEF2F7-A526-4B65-8DD7-031FF0C00206}" presName="level" presStyleLbl="node1" presStyleIdx="7" presStyleCnt="11">
        <dgm:presLayoutVars>
          <dgm:chMax val="1"/>
          <dgm:bulletEnabled val="1"/>
        </dgm:presLayoutVars>
      </dgm:prSet>
      <dgm:spPr/>
    </dgm:pt>
    <dgm:pt modelId="{538F8AF4-1F9D-4D8E-8BDF-2D46A1891912}" type="pres">
      <dgm:prSet presAssocID="{D1AEF2F7-A526-4B65-8DD7-031FF0C0020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9D3740-6A48-4B6E-9D48-7098BD33BD56}" type="pres">
      <dgm:prSet presAssocID="{45767EB4-A707-45FF-B8DF-15B25909B33F}" presName="Name8" presStyleCnt="0"/>
      <dgm:spPr/>
    </dgm:pt>
    <dgm:pt modelId="{0B768248-CF4B-46A4-9E66-9160A2EC418E}" type="pres">
      <dgm:prSet presAssocID="{45767EB4-A707-45FF-B8DF-15B25909B33F}" presName="level" presStyleLbl="node1" presStyleIdx="8" presStyleCnt="11">
        <dgm:presLayoutVars>
          <dgm:chMax val="1"/>
          <dgm:bulletEnabled val="1"/>
        </dgm:presLayoutVars>
      </dgm:prSet>
      <dgm:spPr/>
    </dgm:pt>
    <dgm:pt modelId="{E28775DF-021C-4759-BBE0-F6F6036CC89A}" type="pres">
      <dgm:prSet presAssocID="{45767EB4-A707-45FF-B8DF-15B25909B33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09E7BE5-3797-4F81-9A81-56FF348CE4EF}" type="pres">
      <dgm:prSet presAssocID="{44DD60F4-3306-4C57-B96F-335C47198383}" presName="Name8" presStyleCnt="0"/>
      <dgm:spPr/>
    </dgm:pt>
    <dgm:pt modelId="{95BDF094-CBDB-45C0-ACF5-7AB727545618}" type="pres">
      <dgm:prSet presAssocID="{44DD60F4-3306-4C57-B96F-335C47198383}" presName="level" presStyleLbl="node1" presStyleIdx="9" presStyleCnt="11">
        <dgm:presLayoutVars>
          <dgm:chMax val="1"/>
          <dgm:bulletEnabled val="1"/>
        </dgm:presLayoutVars>
      </dgm:prSet>
      <dgm:spPr/>
    </dgm:pt>
    <dgm:pt modelId="{205083C3-2D58-402A-A37A-831FEF5DA820}" type="pres">
      <dgm:prSet presAssocID="{44DD60F4-3306-4C57-B96F-335C4719838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CEF409D-7FEB-44B6-B584-A1F04276E9BF}" type="pres">
      <dgm:prSet presAssocID="{61FE34B4-0F36-466C-A593-054A76D3DC18}" presName="Name8" presStyleCnt="0"/>
      <dgm:spPr/>
    </dgm:pt>
    <dgm:pt modelId="{725DD379-A92B-40E5-B2B7-435F4E7FCFCF}" type="pres">
      <dgm:prSet presAssocID="{61FE34B4-0F36-466C-A593-054A76D3DC18}" presName="level" presStyleLbl="node1" presStyleIdx="10" presStyleCnt="11">
        <dgm:presLayoutVars>
          <dgm:chMax val="1"/>
          <dgm:bulletEnabled val="1"/>
        </dgm:presLayoutVars>
      </dgm:prSet>
      <dgm:spPr/>
    </dgm:pt>
    <dgm:pt modelId="{D54E879E-0359-424D-903F-02BE6ED2A1DF}" type="pres">
      <dgm:prSet presAssocID="{61FE34B4-0F36-466C-A593-054A76D3DC1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915D200-E80C-4C01-AEE9-EF818086F686}" type="presOf" srcId="{5AB54E94-0593-46CA-B46F-E16EE2B9D85C}" destId="{87FE54AA-A871-46F8-8329-4938D7BF46C7}" srcOrd="1" destOrd="0" presId="urn:microsoft.com/office/officeart/2005/8/layout/pyramid3"/>
    <dgm:cxn modelId="{9539FE06-6570-410D-97A5-82B0C6CC2A0A}" type="presOf" srcId="{CA2796A0-96DF-4726-BF0B-8B9C01C1AACC}" destId="{9CC99B81-64CB-4604-95B6-2DF3A4FBDBBB}" srcOrd="1" destOrd="0" presId="urn:microsoft.com/office/officeart/2005/8/layout/pyramid3"/>
    <dgm:cxn modelId="{4E335D13-BAAE-4C80-A8B9-6AF8FD05B547}" srcId="{0E4224FC-AE90-4896-8AD8-7676E5A9ABD6}" destId="{45767EB4-A707-45FF-B8DF-15B25909B33F}" srcOrd="8" destOrd="0" parTransId="{D1FECCE9-34FE-4FE9-8273-8AEE67B13A1E}" sibTransId="{D0179DC7-4A44-4241-ACEB-179EBABA0196}"/>
    <dgm:cxn modelId="{BFAA4513-90B9-4BD0-B6A1-89CD26F83B4E}" type="presOf" srcId="{00FE437B-41D5-471E-9899-07197850BA6E}" destId="{2EE4AADF-2186-489C-96F5-2298C34B5D4A}" srcOrd="0" destOrd="0" presId="urn:microsoft.com/office/officeart/2005/8/layout/pyramid3"/>
    <dgm:cxn modelId="{4E678613-0537-4971-8EE7-B25BD9B90A44}" type="presOf" srcId="{42362344-1053-4C94-95D4-4498A2465E61}" destId="{D5223951-235F-4A37-ADA9-6BE8FB14CE46}" srcOrd="1" destOrd="0" presId="urn:microsoft.com/office/officeart/2005/8/layout/pyramid3"/>
    <dgm:cxn modelId="{CA196114-83C4-4365-905B-DDA6DE437AB0}" srcId="{0E4224FC-AE90-4896-8AD8-7676E5A9ABD6}" destId="{42362344-1053-4C94-95D4-4498A2465E61}" srcOrd="0" destOrd="0" parTransId="{AA32733C-C402-4040-8232-F137ADAA1DAD}" sibTransId="{2C8C47BD-F63D-415F-ABB5-00CBF8AD6DCD}"/>
    <dgm:cxn modelId="{27AABB20-3D70-4D46-A595-62BEAC862AC0}" type="presOf" srcId="{0E4224FC-AE90-4896-8AD8-7676E5A9ABD6}" destId="{DBD49CE8-F24C-40CE-B481-97B5D1ACF1C8}" srcOrd="0" destOrd="0" presId="urn:microsoft.com/office/officeart/2005/8/layout/pyramid3"/>
    <dgm:cxn modelId="{417F2923-70CF-4F0D-AC73-6902F31B3D8D}" type="presOf" srcId="{44DD60F4-3306-4C57-B96F-335C47198383}" destId="{95BDF094-CBDB-45C0-ACF5-7AB727545618}" srcOrd="0" destOrd="0" presId="urn:microsoft.com/office/officeart/2005/8/layout/pyramid3"/>
    <dgm:cxn modelId="{757E192C-06D3-4EAF-9E60-DAF83FD2349F}" srcId="{0E4224FC-AE90-4896-8AD8-7676E5A9ABD6}" destId="{61FE34B4-0F36-466C-A593-054A76D3DC18}" srcOrd="10" destOrd="0" parTransId="{6F0511FE-E941-4919-95BB-1B71C3BB128C}" sibTransId="{46A1EBF2-E098-441F-9F2D-F21AC020FAD6}"/>
    <dgm:cxn modelId="{38C4C631-2526-4A87-9A51-A2057B02CABA}" type="presOf" srcId="{5B36F6BA-120C-4561-AD76-62D1E5C51571}" destId="{01CE6ED0-CE1D-4CC8-8243-425F185273E1}" srcOrd="1" destOrd="0" presId="urn:microsoft.com/office/officeart/2005/8/layout/pyramid3"/>
    <dgm:cxn modelId="{5A209C32-8D9E-49A0-80E0-7793CEAEB88F}" type="presOf" srcId="{CA77AAF7-85BF-4A89-943F-BA07DC993ECB}" destId="{72BBCA2E-37A8-4983-A449-C91E8205238B}" srcOrd="0" destOrd="0" presId="urn:microsoft.com/office/officeart/2005/8/layout/pyramid3"/>
    <dgm:cxn modelId="{EFC16C36-7DA3-4695-A950-AB60B9BC2E63}" type="presOf" srcId="{42362344-1053-4C94-95D4-4498A2465E61}" destId="{3FCBAF1E-1F1C-4E4A-9C4C-8E6FA1F00FF5}" srcOrd="0" destOrd="0" presId="urn:microsoft.com/office/officeart/2005/8/layout/pyramid3"/>
    <dgm:cxn modelId="{2C397A36-BAF9-4067-BA68-F39AE342D9C6}" srcId="{0E4224FC-AE90-4896-8AD8-7676E5A9ABD6}" destId="{CA2796A0-96DF-4726-BF0B-8B9C01C1AACC}" srcOrd="3" destOrd="0" parTransId="{9F9EC154-DB51-48D9-92EA-8277174786BE}" sibTransId="{D746E057-4324-41A8-8E6B-1A0A32517540}"/>
    <dgm:cxn modelId="{8C5FBA3A-0BDF-449F-AC67-086FBEBC44D5}" srcId="{0E4224FC-AE90-4896-8AD8-7676E5A9ABD6}" destId="{5AB54E94-0593-46CA-B46F-E16EE2B9D85C}" srcOrd="5" destOrd="0" parTransId="{309E8489-CE04-4FAE-B203-32D1ECCAF274}" sibTransId="{E59B6FAE-D945-4775-94F2-8EAB8E1CC6FA}"/>
    <dgm:cxn modelId="{C88CAD5C-2974-428B-A3E7-D7B8FEE92D8F}" type="presOf" srcId="{45767EB4-A707-45FF-B8DF-15B25909B33F}" destId="{E28775DF-021C-4759-BBE0-F6F6036CC89A}" srcOrd="1" destOrd="0" presId="urn:microsoft.com/office/officeart/2005/8/layout/pyramid3"/>
    <dgm:cxn modelId="{6AA6D666-9DDD-4F18-9015-ACF7289C5274}" type="presOf" srcId="{5AB54E94-0593-46CA-B46F-E16EE2B9D85C}" destId="{B579075A-B7C0-4233-9258-CEE159A649F4}" srcOrd="0" destOrd="0" presId="urn:microsoft.com/office/officeart/2005/8/layout/pyramid3"/>
    <dgm:cxn modelId="{0C844C67-F918-40D0-A968-E6926DF41FBF}" type="presOf" srcId="{27523F83-DBED-4D10-803C-C4DC49B2BB48}" destId="{1B2D653A-3D96-48C7-A3AA-111428E6E2B5}" srcOrd="0" destOrd="0" presId="urn:microsoft.com/office/officeart/2005/8/layout/pyramid3"/>
    <dgm:cxn modelId="{451E534A-8269-4420-BE23-79D31CDD2850}" srcId="{0E4224FC-AE90-4896-8AD8-7676E5A9ABD6}" destId="{44DD60F4-3306-4C57-B96F-335C47198383}" srcOrd="9" destOrd="0" parTransId="{6069AF78-FA3E-4940-A7C8-5A6684956FFC}" sibTransId="{4E6B9390-8D9B-4338-B083-4ECE0B309A4D}"/>
    <dgm:cxn modelId="{7117646C-D8D8-4E31-AF3B-58788C39E45F}" srcId="{0E4224FC-AE90-4896-8AD8-7676E5A9ABD6}" destId="{5B36F6BA-120C-4561-AD76-62D1E5C51571}" srcOrd="6" destOrd="0" parTransId="{64CB0A6F-70FA-430A-B505-6A2143417B60}" sibTransId="{1AD2426B-6459-4268-A171-84AAD92EEA61}"/>
    <dgm:cxn modelId="{21CABE6C-06F8-4396-9CBA-61DD5CBE1705}" type="presOf" srcId="{61FE34B4-0F36-466C-A593-054A76D3DC18}" destId="{725DD379-A92B-40E5-B2B7-435F4E7FCFCF}" srcOrd="0" destOrd="0" presId="urn:microsoft.com/office/officeart/2005/8/layout/pyramid3"/>
    <dgm:cxn modelId="{DDCAC14C-270E-4584-BF9A-645115C50ADC}" type="presOf" srcId="{45767EB4-A707-45FF-B8DF-15B25909B33F}" destId="{0B768248-CF4B-46A4-9E66-9160A2EC418E}" srcOrd="0" destOrd="0" presId="urn:microsoft.com/office/officeart/2005/8/layout/pyramid3"/>
    <dgm:cxn modelId="{2829887B-5D85-493F-8DF7-EC1AFA0B32BA}" type="presOf" srcId="{61FE34B4-0F36-466C-A593-054A76D3DC18}" destId="{D54E879E-0359-424D-903F-02BE6ED2A1DF}" srcOrd="1" destOrd="0" presId="urn:microsoft.com/office/officeart/2005/8/layout/pyramid3"/>
    <dgm:cxn modelId="{D0ECC57D-C321-4D44-99F2-DF0551650C41}" type="presOf" srcId="{D1AEF2F7-A526-4B65-8DD7-031FF0C00206}" destId="{538F8AF4-1F9D-4D8E-8BDF-2D46A1891912}" srcOrd="1" destOrd="0" presId="urn:microsoft.com/office/officeart/2005/8/layout/pyramid3"/>
    <dgm:cxn modelId="{E36C527E-8DFD-4E30-9FE3-6C8CA61F9143}" type="presOf" srcId="{D1AEF2F7-A526-4B65-8DD7-031FF0C00206}" destId="{8B4B96C7-8BA0-488F-9000-B3C127E680F0}" srcOrd="0" destOrd="0" presId="urn:microsoft.com/office/officeart/2005/8/layout/pyramid3"/>
    <dgm:cxn modelId="{C9FD46A0-F772-4921-8FA3-63F7E450179B}" srcId="{0E4224FC-AE90-4896-8AD8-7676E5A9ABD6}" destId="{D1AEF2F7-A526-4B65-8DD7-031FF0C00206}" srcOrd="7" destOrd="0" parTransId="{71282D64-272C-4A9A-A913-D769DC5BA8A5}" sibTransId="{B9504D71-E5E1-4C31-936F-DBEB3EBBA77D}"/>
    <dgm:cxn modelId="{AAB11CA7-D217-4763-A8C5-E4A90E2CF95D}" type="presOf" srcId="{27523F83-DBED-4D10-803C-C4DC49B2BB48}" destId="{3C219360-6F4E-491D-AEEC-77F196D4BA8F}" srcOrd="1" destOrd="0" presId="urn:microsoft.com/office/officeart/2005/8/layout/pyramid3"/>
    <dgm:cxn modelId="{86B667AA-79F2-4FFA-962A-E7C96EB4678F}" type="presOf" srcId="{CA2796A0-96DF-4726-BF0B-8B9C01C1AACC}" destId="{A02967F5-15CB-4C97-AF87-5A2CDD733FFF}" srcOrd="0" destOrd="0" presId="urn:microsoft.com/office/officeart/2005/8/layout/pyramid3"/>
    <dgm:cxn modelId="{729A75AB-7503-43BB-94BF-375BBF1F5EB5}" srcId="{0E4224FC-AE90-4896-8AD8-7676E5A9ABD6}" destId="{27523F83-DBED-4D10-803C-C4DC49B2BB48}" srcOrd="2" destOrd="0" parTransId="{54FC3D69-1871-4B4B-9C07-4026EA7F760C}" sibTransId="{FB9A1249-77C1-4FEA-AB6D-32BDD8F6DF98}"/>
    <dgm:cxn modelId="{91F70CBB-AE32-4308-BC39-B54D7DD49912}" type="presOf" srcId="{CA77AAF7-85BF-4A89-943F-BA07DC993ECB}" destId="{189428A7-6E97-40F1-A0DD-1A15D0F7F112}" srcOrd="1" destOrd="0" presId="urn:microsoft.com/office/officeart/2005/8/layout/pyramid3"/>
    <dgm:cxn modelId="{5DA61ECB-B502-423F-B755-7D6EE42C821E}" type="presOf" srcId="{00FE437B-41D5-471E-9899-07197850BA6E}" destId="{F9D6F475-F4EF-430E-8620-89C26AC3E7B0}" srcOrd="1" destOrd="0" presId="urn:microsoft.com/office/officeart/2005/8/layout/pyramid3"/>
    <dgm:cxn modelId="{77AC03DC-9A82-45CE-B935-A8DBCB27834D}" srcId="{0E4224FC-AE90-4896-8AD8-7676E5A9ABD6}" destId="{CA77AAF7-85BF-4A89-943F-BA07DC993ECB}" srcOrd="1" destOrd="0" parTransId="{94F499C5-E466-40B5-AF44-BCD8908550C7}" sibTransId="{9EEAD262-E7E0-46AD-9BA6-2B3101DD5A9E}"/>
    <dgm:cxn modelId="{F64952E1-DE37-471E-94EF-17E907EDDCF3}" type="presOf" srcId="{5B36F6BA-120C-4561-AD76-62D1E5C51571}" destId="{4DBCAD47-629C-414B-847A-1ADC7D87FD1A}" srcOrd="0" destOrd="0" presId="urn:microsoft.com/office/officeart/2005/8/layout/pyramid3"/>
    <dgm:cxn modelId="{27AD04F3-C7F4-4FA8-96E8-752BF341FEB5}" srcId="{0E4224FC-AE90-4896-8AD8-7676E5A9ABD6}" destId="{00FE437B-41D5-471E-9899-07197850BA6E}" srcOrd="4" destOrd="0" parTransId="{800CD3F3-AA45-4077-B7F5-5860AB1CE157}" sibTransId="{0E9D2E7B-C97F-4B34-A386-F51594864BA7}"/>
    <dgm:cxn modelId="{1D41F3F5-FF4A-4C7B-9579-9CF3782F5D05}" type="presOf" srcId="{44DD60F4-3306-4C57-B96F-335C47198383}" destId="{205083C3-2D58-402A-A37A-831FEF5DA820}" srcOrd="1" destOrd="0" presId="urn:microsoft.com/office/officeart/2005/8/layout/pyramid3"/>
    <dgm:cxn modelId="{DE5A8387-1D55-4D79-9820-25D9883B6669}" type="presParOf" srcId="{DBD49CE8-F24C-40CE-B481-97B5D1ACF1C8}" destId="{723EDCC7-2699-433C-933D-B49B1625AA55}" srcOrd="0" destOrd="0" presId="urn:microsoft.com/office/officeart/2005/8/layout/pyramid3"/>
    <dgm:cxn modelId="{335BDA9B-F223-410D-9784-0B81733BBC8D}" type="presParOf" srcId="{723EDCC7-2699-433C-933D-B49B1625AA55}" destId="{3FCBAF1E-1F1C-4E4A-9C4C-8E6FA1F00FF5}" srcOrd="0" destOrd="0" presId="urn:microsoft.com/office/officeart/2005/8/layout/pyramid3"/>
    <dgm:cxn modelId="{875B1D63-7C90-4660-8C80-4712FF48866C}" type="presParOf" srcId="{723EDCC7-2699-433C-933D-B49B1625AA55}" destId="{D5223951-235F-4A37-ADA9-6BE8FB14CE46}" srcOrd="1" destOrd="0" presId="urn:microsoft.com/office/officeart/2005/8/layout/pyramid3"/>
    <dgm:cxn modelId="{0D851F43-94D5-40CF-96BA-4990E5D788B7}" type="presParOf" srcId="{DBD49CE8-F24C-40CE-B481-97B5D1ACF1C8}" destId="{4369F2A2-45F3-4D2D-8E33-1A5DB8486BE3}" srcOrd="1" destOrd="0" presId="urn:microsoft.com/office/officeart/2005/8/layout/pyramid3"/>
    <dgm:cxn modelId="{3A5D4F14-A9AE-47D9-83FA-FAF856EF4A57}" type="presParOf" srcId="{4369F2A2-45F3-4D2D-8E33-1A5DB8486BE3}" destId="{72BBCA2E-37A8-4983-A449-C91E8205238B}" srcOrd="0" destOrd="0" presId="urn:microsoft.com/office/officeart/2005/8/layout/pyramid3"/>
    <dgm:cxn modelId="{E516D6BA-CEA5-4365-9166-84DD0DD79E58}" type="presParOf" srcId="{4369F2A2-45F3-4D2D-8E33-1A5DB8486BE3}" destId="{189428A7-6E97-40F1-A0DD-1A15D0F7F112}" srcOrd="1" destOrd="0" presId="urn:microsoft.com/office/officeart/2005/8/layout/pyramid3"/>
    <dgm:cxn modelId="{D85078A5-D3AF-4614-815E-91D846418B39}" type="presParOf" srcId="{DBD49CE8-F24C-40CE-B481-97B5D1ACF1C8}" destId="{2CE171F6-629E-436A-A2F6-6C7D301507A9}" srcOrd="2" destOrd="0" presId="urn:microsoft.com/office/officeart/2005/8/layout/pyramid3"/>
    <dgm:cxn modelId="{8A11195F-CE08-4C81-AB1B-A0FEA8560E45}" type="presParOf" srcId="{2CE171F6-629E-436A-A2F6-6C7D301507A9}" destId="{1B2D653A-3D96-48C7-A3AA-111428E6E2B5}" srcOrd="0" destOrd="0" presId="urn:microsoft.com/office/officeart/2005/8/layout/pyramid3"/>
    <dgm:cxn modelId="{CCF8909D-9B74-4EAB-87E2-D3B080EC5508}" type="presParOf" srcId="{2CE171F6-629E-436A-A2F6-6C7D301507A9}" destId="{3C219360-6F4E-491D-AEEC-77F196D4BA8F}" srcOrd="1" destOrd="0" presId="urn:microsoft.com/office/officeart/2005/8/layout/pyramid3"/>
    <dgm:cxn modelId="{F1ACAEC1-C60F-4978-9EA6-9F535AB17CE7}" type="presParOf" srcId="{DBD49CE8-F24C-40CE-B481-97B5D1ACF1C8}" destId="{4A3599CC-B57C-4B49-BE1A-CC3B3F55C779}" srcOrd="3" destOrd="0" presId="urn:microsoft.com/office/officeart/2005/8/layout/pyramid3"/>
    <dgm:cxn modelId="{137E4E0A-FE77-49D6-BF85-1E6A8324197D}" type="presParOf" srcId="{4A3599CC-B57C-4B49-BE1A-CC3B3F55C779}" destId="{A02967F5-15CB-4C97-AF87-5A2CDD733FFF}" srcOrd="0" destOrd="0" presId="urn:microsoft.com/office/officeart/2005/8/layout/pyramid3"/>
    <dgm:cxn modelId="{113A3386-AE7F-40DC-845B-F8C08CB82F72}" type="presParOf" srcId="{4A3599CC-B57C-4B49-BE1A-CC3B3F55C779}" destId="{9CC99B81-64CB-4604-95B6-2DF3A4FBDBBB}" srcOrd="1" destOrd="0" presId="urn:microsoft.com/office/officeart/2005/8/layout/pyramid3"/>
    <dgm:cxn modelId="{DC8ADB31-2A1B-4BD7-88EA-E4C389E15D29}" type="presParOf" srcId="{DBD49CE8-F24C-40CE-B481-97B5D1ACF1C8}" destId="{F761DEE8-AAF1-4E93-911A-D74C9DB28591}" srcOrd="4" destOrd="0" presId="urn:microsoft.com/office/officeart/2005/8/layout/pyramid3"/>
    <dgm:cxn modelId="{F51A7827-4E1F-425C-8C86-7C51545C48AD}" type="presParOf" srcId="{F761DEE8-AAF1-4E93-911A-D74C9DB28591}" destId="{2EE4AADF-2186-489C-96F5-2298C34B5D4A}" srcOrd="0" destOrd="0" presId="urn:microsoft.com/office/officeart/2005/8/layout/pyramid3"/>
    <dgm:cxn modelId="{8B3BD1B5-99AE-46AF-805F-947663D0EAD3}" type="presParOf" srcId="{F761DEE8-AAF1-4E93-911A-D74C9DB28591}" destId="{F9D6F475-F4EF-430E-8620-89C26AC3E7B0}" srcOrd="1" destOrd="0" presId="urn:microsoft.com/office/officeart/2005/8/layout/pyramid3"/>
    <dgm:cxn modelId="{EA3F19FE-A670-4797-B2BD-E8EEDB024847}" type="presParOf" srcId="{DBD49CE8-F24C-40CE-B481-97B5D1ACF1C8}" destId="{A6CC1059-5156-4D8D-AAC9-B53BBAF4CADB}" srcOrd="5" destOrd="0" presId="urn:microsoft.com/office/officeart/2005/8/layout/pyramid3"/>
    <dgm:cxn modelId="{22860C7D-95B4-47EA-A40C-282A8B0B749E}" type="presParOf" srcId="{A6CC1059-5156-4D8D-AAC9-B53BBAF4CADB}" destId="{B579075A-B7C0-4233-9258-CEE159A649F4}" srcOrd="0" destOrd="0" presId="urn:microsoft.com/office/officeart/2005/8/layout/pyramid3"/>
    <dgm:cxn modelId="{9CA4D602-72C1-44BD-97E4-7A8C6AF59891}" type="presParOf" srcId="{A6CC1059-5156-4D8D-AAC9-B53BBAF4CADB}" destId="{87FE54AA-A871-46F8-8329-4938D7BF46C7}" srcOrd="1" destOrd="0" presId="urn:microsoft.com/office/officeart/2005/8/layout/pyramid3"/>
    <dgm:cxn modelId="{0583C7BA-7F68-49A5-AD57-1535E39DE4B2}" type="presParOf" srcId="{DBD49CE8-F24C-40CE-B481-97B5D1ACF1C8}" destId="{E5F91ADD-7024-426E-A4D6-495E59EBB7F8}" srcOrd="6" destOrd="0" presId="urn:microsoft.com/office/officeart/2005/8/layout/pyramid3"/>
    <dgm:cxn modelId="{ED9D6107-B2E6-4EE9-BF35-62A1A8296145}" type="presParOf" srcId="{E5F91ADD-7024-426E-A4D6-495E59EBB7F8}" destId="{4DBCAD47-629C-414B-847A-1ADC7D87FD1A}" srcOrd="0" destOrd="0" presId="urn:microsoft.com/office/officeart/2005/8/layout/pyramid3"/>
    <dgm:cxn modelId="{1448359C-416B-4BBB-AD34-C1DE3FC112EE}" type="presParOf" srcId="{E5F91ADD-7024-426E-A4D6-495E59EBB7F8}" destId="{01CE6ED0-CE1D-4CC8-8243-425F185273E1}" srcOrd="1" destOrd="0" presId="urn:microsoft.com/office/officeart/2005/8/layout/pyramid3"/>
    <dgm:cxn modelId="{BD6A5E3D-AA79-4102-96E5-A326C357FF05}" type="presParOf" srcId="{DBD49CE8-F24C-40CE-B481-97B5D1ACF1C8}" destId="{84C4B58D-EE7F-42C8-872C-0365A603C52B}" srcOrd="7" destOrd="0" presId="urn:microsoft.com/office/officeart/2005/8/layout/pyramid3"/>
    <dgm:cxn modelId="{374B6655-DA9A-460F-9040-7436CC4CDE16}" type="presParOf" srcId="{84C4B58D-EE7F-42C8-872C-0365A603C52B}" destId="{8B4B96C7-8BA0-488F-9000-B3C127E680F0}" srcOrd="0" destOrd="0" presId="urn:microsoft.com/office/officeart/2005/8/layout/pyramid3"/>
    <dgm:cxn modelId="{1F9E5A9A-59A4-43BD-B4F3-D283C6F0B296}" type="presParOf" srcId="{84C4B58D-EE7F-42C8-872C-0365A603C52B}" destId="{538F8AF4-1F9D-4D8E-8BDF-2D46A1891912}" srcOrd="1" destOrd="0" presId="urn:microsoft.com/office/officeart/2005/8/layout/pyramid3"/>
    <dgm:cxn modelId="{BF8F8312-A4EF-45A6-BD62-72EE2D6F5844}" type="presParOf" srcId="{DBD49CE8-F24C-40CE-B481-97B5D1ACF1C8}" destId="{659D3740-6A48-4B6E-9D48-7098BD33BD56}" srcOrd="8" destOrd="0" presId="urn:microsoft.com/office/officeart/2005/8/layout/pyramid3"/>
    <dgm:cxn modelId="{168787C5-7253-446C-A0D1-A05B8F6392A2}" type="presParOf" srcId="{659D3740-6A48-4B6E-9D48-7098BD33BD56}" destId="{0B768248-CF4B-46A4-9E66-9160A2EC418E}" srcOrd="0" destOrd="0" presId="urn:microsoft.com/office/officeart/2005/8/layout/pyramid3"/>
    <dgm:cxn modelId="{E213F916-E929-4F09-951A-4E8C5582F330}" type="presParOf" srcId="{659D3740-6A48-4B6E-9D48-7098BD33BD56}" destId="{E28775DF-021C-4759-BBE0-F6F6036CC89A}" srcOrd="1" destOrd="0" presId="urn:microsoft.com/office/officeart/2005/8/layout/pyramid3"/>
    <dgm:cxn modelId="{5B6B13D3-7424-43EA-AF34-A0E6A67617A7}" type="presParOf" srcId="{DBD49CE8-F24C-40CE-B481-97B5D1ACF1C8}" destId="{309E7BE5-3797-4F81-9A81-56FF348CE4EF}" srcOrd="9" destOrd="0" presId="urn:microsoft.com/office/officeart/2005/8/layout/pyramid3"/>
    <dgm:cxn modelId="{5658E3D4-374D-4C40-82CF-B2CC5353353A}" type="presParOf" srcId="{309E7BE5-3797-4F81-9A81-56FF348CE4EF}" destId="{95BDF094-CBDB-45C0-ACF5-7AB727545618}" srcOrd="0" destOrd="0" presId="urn:microsoft.com/office/officeart/2005/8/layout/pyramid3"/>
    <dgm:cxn modelId="{1686B1CE-2F18-4D96-BDBF-D1E1ACAA434A}" type="presParOf" srcId="{309E7BE5-3797-4F81-9A81-56FF348CE4EF}" destId="{205083C3-2D58-402A-A37A-831FEF5DA820}" srcOrd="1" destOrd="0" presId="urn:microsoft.com/office/officeart/2005/8/layout/pyramid3"/>
    <dgm:cxn modelId="{4A783B88-B3D4-4316-B79C-CC5906E05887}" type="presParOf" srcId="{DBD49CE8-F24C-40CE-B481-97B5D1ACF1C8}" destId="{2CEF409D-7FEB-44B6-B584-A1F04276E9BF}" srcOrd="10" destOrd="0" presId="urn:microsoft.com/office/officeart/2005/8/layout/pyramid3"/>
    <dgm:cxn modelId="{80CA0D32-F9F4-4802-8C1E-53258CF52988}" type="presParOf" srcId="{2CEF409D-7FEB-44B6-B584-A1F04276E9BF}" destId="{725DD379-A92B-40E5-B2B7-435F4E7FCFCF}" srcOrd="0" destOrd="0" presId="urn:microsoft.com/office/officeart/2005/8/layout/pyramid3"/>
    <dgm:cxn modelId="{A79AD41B-F908-46C8-BB25-37B4C6CDCBDE}" type="presParOf" srcId="{2CEF409D-7FEB-44B6-B584-A1F04276E9BF}" destId="{D54E879E-0359-424D-903F-02BE6ED2A1DF}" srcOrd="1" destOrd="0" presId="urn:microsoft.com/office/officeart/2005/8/layout/pyramid3"/>
  </dgm:cxnLst>
  <dgm:bg>
    <a:noFill/>
  </dgm:bg>
  <dgm:whole>
    <a:ln w="127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AF1E-1F1C-4E4A-9C4C-8E6FA1F00FF5}">
      <dsp:nvSpPr>
        <dsp:cNvPr id="0" name=""/>
        <dsp:cNvSpPr/>
      </dsp:nvSpPr>
      <dsp:spPr>
        <a:xfrm rot="10800000">
          <a:off x="0" y="0"/>
          <a:ext cx="3896821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30190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681943" y="0"/>
        <a:ext cx="2532934" cy="492606"/>
      </dsp:txXfrm>
    </dsp:sp>
    <dsp:sp modelId="{72BBCA2E-37A8-4983-A449-C91E8205238B}">
      <dsp:nvSpPr>
        <dsp:cNvPr id="0" name=""/>
        <dsp:cNvSpPr/>
      </dsp:nvSpPr>
      <dsp:spPr>
        <a:xfrm rot="10800000">
          <a:off x="177128" y="492606"/>
          <a:ext cx="3542565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23841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797077" y="492606"/>
        <a:ext cx="2302667" cy="492606"/>
      </dsp:txXfrm>
    </dsp:sp>
    <dsp:sp modelId="{1B2D653A-3D96-48C7-A3AA-111428E6E2B5}">
      <dsp:nvSpPr>
        <dsp:cNvPr id="0" name=""/>
        <dsp:cNvSpPr/>
      </dsp:nvSpPr>
      <dsp:spPr>
        <a:xfrm rot="10800000">
          <a:off x="354256" y="985212"/>
          <a:ext cx="3188308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8629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912210" y="985212"/>
        <a:ext cx="2072400" cy="492606"/>
      </dsp:txXfrm>
    </dsp:sp>
    <dsp:sp modelId="{A02967F5-15CB-4C97-AF87-5A2CDD733FFF}">
      <dsp:nvSpPr>
        <dsp:cNvPr id="0" name=""/>
        <dsp:cNvSpPr/>
      </dsp:nvSpPr>
      <dsp:spPr>
        <a:xfrm rot="10800000">
          <a:off x="531384" y="1477818"/>
          <a:ext cx="2834052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908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027343" y="1477818"/>
        <a:ext cx="1842134" cy="492606"/>
      </dsp:txXfrm>
    </dsp:sp>
    <dsp:sp modelId="{2EE4AADF-2186-489C-96F5-2298C34B5D4A}">
      <dsp:nvSpPr>
        <dsp:cNvPr id="0" name=""/>
        <dsp:cNvSpPr/>
      </dsp:nvSpPr>
      <dsp:spPr>
        <a:xfrm rot="10800000">
          <a:off x="708513" y="1970424"/>
          <a:ext cx="2479795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408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142477" y="1970424"/>
        <a:ext cx="1611867" cy="492606"/>
      </dsp:txXfrm>
    </dsp:sp>
    <dsp:sp modelId="{B579075A-B7C0-4233-9258-CEE159A649F4}">
      <dsp:nvSpPr>
        <dsp:cNvPr id="0" name=""/>
        <dsp:cNvSpPr/>
      </dsp:nvSpPr>
      <dsp:spPr>
        <a:xfrm rot="10800000">
          <a:off x="885641" y="2463030"/>
          <a:ext cx="2125539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dirty="0"/>
            <a:t>…</a:t>
          </a:r>
          <a:endParaRPr lang="zh-CN" altLang="en-US" sz="2600" b="1" kern="1200" dirty="0"/>
        </a:p>
      </dsp:txBody>
      <dsp:txXfrm rot="-10800000">
        <a:off x="1257610" y="2463030"/>
        <a:ext cx="1381600" cy="492606"/>
      </dsp:txXfrm>
    </dsp:sp>
    <dsp:sp modelId="{4DBCAD47-629C-414B-847A-1ADC7D87FD1A}">
      <dsp:nvSpPr>
        <dsp:cNvPr id="0" name=""/>
        <dsp:cNvSpPr/>
      </dsp:nvSpPr>
      <dsp:spPr>
        <a:xfrm rot="10800000">
          <a:off x="1062769" y="2955636"/>
          <a:ext cx="1771282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102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372744" y="2955636"/>
        <a:ext cx="1151333" cy="492606"/>
      </dsp:txXfrm>
    </dsp:sp>
    <dsp:sp modelId="{8B4B96C7-8BA0-488F-9000-B3C127E680F0}">
      <dsp:nvSpPr>
        <dsp:cNvPr id="0" name=""/>
        <dsp:cNvSpPr/>
      </dsp:nvSpPr>
      <dsp:spPr>
        <a:xfrm rot="10800000">
          <a:off x="1239897" y="3448242"/>
          <a:ext cx="1417026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dirty="0"/>
            <a:t>…</a:t>
          </a:r>
          <a:endParaRPr lang="zh-CN" altLang="en-US" sz="2600" kern="1200" dirty="0"/>
        </a:p>
      </dsp:txBody>
      <dsp:txXfrm rot="-10800000">
        <a:off x="1487877" y="3448242"/>
        <a:ext cx="921067" cy="492606"/>
      </dsp:txXfrm>
    </dsp:sp>
    <dsp:sp modelId="{0B768248-CF4B-46A4-9E66-9160A2EC418E}">
      <dsp:nvSpPr>
        <dsp:cNvPr id="0" name=""/>
        <dsp:cNvSpPr/>
      </dsp:nvSpPr>
      <dsp:spPr>
        <a:xfrm rot="10800000">
          <a:off x="1417026" y="3940848"/>
          <a:ext cx="1062769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95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603010" y="3940848"/>
        <a:ext cx="690800" cy="492606"/>
      </dsp:txXfrm>
    </dsp:sp>
    <dsp:sp modelId="{95BDF094-CBDB-45C0-ACF5-7AB727545618}">
      <dsp:nvSpPr>
        <dsp:cNvPr id="0" name=""/>
        <dsp:cNvSpPr/>
      </dsp:nvSpPr>
      <dsp:spPr>
        <a:xfrm rot="10800000">
          <a:off x="1594154" y="4433454"/>
          <a:ext cx="708513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17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718144" y="4433454"/>
        <a:ext cx="460533" cy="492606"/>
      </dsp:txXfrm>
    </dsp:sp>
    <dsp:sp modelId="{725DD379-A92B-40E5-B2B7-435F4E7FCFCF}">
      <dsp:nvSpPr>
        <dsp:cNvPr id="0" name=""/>
        <dsp:cNvSpPr/>
      </dsp:nvSpPr>
      <dsp:spPr>
        <a:xfrm rot="10800000">
          <a:off x="1771282" y="4926060"/>
          <a:ext cx="354256" cy="492606"/>
        </a:xfrm>
        <a:prstGeom prst="trapezoid">
          <a:avLst>
            <a:gd name="adj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 rot="-10800000">
        <a:off x="1771282" y="4926060"/>
        <a:ext cx="354256" cy="49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2B462-F581-4F22-B148-60D717DFD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CB190-2003-4350-9955-5AC171F1D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D1EDD-8287-4883-9F5C-FBE85F32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A3D4D-E7C0-4A08-A030-13EAFACD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FC056-7153-48F5-8282-A1EDC7AB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844FE-D119-461E-9D74-83503872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9DE97-4E04-4DA5-9993-C48CF943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3A3-A22A-4599-B0C9-314884C2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F63C9-EFA0-49FD-A282-ADC1CF61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5249C-F42C-41C1-BA6D-A703AD22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8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0AC10A-4EFB-4A32-BFE1-4596D4E07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DEF21-B50F-44A3-8831-15D7BAFB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2131A-D326-4118-B067-18A56E20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46BF7-ABE0-4004-99A8-E0D54A90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77E57-E35F-47B2-B905-7D8391B6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2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BC064-03F4-4942-BF50-6081AA7B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99020-1C8E-4E00-9894-E06C2DA8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F57F0-D542-4C35-9178-5CAB0281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7611B-0A89-4BEB-B69A-918ACCD8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4FF0C-83ED-4844-8869-68B31166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4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5F564-97B3-4009-8BDF-4CAFC29C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62D72-E231-4128-8F1F-4CA3BECF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1D90E-24A2-4C21-A5C7-D881956E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FB12A-B168-4E87-A3F8-34416EBF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D13E8-23D3-467A-9BCF-CD1511CD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6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29668-1214-4D70-A2DB-FC52224B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E854B-CA13-47DF-B9FA-EFDAEEC42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153B5-A995-428D-A8AF-99F3647A8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B0DFE-62A4-4FEB-9847-EF324AF1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C916F-3E4D-44BE-AF34-EE8226A4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A2501-4121-48A1-94D3-D17DA521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2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1331A-D1D3-482D-AE1E-E8BED292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BB4E7-8935-41CA-91EA-2A722352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8E899-C1F6-416D-90D7-2D23CF5F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8745F2-6F8F-4633-9F7E-2C5601B85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C5E80A-B83F-4F4F-B975-0B47BFF5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F38553-41A8-475D-9961-DB7D7B68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3DC3EA-EC2D-445E-B35E-6DF704BF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2C2DD-54C8-455B-8C4C-52B4A23A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ECABA-57AA-4581-BF2A-6DD84BD1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E4B03C-F144-4F7C-9CBF-30B7A6A3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0ECE0D-02B2-4DBA-8AEA-75C67469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6F8FE-FBA1-4F6B-A673-20190425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2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7F37AD-C529-480E-8625-EC27E4A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08A7EE-9ED6-4A94-ACFD-8AD2B60B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F7413-34A4-45E8-BA11-EE9F9C1F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8BD7A-AF66-471C-8904-DDC84048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D8D16-71EB-48B4-9AF7-4850D128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79550-04E9-49B7-8AF5-B0A51D83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61B61-AA16-4CE1-92AF-A214BB57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4615A-4882-4605-87AC-78BA3B11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464DB-15E5-44AE-BFB0-48F92A01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EC04-0E1A-40F3-BAD8-8169F6AD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6B27C2-A240-4D0A-8C50-91675E15F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39BD9-C16C-4E3C-B0D7-041E3209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7494C-1870-4929-8C70-0B8F6F4F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8B85A-51D3-4E00-B960-6B84B346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AA0FE-87EF-44A7-9FC4-E62E28F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6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DFBFEB-8D41-42AD-AC04-89C6F40D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1C718-5E1C-461D-A5CD-7AC36B66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FF89C-A171-43B7-8BBA-A383466F6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34DD-470A-4932-88A3-6C69D4FCD3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21D00-B38F-4427-B4A6-00A61EFB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EB704-E46A-4745-90E6-80FE2ECBD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3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8693ADE-0B58-4E5A-A7B6-CD15B9E0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24954"/>
              </p:ext>
            </p:extLst>
          </p:nvPr>
        </p:nvGraphicFramePr>
        <p:xfrm>
          <a:off x="4426858" y="1122437"/>
          <a:ext cx="34870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372205556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970838402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02955815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233810783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737063968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683664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8706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7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3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3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56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8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04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12966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0212028-6595-4675-A5F1-35FA39DA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99261"/>
              </p:ext>
            </p:extLst>
          </p:nvPr>
        </p:nvGraphicFramePr>
        <p:xfrm>
          <a:off x="960120" y="4614545"/>
          <a:ext cx="14944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9220208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3567562499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167704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5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943731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9163F8B-88DC-4FE7-8421-9F9F403D52F3}"/>
              </a:ext>
            </a:extLst>
          </p:cNvPr>
          <p:cNvCxnSpPr/>
          <p:nvPr/>
        </p:nvCxnSpPr>
        <p:spPr>
          <a:xfrm>
            <a:off x="960120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EBE9D07-0E7B-4FD6-96D1-6E8921F59DBD}"/>
              </a:ext>
            </a:extLst>
          </p:cNvPr>
          <p:cNvCxnSpPr/>
          <p:nvPr/>
        </p:nvCxnSpPr>
        <p:spPr>
          <a:xfrm>
            <a:off x="2454573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8D5B80D-C466-47E8-8E97-5CC35E598BAF}"/>
              </a:ext>
            </a:extLst>
          </p:cNvPr>
          <p:cNvCxnSpPr>
            <a:cxnSpLocks/>
          </p:cNvCxnSpPr>
          <p:nvPr/>
        </p:nvCxnSpPr>
        <p:spPr>
          <a:xfrm rot="5400000">
            <a:off x="753292" y="450024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21FE0-6923-47EE-B742-C4C08EAE6E15}"/>
              </a:ext>
            </a:extLst>
          </p:cNvPr>
          <p:cNvCxnSpPr>
            <a:cxnSpLocks/>
          </p:cNvCxnSpPr>
          <p:nvPr/>
        </p:nvCxnSpPr>
        <p:spPr>
          <a:xfrm rot="5400000">
            <a:off x="753292" y="561276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7AEFBEA-EBEC-4138-A7DC-4BFC68CFD3B1}"/>
              </a:ext>
            </a:extLst>
          </p:cNvPr>
          <p:cNvCxnSpPr/>
          <p:nvPr/>
        </p:nvCxnSpPr>
        <p:spPr>
          <a:xfrm>
            <a:off x="960120" y="4366260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8342AD-24A5-4DE1-80DA-B966850D5F3B}"/>
              </a:ext>
            </a:extLst>
          </p:cNvPr>
          <p:cNvCxnSpPr>
            <a:cxnSpLocks/>
          </p:cNvCxnSpPr>
          <p:nvPr/>
        </p:nvCxnSpPr>
        <p:spPr>
          <a:xfrm>
            <a:off x="753292" y="4614545"/>
            <a:ext cx="0" cy="1112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B202A8-2E67-478D-AB3D-6732ED4A4B89}"/>
              </a:ext>
            </a:extLst>
          </p:cNvPr>
          <p:cNvSpPr txBox="1"/>
          <p:nvPr/>
        </p:nvSpPr>
        <p:spPr>
          <a:xfrm>
            <a:off x="1518031" y="407164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141ADA8-00F8-47F4-A35E-2E5432726CD3}"/>
              </a:ext>
            </a:extLst>
          </p:cNvPr>
          <p:cNvSpPr txBox="1"/>
          <p:nvPr/>
        </p:nvSpPr>
        <p:spPr>
          <a:xfrm>
            <a:off x="410244" y="4986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8E035AF-1961-4B84-9E6B-3775AE3D9CC8}"/>
              </a:ext>
            </a:extLst>
          </p:cNvPr>
          <p:cNvCxnSpPr/>
          <p:nvPr/>
        </p:nvCxnSpPr>
        <p:spPr>
          <a:xfrm>
            <a:off x="4427220" y="37991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A3A1E46-B6A0-436C-BA4D-F2227BB0B5FB}"/>
              </a:ext>
            </a:extLst>
          </p:cNvPr>
          <p:cNvCxnSpPr/>
          <p:nvPr/>
        </p:nvCxnSpPr>
        <p:spPr>
          <a:xfrm>
            <a:off x="7906295" y="382197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6BFDB1F-7EEB-4E02-ADD2-819CB6ECD775}"/>
              </a:ext>
            </a:extLst>
          </p:cNvPr>
          <p:cNvCxnSpPr>
            <a:cxnSpLocks/>
          </p:cNvCxnSpPr>
          <p:nvPr/>
        </p:nvCxnSpPr>
        <p:spPr>
          <a:xfrm>
            <a:off x="4427220" y="3909060"/>
            <a:ext cx="34866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512E46A-2268-4128-9C34-5B099795FF08}"/>
              </a:ext>
            </a:extLst>
          </p:cNvPr>
          <p:cNvSpPr txBox="1"/>
          <p:nvPr/>
        </p:nvSpPr>
        <p:spPr>
          <a:xfrm>
            <a:off x="5993473" y="384304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FCDB871-C135-4FE6-AEE7-7939A158940F}"/>
              </a:ext>
            </a:extLst>
          </p:cNvPr>
          <p:cNvCxnSpPr/>
          <p:nvPr/>
        </p:nvCxnSpPr>
        <p:spPr>
          <a:xfrm flipV="1">
            <a:off x="6166758" y="701040"/>
            <a:ext cx="721722" cy="13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CE0E6E0-9CE2-44B0-A5BC-27A8E4402E87}"/>
              </a:ext>
            </a:extLst>
          </p:cNvPr>
          <p:cNvCxnSpPr>
            <a:cxnSpLocks/>
          </p:cNvCxnSpPr>
          <p:nvPr/>
        </p:nvCxnSpPr>
        <p:spPr>
          <a:xfrm flipH="1">
            <a:off x="6888480" y="701040"/>
            <a:ext cx="740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/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子图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blipFill>
                <a:blip r:embed="rId2"/>
                <a:stretch>
                  <a:fillRect l="-5696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C6F8D89-202D-4247-A37E-D3954345C25B}"/>
              </a:ext>
            </a:extLst>
          </p:cNvPr>
          <p:cNvCxnSpPr>
            <a:cxnSpLocks/>
          </p:cNvCxnSpPr>
          <p:nvPr/>
        </p:nvCxnSpPr>
        <p:spPr>
          <a:xfrm rot="5400000">
            <a:off x="8112760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B58AC2D-E165-4C44-A2BF-D55CDBE49E9E}"/>
              </a:ext>
            </a:extLst>
          </p:cNvPr>
          <p:cNvCxnSpPr>
            <a:cxnSpLocks/>
          </p:cNvCxnSpPr>
          <p:nvPr/>
        </p:nvCxnSpPr>
        <p:spPr>
          <a:xfrm rot="5400000">
            <a:off x="8112760" y="3604017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0B7579A-2089-41CC-9393-637E021BBF93}"/>
              </a:ext>
            </a:extLst>
          </p:cNvPr>
          <p:cNvCxnSpPr>
            <a:cxnSpLocks/>
          </p:cNvCxnSpPr>
          <p:nvPr/>
        </p:nvCxnSpPr>
        <p:spPr>
          <a:xfrm>
            <a:off x="8112760" y="1135380"/>
            <a:ext cx="0" cy="258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3A48E8-B876-4C3A-AC59-D6EC556FE39B}"/>
              </a:ext>
            </a:extLst>
          </p:cNvPr>
          <p:cNvSpPr txBox="1"/>
          <p:nvPr/>
        </p:nvSpPr>
        <p:spPr>
          <a:xfrm>
            <a:off x="8071408" y="224218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C53F86B-D2E5-447A-9B25-3A1281D0F1FF}"/>
              </a:ext>
            </a:extLst>
          </p:cNvPr>
          <p:cNvCxnSpPr/>
          <p:nvPr/>
        </p:nvCxnSpPr>
        <p:spPr>
          <a:xfrm>
            <a:off x="4410127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7C2B8BE-5E97-41C3-B58B-77E84E71ED5F}"/>
              </a:ext>
            </a:extLst>
          </p:cNvPr>
          <p:cNvCxnSpPr/>
          <p:nvPr/>
        </p:nvCxnSpPr>
        <p:spPr>
          <a:xfrm>
            <a:off x="5904580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8CAC071-5124-417B-BD12-4F68FA1A1911}"/>
              </a:ext>
            </a:extLst>
          </p:cNvPr>
          <p:cNvCxnSpPr/>
          <p:nvPr/>
        </p:nvCxnSpPr>
        <p:spPr>
          <a:xfrm>
            <a:off x="4410127" y="866665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7EB6F73-4754-43BF-B824-FEE5EFA3D09F}"/>
              </a:ext>
            </a:extLst>
          </p:cNvPr>
          <p:cNvSpPr txBox="1"/>
          <p:nvPr/>
        </p:nvSpPr>
        <p:spPr>
          <a:xfrm>
            <a:off x="4968038" y="57205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12049C-93CD-425F-9BA8-05DA0293E3B0}"/>
              </a:ext>
            </a:extLst>
          </p:cNvPr>
          <p:cNvCxnSpPr>
            <a:cxnSpLocks/>
          </p:cNvCxnSpPr>
          <p:nvPr/>
        </p:nvCxnSpPr>
        <p:spPr>
          <a:xfrm rot="5400000">
            <a:off x="4156907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22B3303-BA30-4869-ADD1-A6A07B89F954}"/>
              </a:ext>
            </a:extLst>
          </p:cNvPr>
          <p:cNvCxnSpPr>
            <a:cxnSpLocks/>
          </p:cNvCxnSpPr>
          <p:nvPr/>
        </p:nvCxnSpPr>
        <p:spPr>
          <a:xfrm rot="5400000">
            <a:off x="4160914" y="176200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2BBFC17-A216-4209-8BD1-4463F0686328}"/>
              </a:ext>
            </a:extLst>
          </p:cNvPr>
          <p:cNvCxnSpPr>
            <a:cxnSpLocks/>
          </p:cNvCxnSpPr>
          <p:nvPr/>
        </p:nvCxnSpPr>
        <p:spPr>
          <a:xfrm>
            <a:off x="4156907" y="1135380"/>
            <a:ext cx="0" cy="740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48CC32D-831C-4B9C-B7A2-1C69D9099241}"/>
              </a:ext>
            </a:extLst>
          </p:cNvPr>
          <p:cNvSpPr txBox="1"/>
          <p:nvPr/>
        </p:nvSpPr>
        <p:spPr>
          <a:xfrm>
            <a:off x="3934546" y="13223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F1949D-B640-487C-A364-C3BB885F6238}"/>
              </a:ext>
            </a:extLst>
          </p:cNvPr>
          <p:cNvSpPr/>
          <p:nvPr/>
        </p:nvSpPr>
        <p:spPr>
          <a:xfrm>
            <a:off x="4655125" y="1322309"/>
            <a:ext cx="2056951" cy="1507045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5F62A0C2-8BF0-4BB6-898A-864FBFBD0B39}"/>
              </a:ext>
            </a:extLst>
          </p:cNvPr>
          <p:cNvGrpSpPr/>
          <p:nvPr/>
        </p:nvGrpSpPr>
        <p:grpSpPr>
          <a:xfrm>
            <a:off x="3238004" y="80846"/>
            <a:ext cx="4998998" cy="4655820"/>
            <a:chOff x="3238004" y="80846"/>
            <a:chExt cx="4998998" cy="465582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D3E74AD-CEF7-4489-9A45-3E3F218C93B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235321" y="80846"/>
              <a:ext cx="2034540" cy="46558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498F2EE-84CD-4EAF-B335-4205FDD3CC6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31897" y="2465604"/>
              <a:ext cx="1505105" cy="22710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B71F4B7-688B-4854-8005-1581ED55F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004" y="2471056"/>
              <a:ext cx="535281" cy="22656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75D5D0-8DCC-4496-A607-3DEA4B4FC8E2}"/>
                </a:ext>
              </a:extLst>
            </p:cNvPr>
            <p:cNvSpPr/>
            <p:nvPr/>
          </p:nvSpPr>
          <p:spPr>
            <a:xfrm>
              <a:off x="4235321" y="80846"/>
              <a:ext cx="1621919" cy="2390210"/>
            </a:xfrm>
            <a:prstGeom prst="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9672220-D9BC-42B3-897A-5E363988B7F8}"/>
              </a:ext>
            </a:extLst>
          </p:cNvPr>
          <p:cNvSpPr txBox="1"/>
          <p:nvPr/>
        </p:nvSpPr>
        <p:spPr>
          <a:xfrm>
            <a:off x="3288277" y="47759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E683D0-DF8A-442D-B119-8099EC5EBD45}"/>
              </a:ext>
            </a:extLst>
          </p:cNvPr>
          <p:cNvSpPr txBox="1"/>
          <p:nvPr/>
        </p:nvSpPr>
        <p:spPr>
          <a:xfrm>
            <a:off x="4922520" y="47759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EAF233-2B11-427E-B1DC-E99B6287D726}"/>
              </a:ext>
            </a:extLst>
          </p:cNvPr>
          <p:cNvSpPr txBox="1"/>
          <p:nvPr/>
        </p:nvSpPr>
        <p:spPr>
          <a:xfrm>
            <a:off x="7366251" y="47759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C232EBC-698B-4F2D-ABCD-077D6E750533}"/>
              </a:ext>
            </a:extLst>
          </p:cNvPr>
          <p:cNvCxnSpPr>
            <a:cxnSpLocks/>
          </p:cNvCxnSpPr>
          <p:nvPr/>
        </p:nvCxnSpPr>
        <p:spPr>
          <a:xfrm rot="5400000">
            <a:off x="2957745" y="235675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3D0B48E-BFF0-4AC2-A25A-6E6D8A2AB36F}"/>
              </a:ext>
            </a:extLst>
          </p:cNvPr>
          <p:cNvCxnSpPr>
            <a:cxnSpLocks/>
          </p:cNvCxnSpPr>
          <p:nvPr/>
        </p:nvCxnSpPr>
        <p:spPr>
          <a:xfrm rot="5400000">
            <a:off x="2994219" y="466165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43B3F21-335B-4CA9-85AB-CBF438DA124D}"/>
              </a:ext>
            </a:extLst>
          </p:cNvPr>
          <p:cNvCxnSpPr>
            <a:cxnSpLocks/>
          </p:cNvCxnSpPr>
          <p:nvPr/>
        </p:nvCxnSpPr>
        <p:spPr>
          <a:xfrm>
            <a:off x="2957745" y="2471056"/>
            <a:ext cx="31004" cy="23048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C67EEF7-D1E4-4F0B-921C-F048CDDB7212}"/>
              </a:ext>
            </a:extLst>
          </p:cNvPr>
          <p:cNvSpPr txBox="1"/>
          <p:nvPr/>
        </p:nvSpPr>
        <p:spPr>
          <a:xfrm>
            <a:off x="2649253" y="35778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4089DCF-8DAF-4266-9CF3-BFFB738A6BDD}"/>
              </a:ext>
            </a:extLst>
          </p:cNvPr>
          <p:cNvCxnSpPr/>
          <p:nvPr/>
        </p:nvCxnSpPr>
        <p:spPr>
          <a:xfrm>
            <a:off x="4235321" y="-23603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E644909-AF76-4233-AAC3-AFD77911F275}"/>
              </a:ext>
            </a:extLst>
          </p:cNvPr>
          <p:cNvCxnSpPr/>
          <p:nvPr/>
        </p:nvCxnSpPr>
        <p:spPr>
          <a:xfrm>
            <a:off x="6269861" y="-24435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E3BFD18-6FCD-42AE-81D1-ED963E9A5800}"/>
              </a:ext>
            </a:extLst>
          </p:cNvPr>
          <p:cNvCxnSpPr>
            <a:cxnSpLocks/>
          </p:cNvCxnSpPr>
          <p:nvPr/>
        </p:nvCxnSpPr>
        <p:spPr>
          <a:xfrm>
            <a:off x="4235321" y="-126092"/>
            <a:ext cx="2034540" cy="43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1651E1D-E73F-41DB-B1DB-9E8936CC0291}"/>
              </a:ext>
            </a:extLst>
          </p:cNvPr>
          <p:cNvSpPr txBox="1"/>
          <p:nvPr/>
        </p:nvSpPr>
        <p:spPr>
          <a:xfrm>
            <a:off x="5054460" y="-42901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46E252C-036F-41F8-B10A-E6C329236D0A}"/>
              </a:ext>
            </a:extLst>
          </p:cNvPr>
          <p:cNvCxnSpPr/>
          <p:nvPr/>
        </p:nvCxnSpPr>
        <p:spPr>
          <a:xfrm>
            <a:off x="3238004" y="2096273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88B537A-D464-4B9E-AF8D-F7E18FD06C75}"/>
              </a:ext>
            </a:extLst>
          </p:cNvPr>
          <p:cNvCxnSpPr/>
          <p:nvPr/>
        </p:nvCxnSpPr>
        <p:spPr>
          <a:xfrm>
            <a:off x="3773285" y="208229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907F401-92A5-4EC0-B664-222ACBD566C6}"/>
              </a:ext>
            </a:extLst>
          </p:cNvPr>
          <p:cNvCxnSpPr>
            <a:cxnSpLocks/>
          </p:cNvCxnSpPr>
          <p:nvPr/>
        </p:nvCxnSpPr>
        <p:spPr>
          <a:xfrm>
            <a:off x="3238004" y="2200548"/>
            <a:ext cx="5352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8595164-2127-4106-882F-463B4E9A4E72}"/>
              </a:ext>
            </a:extLst>
          </p:cNvPr>
          <p:cNvSpPr txBox="1"/>
          <p:nvPr/>
        </p:nvSpPr>
        <p:spPr>
          <a:xfrm>
            <a:off x="3344136" y="183666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4271F1E-DB71-4371-9BE8-9060A4A7CB12}"/>
              </a:ext>
            </a:extLst>
          </p:cNvPr>
          <p:cNvCxnSpPr>
            <a:cxnSpLocks/>
          </p:cNvCxnSpPr>
          <p:nvPr/>
        </p:nvCxnSpPr>
        <p:spPr>
          <a:xfrm rot="5400000">
            <a:off x="4025068" y="-3345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2802551-4761-49B4-8BF4-F5756B43404B}"/>
              </a:ext>
            </a:extLst>
          </p:cNvPr>
          <p:cNvCxnSpPr>
            <a:cxnSpLocks/>
          </p:cNvCxnSpPr>
          <p:nvPr/>
        </p:nvCxnSpPr>
        <p:spPr>
          <a:xfrm rot="5400000">
            <a:off x="4025068" y="461661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036402E-E23A-4DCA-909E-C63C9FC2D8ED}"/>
              </a:ext>
            </a:extLst>
          </p:cNvPr>
          <p:cNvCxnSpPr>
            <a:cxnSpLocks/>
          </p:cNvCxnSpPr>
          <p:nvPr/>
        </p:nvCxnSpPr>
        <p:spPr>
          <a:xfrm>
            <a:off x="4025068" y="80846"/>
            <a:ext cx="35286" cy="46500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496098D0-8A67-4F79-A20F-169C008E0772}"/>
              </a:ext>
            </a:extLst>
          </p:cNvPr>
          <p:cNvSpPr txBox="1"/>
          <p:nvPr/>
        </p:nvSpPr>
        <p:spPr>
          <a:xfrm>
            <a:off x="3716576" y="1187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68535BF-CF51-4348-BEF6-A7ABA97CCDD9}"/>
              </a:ext>
            </a:extLst>
          </p:cNvPr>
          <p:cNvCxnSpPr>
            <a:cxnSpLocks/>
          </p:cNvCxnSpPr>
          <p:nvPr/>
        </p:nvCxnSpPr>
        <p:spPr>
          <a:xfrm rot="5400000">
            <a:off x="8481175" y="233152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21C104A-B26A-4BA4-903F-CEA8D47E1C75}"/>
              </a:ext>
            </a:extLst>
          </p:cNvPr>
          <p:cNvCxnSpPr>
            <a:cxnSpLocks/>
          </p:cNvCxnSpPr>
          <p:nvPr/>
        </p:nvCxnSpPr>
        <p:spPr>
          <a:xfrm rot="5400000">
            <a:off x="8481175" y="4627702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9039B21-BE4F-40BB-B07F-785BCA936A4B}"/>
              </a:ext>
            </a:extLst>
          </p:cNvPr>
          <p:cNvCxnSpPr>
            <a:cxnSpLocks/>
          </p:cNvCxnSpPr>
          <p:nvPr/>
        </p:nvCxnSpPr>
        <p:spPr>
          <a:xfrm>
            <a:off x="8473440" y="2448560"/>
            <a:ext cx="7736" cy="22897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43DE82B-B39D-487D-9E11-F5E2FBF82E88}"/>
              </a:ext>
            </a:extLst>
          </p:cNvPr>
          <p:cNvSpPr txBox="1"/>
          <p:nvPr/>
        </p:nvSpPr>
        <p:spPr>
          <a:xfrm>
            <a:off x="8450906" y="340061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H-h+1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0E07930-45B5-4C6A-840D-997A926CD8A6}"/>
              </a:ext>
            </a:extLst>
          </p:cNvPr>
          <p:cNvCxnSpPr/>
          <p:nvPr/>
        </p:nvCxnSpPr>
        <p:spPr>
          <a:xfrm>
            <a:off x="6720758" y="212096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F5BC2DA-25D1-4152-AB81-75AF22DF5F3D}"/>
              </a:ext>
            </a:extLst>
          </p:cNvPr>
          <p:cNvCxnSpPr/>
          <p:nvPr/>
        </p:nvCxnSpPr>
        <p:spPr>
          <a:xfrm>
            <a:off x="8232058" y="2132961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F1320EA-0B4A-4122-BEC3-8D40D0B34696}"/>
              </a:ext>
            </a:extLst>
          </p:cNvPr>
          <p:cNvCxnSpPr>
            <a:cxnSpLocks/>
          </p:cNvCxnSpPr>
          <p:nvPr/>
        </p:nvCxnSpPr>
        <p:spPr>
          <a:xfrm>
            <a:off x="6720758" y="2230916"/>
            <a:ext cx="1511300" cy="163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B61DA40-CF47-4574-A8E3-D636406E976C}"/>
              </a:ext>
            </a:extLst>
          </p:cNvPr>
          <p:cNvSpPr txBox="1"/>
          <p:nvPr/>
        </p:nvSpPr>
        <p:spPr>
          <a:xfrm>
            <a:off x="7009799" y="189762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W-w+1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36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529051-E4DE-478C-8093-B90B37DC2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92017"/>
              </p:ext>
            </p:extLst>
          </p:nvPr>
        </p:nvGraphicFramePr>
        <p:xfrm>
          <a:off x="4135120" y="897466"/>
          <a:ext cx="34137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148649806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44786081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301356685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60579822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41570205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372711869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24494439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52112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1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70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41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9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7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32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143592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E157C2D7-C976-4735-879F-113F056CC7B2}"/>
              </a:ext>
            </a:extLst>
          </p:cNvPr>
          <p:cNvSpPr/>
          <p:nvPr/>
        </p:nvSpPr>
        <p:spPr>
          <a:xfrm>
            <a:off x="5750560" y="22860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D08B252-6414-42C7-A6AD-069F99803514}"/>
              </a:ext>
            </a:extLst>
          </p:cNvPr>
          <p:cNvSpPr/>
          <p:nvPr/>
        </p:nvSpPr>
        <p:spPr>
          <a:xfrm>
            <a:off x="5750560" y="19138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892628-E82F-4F03-B832-289150A0F971}"/>
              </a:ext>
            </a:extLst>
          </p:cNvPr>
          <p:cNvSpPr/>
          <p:nvPr/>
        </p:nvSpPr>
        <p:spPr>
          <a:xfrm>
            <a:off x="6171442" y="2286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0F11525-4F04-4C63-B57E-59AA15FCCE58}"/>
              </a:ext>
            </a:extLst>
          </p:cNvPr>
          <p:cNvSpPr/>
          <p:nvPr/>
        </p:nvSpPr>
        <p:spPr>
          <a:xfrm>
            <a:off x="6171442" y="19138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80CA3A0-CC8A-4958-BA31-2DB6420F7D5F}"/>
              </a:ext>
            </a:extLst>
          </p:cNvPr>
          <p:cNvSpPr/>
          <p:nvPr/>
        </p:nvSpPr>
        <p:spPr>
          <a:xfrm>
            <a:off x="5329678" y="19138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7D3C11A-CA17-4C76-A671-26F72C857CFD}"/>
              </a:ext>
            </a:extLst>
          </p:cNvPr>
          <p:cNvSpPr/>
          <p:nvPr/>
        </p:nvSpPr>
        <p:spPr>
          <a:xfrm>
            <a:off x="5329678" y="2286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9827A6-AB72-46E0-BCB4-91485CE6662D}"/>
              </a:ext>
            </a:extLst>
          </p:cNvPr>
          <p:cNvSpPr/>
          <p:nvPr/>
        </p:nvSpPr>
        <p:spPr>
          <a:xfrm>
            <a:off x="5329678" y="26581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39F66C6-D2D7-445E-A57A-031F38AAB8F7}"/>
              </a:ext>
            </a:extLst>
          </p:cNvPr>
          <p:cNvSpPr/>
          <p:nvPr/>
        </p:nvSpPr>
        <p:spPr>
          <a:xfrm>
            <a:off x="5745101" y="26581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011125-6589-4722-9202-A5D4D5102E16}"/>
              </a:ext>
            </a:extLst>
          </p:cNvPr>
          <p:cNvSpPr/>
          <p:nvPr/>
        </p:nvSpPr>
        <p:spPr>
          <a:xfrm>
            <a:off x="6171442" y="26581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14A048-DC6F-4F91-A0E2-25D97750871C}"/>
              </a:ext>
            </a:extLst>
          </p:cNvPr>
          <p:cNvSpPr/>
          <p:nvPr/>
        </p:nvSpPr>
        <p:spPr>
          <a:xfrm>
            <a:off x="5750181" y="116992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478AB4B-0D12-49A1-8599-6785D0F4E96C}"/>
              </a:ext>
            </a:extLst>
          </p:cNvPr>
          <p:cNvSpPr/>
          <p:nvPr/>
        </p:nvSpPr>
        <p:spPr>
          <a:xfrm>
            <a:off x="6603621" y="153568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F7B06C7-F3C3-4F2A-BF56-244A3B87B065}"/>
              </a:ext>
            </a:extLst>
          </p:cNvPr>
          <p:cNvSpPr/>
          <p:nvPr/>
        </p:nvSpPr>
        <p:spPr>
          <a:xfrm>
            <a:off x="7030341" y="22860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E8790DA-92B1-4249-A2EF-610BEC036B56}"/>
              </a:ext>
            </a:extLst>
          </p:cNvPr>
          <p:cNvSpPr/>
          <p:nvPr/>
        </p:nvSpPr>
        <p:spPr>
          <a:xfrm>
            <a:off x="6603621" y="301904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DFFB2A5-0319-44BB-B3F9-1BDC641CDFCA}"/>
              </a:ext>
            </a:extLst>
          </p:cNvPr>
          <p:cNvSpPr/>
          <p:nvPr/>
        </p:nvSpPr>
        <p:spPr>
          <a:xfrm>
            <a:off x="4891661" y="153568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D1FE250-51E3-40C4-95E9-14897F800FAE}"/>
              </a:ext>
            </a:extLst>
          </p:cNvPr>
          <p:cNvSpPr/>
          <p:nvPr/>
        </p:nvSpPr>
        <p:spPr>
          <a:xfrm>
            <a:off x="4462399" y="22860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651AFDC-C2DE-4D37-9FB7-5EE0EF5E2BBE}"/>
              </a:ext>
            </a:extLst>
          </p:cNvPr>
          <p:cNvSpPr/>
          <p:nvPr/>
        </p:nvSpPr>
        <p:spPr>
          <a:xfrm>
            <a:off x="4891661" y="301904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846E78E-0CCB-4BD2-AA8C-C6CC2D4AAD46}"/>
              </a:ext>
            </a:extLst>
          </p:cNvPr>
          <p:cNvSpPr/>
          <p:nvPr/>
        </p:nvSpPr>
        <p:spPr>
          <a:xfrm>
            <a:off x="5745101" y="34290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C2D0F4-C0DC-4731-8E79-BB47D9D9B4E0}"/>
              </a:ext>
            </a:extLst>
          </p:cNvPr>
          <p:cNvCxnSpPr/>
          <p:nvPr/>
        </p:nvCxnSpPr>
        <p:spPr>
          <a:xfrm flipV="1">
            <a:off x="6019800" y="897466"/>
            <a:ext cx="0" cy="452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CFBC3DF-9DBA-41ED-B5D6-76AFF8E83504}"/>
              </a:ext>
            </a:extLst>
          </p:cNvPr>
          <p:cNvCxnSpPr>
            <a:cxnSpLocks/>
          </p:cNvCxnSpPr>
          <p:nvPr/>
        </p:nvCxnSpPr>
        <p:spPr>
          <a:xfrm flipV="1">
            <a:off x="6693622" y="1535684"/>
            <a:ext cx="426719" cy="300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4D02BFE-149C-4887-ADCF-D673D8E8B5C2}"/>
              </a:ext>
            </a:extLst>
          </p:cNvPr>
          <p:cNvCxnSpPr>
            <a:cxnSpLocks/>
          </p:cNvCxnSpPr>
          <p:nvPr/>
        </p:nvCxnSpPr>
        <p:spPr>
          <a:xfrm>
            <a:off x="5669280" y="3429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35D5374-03D1-4055-99E2-7A4908A6FEDB}"/>
              </a:ext>
            </a:extLst>
          </p:cNvPr>
          <p:cNvCxnSpPr>
            <a:cxnSpLocks/>
          </p:cNvCxnSpPr>
          <p:nvPr/>
        </p:nvCxnSpPr>
        <p:spPr>
          <a:xfrm>
            <a:off x="7015101" y="2575304"/>
            <a:ext cx="4601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269BB59-D9EB-476D-8EE2-013FA728771C}"/>
              </a:ext>
            </a:extLst>
          </p:cNvPr>
          <p:cNvCxnSpPr>
            <a:cxnSpLocks/>
          </p:cNvCxnSpPr>
          <p:nvPr/>
        </p:nvCxnSpPr>
        <p:spPr>
          <a:xfrm>
            <a:off x="6656961" y="3290568"/>
            <a:ext cx="373380" cy="318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274FE1B-96DD-4B26-9306-E9DD13B162A2}"/>
              </a:ext>
            </a:extLst>
          </p:cNvPr>
          <p:cNvCxnSpPr>
            <a:cxnSpLocks/>
          </p:cNvCxnSpPr>
          <p:nvPr/>
        </p:nvCxnSpPr>
        <p:spPr>
          <a:xfrm flipH="1">
            <a:off x="4462399" y="2974339"/>
            <a:ext cx="421642" cy="386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FBE02C-B8A7-4499-B508-A24658DB174E}"/>
              </a:ext>
            </a:extLst>
          </p:cNvPr>
          <p:cNvCxnSpPr>
            <a:cxnSpLocks/>
          </p:cNvCxnSpPr>
          <p:nvPr/>
        </p:nvCxnSpPr>
        <p:spPr>
          <a:xfrm flipH="1">
            <a:off x="4221480" y="2230119"/>
            <a:ext cx="518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D570969-C3B8-44E3-8AC5-C80DEF7F582F}"/>
              </a:ext>
            </a:extLst>
          </p:cNvPr>
          <p:cNvCxnSpPr>
            <a:cxnSpLocks/>
          </p:cNvCxnSpPr>
          <p:nvPr/>
        </p:nvCxnSpPr>
        <p:spPr>
          <a:xfrm flipH="1" flipV="1">
            <a:off x="4739640" y="1169924"/>
            <a:ext cx="426720" cy="3879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9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868CC79B-C4E9-4B88-8F4F-D0C43871E3DC}"/>
              </a:ext>
            </a:extLst>
          </p:cNvPr>
          <p:cNvSpPr txBox="1"/>
          <p:nvPr/>
        </p:nvSpPr>
        <p:spPr>
          <a:xfrm>
            <a:off x="2578760" y="50072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DB11AB-2893-4A5D-8798-D6FE4C494D7E}"/>
              </a:ext>
            </a:extLst>
          </p:cNvPr>
          <p:cNvSpPr txBox="1"/>
          <p:nvPr/>
        </p:nvSpPr>
        <p:spPr>
          <a:xfrm>
            <a:off x="5869014" y="259688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A6E41A-E235-4B17-B86B-D86CF4CD7491}"/>
              </a:ext>
            </a:extLst>
          </p:cNvPr>
          <p:cNvSpPr txBox="1"/>
          <p:nvPr/>
        </p:nvSpPr>
        <p:spPr>
          <a:xfrm>
            <a:off x="5967590" y="5006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A82B467-9A5C-4670-B465-4AC75A3E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92" y="894161"/>
            <a:ext cx="3661082" cy="39733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0AD9035-15B8-425D-B4B6-54C49153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97" y="556385"/>
            <a:ext cx="1846732" cy="20405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E9A7882-A632-4595-933A-2AEA48197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19" y="3547608"/>
            <a:ext cx="1596559" cy="1427013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A9D1EB05-53A3-432D-B655-126F97246D3A}"/>
              </a:ext>
            </a:extLst>
          </p:cNvPr>
          <p:cNvSpPr/>
          <p:nvPr/>
        </p:nvSpPr>
        <p:spPr>
          <a:xfrm>
            <a:off x="3366655" y="1113905"/>
            <a:ext cx="681643" cy="540328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0EED37E5-D4ED-40F4-8CF1-4F5224E1AFC8}"/>
              </a:ext>
            </a:extLst>
          </p:cNvPr>
          <p:cNvSpPr/>
          <p:nvPr/>
        </p:nvSpPr>
        <p:spPr>
          <a:xfrm>
            <a:off x="4031673" y="1205346"/>
            <a:ext cx="1113906" cy="997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8C6B918-51EE-41E7-A2EE-7D63D2345AF0}"/>
              </a:ext>
            </a:extLst>
          </p:cNvPr>
          <p:cNvSpPr/>
          <p:nvPr/>
        </p:nvSpPr>
        <p:spPr>
          <a:xfrm>
            <a:off x="3366655" y="4214553"/>
            <a:ext cx="665018" cy="54032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781139E3-E9AA-4CD5-9504-1EBBE67A36CE}"/>
              </a:ext>
            </a:extLst>
          </p:cNvPr>
          <p:cNvSpPr/>
          <p:nvPr/>
        </p:nvSpPr>
        <p:spPr>
          <a:xfrm>
            <a:off x="3914402" y="4214553"/>
            <a:ext cx="1231178" cy="997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5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88CB1E3B-B6E3-43F8-9C4A-F8E8CA9CA7C7}"/>
              </a:ext>
            </a:extLst>
          </p:cNvPr>
          <p:cNvSpPr/>
          <p:nvPr/>
        </p:nvSpPr>
        <p:spPr>
          <a:xfrm>
            <a:off x="5260570" y="543560"/>
            <a:ext cx="1670858" cy="34266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全部待搜索子图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2CDCDE-2A74-44AA-ABBF-4BDB9ED93AE5}"/>
              </a:ext>
            </a:extLst>
          </p:cNvPr>
          <p:cNvSpPr txBox="1"/>
          <p:nvPr/>
        </p:nvSpPr>
        <p:spPr>
          <a:xfrm>
            <a:off x="6053327" y="1645659"/>
            <a:ext cx="144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满足条件的子图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0D70B2-3C22-4EE4-B839-A64041A29FCD}"/>
              </a:ext>
            </a:extLst>
          </p:cNvPr>
          <p:cNvSpPr txBox="1"/>
          <p:nvPr/>
        </p:nvSpPr>
        <p:spPr>
          <a:xfrm>
            <a:off x="7055041" y="1188565"/>
            <a:ext cx="116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不满足条件的子图，淘汰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060CADD8-4B08-441E-B473-96A132EF2AB1}"/>
              </a:ext>
            </a:extLst>
          </p:cNvPr>
          <p:cNvSpPr/>
          <p:nvPr/>
        </p:nvSpPr>
        <p:spPr>
          <a:xfrm>
            <a:off x="5103890" y="1193327"/>
            <a:ext cx="1984218" cy="4585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面积特征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54FD18A-EC02-4EF4-9BF6-9E1EF6748FA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95999" y="886229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66ACBC-08B3-4519-95B1-3468F459870E}"/>
              </a:ext>
            </a:extLst>
          </p:cNvPr>
          <p:cNvCxnSpPr>
            <a:cxnSpLocks/>
          </p:cNvCxnSpPr>
          <p:nvPr/>
        </p:nvCxnSpPr>
        <p:spPr>
          <a:xfrm>
            <a:off x="7093187" y="1422619"/>
            <a:ext cx="11110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75463C-60F1-4F41-B0A2-235C0A3C1342}"/>
              </a:ext>
            </a:extLst>
          </p:cNvPr>
          <p:cNvCxnSpPr>
            <a:cxnSpLocks/>
          </p:cNvCxnSpPr>
          <p:nvPr/>
        </p:nvCxnSpPr>
        <p:spPr>
          <a:xfrm>
            <a:off x="6095999" y="1651911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875EE72-E991-4CA0-AFCE-0D0B4C13EE65}"/>
              </a:ext>
            </a:extLst>
          </p:cNvPr>
          <p:cNvSpPr txBox="1"/>
          <p:nvPr/>
        </p:nvSpPr>
        <p:spPr>
          <a:xfrm>
            <a:off x="6053327" y="3312518"/>
            <a:ext cx="1267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满足条件的子图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287887-31D7-4790-A53B-F01109186780}"/>
              </a:ext>
            </a:extLst>
          </p:cNvPr>
          <p:cNvSpPr txBox="1"/>
          <p:nvPr/>
        </p:nvSpPr>
        <p:spPr>
          <a:xfrm>
            <a:off x="7048945" y="2852358"/>
            <a:ext cx="122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不满足条件的子图，淘汰</a:t>
            </a:r>
          </a:p>
        </p:txBody>
      </p:sp>
      <p:sp>
        <p:nvSpPr>
          <p:cNvPr id="23" name="流程图: 决策 22">
            <a:extLst>
              <a:ext uri="{FF2B5EF4-FFF2-40B4-BE49-F238E27FC236}">
                <a16:creationId xmlns:a16="http://schemas.microsoft.com/office/drawing/2014/main" id="{65EA8C49-E427-4DB5-B4BB-1D25059E943A}"/>
              </a:ext>
            </a:extLst>
          </p:cNvPr>
          <p:cNvSpPr/>
          <p:nvPr/>
        </p:nvSpPr>
        <p:spPr>
          <a:xfrm>
            <a:off x="5103890" y="2860186"/>
            <a:ext cx="1984218" cy="4585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面积特征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D39DD84-6B71-4141-BD0B-85A4529AEA9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095999" y="2553088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7DCDE3B-2D53-4A72-9B45-07167586C26D}"/>
              </a:ext>
            </a:extLst>
          </p:cNvPr>
          <p:cNvCxnSpPr>
            <a:cxnSpLocks/>
          </p:cNvCxnSpPr>
          <p:nvPr/>
        </p:nvCxnSpPr>
        <p:spPr>
          <a:xfrm>
            <a:off x="7093187" y="3089478"/>
            <a:ext cx="11110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BDEDFAE-6F10-497C-BB85-D7FD45D44462}"/>
              </a:ext>
            </a:extLst>
          </p:cNvPr>
          <p:cNvCxnSpPr>
            <a:cxnSpLocks/>
          </p:cNvCxnSpPr>
          <p:nvPr/>
        </p:nvCxnSpPr>
        <p:spPr>
          <a:xfrm>
            <a:off x="6095999" y="3318770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A780276-5151-4EBE-899B-56A5959C4AF6}"/>
              </a:ext>
            </a:extLst>
          </p:cNvPr>
          <p:cNvSpPr txBox="1"/>
          <p:nvPr/>
        </p:nvSpPr>
        <p:spPr>
          <a:xfrm>
            <a:off x="5966797" y="1996149"/>
            <a:ext cx="258404" cy="52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2400" b="1" dirty="0"/>
              <a:t>.</a:t>
            </a:r>
          </a:p>
          <a:p>
            <a:pPr>
              <a:lnSpc>
                <a:spcPts val="1000"/>
              </a:lnSpc>
            </a:pPr>
            <a:r>
              <a:rPr lang="en-US" altLang="zh-CN" sz="2400" b="1" dirty="0"/>
              <a:t>.</a:t>
            </a:r>
          </a:p>
          <a:p>
            <a:pPr>
              <a:lnSpc>
                <a:spcPts val="1000"/>
              </a:lnSpc>
            </a:pP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BCA8B39-4969-4410-A175-70EBCEDE1F31}"/>
              </a:ext>
            </a:extLst>
          </p:cNvPr>
          <p:cNvSpPr txBox="1"/>
          <p:nvPr/>
        </p:nvSpPr>
        <p:spPr>
          <a:xfrm>
            <a:off x="6059423" y="4084452"/>
            <a:ext cx="144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满足条件的子图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CED35D3-947F-41E0-BFA5-2BB52524B731}"/>
              </a:ext>
            </a:extLst>
          </p:cNvPr>
          <p:cNvSpPr txBox="1"/>
          <p:nvPr/>
        </p:nvSpPr>
        <p:spPr>
          <a:xfrm>
            <a:off x="7048945" y="3623127"/>
            <a:ext cx="122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不满足条件的子图，淘汰</a:t>
            </a:r>
          </a:p>
        </p:txBody>
      </p:sp>
      <p:sp>
        <p:nvSpPr>
          <p:cNvPr id="30" name="流程图: 决策 29">
            <a:extLst>
              <a:ext uri="{FF2B5EF4-FFF2-40B4-BE49-F238E27FC236}">
                <a16:creationId xmlns:a16="http://schemas.microsoft.com/office/drawing/2014/main" id="{A451402B-5FE6-4890-9F4E-49EB8F79024F}"/>
              </a:ext>
            </a:extLst>
          </p:cNvPr>
          <p:cNvSpPr/>
          <p:nvPr/>
        </p:nvSpPr>
        <p:spPr>
          <a:xfrm>
            <a:off x="5103890" y="3632120"/>
            <a:ext cx="1984218" cy="4585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检验法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351FF0-D89A-4F30-A5EC-0A9949CC8AB3}"/>
              </a:ext>
            </a:extLst>
          </p:cNvPr>
          <p:cNvCxnSpPr>
            <a:cxnSpLocks/>
          </p:cNvCxnSpPr>
          <p:nvPr/>
        </p:nvCxnSpPr>
        <p:spPr>
          <a:xfrm>
            <a:off x="7093187" y="3861412"/>
            <a:ext cx="11110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9252E17-69E2-46A7-A28B-D122214A42B3}"/>
              </a:ext>
            </a:extLst>
          </p:cNvPr>
          <p:cNvCxnSpPr>
            <a:cxnSpLocks/>
          </p:cNvCxnSpPr>
          <p:nvPr/>
        </p:nvCxnSpPr>
        <p:spPr>
          <a:xfrm>
            <a:off x="6095999" y="4090704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5B8CC7A6-6264-4FBD-B072-EEB434293E42}"/>
              </a:ext>
            </a:extLst>
          </p:cNvPr>
          <p:cNvSpPr/>
          <p:nvPr/>
        </p:nvSpPr>
        <p:spPr>
          <a:xfrm>
            <a:off x="5308630" y="4404536"/>
            <a:ext cx="1574737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聚类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E46FB8A-338D-4D2B-8C14-6D72E35959BE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095999" y="4681535"/>
            <a:ext cx="0" cy="19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01D177E-4DD6-4C16-B078-CCFEB050B2E8}"/>
              </a:ext>
            </a:extLst>
          </p:cNvPr>
          <p:cNvCxnSpPr>
            <a:cxnSpLocks/>
          </p:cNvCxnSpPr>
          <p:nvPr/>
        </p:nvCxnSpPr>
        <p:spPr>
          <a:xfrm flipH="1">
            <a:off x="5027660" y="4872736"/>
            <a:ext cx="2072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8065A93-6712-4834-BBA3-72974F9CF279}"/>
              </a:ext>
            </a:extLst>
          </p:cNvPr>
          <p:cNvCxnSpPr>
            <a:cxnSpLocks/>
          </p:cNvCxnSpPr>
          <p:nvPr/>
        </p:nvCxnSpPr>
        <p:spPr>
          <a:xfrm>
            <a:off x="5031215" y="4872736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DD1CDCB-6D96-4D0F-8136-54FD92A73F55}"/>
              </a:ext>
            </a:extLst>
          </p:cNvPr>
          <p:cNvCxnSpPr>
            <a:cxnSpLocks/>
          </p:cNvCxnSpPr>
          <p:nvPr/>
        </p:nvCxnSpPr>
        <p:spPr>
          <a:xfrm>
            <a:off x="7094204" y="4872736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2C763F8-87D8-44E2-99FD-DC3175DB5C9E}"/>
              </a:ext>
            </a:extLst>
          </p:cNvPr>
          <p:cNvCxnSpPr>
            <a:cxnSpLocks/>
          </p:cNvCxnSpPr>
          <p:nvPr/>
        </p:nvCxnSpPr>
        <p:spPr>
          <a:xfrm>
            <a:off x="5541263" y="4872736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00A253F-044C-42EA-820A-6772379115F2}"/>
              </a:ext>
            </a:extLst>
          </p:cNvPr>
          <p:cNvCxnSpPr>
            <a:cxnSpLocks/>
          </p:cNvCxnSpPr>
          <p:nvPr/>
        </p:nvCxnSpPr>
        <p:spPr>
          <a:xfrm>
            <a:off x="6541007" y="4872736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F219F575-FDA5-44AB-946E-4BF243892C04}"/>
              </a:ext>
            </a:extLst>
          </p:cNvPr>
          <p:cNvSpPr/>
          <p:nvPr/>
        </p:nvSpPr>
        <p:spPr>
          <a:xfrm>
            <a:off x="4573004" y="5192820"/>
            <a:ext cx="909312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搜索定位</a:t>
            </a: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1639FA9D-0C11-42E1-9CB0-031B39FC174A}"/>
              </a:ext>
            </a:extLst>
          </p:cNvPr>
          <p:cNvSpPr/>
          <p:nvPr/>
        </p:nvSpPr>
        <p:spPr>
          <a:xfrm>
            <a:off x="6633452" y="5192820"/>
            <a:ext cx="909312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搜索定位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0C12E0E-12F7-471B-8DF6-E5F8C9C9A9C9}"/>
              </a:ext>
            </a:extLst>
          </p:cNvPr>
          <p:cNvSpPr txBox="1"/>
          <p:nvPr/>
        </p:nvSpPr>
        <p:spPr>
          <a:xfrm>
            <a:off x="4259753" y="4766975"/>
            <a:ext cx="81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附近子图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30C84B-3415-455C-B9C8-7482CC545928}"/>
              </a:ext>
            </a:extLst>
          </p:cNvPr>
          <p:cNvSpPr txBox="1"/>
          <p:nvPr/>
        </p:nvSpPr>
        <p:spPr>
          <a:xfrm>
            <a:off x="7036262" y="4747227"/>
            <a:ext cx="81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</a:p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附近子图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D9031A2-6B69-40CB-BB38-A199AE6FD443}"/>
              </a:ext>
            </a:extLst>
          </p:cNvPr>
          <p:cNvSpPr txBox="1"/>
          <p:nvPr/>
        </p:nvSpPr>
        <p:spPr>
          <a:xfrm>
            <a:off x="5890198" y="51496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5C2A232-054B-4446-B04F-A1FE755D7438}"/>
              </a:ext>
            </a:extLst>
          </p:cNvPr>
          <p:cNvCxnSpPr>
            <a:cxnSpLocks/>
          </p:cNvCxnSpPr>
          <p:nvPr/>
        </p:nvCxnSpPr>
        <p:spPr>
          <a:xfrm>
            <a:off x="5027660" y="5469819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00858A6-3E0C-4CEB-BE9A-98D33416D667}"/>
              </a:ext>
            </a:extLst>
          </p:cNvPr>
          <p:cNvCxnSpPr>
            <a:cxnSpLocks/>
          </p:cNvCxnSpPr>
          <p:nvPr/>
        </p:nvCxnSpPr>
        <p:spPr>
          <a:xfrm>
            <a:off x="7100300" y="5464872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F3E0ABB7-9899-404C-A6B6-E85F1AD3BC30}"/>
              </a:ext>
            </a:extLst>
          </p:cNvPr>
          <p:cNvSpPr/>
          <p:nvPr/>
        </p:nvSpPr>
        <p:spPr>
          <a:xfrm>
            <a:off x="4532346" y="5771970"/>
            <a:ext cx="990627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F0FE566A-6A54-4C35-A6C2-83A58D03FB4E}"/>
              </a:ext>
            </a:extLst>
          </p:cNvPr>
          <p:cNvSpPr/>
          <p:nvPr/>
        </p:nvSpPr>
        <p:spPr>
          <a:xfrm>
            <a:off x="6592794" y="5760835"/>
            <a:ext cx="990627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294090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7A35A1-ECBF-40C4-BF48-24E9FACAB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355" y="606829"/>
            <a:ext cx="2751058" cy="48391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0C159B1-3001-44C0-8668-28264172BF17}"/>
              </a:ext>
            </a:extLst>
          </p:cNvPr>
          <p:cNvSpPr/>
          <p:nvPr/>
        </p:nvSpPr>
        <p:spPr>
          <a:xfrm>
            <a:off x="4987636" y="2377724"/>
            <a:ext cx="407324" cy="242814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8C0930-4411-4359-A5D2-48C6D95F6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372" y="2377724"/>
            <a:ext cx="402177" cy="24281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70100FF1-B9E5-4752-9536-EAB932C28AF5}"/>
              </a:ext>
            </a:extLst>
          </p:cNvPr>
          <p:cNvSpPr/>
          <p:nvPr/>
        </p:nvSpPr>
        <p:spPr>
          <a:xfrm>
            <a:off x="5487440" y="3026388"/>
            <a:ext cx="1047404" cy="1704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FC2721D-B0B1-4EC1-A215-0F9D151F99EC}"/>
              </a:ext>
            </a:extLst>
          </p:cNvPr>
          <p:cNvSpPr/>
          <p:nvPr/>
        </p:nvSpPr>
        <p:spPr>
          <a:xfrm>
            <a:off x="4915636" y="2305724"/>
            <a:ext cx="144000" cy="14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45B91B4-C990-4C4A-AE76-B3AFB2DD1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942" y="606829"/>
            <a:ext cx="2751058" cy="48391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9DCF171-972D-4519-B801-75ED7DC588A5}"/>
              </a:ext>
            </a:extLst>
          </p:cNvPr>
          <p:cNvSpPr/>
          <p:nvPr/>
        </p:nvSpPr>
        <p:spPr>
          <a:xfrm>
            <a:off x="9441407" y="606829"/>
            <a:ext cx="2371196" cy="2410975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D04CFD-106C-4F63-9F5D-0C4412CAD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26" y="3026389"/>
            <a:ext cx="379397" cy="24281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2758DFB3-84B8-4A95-B3E3-A01ABA0E7267}"/>
              </a:ext>
            </a:extLst>
          </p:cNvPr>
          <p:cNvSpPr/>
          <p:nvPr/>
        </p:nvSpPr>
        <p:spPr>
          <a:xfrm>
            <a:off x="12686786" y="606829"/>
            <a:ext cx="2371196" cy="2410975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AA674F4-0CD9-4BD2-BAAB-4F46508EA99D}"/>
              </a:ext>
            </a:extLst>
          </p:cNvPr>
          <p:cNvSpPr/>
          <p:nvPr/>
        </p:nvSpPr>
        <p:spPr>
          <a:xfrm>
            <a:off x="11869620" y="1591340"/>
            <a:ext cx="644760" cy="2209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55E6003-AEA0-4B81-AC72-159E0D6E3994}"/>
              </a:ext>
            </a:extLst>
          </p:cNvPr>
          <p:cNvCxnSpPr>
            <a:cxnSpLocks/>
          </p:cNvCxnSpPr>
          <p:nvPr/>
        </p:nvCxnSpPr>
        <p:spPr>
          <a:xfrm flipV="1">
            <a:off x="4955556" y="2093089"/>
            <a:ext cx="511404" cy="28463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3EAC8D3-B8AB-43A4-9E5B-2588E599456A}"/>
                  </a:ext>
                </a:extLst>
              </p:cNvPr>
              <p:cNvSpPr txBox="1"/>
              <p:nvPr/>
            </p:nvSpPr>
            <p:spPr>
              <a:xfrm>
                <a:off x="5413106" y="1701828"/>
                <a:ext cx="980589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子图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3EAC8D3-B8AB-43A4-9E5B-2588E599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106" y="1701828"/>
                <a:ext cx="980589" cy="391261"/>
              </a:xfrm>
              <a:prstGeom prst="rect">
                <a:avLst/>
              </a:prstGeom>
              <a:blipFill>
                <a:blip r:embed="rId5"/>
                <a:stretch>
                  <a:fillRect l="-5590" t="-12500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ED5104B-EE8B-4E19-8807-CCE33D41CF13}"/>
              </a:ext>
            </a:extLst>
          </p:cNvPr>
          <p:cNvCxnSpPr>
            <a:cxnSpLocks/>
          </p:cNvCxnSpPr>
          <p:nvPr/>
        </p:nvCxnSpPr>
        <p:spPr>
          <a:xfrm rot="5400000">
            <a:off x="2046437" y="290350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8CD66A8-CBCD-434D-AC50-1A8CC5036ECD}"/>
              </a:ext>
            </a:extLst>
          </p:cNvPr>
          <p:cNvCxnSpPr>
            <a:cxnSpLocks/>
          </p:cNvCxnSpPr>
          <p:nvPr/>
        </p:nvCxnSpPr>
        <p:spPr>
          <a:xfrm rot="5400000">
            <a:off x="2052333" y="533164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CA267F3-2BDB-499D-8EA1-1D1465951B74}"/>
              </a:ext>
            </a:extLst>
          </p:cNvPr>
          <p:cNvCxnSpPr>
            <a:cxnSpLocks/>
          </p:cNvCxnSpPr>
          <p:nvPr/>
        </p:nvCxnSpPr>
        <p:spPr>
          <a:xfrm>
            <a:off x="2046437" y="3017804"/>
            <a:ext cx="0" cy="24281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0A17A62-54CF-4A4F-B889-3C4BAE90535D}"/>
              </a:ext>
            </a:extLst>
          </p:cNvPr>
          <p:cNvSpPr txBox="1"/>
          <p:nvPr/>
        </p:nvSpPr>
        <p:spPr>
          <a:xfrm>
            <a:off x="1569051" y="40472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CD71040-A70C-4701-802D-9C148E28308E}"/>
              </a:ext>
            </a:extLst>
          </p:cNvPr>
          <p:cNvCxnSpPr>
            <a:cxnSpLocks/>
          </p:cNvCxnSpPr>
          <p:nvPr/>
        </p:nvCxnSpPr>
        <p:spPr>
          <a:xfrm rot="5400000">
            <a:off x="7289298" y="226342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9E43B86-3B47-4591-88A3-B888D14F00F1}"/>
              </a:ext>
            </a:extLst>
          </p:cNvPr>
          <p:cNvCxnSpPr>
            <a:cxnSpLocks/>
          </p:cNvCxnSpPr>
          <p:nvPr/>
        </p:nvCxnSpPr>
        <p:spPr>
          <a:xfrm rot="5400000">
            <a:off x="7293670" y="469156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84FE3A2-8D9B-443A-ADE2-9F17DAA0C825}"/>
              </a:ext>
            </a:extLst>
          </p:cNvPr>
          <p:cNvCxnSpPr>
            <a:cxnSpLocks/>
          </p:cNvCxnSpPr>
          <p:nvPr/>
        </p:nvCxnSpPr>
        <p:spPr>
          <a:xfrm>
            <a:off x="7289298" y="2377724"/>
            <a:ext cx="0" cy="24281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DBA01EB-13CF-4FAD-9A4A-C7FC83A588D7}"/>
              </a:ext>
            </a:extLst>
          </p:cNvPr>
          <p:cNvSpPr txBox="1"/>
          <p:nvPr/>
        </p:nvSpPr>
        <p:spPr>
          <a:xfrm>
            <a:off x="7289298" y="336358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FE4B343-B0C2-4F0F-BC42-AEB42A86F114}"/>
              </a:ext>
            </a:extLst>
          </p:cNvPr>
          <p:cNvCxnSpPr/>
          <p:nvPr/>
        </p:nvCxnSpPr>
        <p:spPr>
          <a:xfrm>
            <a:off x="2237831" y="270932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C59A4B0-B35C-4975-AC89-0B1A39137042}"/>
              </a:ext>
            </a:extLst>
          </p:cNvPr>
          <p:cNvCxnSpPr/>
          <p:nvPr/>
        </p:nvCxnSpPr>
        <p:spPr>
          <a:xfrm>
            <a:off x="2643832" y="270932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DDB0412-FB45-4170-9B32-6E15C4C720B7}"/>
              </a:ext>
            </a:extLst>
          </p:cNvPr>
          <p:cNvCxnSpPr>
            <a:cxnSpLocks/>
          </p:cNvCxnSpPr>
          <p:nvPr/>
        </p:nvCxnSpPr>
        <p:spPr>
          <a:xfrm>
            <a:off x="2237831" y="2823628"/>
            <a:ext cx="4060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A2A95A9-EAD0-474E-ACC2-4215EC8F0288}"/>
              </a:ext>
            </a:extLst>
          </p:cNvPr>
          <p:cNvSpPr txBox="1"/>
          <p:nvPr/>
        </p:nvSpPr>
        <p:spPr>
          <a:xfrm>
            <a:off x="2237831" y="2467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BEB984F-DF00-4406-8BC4-45322087ED4B}"/>
              </a:ext>
            </a:extLst>
          </p:cNvPr>
          <p:cNvCxnSpPr/>
          <p:nvPr/>
        </p:nvCxnSpPr>
        <p:spPr>
          <a:xfrm>
            <a:off x="6632403" y="2066742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3782DE0-24D1-42F5-B471-16B3FEF44A40}"/>
              </a:ext>
            </a:extLst>
          </p:cNvPr>
          <p:cNvCxnSpPr/>
          <p:nvPr/>
        </p:nvCxnSpPr>
        <p:spPr>
          <a:xfrm>
            <a:off x="7038404" y="2066742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AE1AE7C-8CEE-4E42-B4EA-A39B54AC7894}"/>
              </a:ext>
            </a:extLst>
          </p:cNvPr>
          <p:cNvCxnSpPr>
            <a:cxnSpLocks/>
          </p:cNvCxnSpPr>
          <p:nvPr/>
        </p:nvCxnSpPr>
        <p:spPr>
          <a:xfrm>
            <a:off x="6632403" y="2181042"/>
            <a:ext cx="4060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38E45B5-096C-4365-96E5-C258B3002F2E}"/>
              </a:ext>
            </a:extLst>
          </p:cNvPr>
          <p:cNvSpPr txBox="1"/>
          <p:nvPr/>
        </p:nvSpPr>
        <p:spPr>
          <a:xfrm>
            <a:off x="6632403" y="182526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0C7E3DF-53FC-4527-BA51-9FD54A46ABA1}"/>
              </a:ext>
            </a:extLst>
          </p:cNvPr>
          <p:cNvCxnSpPr>
            <a:cxnSpLocks/>
          </p:cNvCxnSpPr>
          <p:nvPr/>
        </p:nvCxnSpPr>
        <p:spPr>
          <a:xfrm rot="5400000">
            <a:off x="3306780" y="48394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7880868-46D4-45C8-B2A2-86A7A30EA9FB}"/>
              </a:ext>
            </a:extLst>
          </p:cNvPr>
          <p:cNvCxnSpPr>
            <a:cxnSpLocks/>
          </p:cNvCxnSpPr>
          <p:nvPr/>
        </p:nvCxnSpPr>
        <p:spPr>
          <a:xfrm rot="5400000">
            <a:off x="3306780" y="533164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1EA31CD-6E1E-497C-AF36-9AC3AC319A84}"/>
              </a:ext>
            </a:extLst>
          </p:cNvPr>
          <p:cNvCxnSpPr>
            <a:cxnSpLocks/>
          </p:cNvCxnSpPr>
          <p:nvPr/>
        </p:nvCxnSpPr>
        <p:spPr>
          <a:xfrm>
            <a:off x="3306780" y="598244"/>
            <a:ext cx="0" cy="48477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780B896D-2691-410D-A56B-F1AA3FFADE3B}"/>
              </a:ext>
            </a:extLst>
          </p:cNvPr>
          <p:cNvSpPr txBox="1"/>
          <p:nvPr/>
        </p:nvSpPr>
        <p:spPr>
          <a:xfrm>
            <a:off x="2829394" y="162765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332791B-8322-4CF0-AB08-59162F369B38}"/>
              </a:ext>
            </a:extLst>
          </p:cNvPr>
          <p:cNvCxnSpPr/>
          <p:nvPr/>
        </p:nvCxnSpPr>
        <p:spPr>
          <a:xfrm>
            <a:off x="9440942" y="207993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B161A8D-85F0-468E-9679-492E01E10528}"/>
              </a:ext>
            </a:extLst>
          </p:cNvPr>
          <p:cNvCxnSpPr>
            <a:cxnSpLocks/>
          </p:cNvCxnSpPr>
          <p:nvPr/>
        </p:nvCxnSpPr>
        <p:spPr>
          <a:xfrm>
            <a:off x="12181890" y="207993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FA0ACD5-3FA9-434A-8531-3FDE49FBD1AA}"/>
              </a:ext>
            </a:extLst>
          </p:cNvPr>
          <p:cNvCxnSpPr>
            <a:cxnSpLocks/>
          </p:cNvCxnSpPr>
          <p:nvPr/>
        </p:nvCxnSpPr>
        <p:spPr>
          <a:xfrm>
            <a:off x="9440942" y="321411"/>
            <a:ext cx="2740948" cy="8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4B29C65-4DEF-4C97-8BF5-2A732940F4F6}"/>
              </a:ext>
            </a:extLst>
          </p:cNvPr>
          <p:cNvSpPr txBox="1"/>
          <p:nvPr/>
        </p:nvSpPr>
        <p:spPr>
          <a:xfrm>
            <a:off x="10619952" y="-334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FE5CD7F-A765-43ED-A20F-34CE3165D2F3}"/>
              </a:ext>
            </a:extLst>
          </p:cNvPr>
          <p:cNvCxnSpPr/>
          <p:nvPr/>
        </p:nvCxnSpPr>
        <p:spPr>
          <a:xfrm>
            <a:off x="3522465" y="22553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FB64CB3-6CFD-4456-8C90-0CB482140526}"/>
              </a:ext>
            </a:extLst>
          </p:cNvPr>
          <p:cNvCxnSpPr>
            <a:cxnSpLocks/>
          </p:cNvCxnSpPr>
          <p:nvPr/>
        </p:nvCxnSpPr>
        <p:spPr>
          <a:xfrm>
            <a:off x="6263413" y="22553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C55B769-6F46-497E-BB7F-D7AA20148CB5}"/>
              </a:ext>
            </a:extLst>
          </p:cNvPr>
          <p:cNvCxnSpPr>
            <a:cxnSpLocks/>
          </p:cNvCxnSpPr>
          <p:nvPr/>
        </p:nvCxnSpPr>
        <p:spPr>
          <a:xfrm>
            <a:off x="3522465" y="338956"/>
            <a:ext cx="2740948" cy="8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B5F4DD7-F481-4964-89DF-38975EAE04BE}"/>
              </a:ext>
            </a:extLst>
          </p:cNvPr>
          <p:cNvSpPr txBox="1"/>
          <p:nvPr/>
        </p:nvSpPr>
        <p:spPr>
          <a:xfrm>
            <a:off x="4701475" y="141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66405AB-1B53-4A99-8C1D-B633A99BDFA7}"/>
              </a:ext>
            </a:extLst>
          </p:cNvPr>
          <p:cNvCxnSpPr>
            <a:cxnSpLocks/>
          </p:cNvCxnSpPr>
          <p:nvPr/>
        </p:nvCxnSpPr>
        <p:spPr>
          <a:xfrm rot="5400000">
            <a:off x="9143220" y="49252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73904A18-1A9E-4440-85A2-A37A45CC5746}"/>
              </a:ext>
            </a:extLst>
          </p:cNvPr>
          <p:cNvCxnSpPr>
            <a:cxnSpLocks/>
          </p:cNvCxnSpPr>
          <p:nvPr/>
        </p:nvCxnSpPr>
        <p:spPr>
          <a:xfrm rot="5400000">
            <a:off x="9143220" y="5340233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D5F44F6-C583-4A50-A5A1-41B3D3395BA0}"/>
              </a:ext>
            </a:extLst>
          </p:cNvPr>
          <p:cNvCxnSpPr>
            <a:cxnSpLocks/>
          </p:cNvCxnSpPr>
          <p:nvPr/>
        </p:nvCxnSpPr>
        <p:spPr>
          <a:xfrm>
            <a:off x="9143220" y="606829"/>
            <a:ext cx="0" cy="48477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018807DC-B445-4AE1-ACFE-C7942108077A}"/>
              </a:ext>
            </a:extLst>
          </p:cNvPr>
          <p:cNvSpPr txBox="1"/>
          <p:nvPr/>
        </p:nvSpPr>
        <p:spPr>
          <a:xfrm>
            <a:off x="8680698" y="263896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1FB6E8C-64DF-4DBE-9BB0-76228940A351}"/>
              </a:ext>
            </a:extLst>
          </p:cNvPr>
          <p:cNvCxnSpPr>
            <a:cxnSpLocks/>
          </p:cNvCxnSpPr>
          <p:nvPr/>
        </p:nvCxnSpPr>
        <p:spPr>
          <a:xfrm rot="5400000">
            <a:off x="15342747" y="470142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5F252A9-ECCD-430F-A9E0-E494C3C2CD90}"/>
              </a:ext>
            </a:extLst>
          </p:cNvPr>
          <p:cNvCxnSpPr>
            <a:cxnSpLocks/>
          </p:cNvCxnSpPr>
          <p:nvPr/>
        </p:nvCxnSpPr>
        <p:spPr>
          <a:xfrm rot="5400000">
            <a:off x="15342747" y="2933342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D8F42FE-215B-40EC-BCC4-DCDBCFE8FF59}"/>
              </a:ext>
            </a:extLst>
          </p:cNvPr>
          <p:cNvCxnSpPr>
            <a:cxnSpLocks/>
          </p:cNvCxnSpPr>
          <p:nvPr/>
        </p:nvCxnSpPr>
        <p:spPr>
          <a:xfrm>
            <a:off x="15342747" y="584442"/>
            <a:ext cx="0" cy="2463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7DE8EC66-0ED7-47D7-BF40-1EC0C014FCBD}"/>
              </a:ext>
            </a:extLst>
          </p:cNvPr>
          <p:cNvSpPr txBox="1"/>
          <p:nvPr/>
        </p:nvSpPr>
        <p:spPr>
          <a:xfrm>
            <a:off x="15287310" y="161295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F069DBE-D8FA-4256-969B-CC41D150EB16}"/>
              </a:ext>
            </a:extLst>
          </p:cNvPr>
          <p:cNvCxnSpPr/>
          <p:nvPr/>
        </p:nvCxnSpPr>
        <p:spPr>
          <a:xfrm>
            <a:off x="12686786" y="22553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C244B0F-0BBD-4962-BFB8-F7BFC74C7D60}"/>
              </a:ext>
            </a:extLst>
          </p:cNvPr>
          <p:cNvCxnSpPr>
            <a:cxnSpLocks/>
          </p:cNvCxnSpPr>
          <p:nvPr/>
        </p:nvCxnSpPr>
        <p:spPr>
          <a:xfrm>
            <a:off x="15083156" y="225761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459DF7F-7CD8-4F1C-BFD1-9019C294110B}"/>
              </a:ext>
            </a:extLst>
          </p:cNvPr>
          <p:cNvCxnSpPr>
            <a:cxnSpLocks/>
          </p:cNvCxnSpPr>
          <p:nvPr/>
        </p:nvCxnSpPr>
        <p:spPr>
          <a:xfrm>
            <a:off x="12686786" y="338956"/>
            <a:ext cx="23963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F132E372-557C-49AD-872E-7492682825A8}"/>
              </a:ext>
            </a:extLst>
          </p:cNvPr>
          <p:cNvSpPr txBox="1"/>
          <p:nvPr/>
        </p:nvSpPr>
        <p:spPr>
          <a:xfrm>
            <a:off x="13865796" y="141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97DA7307-C1AD-4637-B0E0-A4F48030A7C1}"/>
              </a:ext>
            </a:extLst>
          </p:cNvPr>
          <p:cNvSpPr/>
          <p:nvPr/>
        </p:nvSpPr>
        <p:spPr>
          <a:xfrm>
            <a:off x="2213791" y="2980256"/>
            <a:ext cx="72000" cy="70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D125BEA-AB59-4849-A6CC-E498C84511AA}"/>
              </a:ext>
            </a:extLst>
          </p:cNvPr>
          <p:cNvSpPr/>
          <p:nvPr/>
        </p:nvSpPr>
        <p:spPr>
          <a:xfrm>
            <a:off x="3636545" y="1172263"/>
            <a:ext cx="387242" cy="2428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9979569B-FE4F-4D92-93DE-ECFA233AE23F}"/>
              </a:ext>
            </a:extLst>
          </p:cNvPr>
          <p:cNvSpPr/>
          <p:nvPr/>
        </p:nvSpPr>
        <p:spPr>
          <a:xfrm>
            <a:off x="9569116" y="1168732"/>
            <a:ext cx="387242" cy="2428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482B88E-3716-4B8D-A0D6-0FFFBBEBC701}"/>
              </a:ext>
            </a:extLst>
          </p:cNvPr>
          <p:cNvSpPr/>
          <p:nvPr/>
        </p:nvSpPr>
        <p:spPr>
          <a:xfrm>
            <a:off x="9993473" y="1166218"/>
            <a:ext cx="387242" cy="2428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6E3AC45-5776-4E57-A257-ADEFDEFA6DC8}"/>
              </a:ext>
            </a:extLst>
          </p:cNvPr>
          <p:cNvSpPr/>
          <p:nvPr/>
        </p:nvSpPr>
        <p:spPr>
          <a:xfrm>
            <a:off x="10416480" y="1163652"/>
            <a:ext cx="387242" cy="2428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B324E22-6FBD-4338-BB9B-85D0457715CC}"/>
              </a:ext>
            </a:extLst>
          </p:cNvPr>
          <p:cNvSpPr/>
          <p:nvPr/>
        </p:nvSpPr>
        <p:spPr>
          <a:xfrm>
            <a:off x="10844157" y="1163652"/>
            <a:ext cx="387242" cy="2428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43D7078-7348-450F-AF75-A3C4B38C3B41}"/>
              </a:ext>
            </a:extLst>
          </p:cNvPr>
          <p:cNvSpPr/>
          <p:nvPr/>
        </p:nvSpPr>
        <p:spPr>
          <a:xfrm>
            <a:off x="9543921" y="1138629"/>
            <a:ext cx="72000" cy="70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734159E3-8E9D-4FB4-B23E-E98582B7097A}"/>
              </a:ext>
            </a:extLst>
          </p:cNvPr>
          <p:cNvSpPr/>
          <p:nvPr/>
        </p:nvSpPr>
        <p:spPr>
          <a:xfrm>
            <a:off x="9975721" y="1128469"/>
            <a:ext cx="72000" cy="70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4C3A6A87-22D3-443A-9A81-28223B63E90D}"/>
              </a:ext>
            </a:extLst>
          </p:cNvPr>
          <p:cNvSpPr/>
          <p:nvPr/>
        </p:nvSpPr>
        <p:spPr>
          <a:xfrm>
            <a:off x="10404993" y="1128469"/>
            <a:ext cx="72000" cy="70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F3AC2155-0B4A-444A-80CA-27E6CD253213}"/>
              </a:ext>
            </a:extLst>
          </p:cNvPr>
          <p:cNvSpPr/>
          <p:nvPr/>
        </p:nvSpPr>
        <p:spPr>
          <a:xfrm>
            <a:off x="10826255" y="1138629"/>
            <a:ext cx="72000" cy="70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F1A4789-9B0D-43D0-B233-FBF70DCA297D}"/>
              </a:ext>
            </a:extLst>
          </p:cNvPr>
          <p:cNvSpPr txBox="1"/>
          <p:nvPr/>
        </p:nvSpPr>
        <p:spPr>
          <a:xfrm>
            <a:off x="9413069" y="839663"/>
            <a:ext cx="2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6A0FDE2-207E-4113-A370-F8B2112AECBE}"/>
              </a:ext>
            </a:extLst>
          </p:cNvPr>
          <p:cNvSpPr txBox="1"/>
          <p:nvPr/>
        </p:nvSpPr>
        <p:spPr>
          <a:xfrm>
            <a:off x="9841403" y="839663"/>
            <a:ext cx="2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0F6152E-8306-4B69-8A0D-2DF4BD90A0FE}"/>
              </a:ext>
            </a:extLst>
          </p:cNvPr>
          <p:cNvSpPr txBox="1"/>
          <p:nvPr/>
        </p:nvSpPr>
        <p:spPr>
          <a:xfrm>
            <a:off x="10261764" y="837729"/>
            <a:ext cx="2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8198A6A-5A52-489F-AAAD-42F2FA0863FB}"/>
              </a:ext>
            </a:extLst>
          </p:cNvPr>
          <p:cNvSpPr txBox="1"/>
          <p:nvPr/>
        </p:nvSpPr>
        <p:spPr>
          <a:xfrm>
            <a:off x="10677005" y="845491"/>
            <a:ext cx="2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C5BCA56-C2AB-4F56-A930-DC06994C5BAB}"/>
              </a:ext>
            </a:extLst>
          </p:cNvPr>
          <p:cNvSpPr txBox="1"/>
          <p:nvPr/>
        </p:nvSpPr>
        <p:spPr>
          <a:xfrm>
            <a:off x="3509254" y="854102"/>
            <a:ext cx="2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F2A2FE55-81E9-4564-81B0-D4BF7B34344B}"/>
              </a:ext>
            </a:extLst>
          </p:cNvPr>
          <p:cNvSpPr/>
          <p:nvPr/>
        </p:nvSpPr>
        <p:spPr>
          <a:xfrm>
            <a:off x="3612267" y="1137080"/>
            <a:ext cx="72000" cy="70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312913F-2D83-4ADF-9165-B1EDC4AF4958}"/>
              </a:ext>
            </a:extLst>
          </p:cNvPr>
          <p:cNvSpPr/>
          <p:nvPr/>
        </p:nvSpPr>
        <p:spPr>
          <a:xfrm>
            <a:off x="10476993" y="5445948"/>
            <a:ext cx="441146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301FA67-A63F-486E-897F-4410C98B9AF3}"/>
              </a:ext>
            </a:extLst>
          </p:cNvPr>
          <p:cNvSpPr/>
          <p:nvPr/>
        </p:nvSpPr>
        <p:spPr>
          <a:xfrm>
            <a:off x="13651811" y="3042390"/>
            <a:ext cx="453970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2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9EFCD3-93DA-4294-AEFC-F01AB573A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46" y="860367"/>
            <a:ext cx="2131453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AE2066-88E4-4329-8398-7CE4BFB5A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79" y="860367"/>
            <a:ext cx="2132658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DFCBA5C-9A7E-40AE-9326-CFAF0FC89367}"/>
              </a:ext>
            </a:extLst>
          </p:cNvPr>
          <p:cNvSpPr/>
          <p:nvPr/>
        </p:nvSpPr>
        <p:spPr>
          <a:xfrm>
            <a:off x="5689453" y="3023436"/>
            <a:ext cx="1088760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23841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89F595-7399-4BD3-ADAC-CE208D038AC4}"/>
              </a:ext>
            </a:extLst>
          </p:cNvPr>
          <p:cNvSpPr/>
          <p:nvPr/>
        </p:nvSpPr>
        <p:spPr>
          <a:xfrm>
            <a:off x="3174858" y="3028867"/>
            <a:ext cx="1075936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30190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66C5379-9E37-4B03-B22F-2E78E0B18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13" y="860367"/>
            <a:ext cx="2131703" cy="2160000"/>
          </a:xfrm>
          <a:prstGeom prst="rect">
            <a:avLst/>
          </a:prstGeom>
          <a:ln w="12700">
            <a:noFill/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A305D00-E6A1-4554-B572-88E7A1106EC5}"/>
              </a:ext>
            </a:extLst>
          </p:cNvPr>
          <p:cNvSpPr/>
          <p:nvPr/>
        </p:nvSpPr>
        <p:spPr>
          <a:xfrm>
            <a:off x="8300550" y="3012747"/>
            <a:ext cx="960519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8629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F7B4CA-8CB8-4798-8807-54BB0C50F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48" y="3582044"/>
            <a:ext cx="2132654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D2BAFF3-AFDB-4432-B178-36070E21DB2B}"/>
              </a:ext>
            </a:extLst>
          </p:cNvPr>
          <p:cNvSpPr/>
          <p:nvPr/>
        </p:nvSpPr>
        <p:spPr>
          <a:xfrm>
            <a:off x="3282258" y="5742044"/>
            <a:ext cx="845103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418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12E4CA5-5D5F-4889-A974-005443919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2426" y="868867"/>
            <a:ext cx="2132659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5B3F108-BF27-4811-9705-80120C13B797}"/>
              </a:ext>
            </a:extLst>
          </p:cNvPr>
          <p:cNvSpPr/>
          <p:nvPr/>
        </p:nvSpPr>
        <p:spPr>
          <a:xfrm>
            <a:off x="10919828" y="3028867"/>
            <a:ext cx="857927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908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9D47A10-8A07-433C-9AF0-658C92EF6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3878" y="3582044"/>
            <a:ext cx="2132658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0A637D1-2CEA-4E20-B978-0EE8E02B97B5}"/>
              </a:ext>
            </a:extLst>
          </p:cNvPr>
          <p:cNvSpPr/>
          <p:nvPr/>
        </p:nvSpPr>
        <p:spPr>
          <a:xfrm>
            <a:off x="5715126" y="5740614"/>
            <a:ext cx="819455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 102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C37D186-CEC0-4331-8DC5-4EAC73875D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112" y="3580614"/>
            <a:ext cx="2132655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F6A55AB-9AB0-4CE9-89A3-F183ABC42B73}"/>
              </a:ext>
            </a:extLst>
          </p:cNvPr>
          <p:cNvSpPr/>
          <p:nvPr/>
        </p:nvSpPr>
        <p:spPr>
          <a:xfrm>
            <a:off x="8407951" y="5740614"/>
            <a:ext cx="742511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95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BF756C0-12A2-4413-A3C3-5A4343E78B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2427" y="3580614"/>
            <a:ext cx="2132658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5219365-C938-4C9B-83CC-A577CBC32B4C}"/>
              </a:ext>
            </a:extLst>
          </p:cNvPr>
          <p:cNvSpPr/>
          <p:nvPr/>
        </p:nvSpPr>
        <p:spPr>
          <a:xfrm>
            <a:off x="10984444" y="5738363"/>
            <a:ext cx="752129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/>
              <a:t>(h)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B70D467-1232-4A6E-BF63-73E334DD02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1923" y="7188516"/>
            <a:ext cx="2132658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十字形 1">
            <a:extLst>
              <a:ext uri="{FF2B5EF4-FFF2-40B4-BE49-F238E27FC236}">
                <a16:creationId xmlns:a16="http://schemas.microsoft.com/office/drawing/2014/main" id="{A1B59A11-DB16-4F21-859C-16934C7FC7A7}"/>
              </a:ext>
            </a:extLst>
          </p:cNvPr>
          <p:cNvSpPr/>
          <p:nvPr/>
        </p:nvSpPr>
        <p:spPr>
          <a:xfrm>
            <a:off x="4455160" y="7683500"/>
            <a:ext cx="134620" cy="134620"/>
          </a:xfrm>
          <a:prstGeom prst="plus">
            <a:avLst>
              <a:gd name="adj" fmla="val 446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形 25">
            <a:extLst>
              <a:ext uri="{FF2B5EF4-FFF2-40B4-BE49-F238E27FC236}">
                <a16:creationId xmlns:a16="http://schemas.microsoft.com/office/drawing/2014/main" id="{AC37C4B1-F957-4A86-BD19-92DEF9884529}"/>
              </a:ext>
            </a:extLst>
          </p:cNvPr>
          <p:cNvSpPr/>
          <p:nvPr/>
        </p:nvSpPr>
        <p:spPr>
          <a:xfrm>
            <a:off x="4826000" y="7683500"/>
            <a:ext cx="134620" cy="134620"/>
          </a:xfrm>
          <a:prstGeom prst="plus">
            <a:avLst>
              <a:gd name="adj" fmla="val 446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形 26">
            <a:extLst>
              <a:ext uri="{FF2B5EF4-FFF2-40B4-BE49-F238E27FC236}">
                <a16:creationId xmlns:a16="http://schemas.microsoft.com/office/drawing/2014/main" id="{B335575F-D9AA-4C7B-BAFA-761D10A3D630}"/>
              </a:ext>
            </a:extLst>
          </p:cNvPr>
          <p:cNvSpPr/>
          <p:nvPr/>
        </p:nvSpPr>
        <p:spPr>
          <a:xfrm>
            <a:off x="5201920" y="7696200"/>
            <a:ext cx="134620" cy="134620"/>
          </a:xfrm>
          <a:prstGeom prst="plus">
            <a:avLst>
              <a:gd name="adj" fmla="val 446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形 27">
            <a:extLst>
              <a:ext uri="{FF2B5EF4-FFF2-40B4-BE49-F238E27FC236}">
                <a16:creationId xmlns:a16="http://schemas.microsoft.com/office/drawing/2014/main" id="{DC523E69-B055-42C7-B60F-46C603A18EDC}"/>
              </a:ext>
            </a:extLst>
          </p:cNvPr>
          <p:cNvSpPr/>
          <p:nvPr/>
        </p:nvSpPr>
        <p:spPr>
          <a:xfrm>
            <a:off x="5583046" y="7696200"/>
            <a:ext cx="134620" cy="134620"/>
          </a:xfrm>
          <a:prstGeom prst="plus">
            <a:avLst>
              <a:gd name="adj" fmla="val 446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8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0C4C926-CB3D-448F-B01C-43D27B1D8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52235"/>
              </p:ext>
            </p:extLst>
          </p:nvPr>
        </p:nvGraphicFramePr>
        <p:xfrm>
          <a:off x="3684386" y="719666"/>
          <a:ext cx="38968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553F01EF-4F74-4BD6-9988-E991234B8867}"/>
              </a:ext>
            </a:extLst>
          </p:cNvPr>
          <p:cNvSpPr/>
          <p:nvPr/>
        </p:nvSpPr>
        <p:spPr>
          <a:xfrm>
            <a:off x="7789026" y="872835"/>
            <a:ext cx="399011" cy="4688379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B0090-D93D-4B4E-B35E-9D43F2DE3948}"/>
              </a:ext>
            </a:extLst>
          </p:cNvPr>
          <p:cNvSpPr txBox="1"/>
          <p:nvPr/>
        </p:nvSpPr>
        <p:spPr>
          <a:xfrm>
            <a:off x="8157648" y="8395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/>
              <a:t>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51918A-C22C-43AD-9360-245F7E2F22F5}"/>
              </a:ext>
            </a:extLst>
          </p:cNvPr>
          <p:cNvSpPr txBox="1"/>
          <p:nvPr/>
        </p:nvSpPr>
        <p:spPr>
          <a:xfrm>
            <a:off x="8182587" y="467926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dirty="0"/>
              <a:t>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65626D-3967-4132-BE3E-7D34607A2359}"/>
              </a:ext>
            </a:extLst>
          </p:cNvPr>
          <p:cNvSpPr txBox="1"/>
          <p:nvPr/>
        </p:nvSpPr>
        <p:spPr>
          <a:xfrm>
            <a:off x="8188037" y="518160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/>
              <a:t>检验法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72930-D4E7-49E7-89AC-378D1D0FF757}"/>
              </a:ext>
            </a:extLst>
          </p:cNvPr>
          <p:cNvSpPr txBox="1"/>
          <p:nvPr/>
        </p:nvSpPr>
        <p:spPr>
          <a:xfrm>
            <a:off x="8188037" y="264957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/>
              <a:t>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3B3C17-CE46-4C9D-93F4-5F55C4598A12}"/>
              </a:ext>
            </a:extLst>
          </p:cNvPr>
          <p:cNvSpPr txBox="1"/>
          <p:nvPr/>
        </p:nvSpPr>
        <p:spPr>
          <a:xfrm>
            <a:off x="8192606" y="36644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/>
              <a:t>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0806BF-FADC-4046-B7ED-C3922C918602}"/>
              </a:ext>
            </a:extLst>
          </p:cNvPr>
          <p:cNvSpPr txBox="1"/>
          <p:nvPr/>
        </p:nvSpPr>
        <p:spPr>
          <a:xfrm>
            <a:off x="8165960" y="12653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081032-E293-43EE-B056-2D07E30889B1}"/>
              </a:ext>
            </a:extLst>
          </p:cNvPr>
          <p:cNvSpPr txBox="1"/>
          <p:nvPr/>
        </p:nvSpPr>
        <p:spPr>
          <a:xfrm>
            <a:off x="8166235" y="17363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/>
              <a:t>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B28295-C6AC-425A-B263-8B432D51ACA8}"/>
              </a:ext>
            </a:extLst>
          </p:cNvPr>
          <p:cNvSpPr txBox="1"/>
          <p:nvPr/>
        </p:nvSpPr>
        <p:spPr>
          <a:xfrm>
            <a:off x="8171411" y="218872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/>
              <a:t>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821A8F-4A43-414C-81A9-833F5FA2B650}"/>
              </a:ext>
            </a:extLst>
          </p:cNvPr>
          <p:cNvSpPr txBox="1"/>
          <p:nvPr/>
        </p:nvSpPr>
        <p:spPr>
          <a:xfrm>
            <a:off x="8333589" y="3082300"/>
            <a:ext cx="242374" cy="499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ECBD2D-6E57-4D87-BB45-E46C3B1CCEE4}"/>
              </a:ext>
            </a:extLst>
          </p:cNvPr>
          <p:cNvSpPr txBox="1"/>
          <p:nvPr/>
        </p:nvSpPr>
        <p:spPr>
          <a:xfrm>
            <a:off x="8333589" y="4086931"/>
            <a:ext cx="242374" cy="499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2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DA9C44-0830-4A65-A146-D5C7E6693B58}"/>
              </a:ext>
            </a:extLst>
          </p:cNvPr>
          <p:cNvPicPr/>
          <p:nvPr/>
        </p:nvPicPr>
        <p:blipFill rotWithShape="1">
          <a:blip r:embed="rId2"/>
          <a:srcRect t="18755" r="2858" b="6696"/>
          <a:stretch/>
        </p:blipFill>
        <p:spPr>
          <a:xfrm>
            <a:off x="155576" y="1391920"/>
            <a:ext cx="5770663" cy="24790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517A0F-FFDE-4635-9F54-8564866DDDAD}"/>
              </a:ext>
            </a:extLst>
          </p:cNvPr>
          <p:cNvPicPr/>
          <p:nvPr/>
        </p:nvPicPr>
        <p:blipFill rotWithShape="1">
          <a:blip r:embed="rId3"/>
          <a:srcRect t="3083" r="2858" b="7987"/>
          <a:stretch/>
        </p:blipFill>
        <p:spPr>
          <a:xfrm>
            <a:off x="6265761" y="1391920"/>
            <a:ext cx="5770664" cy="247904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7B41130-4A95-4C35-A33C-59DC749310E5}"/>
              </a:ext>
            </a:extLst>
          </p:cNvPr>
          <p:cNvSpPr/>
          <p:nvPr/>
        </p:nvSpPr>
        <p:spPr>
          <a:xfrm>
            <a:off x="3275106" y="1698650"/>
            <a:ext cx="1026290" cy="8102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5B1385A-72DF-4B93-805A-668F771653B2}"/>
              </a:ext>
            </a:extLst>
          </p:cNvPr>
          <p:cNvSpPr/>
          <p:nvPr/>
        </p:nvSpPr>
        <p:spPr>
          <a:xfrm>
            <a:off x="4583575" y="1665726"/>
            <a:ext cx="925975" cy="8102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9B367-2E8B-4CC7-BFB7-3F48FC6DEB4A}"/>
              </a:ext>
            </a:extLst>
          </p:cNvPr>
          <p:cNvSpPr/>
          <p:nvPr/>
        </p:nvSpPr>
        <p:spPr>
          <a:xfrm>
            <a:off x="9759390" y="1668684"/>
            <a:ext cx="1026290" cy="8102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964400C-534C-4237-B6A9-CDA817D5F8AA}"/>
              </a:ext>
            </a:extLst>
          </p:cNvPr>
          <p:cNvSpPr/>
          <p:nvPr/>
        </p:nvSpPr>
        <p:spPr>
          <a:xfrm>
            <a:off x="10897907" y="1668684"/>
            <a:ext cx="1026290" cy="8102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FADCBB-9F94-49DE-93EB-B44368379745}"/>
              </a:ext>
            </a:extLst>
          </p:cNvPr>
          <p:cNvSpPr txBox="1"/>
          <p:nvPr/>
        </p:nvSpPr>
        <p:spPr>
          <a:xfrm>
            <a:off x="2948948" y="3893565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452C17-F027-4F11-9252-09D3D98729A9}"/>
              </a:ext>
            </a:extLst>
          </p:cNvPr>
          <p:cNvSpPr txBox="1"/>
          <p:nvPr/>
        </p:nvSpPr>
        <p:spPr>
          <a:xfrm>
            <a:off x="9001640" y="38935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16B9F45-143E-431A-B3BE-064A54FEBAAC}"/>
              </a:ext>
            </a:extLst>
          </p:cNvPr>
          <p:cNvSpPr/>
          <p:nvPr/>
        </p:nvSpPr>
        <p:spPr>
          <a:xfrm>
            <a:off x="5926239" y="2478912"/>
            <a:ext cx="339522" cy="47456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1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3B27F4-F7FF-413A-BC93-6325069F9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9717"/>
              </p:ext>
            </p:extLst>
          </p:nvPr>
        </p:nvGraphicFramePr>
        <p:xfrm>
          <a:off x="2032000" y="15129"/>
          <a:ext cx="81280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115404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07498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67357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75386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890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图像编号</a:t>
                      </a:r>
                      <a:endParaRPr lang="en-US" altLang="zh-CN" sz="1200" b="0" dirty="0">
                        <a:solidFill>
                          <a:sysClr val="windowText" lastClr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97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LSS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69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166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250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181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83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遍历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550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377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24273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BB0DAB3A-654B-4EEF-8660-4BD9A2EC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10" y="2313318"/>
            <a:ext cx="1226900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064431-2F50-41EB-B63A-B809F205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255" y="2313318"/>
            <a:ext cx="1226901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64182F-3C23-4262-8928-2F388B017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301" y="2313318"/>
            <a:ext cx="976816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11C25A-7B8B-4574-8AE0-E778AF6F7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262" y="2300849"/>
            <a:ext cx="1011165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F54078-6332-4835-9F3E-B2354B14D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262" y="5518643"/>
            <a:ext cx="1011165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762C5D-DF7C-4A00-B0E4-67BD23CE8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8301" y="5518643"/>
            <a:ext cx="976816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DDA14F-639C-4E50-9B82-04B3711C71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0208" y="5518643"/>
            <a:ext cx="1226902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5117C3-EDB0-49FA-9FC8-F426B2E768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4255" y="5518643"/>
            <a:ext cx="1226900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5812DE6-898F-43A0-81D1-209CD2405D98}"/>
              </a:ext>
            </a:extLst>
          </p:cNvPr>
          <p:cNvSpPr txBox="1"/>
          <p:nvPr/>
        </p:nvSpPr>
        <p:spPr>
          <a:xfrm>
            <a:off x="3018562" y="4460849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627EF5-018B-471C-822E-202FDB8A77E3}"/>
              </a:ext>
            </a:extLst>
          </p:cNvPr>
          <p:cNvSpPr txBox="1"/>
          <p:nvPr/>
        </p:nvSpPr>
        <p:spPr>
          <a:xfrm>
            <a:off x="4502608" y="4460849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9FC4CD-EF51-4610-99CC-E24AB2F9B6F9}"/>
              </a:ext>
            </a:extLst>
          </p:cNvPr>
          <p:cNvSpPr txBox="1"/>
          <p:nvPr/>
        </p:nvSpPr>
        <p:spPr>
          <a:xfrm>
            <a:off x="5861612" y="4453607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E0443F-E2D1-4785-B258-3F79D533BD86}"/>
              </a:ext>
            </a:extLst>
          </p:cNvPr>
          <p:cNvSpPr txBox="1"/>
          <p:nvPr/>
        </p:nvSpPr>
        <p:spPr>
          <a:xfrm>
            <a:off x="7112747" y="4460849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CA4A13-0D00-4B70-869C-8F5FD826AB11}"/>
              </a:ext>
            </a:extLst>
          </p:cNvPr>
          <p:cNvSpPr txBox="1"/>
          <p:nvPr/>
        </p:nvSpPr>
        <p:spPr>
          <a:xfrm>
            <a:off x="3018562" y="7678643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1E8B21-E844-48F6-A784-C689DEA0D6BF}"/>
              </a:ext>
            </a:extLst>
          </p:cNvPr>
          <p:cNvSpPr txBox="1"/>
          <p:nvPr/>
        </p:nvSpPr>
        <p:spPr>
          <a:xfrm>
            <a:off x="4502608" y="7678643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108991-9323-4B43-824C-F48221B9AEFA}"/>
              </a:ext>
            </a:extLst>
          </p:cNvPr>
          <p:cNvSpPr txBox="1"/>
          <p:nvPr/>
        </p:nvSpPr>
        <p:spPr>
          <a:xfrm>
            <a:off x="5878785" y="7678643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3BFCE0-B0A7-4318-AD78-4E8F9AFEE4ED}"/>
              </a:ext>
            </a:extLst>
          </p:cNvPr>
          <p:cNvSpPr txBox="1"/>
          <p:nvPr/>
        </p:nvSpPr>
        <p:spPr>
          <a:xfrm>
            <a:off x="7112747" y="7678643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503B1C0-A20D-4F6B-903E-3C3143FB2916}"/>
              </a:ext>
            </a:extLst>
          </p:cNvPr>
          <p:cNvSpPr/>
          <p:nvPr/>
        </p:nvSpPr>
        <p:spPr>
          <a:xfrm>
            <a:off x="2600208" y="5700183"/>
            <a:ext cx="252207" cy="19053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AC01615-32AA-4ADB-A19E-3A5A6B14618F}"/>
              </a:ext>
            </a:extLst>
          </p:cNvPr>
          <p:cNvSpPr/>
          <p:nvPr/>
        </p:nvSpPr>
        <p:spPr>
          <a:xfrm flipV="1">
            <a:off x="7034167" y="5857197"/>
            <a:ext cx="293225" cy="24692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56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3BF657-5A97-4279-AC0A-3A1A04F7F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3" y="417620"/>
            <a:ext cx="1637293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8B70A9-C0AB-451B-A886-8054C8946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83" y="417620"/>
            <a:ext cx="1637291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4614E0-BB0A-4BF3-A783-A0E560C72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89" y="417620"/>
            <a:ext cx="1637291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D756A4-727F-471F-B942-5E9CA1BE2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95" y="417620"/>
            <a:ext cx="1637291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CC3C51-59CD-4538-A426-29831886B8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01" y="417620"/>
            <a:ext cx="1637291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692863D-65F6-4449-A971-89E579181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93829"/>
              </p:ext>
            </p:extLst>
          </p:nvPr>
        </p:nvGraphicFramePr>
        <p:xfrm>
          <a:off x="1330734" y="553473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27660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7387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89680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015714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446242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039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3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FFT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2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倒金字塔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12257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179B02D-284C-4F1E-A09C-AD5E6B8D34EC}"/>
              </a:ext>
            </a:extLst>
          </p:cNvPr>
          <p:cNvSpPr txBox="1"/>
          <p:nvPr/>
        </p:nvSpPr>
        <p:spPr>
          <a:xfrm>
            <a:off x="1595501" y="3297620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EC45EE-F2F0-429D-8D2D-D39FE46C2C4E}"/>
              </a:ext>
            </a:extLst>
          </p:cNvPr>
          <p:cNvSpPr txBox="1"/>
          <p:nvPr/>
        </p:nvSpPr>
        <p:spPr>
          <a:xfrm>
            <a:off x="3398633" y="3297620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8E9B96-86D4-47B9-B4A8-F9EAAEF42867}"/>
              </a:ext>
            </a:extLst>
          </p:cNvPr>
          <p:cNvSpPr txBox="1"/>
          <p:nvPr/>
        </p:nvSpPr>
        <p:spPr>
          <a:xfrm>
            <a:off x="5199637" y="3297620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CBE095-CD14-4189-A6D5-EE0684933DA7}"/>
              </a:ext>
            </a:extLst>
          </p:cNvPr>
          <p:cNvSpPr txBox="1"/>
          <p:nvPr/>
        </p:nvSpPr>
        <p:spPr>
          <a:xfrm>
            <a:off x="6999643" y="3297620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C35282-2590-48F1-BB7C-AEB91541B342}"/>
              </a:ext>
            </a:extLst>
          </p:cNvPr>
          <p:cNvSpPr txBox="1"/>
          <p:nvPr/>
        </p:nvSpPr>
        <p:spPr>
          <a:xfrm>
            <a:off x="8799649" y="3297417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7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823CB8-39B2-4F11-8753-A9B4A5DEAC8E}"/>
              </a:ext>
            </a:extLst>
          </p:cNvPr>
          <p:cNvSpPr/>
          <p:nvPr/>
        </p:nvSpPr>
        <p:spPr>
          <a:xfrm>
            <a:off x="546114" y="1532277"/>
            <a:ext cx="4297680" cy="298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B125D7-8D8B-4629-AD7F-0FE95AB40B30}"/>
                  </a:ext>
                </a:extLst>
              </p:cNvPr>
              <p:cNvSpPr/>
              <p:nvPr/>
            </p:nvSpPr>
            <p:spPr>
              <a:xfrm>
                <a:off x="3009761" y="3161572"/>
                <a:ext cx="548332" cy="465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B125D7-8D8B-4629-AD7F-0FE95AB40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761" y="3161572"/>
                <a:ext cx="548332" cy="465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6E34464-E7EB-47FC-9457-B9B416316EE3}"/>
              </a:ext>
            </a:extLst>
          </p:cNvPr>
          <p:cNvCxnSpPr>
            <a:cxnSpLocks/>
          </p:cNvCxnSpPr>
          <p:nvPr/>
        </p:nvCxnSpPr>
        <p:spPr>
          <a:xfrm flipV="1">
            <a:off x="3009761" y="1532277"/>
            <a:ext cx="0" cy="161568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D46EECC-5678-4AF9-BD77-347406553D8C}"/>
              </a:ext>
            </a:extLst>
          </p:cNvPr>
          <p:cNvCxnSpPr>
            <a:cxnSpLocks/>
          </p:cNvCxnSpPr>
          <p:nvPr/>
        </p:nvCxnSpPr>
        <p:spPr>
          <a:xfrm flipH="1">
            <a:off x="546112" y="3161572"/>
            <a:ext cx="246365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F76294-1930-4D6F-9EEA-DCC11E595666}"/>
              </a:ext>
            </a:extLst>
          </p:cNvPr>
          <p:cNvCxnSpPr>
            <a:cxnSpLocks/>
          </p:cNvCxnSpPr>
          <p:nvPr/>
        </p:nvCxnSpPr>
        <p:spPr>
          <a:xfrm flipV="1">
            <a:off x="3540071" y="1532277"/>
            <a:ext cx="18023" cy="161568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A20CBAD-1A73-4885-9AA0-8A61DEB5F7E4}"/>
              </a:ext>
            </a:extLst>
          </p:cNvPr>
          <p:cNvCxnSpPr>
            <a:cxnSpLocks/>
          </p:cNvCxnSpPr>
          <p:nvPr/>
        </p:nvCxnSpPr>
        <p:spPr>
          <a:xfrm flipH="1">
            <a:off x="546112" y="3627084"/>
            <a:ext cx="2463649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6A7FED5-390C-413A-B102-FED6ECB8663B}"/>
              </a:ext>
            </a:extLst>
          </p:cNvPr>
          <p:cNvSpPr txBox="1"/>
          <p:nvPr/>
        </p:nvSpPr>
        <p:spPr>
          <a:xfrm>
            <a:off x="2095674" y="275031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(i-1, j-1)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65157C-C25A-4EDA-B2BE-3F53F6ED7727}"/>
              </a:ext>
            </a:extLst>
          </p:cNvPr>
          <p:cNvSpPr txBox="1"/>
          <p:nvPr/>
        </p:nvSpPr>
        <p:spPr>
          <a:xfrm>
            <a:off x="3481098" y="27922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j-1)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2FCEFD-65ED-4FEC-BA7C-BA06D15BBA19}"/>
              </a:ext>
            </a:extLst>
          </p:cNvPr>
          <p:cNvSpPr txBox="1"/>
          <p:nvPr/>
        </p:nvSpPr>
        <p:spPr>
          <a:xfrm>
            <a:off x="2221300" y="366901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(i-1, j)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41AF65-EB73-48A1-ABFA-233392E36517}"/>
              </a:ext>
            </a:extLst>
          </p:cNvPr>
          <p:cNvSpPr txBox="1"/>
          <p:nvPr/>
        </p:nvSpPr>
        <p:spPr>
          <a:xfrm>
            <a:off x="3307858" y="36084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6BDE343-D93F-4327-AB9B-59B203520768}"/>
              </a:ext>
            </a:extLst>
          </p:cNvPr>
          <p:cNvGrpSpPr/>
          <p:nvPr/>
        </p:nvGrpSpPr>
        <p:grpSpPr>
          <a:xfrm>
            <a:off x="6096000" y="1532277"/>
            <a:ext cx="4297680" cy="2984269"/>
            <a:chOff x="6096000" y="1532277"/>
            <a:chExt cx="4297680" cy="298426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8048172-07A9-4E39-877F-2B9855F4C33C}"/>
                </a:ext>
              </a:extLst>
            </p:cNvPr>
            <p:cNvSpPr/>
            <p:nvPr/>
          </p:nvSpPr>
          <p:spPr>
            <a:xfrm>
              <a:off x="6096000" y="1532277"/>
              <a:ext cx="4297680" cy="2984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AD95390-EA34-4B68-8BFD-F244C09CBBCF}"/>
                    </a:ext>
                  </a:extLst>
                </p:cNvPr>
                <p:cNvSpPr/>
                <p:nvPr/>
              </p:nvSpPr>
              <p:spPr>
                <a:xfrm>
                  <a:off x="7955281" y="2880360"/>
                  <a:ext cx="1152698" cy="74672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AD95390-EA34-4B68-8BFD-F244C09CB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281" y="2880360"/>
                  <a:ext cx="1152698" cy="7467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A06BCF2-F7E3-4E99-B507-F94ACF9B05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5280" y="1532277"/>
              <a:ext cx="2387" cy="1348082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E354AA8-0BD9-4FCC-9A9E-F8650EC2B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880359"/>
              <a:ext cx="18592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D2CAF62-AEDE-462D-9B1B-D554841AC7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980" y="1532277"/>
              <a:ext cx="0" cy="1348082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A3374C3-42DA-437D-A3A4-2F465FD7D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627085"/>
              <a:ext cx="18592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B291AB-29DA-4F43-984B-76B5287533FD}"/>
                </a:ext>
              </a:extLst>
            </p:cNvPr>
            <p:cNvSpPr txBox="1"/>
            <p:nvPr/>
          </p:nvSpPr>
          <p:spPr>
            <a:xfrm>
              <a:off x="7271670" y="2422907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 y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95D5B76-9809-496C-98F3-CF1CCECCA0F4}"/>
                </a:ext>
              </a:extLst>
            </p:cNvPr>
            <p:cNvSpPr txBox="1"/>
            <p:nvPr/>
          </p:nvSpPr>
          <p:spPr>
            <a:xfrm>
              <a:off x="9036022" y="2502897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x+w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y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791A343-742A-49FF-B534-C538D4167152}"/>
                </a:ext>
              </a:extLst>
            </p:cNvPr>
            <p:cNvSpPr txBox="1"/>
            <p:nvPr/>
          </p:nvSpPr>
          <p:spPr>
            <a:xfrm>
              <a:off x="7322793" y="3586323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 </a:t>
              </a:r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y+h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0130407-31AC-4E23-A130-33875D8062E0}"/>
                </a:ext>
              </a:extLst>
            </p:cNvPr>
            <p:cNvSpPr txBox="1"/>
            <p:nvPr/>
          </p:nvSpPr>
          <p:spPr>
            <a:xfrm>
              <a:off x="8857744" y="3608454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x+w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y+h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91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C27523A8-F35D-441C-A9BA-97FE4C7EF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355" y="606829"/>
            <a:ext cx="2751058" cy="48391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21393B31-1C11-4F81-BF0B-3FC1872DD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26" y="3026389"/>
            <a:ext cx="379397" cy="24281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70A965B-A26C-44D4-9C73-ECECE3FB609B}"/>
              </a:ext>
            </a:extLst>
          </p:cNvPr>
          <p:cNvCxnSpPr>
            <a:cxnSpLocks/>
          </p:cNvCxnSpPr>
          <p:nvPr/>
        </p:nvCxnSpPr>
        <p:spPr>
          <a:xfrm rot="5400000">
            <a:off x="2046437" y="290350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F510CB9-2934-429B-91F7-123632B1A063}"/>
              </a:ext>
            </a:extLst>
          </p:cNvPr>
          <p:cNvCxnSpPr>
            <a:cxnSpLocks/>
          </p:cNvCxnSpPr>
          <p:nvPr/>
        </p:nvCxnSpPr>
        <p:spPr>
          <a:xfrm rot="5400000">
            <a:off x="2052333" y="533164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29B43D4-2A13-4887-A7DD-667E3E2C9334}"/>
              </a:ext>
            </a:extLst>
          </p:cNvPr>
          <p:cNvCxnSpPr>
            <a:cxnSpLocks/>
          </p:cNvCxnSpPr>
          <p:nvPr/>
        </p:nvCxnSpPr>
        <p:spPr>
          <a:xfrm>
            <a:off x="2046437" y="3017804"/>
            <a:ext cx="0" cy="24281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E8E4BE3-DE3F-4A8D-8336-520FF98B12F8}"/>
              </a:ext>
            </a:extLst>
          </p:cNvPr>
          <p:cNvSpPr txBox="1"/>
          <p:nvPr/>
        </p:nvSpPr>
        <p:spPr>
          <a:xfrm>
            <a:off x="1569051" y="40472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D2C8ADD-B8F2-4728-8D15-7DAEF2AAC0EB}"/>
              </a:ext>
            </a:extLst>
          </p:cNvPr>
          <p:cNvCxnSpPr/>
          <p:nvPr/>
        </p:nvCxnSpPr>
        <p:spPr>
          <a:xfrm>
            <a:off x="2237831" y="270932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A9D3C30-DF5B-4BE4-A553-839457EB3E58}"/>
              </a:ext>
            </a:extLst>
          </p:cNvPr>
          <p:cNvCxnSpPr/>
          <p:nvPr/>
        </p:nvCxnSpPr>
        <p:spPr>
          <a:xfrm>
            <a:off x="2643832" y="270932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FA4C926-E080-409D-AE15-0EDA0AB9F159}"/>
              </a:ext>
            </a:extLst>
          </p:cNvPr>
          <p:cNvCxnSpPr>
            <a:cxnSpLocks/>
          </p:cNvCxnSpPr>
          <p:nvPr/>
        </p:nvCxnSpPr>
        <p:spPr>
          <a:xfrm>
            <a:off x="2237831" y="2823628"/>
            <a:ext cx="4060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79AEB4B-1594-4F11-BA48-65CA366153FE}"/>
              </a:ext>
            </a:extLst>
          </p:cNvPr>
          <p:cNvSpPr txBox="1"/>
          <p:nvPr/>
        </p:nvSpPr>
        <p:spPr>
          <a:xfrm>
            <a:off x="2237831" y="2467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108AB9F-AFE6-4AB5-9B42-ACBE30552C3E}"/>
              </a:ext>
            </a:extLst>
          </p:cNvPr>
          <p:cNvCxnSpPr>
            <a:cxnSpLocks/>
          </p:cNvCxnSpPr>
          <p:nvPr/>
        </p:nvCxnSpPr>
        <p:spPr>
          <a:xfrm rot="5400000">
            <a:off x="3306780" y="48394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3A22C79-7D6A-4087-80A7-EA0B0E40B338}"/>
              </a:ext>
            </a:extLst>
          </p:cNvPr>
          <p:cNvCxnSpPr>
            <a:cxnSpLocks/>
          </p:cNvCxnSpPr>
          <p:nvPr/>
        </p:nvCxnSpPr>
        <p:spPr>
          <a:xfrm rot="5400000">
            <a:off x="3306780" y="533164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BFE13D3-0B9E-4C17-8684-60EC0CDE018F}"/>
              </a:ext>
            </a:extLst>
          </p:cNvPr>
          <p:cNvCxnSpPr>
            <a:cxnSpLocks/>
          </p:cNvCxnSpPr>
          <p:nvPr/>
        </p:nvCxnSpPr>
        <p:spPr>
          <a:xfrm>
            <a:off x="3306780" y="598244"/>
            <a:ext cx="0" cy="48477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E56C4B1-F651-4F38-91B1-7A7CF5231E19}"/>
              </a:ext>
            </a:extLst>
          </p:cNvPr>
          <p:cNvSpPr txBox="1"/>
          <p:nvPr/>
        </p:nvSpPr>
        <p:spPr>
          <a:xfrm>
            <a:off x="2829394" y="162765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B1132A8-C579-41BE-A830-4D2E6B64A25E}"/>
              </a:ext>
            </a:extLst>
          </p:cNvPr>
          <p:cNvCxnSpPr/>
          <p:nvPr/>
        </p:nvCxnSpPr>
        <p:spPr>
          <a:xfrm>
            <a:off x="3522465" y="22553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B7187B3-6B72-4E96-83DC-48F1A556CC48}"/>
              </a:ext>
            </a:extLst>
          </p:cNvPr>
          <p:cNvCxnSpPr>
            <a:cxnSpLocks/>
          </p:cNvCxnSpPr>
          <p:nvPr/>
        </p:nvCxnSpPr>
        <p:spPr>
          <a:xfrm>
            <a:off x="6263413" y="22553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DB684EB-7CA6-4C28-B444-3D4192643465}"/>
              </a:ext>
            </a:extLst>
          </p:cNvPr>
          <p:cNvCxnSpPr>
            <a:cxnSpLocks/>
          </p:cNvCxnSpPr>
          <p:nvPr/>
        </p:nvCxnSpPr>
        <p:spPr>
          <a:xfrm>
            <a:off x="3522465" y="338956"/>
            <a:ext cx="2740948" cy="8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CEC3AAAC-2E29-40BC-9445-0988EE69AA37}"/>
              </a:ext>
            </a:extLst>
          </p:cNvPr>
          <p:cNvSpPr txBox="1"/>
          <p:nvPr/>
        </p:nvSpPr>
        <p:spPr>
          <a:xfrm>
            <a:off x="4701475" y="141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B30F0F7-E654-439C-A23B-E464B7DA1F71}"/>
              </a:ext>
            </a:extLst>
          </p:cNvPr>
          <p:cNvSpPr/>
          <p:nvPr/>
        </p:nvSpPr>
        <p:spPr>
          <a:xfrm>
            <a:off x="2213791" y="2980256"/>
            <a:ext cx="72000" cy="70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9D30EDD-9F36-4EF2-8B7E-C972B68456D2}"/>
              </a:ext>
            </a:extLst>
          </p:cNvPr>
          <p:cNvSpPr/>
          <p:nvPr/>
        </p:nvSpPr>
        <p:spPr>
          <a:xfrm>
            <a:off x="3636545" y="1172263"/>
            <a:ext cx="387242" cy="2428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D29040AD-19EE-4F11-B784-62EE618148D0}"/>
              </a:ext>
            </a:extLst>
          </p:cNvPr>
          <p:cNvSpPr/>
          <p:nvPr/>
        </p:nvSpPr>
        <p:spPr>
          <a:xfrm>
            <a:off x="3611350" y="1142160"/>
            <a:ext cx="72000" cy="70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7869AF-C543-4C96-9C08-5D8C714EE80D}"/>
              </a:ext>
            </a:extLst>
          </p:cNvPr>
          <p:cNvSpPr txBox="1"/>
          <p:nvPr/>
        </p:nvSpPr>
        <p:spPr>
          <a:xfrm>
            <a:off x="3480498" y="843194"/>
            <a:ext cx="2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BAA411A-B563-4B2F-92E4-F4A1C646BD98}"/>
              </a:ext>
            </a:extLst>
          </p:cNvPr>
          <p:cNvSpPr/>
          <p:nvPr/>
        </p:nvSpPr>
        <p:spPr>
          <a:xfrm>
            <a:off x="1932137" y="5492081"/>
            <a:ext cx="960519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2C84755-3833-41AF-AE56-AF1AA2DD63CC}"/>
              </a:ext>
            </a:extLst>
          </p:cNvPr>
          <p:cNvSpPr/>
          <p:nvPr/>
        </p:nvSpPr>
        <p:spPr>
          <a:xfrm>
            <a:off x="4221215" y="5492081"/>
            <a:ext cx="1435008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搜索图像</a:t>
            </a:r>
          </a:p>
        </p:txBody>
      </p:sp>
    </p:spTree>
    <p:extLst>
      <p:ext uri="{BB962C8B-B14F-4D97-AF65-F5344CB8AC3E}">
        <p14:creationId xmlns:p14="http://schemas.microsoft.com/office/powerpoint/2010/main" val="231817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7D4F67-EB9C-40D1-8B15-4853CD5FA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43707"/>
              </p:ext>
            </p:extLst>
          </p:nvPr>
        </p:nvGraphicFramePr>
        <p:xfrm>
          <a:off x="4754880" y="1380066"/>
          <a:ext cx="3164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84862699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72123012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61645465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28283343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9822595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76777493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5949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2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64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0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77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86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481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FEB3A0-8E96-47BC-8978-CD7786ED3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19608"/>
              </p:ext>
            </p:extLst>
          </p:nvPr>
        </p:nvGraphicFramePr>
        <p:xfrm>
          <a:off x="4003040" y="1380066"/>
          <a:ext cx="3962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91301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31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33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8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28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10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0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9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029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9F3491B-F9BC-4E7E-9FE1-B7E71F6D5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5103"/>
              </p:ext>
            </p:extLst>
          </p:nvPr>
        </p:nvGraphicFramePr>
        <p:xfrm>
          <a:off x="4754880" y="4600786"/>
          <a:ext cx="316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14146949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024219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71982383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9269238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99677583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50173699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5782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0647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C6496-CD1F-4B69-B9CE-0BBE28E2382B}"/>
                  </a:ext>
                </a:extLst>
              </p:cNvPr>
              <p:cNvSpPr txBox="1"/>
              <p:nvPr/>
            </p:nvSpPr>
            <p:spPr>
              <a:xfrm>
                <a:off x="3647440" y="941400"/>
                <a:ext cx="1269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r>
                  <a:rPr lang="zh-CN" altLang="en-US" dirty="0"/>
                  <a:t>轴投影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C6496-CD1F-4B69-B9CE-0BBE28E2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40" y="941400"/>
                <a:ext cx="1269643" cy="369332"/>
              </a:xfrm>
              <a:prstGeom prst="rect">
                <a:avLst/>
              </a:prstGeom>
              <a:blipFill>
                <a:blip r:embed="rId2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BA6DF9-9BEB-4264-A881-AAF5884CF5FD}"/>
                  </a:ext>
                </a:extLst>
              </p:cNvPr>
              <p:cNvSpPr txBox="1"/>
              <p:nvPr/>
            </p:nvSpPr>
            <p:spPr>
              <a:xfrm>
                <a:off x="8016240" y="4602294"/>
                <a:ext cx="1265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轴投影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BA6DF9-9BEB-4264-A881-AAF5884CF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240" y="4602294"/>
                <a:ext cx="1265539" cy="369332"/>
              </a:xfrm>
              <a:prstGeom prst="rect">
                <a:avLst/>
              </a:prstGeom>
              <a:blipFill>
                <a:blip r:embed="rId3"/>
                <a:stretch>
                  <a:fillRect l="-384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9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E7FBB7-2433-4DC1-8861-336347DB2217}"/>
                  </a:ext>
                </a:extLst>
              </p:cNvPr>
              <p:cNvSpPr/>
              <p:nvPr/>
            </p:nvSpPr>
            <p:spPr>
              <a:xfrm>
                <a:off x="2499360" y="92456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E7FBB7-2433-4DC1-8861-336347DB2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924560"/>
                <a:ext cx="1280160" cy="680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72994-98FE-4508-B500-D0E42E915B52}"/>
                  </a:ext>
                </a:extLst>
              </p:cNvPr>
              <p:cNvSpPr/>
              <p:nvPr/>
            </p:nvSpPr>
            <p:spPr>
              <a:xfrm>
                <a:off x="2499360" y="342900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72994-98FE-4508-B500-D0E42E915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3429000"/>
                <a:ext cx="1280160" cy="680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DE9A8-944C-478E-8676-804DD2A1FE7F}"/>
                  </a:ext>
                </a:extLst>
              </p:cNvPr>
              <p:cNvSpPr/>
              <p:nvPr/>
            </p:nvSpPr>
            <p:spPr>
              <a:xfrm>
                <a:off x="8067040" y="92456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DE9A8-944C-478E-8676-804DD2A1F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40" y="924560"/>
                <a:ext cx="1280160" cy="680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547AA3-ED36-4B05-9D0D-B4903D8FC06D}"/>
                  </a:ext>
                </a:extLst>
              </p:cNvPr>
              <p:cNvSpPr/>
              <p:nvPr/>
            </p:nvSpPr>
            <p:spPr>
              <a:xfrm>
                <a:off x="8067040" y="342900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547AA3-ED36-4B05-9D0D-B4903D8FC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40" y="3429000"/>
                <a:ext cx="1280160" cy="68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5BAE8-9D26-4053-AFE0-ED6F40AD92EA}"/>
                  </a:ext>
                </a:extLst>
              </p:cNvPr>
              <p:cNvSpPr/>
              <p:nvPr/>
            </p:nvSpPr>
            <p:spPr>
              <a:xfrm>
                <a:off x="4099561" y="217424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5BAE8-9D26-4053-AFE0-ED6F40AD9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1" y="2174240"/>
                <a:ext cx="1280160" cy="68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035857-9F20-4887-87FA-0949ADEFEC59}"/>
                  </a:ext>
                </a:extLst>
              </p:cNvPr>
              <p:cNvSpPr/>
              <p:nvPr/>
            </p:nvSpPr>
            <p:spPr>
              <a:xfrm>
                <a:off x="6466840" y="217424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035857-9F20-4887-87FA-0949ADEFE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840" y="2174240"/>
                <a:ext cx="1280160" cy="680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B8A7AC-4A51-4CE3-A65B-81B6058AD2B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79520" y="1264920"/>
            <a:ext cx="4287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077417E-ECF9-48B9-96A8-32CC84423136}"/>
              </a:ext>
            </a:extLst>
          </p:cNvPr>
          <p:cNvCxnSpPr>
            <a:cxnSpLocks/>
          </p:cNvCxnSpPr>
          <p:nvPr/>
        </p:nvCxnSpPr>
        <p:spPr>
          <a:xfrm>
            <a:off x="3779520" y="3764280"/>
            <a:ext cx="4287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069BAE-E63E-4027-96F9-C9B98B00E2A2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379721" y="2514600"/>
            <a:ext cx="10871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D0E8F30-2F0E-4712-847E-D496C8B772A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139440" y="1605280"/>
            <a:ext cx="0" cy="1823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E8BC03A-1B90-4C71-AC06-7B47666C194F}"/>
              </a:ext>
            </a:extLst>
          </p:cNvPr>
          <p:cNvCxnSpPr>
            <a:cxnSpLocks/>
          </p:cNvCxnSpPr>
          <p:nvPr/>
        </p:nvCxnSpPr>
        <p:spPr>
          <a:xfrm>
            <a:off x="8707120" y="1605280"/>
            <a:ext cx="0" cy="1823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08DBEB-9313-4E20-81C7-12F8C998D6B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39440" y="2514600"/>
            <a:ext cx="9601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61A47D-99F9-4702-8A4B-FE7AF8B1736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747000" y="2514600"/>
            <a:ext cx="960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F8B4AF2-131B-4175-AE36-30A17C2EAF9D}"/>
              </a:ext>
            </a:extLst>
          </p:cNvPr>
          <p:cNvSpPr txBox="1"/>
          <p:nvPr/>
        </p:nvSpPr>
        <p:spPr>
          <a:xfrm>
            <a:off x="3296334" y="21121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18E97F4-930C-4E8C-9169-BB08178C1F45}"/>
              </a:ext>
            </a:extLst>
          </p:cNvPr>
          <p:cNvSpPr txBox="1"/>
          <p:nvPr/>
        </p:nvSpPr>
        <p:spPr>
          <a:xfrm>
            <a:off x="5440681" y="37693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56ACD2-085C-491A-8E90-79FB44473E0D}"/>
              </a:ext>
            </a:extLst>
          </p:cNvPr>
          <p:cNvSpPr txBox="1"/>
          <p:nvPr/>
        </p:nvSpPr>
        <p:spPr>
          <a:xfrm>
            <a:off x="5408786" y="266521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IFFT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58E8138-AECB-4CD7-9BDA-7D238D67757D}"/>
              </a:ext>
            </a:extLst>
          </p:cNvPr>
          <p:cNvSpPr txBox="1"/>
          <p:nvPr/>
        </p:nvSpPr>
        <p:spPr>
          <a:xfrm>
            <a:off x="5437639" y="9245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11B313-4087-4883-AD5C-E13A1F05DCBB}"/>
              </a:ext>
            </a:extLst>
          </p:cNvPr>
          <p:cNvSpPr txBox="1"/>
          <p:nvPr/>
        </p:nvSpPr>
        <p:spPr>
          <a:xfrm>
            <a:off x="7903894" y="2147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乘积</a:t>
            </a:r>
          </a:p>
        </p:txBody>
      </p:sp>
    </p:spTree>
    <p:extLst>
      <p:ext uri="{BB962C8B-B14F-4D97-AF65-F5344CB8AC3E}">
        <p14:creationId xmlns:p14="http://schemas.microsoft.com/office/powerpoint/2010/main" val="27405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E54A046F-BC11-439C-97D4-96228F03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266" y="259711"/>
            <a:ext cx="1711369" cy="13564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32D51AA-0B12-4751-9FD4-418E63AA7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435" y="292390"/>
            <a:ext cx="1783235" cy="13237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82950AA-EA59-44CC-A5AB-BDB4A048A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01" y="548640"/>
            <a:ext cx="1836579" cy="1086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5ACFA06-8084-4C79-9108-E4FABC373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64" y="371470"/>
            <a:ext cx="1745131" cy="12069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6B39BCC-4C54-4676-BD2E-CC6C3AE03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30" y="474185"/>
            <a:ext cx="1527832" cy="11353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60C07CD1-A624-427A-9172-9F417ABBF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84" y="-132719"/>
            <a:ext cx="1208271" cy="16576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A87E01FB-11C1-4778-AA6F-5FBDF7893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20" y="240666"/>
            <a:ext cx="2357081" cy="12843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ED9E326F-00A6-4206-9CF0-552162E992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0" y="229460"/>
            <a:ext cx="1783235" cy="12955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547AC4AB-03B2-4102-9F35-FCD40528B0B3}"/>
              </a:ext>
            </a:extLst>
          </p:cNvPr>
          <p:cNvSpPr txBox="1"/>
          <p:nvPr/>
        </p:nvSpPr>
        <p:spPr>
          <a:xfrm>
            <a:off x="1581776" y="1635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ED55CAB-0BBB-4F0D-B85B-3B59672ADD0A}"/>
              </a:ext>
            </a:extLst>
          </p:cNvPr>
          <p:cNvSpPr txBox="1"/>
          <p:nvPr/>
        </p:nvSpPr>
        <p:spPr>
          <a:xfrm>
            <a:off x="3768024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F5A052B-6A82-426F-873D-56D4E6A571F6}"/>
              </a:ext>
            </a:extLst>
          </p:cNvPr>
          <p:cNvSpPr txBox="1"/>
          <p:nvPr/>
        </p:nvSpPr>
        <p:spPr>
          <a:xfrm>
            <a:off x="5976218" y="15971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2BFD46-40A4-4E90-A64A-410B2253532A}"/>
              </a:ext>
            </a:extLst>
          </p:cNvPr>
          <p:cNvSpPr txBox="1"/>
          <p:nvPr/>
        </p:nvSpPr>
        <p:spPr>
          <a:xfrm>
            <a:off x="7843329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6C2064C-2DDD-4553-B9AE-8B8F8C4AA4E1}"/>
              </a:ext>
            </a:extLst>
          </p:cNvPr>
          <p:cNvSpPr txBox="1"/>
          <p:nvPr/>
        </p:nvSpPr>
        <p:spPr>
          <a:xfrm>
            <a:off x="9829540" y="16352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9F2201-F679-45D4-BEB3-EF77B8A22008}"/>
              </a:ext>
            </a:extLst>
          </p:cNvPr>
          <p:cNvSpPr txBox="1"/>
          <p:nvPr/>
        </p:nvSpPr>
        <p:spPr>
          <a:xfrm>
            <a:off x="11907197" y="1597137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9A12F97-7469-4421-948A-7EA28C5C6C7E}"/>
              </a:ext>
            </a:extLst>
          </p:cNvPr>
          <p:cNvSpPr txBox="1"/>
          <p:nvPr/>
        </p:nvSpPr>
        <p:spPr>
          <a:xfrm>
            <a:off x="13977235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648A5DA-A5EF-46DC-A165-11698899AC39}"/>
              </a:ext>
            </a:extLst>
          </p:cNvPr>
          <p:cNvSpPr txBox="1"/>
          <p:nvPr/>
        </p:nvSpPr>
        <p:spPr>
          <a:xfrm>
            <a:off x="16134909" y="16352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74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7AAA6D-B5E0-4404-92A0-C906B6863CF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899478" y="281804"/>
            <a:ext cx="2520000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044AC4-2F06-4619-89B2-71234B533FB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05" y="281804"/>
            <a:ext cx="2520000" cy="21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15AAD8-B820-4010-8E0C-230CA6CC177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60888" y="281804"/>
            <a:ext cx="2520000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6C4845-5967-4F30-AFE0-6CCC6274E8B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91071" y="281804"/>
            <a:ext cx="2520000" cy="216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BB3947-E488-44A5-B964-2EB9AE7D2878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021254" y="281804"/>
            <a:ext cx="2520000" cy="216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6C8979-2937-4817-8970-1439F0AB644A}"/>
              </a:ext>
            </a:extLst>
          </p:cNvPr>
          <p:cNvSpPr txBox="1"/>
          <p:nvPr/>
        </p:nvSpPr>
        <p:spPr>
          <a:xfrm>
            <a:off x="-78060" y="2441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079FAE-5725-41C0-806B-E0A89A0FE0E9}"/>
              </a:ext>
            </a:extLst>
          </p:cNvPr>
          <p:cNvSpPr txBox="1"/>
          <p:nvPr/>
        </p:nvSpPr>
        <p:spPr>
          <a:xfrm>
            <a:off x="2409083" y="244180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Roberts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56D8AB-7465-4324-9EF3-A1869B9FF65D}"/>
              </a:ext>
            </a:extLst>
          </p:cNvPr>
          <p:cNvSpPr/>
          <p:nvPr/>
        </p:nvSpPr>
        <p:spPr>
          <a:xfrm>
            <a:off x="5220403" y="2441804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Sobel</a:t>
            </a:r>
            <a:r>
              <a:rPr lang="zh-CN" altLang="en-US" dirty="0"/>
              <a:t>算子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3C7AB6-662D-4C20-849E-2B9ECE597413}"/>
              </a:ext>
            </a:extLst>
          </p:cNvPr>
          <p:cNvSpPr/>
          <p:nvPr/>
        </p:nvSpPr>
        <p:spPr>
          <a:xfrm>
            <a:off x="7885664" y="2441804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Prewitt</a:t>
            </a:r>
            <a:r>
              <a:rPr lang="zh-CN" altLang="en-US" dirty="0"/>
              <a:t>算子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370517-0416-4650-AFAD-410F63F5D157}"/>
              </a:ext>
            </a:extLst>
          </p:cNvPr>
          <p:cNvSpPr/>
          <p:nvPr/>
        </p:nvSpPr>
        <p:spPr>
          <a:xfrm>
            <a:off x="10642817" y="2437588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Canny</a:t>
            </a:r>
            <a:r>
              <a:rPr lang="zh-CN" altLang="en-US" dirty="0"/>
              <a:t>算子</a:t>
            </a:r>
          </a:p>
        </p:txBody>
      </p:sp>
    </p:spTree>
    <p:extLst>
      <p:ext uri="{BB962C8B-B14F-4D97-AF65-F5344CB8AC3E}">
        <p14:creationId xmlns:p14="http://schemas.microsoft.com/office/powerpoint/2010/main" val="125458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65FE8F-C6FD-444B-BA6E-0BC5CC829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28290"/>
              </p:ext>
            </p:extLst>
          </p:nvPr>
        </p:nvGraphicFramePr>
        <p:xfrm>
          <a:off x="726902" y="495223"/>
          <a:ext cx="23571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24">
                  <a:extLst>
                    <a:ext uri="{9D8B030D-6E8A-4147-A177-3AD203B41FA5}">
                      <a16:colId xmlns:a16="http://schemas.microsoft.com/office/drawing/2014/main" val="3342076540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1867671654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3020215409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3603290677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260766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4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71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35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821170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CCD8E371-C330-48B9-8B43-89C912BB9040}"/>
              </a:ext>
            </a:extLst>
          </p:cNvPr>
          <p:cNvSpPr/>
          <p:nvPr/>
        </p:nvSpPr>
        <p:spPr>
          <a:xfrm>
            <a:off x="891309" y="624301"/>
            <a:ext cx="1014153" cy="798022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632FF23-A19E-4B96-A0D4-6E166FF3DE77}"/>
              </a:ext>
            </a:extLst>
          </p:cNvPr>
          <p:cNvSpPr/>
          <p:nvPr/>
        </p:nvSpPr>
        <p:spPr>
          <a:xfrm>
            <a:off x="1398385" y="1023312"/>
            <a:ext cx="1444568" cy="87199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30CEF46-63B9-4C56-A634-0C59EA68C04A}"/>
              </a:ext>
            </a:extLst>
          </p:cNvPr>
          <p:cNvSpPr/>
          <p:nvPr/>
        </p:nvSpPr>
        <p:spPr>
          <a:xfrm>
            <a:off x="789709" y="735636"/>
            <a:ext cx="710277" cy="140904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B60310-90DD-4F6F-8AEF-738732D14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283408"/>
              </p:ext>
            </p:extLst>
          </p:nvPr>
        </p:nvGraphicFramePr>
        <p:xfrm>
          <a:off x="6251170" y="1466774"/>
          <a:ext cx="31172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250783346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3853656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386709250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6480506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851813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40280266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62831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2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74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69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3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7798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9C61DC2-CBBC-49D7-9BC9-BC1FBE895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13104"/>
              </p:ext>
            </p:extLst>
          </p:nvPr>
        </p:nvGraphicFramePr>
        <p:xfrm>
          <a:off x="931020" y="3210638"/>
          <a:ext cx="31172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250783346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3853656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386709250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6480506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851813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40280266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62831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2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74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69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3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77987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F32BD42-9F12-4FAF-BC1C-BAD53E725C5C}"/>
              </a:ext>
            </a:extLst>
          </p:cNvPr>
          <p:cNvSpPr txBox="1"/>
          <p:nvPr/>
        </p:nvSpPr>
        <p:spPr>
          <a:xfrm>
            <a:off x="2646216" y="4370078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Integral(i.j-1)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8826B7-C7D3-472A-977B-D97CBDAF2816}"/>
              </a:ext>
            </a:extLst>
          </p:cNvPr>
          <p:cNvSpPr txBox="1"/>
          <p:nvPr/>
        </p:nvSpPr>
        <p:spPr>
          <a:xfrm>
            <a:off x="2725563" y="4725678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Integral(</a:t>
            </a:r>
            <a:r>
              <a:rPr lang="en-US" altLang="zh-CN" sz="1200" dirty="0" err="1"/>
              <a:t>i.j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B4FC0A-4E12-4601-81D2-DC9056AA8646}"/>
                  </a:ext>
                </a:extLst>
              </p:cNvPr>
              <p:cNvSpPr txBox="1"/>
              <p:nvPr/>
            </p:nvSpPr>
            <p:spPr>
              <a:xfrm>
                <a:off x="2204125" y="5052130"/>
                <a:ext cx="638828" cy="3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B4FC0A-4E12-4601-81D2-DC9056AA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25" y="5052130"/>
                <a:ext cx="638828" cy="399212"/>
              </a:xfrm>
              <a:prstGeom prst="rect">
                <a:avLst/>
              </a:prstGeom>
              <a:blipFill>
                <a:blip r:embed="rId2"/>
                <a:stretch>
                  <a:fillRect l="-38462" t="-81538" r="-46154" b="-13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C00B62-C669-4B6D-92D4-09341FBD075B}"/>
              </a:ext>
            </a:extLst>
          </p:cNvPr>
          <p:cNvCxnSpPr>
            <a:cxnSpLocks/>
          </p:cNvCxnSpPr>
          <p:nvPr/>
        </p:nvCxnSpPr>
        <p:spPr>
          <a:xfrm>
            <a:off x="2523539" y="4940713"/>
            <a:ext cx="0" cy="1779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2842EF-73B1-49F5-9614-F05AFF23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8991"/>
              </p:ext>
            </p:extLst>
          </p:nvPr>
        </p:nvGraphicFramePr>
        <p:xfrm>
          <a:off x="6251170" y="1088467"/>
          <a:ext cx="3117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331085761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23722745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2717984132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81220188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217839943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978678879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4085948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25326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235D6-40A2-4AD2-B487-FBD4978A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76649"/>
              </p:ext>
            </p:extLst>
          </p:nvPr>
        </p:nvGraphicFramePr>
        <p:xfrm>
          <a:off x="5841999" y="1095934"/>
          <a:ext cx="400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8">
                  <a:extLst>
                    <a:ext uri="{9D8B030D-6E8A-4147-A177-3AD203B41FA5}">
                      <a16:colId xmlns:a16="http://schemas.microsoft.com/office/drawing/2014/main" val="1842677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75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73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8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7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53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93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11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473138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61492E0-5899-45A4-8ED1-DAED6A0CF896}"/>
              </a:ext>
            </a:extLst>
          </p:cNvPr>
          <p:cNvCxnSpPr>
            <a:cxnSpLocks/>
          </p:cNvCxnSpPr>
          <p:nvPr/>
        </p:nvCxnSpPr>
        <p:spPr>
          <a:xfrm rot="5400000">
            <a:off x="5538385" y="1365417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34014D2-F0DB-42D9-966A-233D6B4803C0}"/>
              </a:ext>
            </a:extLst>
          </p:cNvPr>
          <p:cNvCxnSpPr>
            <a:cxnSpLocks/>
          </p:cNvCxnSpPr>
          <p:nvPr/>
        </p:nvCxnSpPr>
        <p:spPr>
          <a:xfrm rot="5400000">
            <a:off x="5538385" y="394835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A626DA-ED33-45BE-BDDC-4F826EBA91F1}"/>
              </a:ext>
            </a:extLst>
          </p:cNvPr>
          <p:cNvCxnSpPr>
            <a:cxnSpLocks/>
          </p:cNvCxnSpPr>
          <p:nvPr/>
        </p:nvCxnSpPr>
        <p:spPr>
          <a:xfrm>
            <a:off x="5538385" y="1479717"/>
            <a:ext cx="0" cy="258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DA606D8-CACD-4F8E-AD62-BEFE302092F4}"/>
              </a:ext>
            </a:extLst>
          </p:cNvPr>
          <p:cNvSpPr txBox="1"/>
          <p:nvPr/>
        </p:nvSpPr>
        <p:spPr>
          <a:xfrm>
            <a:off x="5229893" y="258652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5F9D3B9-35D7-4FCF-8083-49B1FE52C741}"/>
              </a:ext>
            </a:extLst>
          </p:cNvPr>
          <p:cNvCxnSpPr/>
          <p:nvPr/>
        </p:nvCxnSpPr>
        <p:spPr>
          <a:xfrm>
            <a:off x="6242857" y="790122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CB5C15B-82E8-4EF9-BEC3-18D54715A8E3}"/>
              </a:ext>
            </a:extLst>
          </p:cNvPr>
          <p:cNvCxnSpPr/>
          <p:nvPr/>
        </p:nvCxnSpPr>
        <p:spPr>
          <a:xfrm>
            <a:off x="9364486" y="78181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11D7E4-4B07-42D7-9B77-DF8F28AACD11}"/>
              </a:ext>
            </a:extLst>
          </p:cNvPr>
          <p:cNvCxnSpPr>
            <a:cxnSpLocks/>
          </p:cNvCxnSpPr>
          <p:nvPr/>
        </p:nvCxnSpPr>
        <p:spPr>
          <a:xfrm>
            <a:off x="6242857" y="900068"/>
            <a:ext cx="31216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53758-BADB-48BA-8CE8-820F1356EECA}"/>
              </a:ext>
            </a:extLst>
          </p:cNvPr>
          <p:cNvSpPr txBox="1"/>
          <p:nvPr/>
        </p:nvSpPr>
        <p:spPr>
          <a:xfrm>
            <a:off x="7605541" y="55097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80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9CBA63-6236-45F7-913F-06F1A4676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40988"/>
              </p:ext>
            </p:extLst>
          </p:nvPr>
        </p:nvGraphicFramePr>
        <p:xfrm>
          <a:off x="3220719" y="964276"/>
          <a:ext cx="4476865" cy="350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73">
                  <a:extLst>
                    <a:ext uri="{9D8B030D-6E8A-4147-A177-3AD203B41FA5}">
                      <a16:colId xmlns:a16="http://schemas.microsoft.com/office/drawing/2014/main" val="2389513728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1374049978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793758003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1560215303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4006459218"/>
                    </a:ext>
                  </a:extLst>
                </a:gridCol>
              </a:tblGrid>
              <a:tr h="7009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237518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931270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3265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749741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222293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4EAFEF2C-DC55-4A89-B14B-DB5975722DAF}"/>
              </a:ext>
            </a:extLst>
          </p:cNvPr>
          <p:cNvSpPr/>
          <p:nvPr/>
        </p:nvSpPr>
        <p:spPr>
          <a:xfrm>
            <a:off x="7517584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8D5932-3BC5-4D46-A806-0E0F4DCFBD9F}"/>
              </a:ext>
            </a:extLst>
          </p:cNvPr>
          <p:cNvSpPr/>
          <p:nvPr/>
        </p:nvSpPr>
        <p:spPr>
          <a:xfrm>
            <a:off x="6626262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8B9E27-A06B-4821-997E-293FAD41A125}"/>
              </a:ext>
            </a:extLst>
          </p:cNvPr>
          <p:cNvSpPr/>
          <p:nvPr/>
        </p:nvSpPr>
        <p:spPr>
          <a:xfrm>
            <a:off x="5728844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D40F085-4D3C-4AD2-A09C-11EF89A521E9}"/>
              </a:ext>
            </a:extLst>
          </p:cNvPr>
          <p:cNvSpPr/>
          <p:nvPr/>
        </p:nvSpPr>
        <p:spPr>
          <a:xfrm>
            <a:off x="4825330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596665-2EEF-4EC4-B64E-C97C43CC26E2}"/>
              </a:ext>
            </a:extLst>
          </p:cNvPr>
          <p:cNvSpPr/>
          <p:nvPr/>
        </p:nvSpPr>
        <p:spPr>
          <a:xfrm>
            <a:off x="3934008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0B6468-81FD-4821-81DE-AD9900E53CFD}"/>
              </a:ext>
            </a:extLst>
          </p:cNvPr>
          <p:cNvSpPr/>
          <p:nvPr/>
        </p:nvSpPr>
        <p:spPr>
          <a:xfrm>
            <a:off x="7517584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ED41EF6-AEB1-43E1-9E01-A370C0C6FB4E}"/>
              </a:ext>
            </a:extLst>
          </p:cNvPr>
          <p:cNvSpPr/>
          <p:nvPr/>
        </p:nvSpPr>
        <p:spPr>
          <a:xfrm>
            <a:off x="6626262" y="359469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4B95A4-D266-410F-B77B-4AEE6B425553}"/>
              </a:ext>
            </a:extLst>
          </p:cNvPr>
          <p:cNvSpPr/>
          <p:nvPr/>
        </p:nvSpPr>
        <p:spPr>
          <a:xfrm>
            <a:off x="5728844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6CCDAD9-583E-4EDE-BAF7-C4E536374AB5}"/>
              </a:ext>
            </a:extLst>
          </p:cNvPr>
          <p:cNvSpPr/>
          <p:nvPr/>
        </p:nvSpPr>
        <p:spPr>
          <a:xfrm>
            <a:off x="4825330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70869F9-8AFD-4A12-BDFF-41E3CD237AC1}"/>
              </a:ext>
            </a:extLst>
          </p:cNvPr>
          <p:cNvSpPr/>
          <p:nvPr/>
        </p:nvSpPr>
        <p:spPr>
          <a:xfrm>
            <a:off x="7517584" y="289941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8D4629-0FEA-4883-9382-FD2BB3373A2F}"/>
              </a:ext>
            </a:extLst>
          </p:cNvPr>
          <p:cNvSpPr txBox="1"/>
          <p:nvPr/>
        </p:nvSpPr>
        <p:spPr>
          <a:xfrm>
            <a:off x="7483423" y="28994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D455CB9-4BDA-4754-9AA2-633D228B6881}"/>
              </a:ext>
            </a:extLst>
          </p:cNvPr>
          <p:cNvSpPr/>
          <p:nvPr/>
        </p:nvSpPr>
        <p:spPr>
          <a:xfrm>
            <a:off x="6621718" y="288565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A258DD-4F29-4BA0-B9E3-6BF28A20A55F}"/>
              </a:ext>
            </a:extLst>
          </p:cNvPr>
          <p:cNvSpPr txBox="1"/>
          <p:nvPr/>
        </p:nvSpPr>
        <p:spPr>
          <a:xfrm>
            <a:off x="6587557" y="2885650"/>
            <a:ext cx="4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582CA4B-4E81-4257-9B81-62926C9C0CAB}"/>
              </a:ext>
            </a:extLst>
          </p:cNvPr>
          <p:cNvSpPr/>
          <p:nvPr/>
        </p:nvSpPr>
        <p:spPr>
          <a:xfrm>
            <a:off x="5734755" y="289444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56D9BB-0DF9-4927-B50B-B619CEF00929}"/>
              </a:ext>
            </a:extLst>
          </p:cNvPr>
          <p:cNvSpPr txBox="1"/>
          <p:nvPr/>
        </p:nvSpPr>
        <p:spPr>
          <a:xfrm>
            <a:off x="5700594" y="28944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A8D338-A56F-4F1E-B727-A46EA727F02A}"/>
              </a:ext>
            </a:extLst>
          </p:cNvPr>
          <p:cNvSpPr/>
          <p:nvPr/>
        </p:nvSpPr>
        <p:spPr>
          <a:xfrm>
            <a:off x="7508210" y="218631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8718BF-8B7B-4943-B540-61B94B7FBB09}"/>
              </a:ext>
            </a:extLst>
          </p:cNvPr>
          <p:cNvSpPr txBox="1"/>
          <p:nvPr/>
        </p:nvSpPr>
        <p:spPr>
          <a:xfrm>
            <a:off x="7474049" y="21863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5504E8E-2F0B-4E90-82B3-7D604526C52B}"/>
              </a:ext>
            </a:extLst>
          </p:cNvPr>
          <p:cNvSpPr/>
          <p:nvPr/>
        </p:nvSpPr>
        <p:spPr>
          <a:xfrm>
            <a:off x="6621718" y="217660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F1502B-0FC2-4B3A-8473-CF36AB79BF9D}"/>
              </a:ext>
            </a:extLst>
          </p:cNvPr>
          <p:cNvSpPr txBox="1"/>
          <p:nvPr/>
        </p:nvSpPr>
        <p:spPr>
          <a:xfrm>
            <a:off x="6587557" y="21766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CA021F7-D87F-4D8C-8275-550E950C491F}"/>
              </a:ext>
            </a:extLst>
          </p:cNvPr>
          <p:cNvSpPr/>
          <p:nvPr/>
        </p:nvSpPr>
        <p:spPr>
          <a:xfrm>
            <a:off x="7508210" y="148203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A5091C-5BA4-4CCB-8F3B-463FE3A48331}"/>
              </a:ext>
            </a:extLst>
          </p:cNvPr>
          <p:cNvSpPr txBox="1"/>
          <p:nvPr/>
        </p:nvSpPr>
        <p:spPr>
          <a:xfrm>
            <a:off x="7480145" y="14820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40A35FB-2007-41C7-BDC8-11E80CB6FB77}"/>
              </a:ext>
            </a:extLst>
          </p:cNvPr>
          <p:cNvSpPr/>
          <p:nvPr/>
        </p:nvSpPr>
        <p:spPr>
          <a:xfrm>
            <a:off x="3258819" y="1002376"/>
            <a:ext cx="810261" cy="338674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BCC94B5-67E7-4216-8993-23401F91841C}"/>
              </a:ext>
            </a:extLst>
          </p:cNvPr>
          <p:cNvSpPr/>
          <p:nvPr/>
        </p:nvSpPr>
        <p:spPr>
          <a:xfrm>
            <a:off x="3333331" y="1046211"/>
            <a:ext cx="2518829" cy="197130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00AE890-1818-4F7A-9D9E-473D000D26AA}"/>
              </a:ext>
            </a:extLst>
          </p:cNvPr>
          <p:cNvSpPr/>
          <p:nvPr/>
        </p:nvSpPr>
        <p:spPr>
          <a:xfrm>
            <a:off x="3411219" y="1154776"/>
            <a:ext cx="4106365" cy="108550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417C201-74E7-4E7D-ACC1-B9C5F414F49A}"/>
              </a:ext>
            </a:extLst>
          </p:cNvPr>
          <p:cNvSpPr/>
          <p:nvPr/>
        </p:nvSpPr>
        <p:spPr>
          <a:xfrm>
            <a:off x="3037570" y="78586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2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383D5A-32FA-49A6-A9EA-EF562147D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1728787"/>
            <a:ext cx="5314950" cy="340042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CED18C4-548C-40C6-B652-6036B810D5A6}"/>
              </a:ext>
            </a:extLst>
          </p:cNvPr>
          <p:cNvCxnSpPr>
            <a:cxnSpLocks/>
          </p:cNvCxnSpPr>
          <p:nvPr/>
        </p:nvCxnSpPr>
        <p:spPr>
          <a:xfrm>
            <a:off x="4749800" y="4653280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A749C03-0859-4A14-B85D-643047C5E86E}"/>
              </a:ext>
            </a:extLst>
          </p:cNvPr>
          <p:cNvCxnSpPr>
            <a:cxnSpLocks/>
          </p:cNvCxnSpPr>
          <p:nvPr/>
        </p:nvCxnSpPr>
        <p:spPr>
          <a:xfrm>
            <a:off x="7660640" y="4671060"/>
            <a:ext cx="0" cy="88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9E88513-0ACC-4A10-8981-CD02B46829AE}"/>
              </a:ext>
            </a:extLst>
          </p:cNvPr>
          <p:cNvCxnSpPr>
            <a:cxnSpLocks/>
          </p:cNvCxnSpPr>
          <p:nvPr/>
        </p:nvCxnSpPr>
        <p:spPr>
          <a:xfrm flipH="1" flipV="1">
            <a:off x="4140200" y="4653280"/>
            <a:ext cx="3520440" cy="177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6471692-9B07-48B8-B856-7DA97C3D9193}"/>
              </a:ext>
            </a:extLst>
          </p:cNvPr>
          <p:cNvSpPr txBox="1"/>
          <p:nvPr/>
        </p:nvSpPr>
        <p:spPr>
          <a:xfrm>
            <a:off x="3670899" y="444402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94F4CD-A7FB-44C3-BDB3-0B0645AB7E6F}"/>
              </a:ext>
            </a:extLst>
          </p:cNvPr>
          <p:cNvSpPr txBox="1"/>
          <p:nvPr/>
        </p:nvSpPr>
        <p:spPr>
          <a:xfrm>
            <a:off x="4391751" y="4757420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-2.9768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44B8FE-A3EE-4527-A3E2-DB392019A7A9}"/>
              </a:ext>
            </a:extLst>
          </p:cNvPr>
          <p:cNvSpPr txBox="1"/>
          <p:nvPr/>
        </p:nvSpPr>
        <p:spPr>
          <a:xfrm>
            <a:off x="7416823" y="476250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2.9768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3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5550</TotalTime>
  <Words>496</Words>
  <Application>Microsoft Office PowerPoint</Application>
  <PresentationFormat>宽屏</PresentationFormat>
  <Paragraphs>269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昕宇</dc:creator>
  <cp:lastModifiedBy>王 昕宇</cp:lastModifiedBy>
  <cp:revision>110</cp:revision>
  <dcterms:created xsi:type="dcterms:W3CDTF">2018-05-29T13:50:09Z</dcterms:created>
  <dcterms:modified xsi:type="dcterms:W3CDTF">2018-06-10T14:04:40Z</dcterms:modified>
</cp:coreProperties>
</file>