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62A0C2-8BF0-4BB6-898A-864FBFBD0B39}"/>
              </a:ext>
            </a:extLst>
          </p:cNvPr>
          <p:cNvGrpSpPr/>
          <p:nvPr/>
        </p:nvGrpSpPr>
        <p:grpSpPr>
          <a:xfrm>
            <a:off x="3238004" y="80846"/>
            <a:ext cx="4998998" cy="4655820"/>
            <a:chOff x="3238004" y="80846"/>
            <a:chExt cx="4998998" cy="46558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3E74AD-CEF7-4489-9A45-3E3F218C93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35321" y="80846"/>
              <a:ext cx="2034540" cy="4655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498F2EE-84CD-4EAF-B335-4205FDD3CC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1897" y="2465604"/>
              <a:ext cx="1505105" cy="2271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71F4B7-688B-4854-8005-1581ED55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004" y="2471056"/>
              <a:ext cx="535281" cy="2265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5D5D0-8DCC-4496-A607-3DEA4B4FC8E2}"/>
                </a:ext>
              </a:extLst>
            </p:cNvPr>
            <p:cNvSpPr/>
            <p:nvPr/>
          </p:nvSpPr>
          <p:spPr>
            <a:xfrm>
              <a:off x="4235321" y="80846"/>
              <a:ext cx="1621919" cy="239021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9672220-D9BC-42B3-897A-5E363988B7F8}"/>
              </a:ext>
            </a:extLst>
          </p:cNvPr>
          <p:cNvSpPr txBox="1"/>
          <p:nvPr/>
        </p:nvSpPr>
        <p:spPr>
          <a:xfrm>
            <a:off x="3288277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683D0-DF8A-442D-B119-8099EC5EBD45}"/>
              </a:ext>
            </a:extLst>
          </p:cNvPr>
          <p:cNvSpPr txBox="1"/>
          <p:nvPr/>
        </p:nvSpPr>
        <p:spPr>
          <a:xfrm>
            <a:off x="4922520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AF233-2B11-427E-B1DC-E99B6287D726}"/>
              </a:ext>
            </a:extLst>
          </p:cNvPr>
          <p:cNvSpPr txBox="1"/>
          <p:nvPr/>
        </p:nvSpPr>
        <p:spPr>
          <a:xfrm>
            <a:off x="7366251" y="4775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232EBC-698B-4F2D-ABCD-077D6E750533}"/>
              </a:ext>
            </a:extLst>
          </p:cNvPr>
          <p:cNvCxnSpPr>
            <a:cxnSpLocks/>
          </p:cNvCxnSpPr>
          <p:nvPr/>
        </p:nvCxnSpPr>
        <p:spPr>
          <a:xfrm rot="5400000">
            <a:off x="2957745" y="235675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0B48E-BFF0-4AC2-A25A-6E6D8A2AB36F}"/>
              </a:ext>
            </a:extLst>
          </p:cNvPr>
          <p:cNvCxnSpPr>
            <a:cxnSpLocks/>
          </p:cNvCxnSpPr>
          <p:nvPr/>
        </p:nvCxnSpPr>
        <p:spPr>
          <a:xfrm rot="5400000">
            <a:off x="2994219" y="46616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3B3F21-335B-4CA9-85AB-CBF438DA124D}"/>
              </a:ext>
            </a:extLst>
          </p:cNvPr>
          <p:cNvCxnSpPr>
            <a:cxnSpLocks/>
          </p:cNvCxnSpPr>
          <p:nvPr/>
        </p:nvCxnSpPr>
        <p:spPr>
          <a:xfrm>
            <a:off x="2957745" y="2471056"/>
            <a:ext cx="31004" cy="2304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C67EEF7-D1E4-4F0B-921C-F048CDDB7212}"/>
              </a:ext>
            </a:extLst>
          </p:cNvPr>
          <p:cNvSpPr txBox="1"/>
          <p:nvPr/>
        </p:nvSpPr>
        <p:spPr>
          <a:xfrm>
            <a:off x="2649253" y="3577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089DCF-8DAF-4266-9CF3-BFFB738A6BDD}"/>
              </a:ext>
            </a:extLst>
          </p:cNvPr>
          <p:cNvCxnSpPr/>
          <p:nvPr/>
        </p:nvCxnSpPr>
        <p:spPr>
          <a:xfrm>
            <a:off x="4235321" y="-2360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644909-AF76-4233-AAC3-AFD77911F275}"/>
              </a:ext>
            </a:extLst>
          </p:cNvPr>
          <p:cNvCxnSpPr/>
          <p:nvPr/>
        </p:nvCxnSpPr>
        <p:spPr>
          <a:xfrm>
            <a:off x="6269861" y="-2443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3BFD18-6FCD-42AE-81D1-ED963E9A5800}"/>
              </a:ext>
            </a:extLst>
          </p:cNvPr>
          <p:cNvCxnSpPr>
            <a:cxnSpLocks/>
          </p:cNvCxnSpPr>
          <p:nvPr/>
        </p:nvCxnSpPr>
        <p:spPr>
          <a:xfrm>
            <a:off x="4235321" y="-126092"/>
            <a:ext cx="2034540" cy="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651E1D-E73F-41DB-B1DB-9E8936CC0291}"/>
              </a:ext>
            </a:extLst>
          </p:cNvPr>
          <p:cNvSpPr txBox="1"/>
          <p:nvPr/>
        </p:nvSpPr>
        <p:spPr>
          <a:xfrm>
            <a:off x="5054460" y="-42901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E252C-036F-41F8-B10A-E6C329236D0A}"/>
              </a:ext>
            </a:extLst>
          </p:cNvPr>
          <p:cNvCxnSpPr/>
          <p:nvPr/>
        </p:nvCxnSpPr>
        <p:spPr>
          <a:xfrm>
            <a:off x="3238004" y="209627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8B537A-D464-4B9E-AF8D-F7E18FD06C75}"/>
              </a:ext>
            </a:extLst>
          </p:cNvPr>
          <p:cNvCxnSpPr/>
          <p:nvPr/>
        </p:nvCxnSpPr>
        <p:spPr>
          <a:xfrm>
            <a:off x="3773285" y="208229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07F401-92A5-4EC0-B664-222ACBD566C6}"/>
              </a:ext>
            </a:extLst>
          </p:cNvPr>
          <p:cNvCxnSpPr>
            <a:cxnSpLocks/>
          </p:cNvCxnSpPr>
          <p:nvPr/>
        </p:nvCxnSpPr>
        <p:spPr>
          <a:xfrm>
            <a:off x="3238004" y="2200548"/>
            <a:ext cx="53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5164-2127-4106-882F-463B4E9A4E72}"/>
              </a:ext>
            </a:extLst>
          </p:cNvPr>
          <p:cNvSpPr txBox="1"/>
          <p:nvPr/>
        </p:nvSpPr>
        <p:spPr>
          <a:xfrm>
            <a:off x="3344136" y="18366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271F1E-DB71-4371-9BE8-9060A4A7CB12}"/>
              </a:ext>
            </a:extLst>
          </p:cNvPr>
          <p:cNvCxnSpPr>
            <a:cxnSpLocks/>
          </p:cNvCxnSpPr>
          <p:nvPr/>
        </p:nvCxnSpPr>
        <p:spPr>
          <a:xfrm rot="5400000">
            <a:off x="4025068" y="-334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802551-4761-49B4-8BF4-F5756B43404B}"/>
              </a:ext>
            </a:extLst>
          </p:cNvPr>
          <p:cNvCxnSpPr>
            <a:cxnSpLocks/>
          </p:cNvCxnSpPr>
          <p:nvPr/>
        </p:nvCxnSpPr>
        <p:spPr>
          <a:xfrm rot="5400000">
            <a:off x="4025068" y="461661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6402E-E23A-4DCA-909E-C63C9FC2D8ED}"/>
              </a:ext>
            </a:extLst>
          </p:cNvPr>
          <p:cNvCxnSpPr>
            <a:cxnSpLocks/>
          </p:cNvCxnSpPr>
          <p:nvPr/>
        </p:nvCxnSpPr>
        <p:spPr>
          <a:xfrm>
            <a:off x="4025068" y="80846"/>
            <a:ext cx="35286" cy="4650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098D0-8A67-4F79-A20F-169C008E0772}"/>
              </a:ext>
            </a:extLst>
          </p:cNvPr>
          <p:cNvSpPr txBox="1"/>
          <p:nvPr/>
        </p:nvSpPr>
        <p:spPr>
          <a:xfrm>
            <a:off x="3716576" y="1187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68535BF-CF51-4348-BEF6-A7ABA97CCDD9}"/>
              </a:ext>
            </a:extLst>
          </p:cNvPr>
          <p:cNvCxnSpPr>
            <a:cxnSpLocks/>
          </p:cNvCxnSpPr>
          <p:nvPr/>
        </p:nvCxnSpPr>
        <p:spPr>
          <a:xfrm rot="5400000">
            <a:off x="8481175" y="233152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21C104A-B26A-4BA4-903F-CEA8D47E1C75}"/>
              </a:ext>
            </a:extLst>
          </p:cNvPr>
          <p:cNvCxnSpPr>
            <a:cxnSpLocks/>
          </p:cNvCxnSpPr>
          <p:nvPr/>
        </p:nvCxnSpPr>
        <p:spPr>
          <a:xfrm rot="5400000">
            <a:off x="8481175" y="462770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039B21-BE4F-40BB-B07F-785BCA936A4B}"/>
              </a:ext>
            </a:extLst>
          </p:cNvPr>
          <p:cNvCxnSpPr>
            <a:cxnSpLocks/>
          </p:cNvCxnSpPr>
          <p:nvPr/>
        </p:nvCxnSpPr>
        <p:spPr>
          <a:xfrm>
            <a:off x="8473440" y="2448560"/>
            <a:ext cx="7736" cy="228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3DE82B-B39D-487D-9E11-F5E2FBF82E88}"/>
              </a:ext>
            </a:extLst>
          </p:cNvPr>
          <p:cNvSpPr txBox="1"/>
          <p:nvPr/>
        </p:nvSpPr>
        <p:spPr>
          <a:xfrm>
            <a:off x="8450906" y="34006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H-h+1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0E07930-45B5-4C6A-840D-997A926CD8A6}"/>
              </a:ext>
            </a:extLst>
          </p:cNvPr>
          <p:cNvCxnSpPr/>
          <p:nvPr/>
        </p:nvCxnSpPr>
        <p:spPr>
          <a:xfrm>
            <a:off x="6720758" y="212096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5BC2DA-25D1-4152-AB81-75AF22DF5F3D}"/>
              </a:ext>
            </a:extLst>
          </p:cNvPr>
          <p:cNvCxnSpPr/>
          <p:nvPr/>
        </p:nvCxnSpPr>
        <p:spPr>
          <a:xfrm>
            <a:off x="8232058" y="21329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1320EA-0B4A-4122-BEC3-8D40D0B34696}"/>
              </a:ext>
            </a:extLst>
          </p:cNvPr>
          <p:cNvCxnSpPr>
            <a:cxnSpLocks/>
          </p:cNvCxnSpPr>
          <p:nvPr/>
        </p:nvCxnSpPr>
        <p:spPr>
          <a:xfrm>
            <a:off x="6720758" y="2230916"/>
            <a:ext cx="1511300" cy="16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B61DA40-CF47-4574-A8E3-D636406E976C}"/>
              </a:ext>
            </a:extLst>
          </p:cNvPr>
          <p:cNvSpPr txBox="1"/>
          <p:nvPr/>
        </p:nvSpPr>
        <p:spPr>
          <a:xfrm>
            <a:off x="7009799" y="18976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W-w+1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29051-E4DE-478C-8093-B90B37DC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2017"/>
              </p:ext>
            </p:extLst>
          </p:nvPr>
        </p:nvGraphicFramePr>
        <p:xfrm>
          <a:off x="4135120" y="897466"/>
          <a:ext cx="3413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48649806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478608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30135668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605798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41570205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7271186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449443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2112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43592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157C2D7-C976-4735-879F-113F056CC7B2}"/>
              </a:ext>
            </a:extLst>
          </p:cNvPr>
          <p:cNvSpPr/>
          <p:nvPr/>
        </p:nvSpPr>
        <p:spPr>
          <a:xfrm>
            <a:off x="5750560" y="228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8B252-6414-42C7-A6AD-069F99803514}"/>
              </a:ext>
            </a:extLst>
          </p:cNvPr>
          <p:cNvSpPr/>
          <p:nvPr/>
        </p:nvSpPr>
        <p:spPr>
          <a:xfrm>
            <a:off x="5750560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92628-E82F-4F03-B832-289150A0F971}"/>
              </a:ext>
            </a:extLst>
          </p:cNvPr>
          <p:cNvSpPr/>
          <p:nvPr/>
        </p:nvSpPr>
        <p:spPr>
          <a:xfrm>
            <a:off x="6171442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F11525-4F04-4C63-B57E-59AA15FCCE58}"/>
              </a:ext>
            </a:extLst>
          </p:cNvPr>
          <p:cNvSpPr/>
          <p:nvPr/>
        </p:nvSpPr>
        <p:spPr>
          <a:xfrm>
            <a:off x="6171442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0CA3A0-CC8A-4958-BA31-2DB6420F7D5F}"/>
              </a:ext>
            </a:extLst>
          </p:cNvPr>
          <p:cNvSpPr/>
          <p:nvPr/>
        </p:nvSpPr>
        <p:spPr>
          <a:xfrm>
            <a:off x="5329678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7D3C11A-CA17-4C76-A671-26F72C857CFD}"/>
              </a:ext>
            </a:extLst>
          </p:cNvPr>
          <p:cNvSpPr/>
          <p:nvPr/>
        </p:nvSpPr>
        <p:spPr>
          <a:xfrm>
            <a:off x="5329678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827A6-AB72-46E0-BCB4-91485CE6662D}"/>
              </a:ext>
            </a:extLst>
          </p:cNvPr>
          <p:cNvSpPr/>
          <p:nvPr/>
        </p:nvSpPr>
        <p:spPr>
          <a:xfrm>
            <a:off x="5329678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9F66C6-D2D7-445E-A57A-031F38AAB8F7}"/>
              </a:ext>
            </a:extLst>
          </p:cNvPr>
          <p:cNvSpPr/>
          <p:nvPr/>
        </p:nvSpPr>
        <p:spPr>
          <a:xfrm>
            <a:off x="5745101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011125-6589-4722-9202-A5D4D5102E16}"/>
              </a:ext>
            </a:extLst>
          </p:cNvPr>
          <p:cNvSpPr/>
          <p:nvPr/>
        </p:nvSpPr>
        <p:spPr>
          <a:xfrm>
            <a:off x="6171442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4A048-DC6F-4F91-A0E2-25D97750871C}"/>
              </a:ext>
            </a:extLst>
          </p:cNvPr>
          <p:cNvSpPr/>
          <p:nvPr/>
        </p:nvSpPr>
        <p:spPr>
          <a:xfrm>
            <a:off x="5750181" y="116992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78AB4B-0D12-49A1-8599-6785D0F4E96C}"/>
              </a:ext>
            </a:extLst>
          </p:cNvPr>
          <p:cNvSpPr/>
          <p:nvPr/>
        </p:nvSpPr>
        <p:spPr>
          <a:xfrm>
            <a:off x="660362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7B06C7-F3C3-4F2A-BF56-244A3B87B065}"/>
              </a:ext>
            </a:extLst>
          </p:cNvPr>
          <p:cNvSpPr/>
          <p:nvPr/>
        </p:nvSpPr>
        <p:spPr>
          <a:xfrm>
            <a:off x="7030341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790DA-92B1-4249-A2EF-610BEC036B56}"/>
              </a:ext>
            </a:extLst>
          </p:cNvPr>
          <p:cNvSpPr/>
          <p:nvPr/>
        </p:nvSpPr>
        <p:spPr>
          <a:xfrm>
            <a:off x="660362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FB2A5-0319-44BB-B3F9-1BDC641CDFCA}"/>
              </a:ext>
            </a:extLst>
          </p:cNvPr>
          <p:cNvSpPr/>
          <p:nvPr/>
        </p:nvSpPr>
        <p:spPr>
          <a:xfrm>
            <a:off x="489166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FE250-51E3-40C4-95E9-14897F800FAE}"/>
              </a:ext>
            </a:extLst>
          </p:cNvPr>
          <p:cNvSpPr/>
          <p:nvPr/>
        </p:nvSpPr>
        <p:spPr>
          <a:xfrm>
            <a:off x="4462399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51AFDC-C2DE-4D37-9FB7-5EE0EF5E2BBE}"/>
              </a:ext>
            </a:extLst>
          </p:cNvPr>
          <p:cNvSpPr/>
          <p:nvPr/>
        </p:nvSpPr>
        <p:spPr>
          <a:xfrm>
            <a:off x="489166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46E78E-0CCB-4BD2-AA8C-C6CC2D4AAD46}"/>
              </a:ext>
            </a:extLst>
          </p:cNvPr>
          <p:cNvSpPr/>
          <p:nvPr/>
        </p:nvSpPr>
        <p:spPr>
          <a:xfrm>
            <a:off x="5745101" y="3429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C2D0F4-C0DC-4731-8E79-BB47D9D9B4E0}"/>
              </a:ext>
            </a:extLst>
          </p:cNvPr>
          <p:cNvCxnSpPr/>
          <p:nvPr/>
        </p:nvCxnSpPr>
        <p:spPr>
          <a:xfrm flipV="1">
            <a:off x="6019800" y="897466"/>
            <a:ext cx="0" cy="45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FBC3DF-9DBA-41ED-B5D6-76AFF8E83504}"/>
              </a:ext>
            </a:extLst>
          </p:cNvPr>
          <p:cNvCxnSpPr>
            <a:cxnSpLocks/>
          </p:cNvCxnSpPr>
          <p:nvPr/>
        </p:nvCxnSpPr>
        <p:spPr>
          <a:xfrm flipV="1">
            <a:off x="6693622" y="1535684"/>
            <a:ext cx="426719" cy="300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D02BFE-149C-4887-ADCF-D673D8E8B5C2}"/>
              </a:ext>
            </a:extLst>
          </p:cNvPr>
          <p:cNvCxnSpPr>
            <a:cxnSpLocks/>
          </p:cNvCxnSpPr>
          <p:nvPr/>
        </p:nvCxnSpPr>
        <p:spPr>
          <a:xfrm>
            <a:off x="566928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5D5374-03D1-4055-99E2-7A4908A6FEDB}"/>
              </a:ext>
            </a:extLst>
          </p:cNvPr>
          <p:cNvCxnSpPr>
            <a:cxnSpLocks/>
          </p:cNvCxnSpPr>
          <p:nvPr/>
        </p:nvCxnSpPr>
        <p:spPr>
          <a:xfrm>
            <a:off x="7015101" y="2575304"/>
            <a:ext cx="460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69BB59-D9EB-476D-8EE2-013FA728771C}"/>
              </a:ext>
            </a:extLst>
          </p:cNvPr>
          <p:cNvCxnSpPr>
            <a:cxnSpLocks/>
          </p:cNvCxnSpPr>
          <p:nvPr/>
        </p:nvCxnSpPr>
        <p:spPr>
          <a:xfrm>
            <a:off x="6656961" y="3290568"/>
            <a:ext cx="373380" cy="318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74FE1B-96DD-4B26-9306-E9DD13B162A2}"/>
              </a:ext>
            </a:extLst>
          </p:cNvPr>
          <p:cNvCxnSpPr>
            <a:cxnSpLocks/>
          </p:cNvCxnSpPr>
          <p:nvPr/>
        </p:nvCxnSpPr>
        <p:spPr>
          <a:xfrm flipH="1">
            <a:off x="4462399" y="2974339"/>
            <a:ext cx="421642" cy="38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FBE02C-B8A7-4499-B508-A24658DB174E}"/>
              </a:ext>
            </a:extLst>
          </p:cNvPr>
          <p:cNvCxnSpPr>
            <a:cxnSpLocks/>
          </p:cNvCxnSpPr>
          <p:nvPr/>
        </p:nvCxnSpPr>
        <p:spPr>
          <a:xfrm flipH="1">
            <a:off x="4221480" y="2230119"/>
            <a:ext cx="518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570969-C3B8-44E3-8AC5-C80DEF7F582F}"/>
              </a:ext>
            </a:extLst>
          </p:cNvPr>
          <p:cNvCxnSpPr>
            <a:cxnSpLocks/>
          </p:cNvCxnSpPr>
          <p:nvPr/>
        </p:nvCxnSpPr>
        <p:spPr>
          <a:xfrm flipH="1" flipV="1">
            <a:off x="4739640" y="1169924"/>
            <a:ext cx="426720" cy="387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68CC79B-C4E9-4B88-8F4F-D0C43871E3DC}"/>
              </a:ext>
            </a:extLst>
          </p:cNvPr>
          <p:cNvSpPr txBox="1"/>
          <p:nvPr/>
        </p:nvSpPr>
        <p:spPr>
          <a:xfrm>
            <a:off x="2578760" y="500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B11AB-2893-4A5D-8798-D6FE4C494D7E}"/>
              </a:ext>
            </a:extLst>
          </p:cNvPr>
          <p:cNvSpPr txBox="1"/>
          <p:nvPr/>
        </p:nvSpPr>
        <p:spPr>
          <a:xfrm>
            <a:off x="5869014" y="25968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6E41A-E235-4B17-B86B-D86CF4CD7491}"/>
              </a:ext>
            </a:extLst>
          </p:cNvPr>
          <p:cNvSpPr txBox="1"/>
          <p:nvPr/>
        </p:nvSpPr>
        <p:spPr>
          <a:xfrm>
            <a:off x="5967590" y="5006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82B467-9A5C-4670-B465-4AC75A3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894161"/>
            <a:ext cx="3661082" cy="39733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D9035-15B8-425D-B4B6-54C4915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97" y="556385"/>
            <a:ext cx="1846732" cy="2040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A7882-A632-4595-933A-2AEA481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9" y="3547608"/>
            <a:ext cx="1596559" cy="142701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9D1EB05-53A3-432D-B655-126F97246D3A}"/>
              </a:ext>
            </a:extLst>
          </p:cNvPr>
          <p:cNvSpPr/>
          <p:nvPr/>
        </p:nvSpPr>
        <p:spPr>
          <a:xfrm>
            <a:off x="3366655" y="1113905"/>
            <a:ext cx="681643" cy="54032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EED37E5-D4ED-40F4-8CF1-4F5224E1AFC8}"/>
              </a:ext>
            </a:extLst>
          </p:cNvPr>
          <p:cNvSpPr/>
          <p:nvPr/>
        </p:nvSpPr>
        <p:spPr>
          <a:xfrm>
            <a:off x="4031673" y="1205346"/>
            <a:ext cx="1113906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C6B918-51EE-41E7-A2EE-7D63D2345AF0}"/>
              </a:ext>
            </a:extLst>
          </p:cNvPr>
          <p:cNvSpPr/>
          <p:nvPr/>
        </p:nvSpPr>
        <p:spPr>
          <a:xfrm>
            <a:off x="3366655" y="4214553"/>
            <a:ext cx="665018" cy="54032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81139E3-E9AA-4CD5-9504-1EBBE67A36CE}"/>
              </a:ext>
            </a:extLst>
          </p:cNvPr>
          <p:cNvSpPr/>
          <p:nvPr/>
        </p:nvSpPr>
        <p:spPr>
          <a:xfrm>
            <a:off x="3914402" y="4214553"/>
            <a:ext cx="1231178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8CB1E3B-B6E3-43F8-9C4A-F8E8CA9CA7C7}"/>
              </a:ext>
            </a:extLst>
          </p:cNvPr>
          <p:cNvSpPr/>
          <p:nvPr/>
        </p:nvSpPr>
        <p:spPr>
          <a:xfrm>
            <a:off x="5260570" y="543560"/>
            <a:ext cx="1670858" cy="34266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全部待搜索子图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CDCDE-2A74-44AA-ABBF-4BDB9ED93AE5}"/>
              </a:ext>
            </a:extLst>
          </p:cNvPr>
          <p:cNvSpPr txBox="1"/>
          <p:nvPr/>
        </p:nvSpPr>
        <p:spPr>
          <a:xfrm>
            <a:off x="6053327" y="1645659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D70B2-3C22-4EE4-B839-A64041A29FCD}"/>
              </a:ext>
            </a:extLst>
          </p:cNvPr>
          <p:cNvSpPr txBox="1"/>
          <p:nvPr/>
        </p:nvSpPr>
        <p:spPr>
          <a:xfrm>
            <a:off x="7055041" y="1188565"/>
            <a:ext cx="116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060CADD8-4B08-441E-B473-96A132EF2AB1}"/>
              </a:ext>
            </a:extLst>
          </p:cNvPr>
          <p:cNvSpPr/>
          <p:nvPr/>
        </p:nvSpPr>
        <p:spPr>
          <a:xfrm>
            <a:off x="5103890" y="1193327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4FD18A-EC02-4EF4-9BF6-9E1EF6748FA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5999" y="88622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66ACBC-08B3-4519-95B1-3468F459870E}"/>
              </a:ext>
            </a:extLst>
          </p:cNvPr>
          <p:cNvCxnSpPr>
            <a:cxnSpLocks/>
          </p:cNvCxnSpPr>
          <p:nvPr/>
        </p:nvCxnSpPr>
        <p:spPr>
          <a:xfrm>
            <a:off x="7093187" y="1422619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75463C-60F1-4F41-B0A2-235C0A3C1342}"/>
              </a:ext>
            </a:extLst>
          </p:cNvPr>
          <p:cNvCxnSpPr>
            <a:cxnSpLocks/>
          </p:cNvCxnSpPr>
          <p:nvPr/>
        </p:nvCxnSpPr>
        <p:spPr>
          <a:xfrm>
            <a:off x="6095999" y="1651911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75EE72-E991-4CA0-AFCE-0D0B4C13EE65}"/>
              </a:ext>
            </a:extLst>
          </p:cNvPr>
          <p:cNvSpPr txBox="1"/>
          <p:nvPr/>
        </p:nvSpPr>
        <p:spPr>
          <a:xfrm>
            <a:off x="6053327" y="3312518"/>
            <a:ext cx="126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87887-31D7-4790-A53B-F01109186780}"/>
              </a:ext>
            </a:extLst>
          </p:cNvPr>
          <p:cNvSpPr txBox="1"/>
          <p:nvPr/>
        </p:nvSpPr>
        <p:spPr>
          <a:xfrm>
            <a:off x="7048945" y="2852358"/>
            <a:ext cx="122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65EA8C49-E427-4DB5-B4BB-1D25059E943A}"/>
              </a:ext>
            </a:extLst>
          </p:cNvPr>
          <p:cNvSpPr/>
          <p:nvPr/>
        </p:nvSpPr>
        <p:spPr>
          <a:xfrm>
            <a:off x="5103890" y="2860186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39DD84-6B71-4141-BD0B-85A4529AEA9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095999" y="2553088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DCDE3B-2D53-4A72-9B45-07167586C26D}"/>
              </a:ext>
            </a:extLst>
          </p:cNvPr>
          <p:cNvCxnSpPr>
            <a:cxnSpLocks/>
          </p:cNvCxnSpPr>
          <p:nvPr/>
        </p:nvCxnSpPr>
        <p:spPr>
          <a:xfrm>
            <a:off x="7093187" y="3089478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DEDFAE-6F10-497C-BB85-D7FD45D44462}"/>
              </a:ext>
            </a:extLst>
          </p:cNvPr>
          <p:cNvCxnSpPr>
            <a:cxnSpLocks/>
          </p:cNvCxnSpPr>
          <p:nvPr/>
        </p:nvCxnSpPr>
        <p:spPr>
          <a:xfrm>
            <a:off x="6095999" y="3318770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80276-5151-4EBE-899B-56A5959C4AF6}"/>
              </a:ext>
            </a:extLst>
          </p:cNvPr>
          <p:cNvSpPr txBox="1"/>
          <p:nvPr/>
        </p:nvSpPr>
        <p:spPr>
          <a:xfrm>
            <a:off x="5966797" y="1996149"/>
            <a:ext cx="258404" cy="52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CA8B39-4969-4410-A175-70EBCEDE1F31}"/>
              </a:ext>
            </a:extLst>
          </p:cNvPr>
          <p:cNvSpPr txBox="1"/>
          <p:nvPr/>
        </p:nvSpPr>
        <p:spPr>
          <a:xfrm>
            <a:off x="6059423" y="4084452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ED35D3-947F-41E0-BFA5-2BB52524B731}"/>
              </a:ext>
            </a:extLst>
          </p:cNvPr>
          <p:cNvSpPr txBox="1"/>
          <p:nvPr/>
        </p:nvSpPr>
        <p:spPr>
          <a:xfrm>
            <a:off x="7048945" y="3623127"/>
            <a:ext cx="122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A451402B-5FE6-4890-9F4E-49EB8F79024F}"/>
              </a:ext>
            </a:extLst>
          </p:cNvPr>
          <p:cNvSpPr/>
          <p:nvPr/>
        </p:nvSpPr>
        <p:spPr>
          <a:xfrm>
            <a:off x="5103890" y="3632120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351FF0-D89A-4F30-A5EC-0A9949CC8AB3}"/>
              </a:ext>
            </a:extLst>
          </p:cNvPr>
          <p:cNvCxnSpPr>
            <a:cxnSpLocks/>
          </p:cNvCxnSpPr>
          <p:nvPr/>
        </p:nvCxnSpPr>
        <p:spPr>
          <a:xfrm>
            <a:off x="7093187" y="3861412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252E17-69E2-46A7-A28B-D122214A42B3}"/>
              </a:ext>
            </a:extLst>
          </p:cNvPr>
          <p:cNvCxnSpPr>
            <a:cxnSpLocks/>
          </p:cNvCxnSpPr>
          <p:nvPr/>
        </p:nvCxnSpPr>
        <p:spPr>
          <a:xfrm>
            <a:off x="6095999" y="4090704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5B8CC7A6-6264-4FBD-B072-EEB434293E42}"/>
              </a:ext>
            </a:extLst>
          </p:cNvPr>
          <p:cNvSpPr/>
          <p:nvPr/>
        </p:nvSpPr>
        <p:spPr>
          <a:xfrm>
            <a:off x="5308630" y="4404536"/>
            <a:ext cx="157473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46FB8A-338D-4D2B-8C14-6D72E35959B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95999" y="4681535"/>
            <a:ext cx="0" cy="19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01D177E-4DD6-4C16-B078-CCFEB050B2E8}"/>
              </a:ext>
            </a:extLst>
          </p:cNvPr>
          <p:cNvCxnSpPr>
            <a:cxnSpLocks/>
          </p:cNvCxnSpPr>
          <p:nvPr/>
        </p:nvCxnSpPr>
        <p:spPr>
          <a:xfrm flipH="1">
            <a:off x="5027660" y="4872736"/>
            <a:ext cx="207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065A93-6712-4834-BBA3-72974F9CF279}"/>
              </a:ext>
            </a:extLst>
          </p:cNvPr>
          <p:cNvCxnSpPr>
            <a:cxnSpLocks/>
          </p:cNvCxnSpPr>
          <p:nvPr/>
        </p:nvCxnSpPr>
        <p:spPr>
          <a:xfrm>
            <a:off x="5031215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D1CDCB-6D96-4D0F-8136-54FD92A73F55}"/>
              </a:ext>
            </a:extLst>
          </p:cNvPr>
          <p:cNvCxnSpPr>
            <a:cxnSpLocks/>
          </p:cNvCxnSpPr>
          <p:nvPr/>
        </p:nvCxnSpPr>
        <p:spPr>
          <a:xfrm>
            <a:off x="7094204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C763F8-87D8-44E2-99FD-DC3175DB5C9E}"/>
              </a:ext>
            </a:extLst>
          </p:cNvPr>
          <p:cNvCxnSpPr>
            <a:cxnSpLocks/>
          </p:cNvCxnSpPr>
          <p:nvPr/>
        </p:nvCxnSpPr>
        <p:spPr>
          <a:xfrm>
            <a:off x="5541263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0A253F-044C-42EA-820A-6772379115F2}"/>
              </a:ext>
            </a:extLst>
          </p:cNvPr>
          <p:cNvCxnSpPr>
            <a:cxnSpLocks/>
          </p:cNvCxnSpPr>
          <p:nvPr/>
        </p:nvCxnSpPr>
        <p:spPr>
          <a:xfrm>
            <a:off x="6541007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219F575-FDA5-44AB-946E-4BF243892C04}"/>
              </a:ext>
            </a:extLst>
          </p:cNvPr>
          <p:cNvSpPr/>
          <p:nvPr/>
        </p:nvSpPr>
        <p:spPr>
          <a:xfrm>
            <a:off x="4573004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1639FA9D-0C11-42E1-9CB0-031B39FC174A}"/>
              </a:ext>
            </a:extLst>
          </p:cNvPr>
          <p:cNvSpPr/>
          <p:nvPr/>
        </p:nvSpPr>
        <p:spPr>
          <a:xfrm>
            <a:off x="6633452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C12E0E-12F7-471B-8DF6-E5F8C9C9A9C9}"/>
              </a:ext>
            </a:extLst>
          </p:cNvPr>
          <p:cNvSpPr txBox="1"/>
          <p:nvPr/>
        </p:nvSpPr>
        <p:spPr>
          <a:xfrm>
            <a:off x="4259753" y="4766975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30C84B-3415-455C-B9C8-7482CC545928}"/>
              </a:ext>
            </a:extLst>
          </p:cNvPr>
          <p:cNvSpPr txBox="1"/>
          <p:nvPr/>
        </p:nvSpPr>
        <p:spPr>
          <a:xfrm>
            <a:off x="7036262" y="4747227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9031A2-6B69-40CB-BB38-A199AE6FD443}"/>
              </a:ext>
            </a:extLst>
          </p:cNvPr>
          <p:cNvSpPr txBox="1"/>
          <p:nvPr/>
        </p:nvSpPr>
        <p:spPr>
          <a:xfrm>
            <a:off x="5890198" y="51496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5C2A232-054B-4446-B04F-A1FE755D7438}"/>
              </a:ext>
            </a:extLst>
          </p:cNvPr>
          <p:cNvCxnSpPr>
            <a:cxnSpLocks/>
          </p:cNvCxnSpPr>
          <p:nvPr/>
        </p:nvCxnSpPr>
        <p:spPr>
          <a:xfrm>
            <a:off x="5027660" y="546981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0858A6-3E0C-4CEB-BE9A-98D33416D667}"/>
              </a:ext>
            </a:extLst>
          </p:cNvPr>
          <p:cNvCxnSpPr>
            <a:cxnSpLocks/>
          </p:cNvCxnSpPr>
          <p:nvPr/>
        </p:nvCxnSpPr>
        <p:spPr>
          <a:xfrm>
            <a:off x="7100300" y="5464872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3E0ABB7-9899-404C-A6B6-E85F1AD3BC30}"/>
              </a:ext>
            </a:extLst>
          </p:cNvPr>
          <p:cNvSpPr/>
          <p:nvPr/>
        </p:nvSpPr>
        <p:spPr>
          <a:xfrm>
            <a:off x="4532346" y="5771970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0FE566A-6A54-4C35-A6C2-83A58D03FB4E}"/>
              </a:ext>
            </a:extLst>
          </p:cNvPr>
          <p:cNvSpPr/>
          <p:nvPr/>
        </p:nvSpPr>
        <p:spPr>
          <a:xfrm>
            <a:off x="6592794" y="5760835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29409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5289974" y="172904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5" y="335834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5820284" y="172904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2826325" y="382385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4375887" y="2947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761311" y="29890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4501513" y="38657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3D5A-32FA-49A6-A9EA-EF562147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728787"/>
            <a:ext cx="5314950" cy="34004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ED18C4-548C-40C6-B652-6036B810D5A6}"/>
              </a:ext>
            </a:extLst>
          </p:cNvPr>
          <p:cNvCxnSpPr>
            <a:cxnSpLocks/>
          </p:cNvCxnSpPr>
          <p:nvPr/>
        </p:nvCxnSpPr>
        <p:spPr>
          <a:xfrm>
            <a:off x="4749800" y="465328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749C03-0859-4A14-B85D-643047C5E86E}"/>
              </a:ext>
            </a:extLst>
          </p:cNvPr>
          <p:cNvCxnSpPr>
            <a:cxnSpLocks/>
          </p:cNvCxnSpPr>
          <p:nvPr/>
        </p:nvCxnSpPr>
        <p:spPr>
          <a:xfrm>
            <a:off x="7660640" y="4671060"/>
            <a:ext cx="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E88513-0ACC-4A10-8981-CD02B46829AE}"/>
              </a:ext>
            </a:extLst>
          </p:cNvPr>
          <p:cNvCxnSpPr>
            <a:cxnSpLocks/>
          </p:cNvCxnSpPr>
          <p:nvPr/>
        </p:nvCxnSpPr>
        <p:spPr>
          <a:xfrm flipH="1" flipV="1">
            <a:off x="4140200" y="4653280"/>
            <a:ext cx="3520440" cy="177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71692-9B07-48B8-B856-7DA97C3D9193}"/>
              </a:ext>
            </a:extLst>
          </p:cNvPr>
          <p:cNvSpPr txBox="1"/>
          <p:nvPr/>
        </p:nvSpPr>
        <p:spPr>
          <a:xfrm>
            <a:off x="3670899" y="44440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94F4CD-A7FB-44C3-BDB3-0B0645AB7E6F}"/>
              </a:ext>
            </a:extLst>
          </p:cNvPr>
          <p:cNvSpPr txBox="1"/>
          <p:nvPr/>
        </p:nvSpPr>
        <p:spPr>
          <a:xfrm>
            <a:off x="4391751" y="475742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4B8FE-A3EE-4527-A3E2-DB392019A7A9}"/>
              </a:ext>
            </a:extLst>
          </p:cNvPr>
          <p:cNvSpPr txBox="1"/>
          <p:nvPr/>
        </p:nvSpPr>
        <p:spPr>
          <a:xfrm>
            <a:off x="7416823" y="47625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284</Words>
  <Application>Microsoft Office PowerPoint</Application>
  <PresentationFormat>宽屏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61</cp:revision>
  <dcterms:created xsi:type="dcterms:W3CDTF">2018-05-29T13:50:09Z</dcterms:created>
  <dcterms:modified xsi:type="dcterms:W3CDTF">2018-06-04T10:13:17Z</dcterms:modified>
</cp:coreProperties>
</file>