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75" d="100"/>
          <a:sy n="75" d="100"/>
        </p:scale>
        <p:origin x="4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823CB8-39B2-4F11-8753-A9B4A5DEAC8E}"/>
              </a:ext>
            </a:extLst>
          </p:cNvPr>
          <p:cNvSpPr/>
          <p:nvPr/>
        </p:nvSpPr>
        <p:spPr>
          <a:xfrm>
            <a:off x="2826327" y="1729047"/>
            <a:ext cx="4297680" cy="29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/>
              <p:nvPr/>
            </p:nvSpPr>
            <p:spPr>
              <a:xfrm>
                <a:off x="4438997" y="2826327"/>
                <a:ext cx="1399309" cy="9975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97" y="2826327"/>
                <a:ext cx="1399309" cy="997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E34464-E7EB-47FC-9457-B9B416316EE3}"/>
              </a:ext>
            </a:extLst>
          </p:cNvPr>
          <p:cNvCxnSpPr>
            <a:cxnSpLocks/>
          </p:cNvCxnSpPr>
          <p:nvPr/>
        </p:nvCxnSpPr>
        <p:spPr>
          <a:xfrm flipV="1">
            <a:off x="4438997" y="1729047"/>
            <a:ext cx="0" cy="10972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6EECC-5678-4AF9-BD77-347406553D8C}"/>
              </a:ext>
            </a:extLst>
          </p:cNvPr>
          <p:cNvCxnSpPr>
            <a:cxnSpLocks/>
          </p:cNvCxnSpPr>
          <p:nvPr/>
        </p:nvCxnSpPr>
        <p:spPr>
          <a:xfrm flipH="1">
            <a:off x="2826326" y="2826327"/>
            <a:ext cx="161267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F76294-1930-4D6F-9EEA-DCC11E595666}"/>
              </a:ext>
            </a:extLst>
          </p:cNvPr>
          <p:cNvCxnSpPr>
            <a:cxnSpLocks/>
          </p:cNvCxnSpPr>
          <p:nvPr/>
        </p:nvCxnSpPr>
        <p:spPr>
          <a:xfrm flipH="1" flipV="1">
            <a:off x="5838306" y="1729047"/>
            <a:ext cx="1" cy="10972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20CBAD-1A73-4885-9AA0-8A61DEB5F7E4}"/>
              </a:ext>
            </a:extLst>
          </p:cNvPr>
          <p:cNvCxnSpPr>
            <a:cxnSpLocks/>
          </p:cNvCxnSpPr>
          <p:nvPr/>
        </p:nvCxnSpPr>
        <p:spPr>
          <a:xfrm flipH="1" flipV="1">
            <a:off x="2826325" y="3823854"/>
            <a:ext cx="1612672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A7FED5-390C-413A-B102-FED6ECB8663B}"/>
              </a:ext>
            </a:extLst>
          </p:cNvPr>
          <p:cNvSpPr txBox="1"/>
          <p:nvPr/>
        </p:nvSpPr>
        <p:spPr>
          <a:xfrm>
            <a:off x="3859991" y="245797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(x, y)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65157C-C25A-4EDA-B2BE-3F53F6ED7727}"/>
              </a:ext>
            </a:extLst>
          </p:cNvPr>
          <p:cNvSpPr txBox="1"/>
          <p:nvPr/>
        </p:nvSpPr>
        <p:spPr>
          <a:xfrm>
            <a:off x="5820284" y="245169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x+w</a:t>
            </a:r>
            <a:r>
              <a:rPr lang="en-US" altLang="zh-CN" dirty="0"/>
              <a:t>, y)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FCEFD-65ED-4FEC-BA7C-BA06D15BBA19}"/>
              </a:ext>
            </a:extLst>
          </p:cNvPr>
          <p:cNvSpPr txBox="1"/>
          <p:nvPr/>
        </p:nvSpPr>
        <p:spPr>
          <a:xfrm>
            <a:off x="3803671" y="376861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(x, </a:t>
            </a:r>
            <a:r>
              <a:rPr lang="en-US" altLang="zh-CN" dirty="0" err="1"/>
              <a:t>y+h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41AF65-EB73-48A1-ABFA-233392E36517}"/>
              </a:ext>
            </a:extLst>
          </p:cNvPr>
          <p:cNvSpPr txBox="1"/>
          <p:nvPr/>
        </p:nvSpPr>
        <p:spPr>
          <a:xfrm>
            <a:off x="5588071" y="380522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x+w</a:t>
            </a:r>
            <a:r>
              <a:rPr lang="en-US" altLang="zh-CN" dirty="0"/>
              <a:t>, </a:t>
            </a:r>
            <a:r>
              <a:rPr lang="en-US" altLang="zh-CN" dirty="0" err="1"/>
              <a:t>y+h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D4F67-EB9C-40D1-8B15-4853CD5F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707"/>
              </p:ext>
            </p:extLst>
          </p:nvPr>
        </p:nvGraphicFramePr>
        <p:xfrm>
          <a:off x="4754880" y="1380066"/>
          <a:ext cx="3164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84862699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72123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61645465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282833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98225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6777493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594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481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FEB3A0-8E96-47BC-8978-CD7786ED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08"/>
              </p:ext>
            </p:extLst>
          </p:nvPr>
        </p:nvGraphicFramePr>
        <p:xfrm>
          <a:off x="4003040" y="1380066"/>
          <a:ext cx="396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9130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2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029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F3491B-F9BC-4E7E-9FE1-B7E71F6D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103"/>
              </p:ext>
            </p:extLst>
          </p:nvPr>
        </p:nvGraphicFramePr>
        <p:xfrm>
          <a:off x="4754880" y="4600786"/>
          <a:ext cx="31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4146949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024219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71982383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9269238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9677583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50173699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82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647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/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/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/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/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/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/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/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/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B8A7AC-4A51-4CE3-A65B-81B6058AD2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79520" y="126492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77417E-ECF9-48B9-96A8-32CC84423136}"/>
              </a:ext>
            </a:extLst>
          </p:cNvPr>
          <p:cNvCxnSpPr>
            <a:cxnSpLocks/>
          </p:cNvCxnSpPr>
          <p:nvPr/>
        </p:nvCxnSpPr>
        <p:spPr>
          <a:xfrm>
            <a:off x="3779520" y="376428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69BAE-E63E-4027-96F9-C9B98B00E2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79721" y="2514600"/>
            <a:ext cx="1087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0E8F30-2F0E-4712-847E-D496C8B77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3944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8BC03A-1B90-4C71-AC06-7B47666C194F}"/>
              </a:ext>
            </a:extLst>
          </p:cNvPr>
          <p:cNvCxnSpPr>
            <a:cxnSpLocks/>
          </p:cNvCxnSpPr>
          <p:nvPr/>
        </p:nvCxnSpPr>
        <p:spPr>
          <a:xfrm>
            <a:off x="870712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8DBEB-9313-4E20-81C7-12F8C998D6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9440" y="2514600"/>
            <a:ext cx="960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61A47D-99F9-4702-8A4B-FE7AF8B1736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47000" y="2514600"/>
            <a:ext cx="96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B4AF2-131B-4175-AE36-30A17C2EAF9D}"/>
              </a:ext>
            </a:extLst>
          </p:cNvPr>
          <p:cNvSpPr txBox="1"/>
          <p:nvPr/>
        </p:nvSpPr>
        <p:spPr>
          <a:xfrm>
            <a:off x="3296334" y="2112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E97F4-930C-4E8C-9169-BB08178C1F45}"/>
              </a:ext>
            </a:extLst>
          </p:cNvPr>
          <p:cNvSpPr txBox="1"/>
          <p:nvPr/>
        </p:nvSpPr>
        <p:spPr>
          <a:xfrm>
            <a:off x="5440681" y="3769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6ACD2-085C-491A-8E90-79FB44473E0D}"/>
              </a:ext>
            </a:extLst>
          </p:cNvPr>
          <p:cNvSpPr txBox="1"/>
          <p:nvPr/>
        </p:nvSpPr>
        <p:spPr>
          <a:xfrm>
            <a:off x="5408786" y="26652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IFFT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E8138-AECB-4CD7-9BDA-7D238D67757D}"/>
              </a:ext>
            </a:extLst>
          </p:cNvPr>
          <p:cNvSpPr txBox="1"/>
          <p:nvPr/>
        </p:nvSpPr>
        <p:spPr>
          <a:xfrm>
            <a:off x="5437639" y="9245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11B313-4087-4883-AD5C-E13A1F05DCBB}"/>
              </a:ext>
            </a:extLst>
          </p:cNvPr>
          <p:cNvSpPr txBox="1"/>
          <p:nvPr/>
        </p:nvSpPr>
        <p:spPr>
          <a:xfrm>
            <a:off x="7903894" y="2147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乘积</a:t>
            </a:r>
          </a:p>
        </p:txBody>
      </p:sp>
    </p:spTree>
    <p:extLst>
      <p:ext uri="{BB962C8B-B14F-4D97-AF65-F5344CB8AC3E}">
        <p14:creationId xmlns:p14="http://schemas.microsoft.com/office/powerpoint/2010/main" val="27405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127</Words>
  <Application>Microsoft Office PowerPoint</Application>
  <PresentationFormat>宽屏</PresentationFormat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15</cp:revision>
  <dcterms:created xsi:type="dcterms:W3CDTF">2018-05-29T13:50:09Z</dcterms:created>
  <dcterms:modified xsi:type="dcterms:W3CDTF">2018-05-31T03:33:41Z</dcterms:modified>
</cp:coreProperties>
</file>