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>
        <p:scale>
          <a:sx n="50" d="100"/>
          <a:sy n="50" d="100"/>
        </p:scale>
        <p:origin x="845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2B462-F581-4F22-B148-60D717DFD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CB190-2003-4350-9955-5AC171F1D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D1EDD-8287-4883-9F5C-FBE85F32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A3D4D-E7C0-4A08-A030-13EAFACD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FC056-7153-48F5-8282-A1EDC7AB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844FE-D119-461E-9D74-83503872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9DE97-4E04-4DA5-9993-C48CF943C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393A3-A22A-4599-B0C9-314884C2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F63C9-EFA0-49FD-A282-ADC1CF61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5249C-F42C-41C1-BA6D-A703AD22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8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0AC10A-4EFB-4A32-BFE1-4596D4E07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DEF21-B50F-44A3-8831-15D7BAFBF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2131A-D326-4118-B067-18A56E20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46BF7-ABE0-4004-99A8-E0D54A90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77E57-E35F-47B2-B905-7D8391B6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2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BC064-03F4-4942-BF50-6081AA7B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99020-1C8E-4E00-9894-E06C2DA8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F57F0-D542-4C35-9178-5CAB0281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7611B-0A89-4BEB-B69A-918ACCD8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4FF0C-83ED-4844-8869-68B31166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14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5F564-97B3-4009-8BDF-4CAFC29C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B62D72-E231-4128-8F1F-4CA3BECF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1D90E-24A2-4C21-A5C7-D881956E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FB12A-B168-4E87-A3F8-34416EBF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D13E8-23D3-467A-9BCF-CD1511CD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6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29668-1214-4D70-A2DB-FC52224B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E854B-CA13-47DF-B9FA-EFDAEEC42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153B5-A995-428D-A8AF-99F3647A8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B0DFE-62A4-4FEB-9847-EF324AF1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C916F-3E4D-44BE-AF34-EE8226A4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A2501-4121-48A1-94D3-D17DA521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2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1331A-D1D3-482D-AE1E-E8BED292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BB4E7-8935-41CA-91EA-2A722352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8E899-C1F6-416D-90D7-2D23CF5F4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8745F2-6F8F-4633-9F7E-2C5601B85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C5E80A-B83F-4F4F-B975-0B47BFF5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F38553-41A8-475D-9961-DB7D7B68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3DC3EA-EC2D-445E-B35E-6DF704BF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E2C2DD-54C8-455B-8C4C-52B4A23A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6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ECABA-57AA-4581-BF2A-6DD84BD1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E4B03C-F144-4F7C-9CBF-30B7A6A3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0ECE0D-02B2-4DBA-8AEA-75C67469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6F8FE-FBA1-4F6B-A673-20190425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2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7F37AD-C529-480E-8625-EC27E4A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08A7EE-9ED6-4A94-ACFD-8AD2B60B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4F7413-34A4-45E8-BA11-EE9F9C1F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8BD7A-AF66-471C-8904-DDC84048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D8D16-71EB-48B4-9AF7-4850D128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79550-04E9-49B7-8AF5-B0A51D83E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61B61-AA16-4CE1-92AF-A214BB57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4615A-4882-4605-87AC-78BA3B11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464DB-15E5-44AE-BFB0-48F92A01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9EC04-0E1A-40F3-BAD8-8169F6AD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6B27C2-A240-4D0A-8C50-91675E15F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39BD9-C16C-4E3C-B0D7-041E32099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7494C-1870-4929-8C70-0B8F6F4F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8B85A-51D3-4E00-B960-6B84B346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BAA0FE-87EF-44A7-9FC4-E62E28F2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6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DFBFEB-8D41-42AD-AC04-89C6F40D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1C718-5E1C-461D-A5CD-7AC36B66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FF89C-A171-43B7-8BBA-A383466F6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334DD-470A-4932-88A3-6C69D4FCD35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21D00-B38F-4427-B4A6-00A61EFBD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EB704-E46A-4745-90E6-80FE2ECBD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3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8693ADE-0B58-4E5A-A7B6-CD15B9E05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24954"/>
              </p:ext>
            </p:extLst>
          </p:nvPr>
        </p:nvGraphicFramePr>
        <p:xfrm>
          <a:off x="4426858" y="1122437"/>
          <a:ext cx="34870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51">
                  <a:extLst>
                    <a:ext uri="{9D8B030D-6E8A-4147-A177-3AD203B41FA5}">
                      <a16:colId xmlns:a16="http://schemas.microsoft.com/office/drawing/2014/main" val="372205556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1970838402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02955815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233810783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1737063968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68366411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48706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7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73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33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56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8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04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12966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00212028-6595-4675-A5F1-35FA39DA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99261"/>
              </p:ext>
            </p:extLst>
          </p:nvPr>
        </p:nvGraphicFramePr>
        <p:xfrm>
          <a:off x="960120" y="4614545"/>
          <a:ext cx="14944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51">
                  <a:extLst>
                    <a:ext uri="{9D8B030D-6E8A-4147-A177-3AD203B41FA5}">
                      <a16:colId xmlns:a16="http://schemas.microsoft.com/office/drawing/2014/main" val="922020811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3567562499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4167704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9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5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943731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9163F8B-88DC-4FE7-8421-9F9F403D52F3}"/>
              </a:ext>
            </a:extLst>
          </p:cNvPr>
          <p:cNvCxnSpPr/>
          <p:nvPr/>
        </p:nvCxnSpPr>
        <p:spPr>
          <a:xfrm>
            <a:off x="960120" y="42563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EBE9D07-0E7B-4FD6-96D1-6E8921F59DBD}"/>
              </a:ext>
            </a:extLst>
          </p:cNvPr>
          <p:cNvCxnSpPr/>
          <p:nvPr/>
        </p:nvCxnSpPr>
        <p:spPr>
          <a:xfrm>
            <a:off x="2454573" y="42563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8D5B80D-C466-47E8-8E97-5CC35E598BAF}"/>
              </a:ext>
            </a:extLst>
          </p:cNvPr>
          <p:cNvCxnSpPr>
            <a:cxnSpLocks/>
          </p:cNvCxnSpPr>
          <p:nvPr/>
        </p:nvCxnSpPr>
        <p:spPr>
          <a:xfrm rot="5400000">
            <a:off x="753292" y="450024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821FE0-6923-47EE-B742-C4C08EAE6E15}"/>
              </a:ext>
            </a:extLst>
          </p:cNvPr>
          <p:cNvCxnSpPr>
            <a:cxnSpLocks/>
          </p:cNvCxnSpPr>
          <p:nvPr/>
        </p:nvCxnSpPr>
        <p:spPr>
          <a:xfrm rot="5400000">
            <a:off x="753292" y="561276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7AEFBEA-EBEC-4138-A7DC-4BFC68CFD3B1}"/>
              </a:ext>
            </a:extLst>
          </p:cNvPr>
          <p:cNvCxnSpPr/>
          <p:nvPr/>
        </p:nvCxnSpPr>
        <p:spPr>
          <a:xfrm>
            <a:off x="960120" y="4366260"/>
            <a:ext cx="14944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18342AD-24A5-4DE1-80DA-B966850D5F3B}"/>
              </a:ext>
            </a:extLst>
          </p:cNvPr>
          <p:cNvCxnSpPr>
            <a:cxnSpLocks/>
          </p:cNvCxnSpPr>
          <p:nvPr/>
        </p:nvCxnSpPr>
        <p:spPr>
          <a:xfrm>
            <a:off x="753292" y="4614545"/>
            <a:ext cx="0" cy="1112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B202A8-2E67-478D-AB3D-6732ED4A4B89}"/>
              </a:ext>
            </a:extLst>
          </p:cNvPr>
          <p:cNvSpPr txBox="1"/>
          <p:nvPr/>
        </p:nvSpPr>
        <p:spPr>
          <a:xfrm>
            <a:off x="1518031" y="407164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141ADA8-00F8-47F4-A35E-2E5432726CD3}"/>
              </a:ext>
            </a:extLst>
          </p:cNvPr>
          <p:cNvSpPr txBox="1"/>
          <p:nvPr/>
        </p:nvSpPr>
        <p:spPr>
          <a:xfrm>
            <a:off x="410244" y="49861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8E035AF-1961-4B84-9E6B-3775AE3D9CC8}"/>
              </a:ext>
            </a:extLst>
          </p:cNvPr>
          <p:cNvCxnSpPr/>
          <p:nvPr/>
        </p:nvCxnSpPr>
        <p:spPr>
          <a:xfrm>
            <a:off x="4427220" y="37991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A3A1E46-B6A0-436C-BA4D-F2227BB0B5FB}"/>
              </a:ext>
            </a:extLst>
          </p:cNvPr>
          <p:cNvCxnSpPr/>
          <p:nvPr/>
        </p:nvCxnSpPr>
        <p:spPr>
          <a:xfrm>
            <a:off x="7906295" y="382197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6BFDB1F-7EEB-4E02-ADD2-819CB6ECD775}"/>
              </a:ext>
            </a:extLst>
          </p:cNvPr>
          <p:cNvCxnSpPr>
            <a:cxnSpLocks/>
          </p:cNvCxnSpPr>
          <p:nvPr/>
        </p:nvCxnSpPr>
        <p:spPr>
          <a:xfrm>
            <a:off x="4427220" y="3909060"/>
            <a:ext cx="348669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512E46A-2268-4128-9C34-5B099795FF08}"/>
              </a:ext>
            </a:extLst>
          </p:cNvPr>
          <p:cNvSpPr txBox="1"/>
          <p:nvPr/>
        </p:nvSpPr>
        <p:spPr>
          <a:xfrm>
            <a:off x="5993473" y="384304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FCDB871-C135-4FE6-AEE7-7939A158940F}"/>
              </a:ext>
            </a:extLst>
          </p:cNvPr>
          <p:cNvCxnSpPr/>
          <p:nvPr/>
        </p:nvCxnSpPr>
        <p:spPr>
          <a:xfrm flipV="1">
            <a:off x="6166758" y="701040"/>
            <a:ext cx="721722" cy="1363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CE0E6E0-9CE2-44B0-A5BC-27A8E4402E87}"/>
              </a:ext>
            </a:extLst>
          </p:cNvPr>
          <p:cNvCxnSpPr>
            <a:cxnSpLocks/>
          </p:cNvCxnSpPr>
          <p:nvPr/>
        </p:nvCxnSpPr>
        <p:spPr>
          <a:xfrm flipH="1">
            <a:off x="6888480" y="701040"/>
            <a:ext cx="740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FE12450-CF69-4168-BB72-D95318CAE94F}"/>
                  </a:ext>
                </a:extLst>
              </p:cNvPr>
              <p:cNvSpPr txBox="1"/>
              <p:nvPr/>
            </p:nvSpPr>
            <p:spPr>
              <a:xfrm>
                <a:off x="6778639" y="291429"/>
                <a:ext cx="960456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子图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FE12450-CF69-4168-BB72-D95318CAE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39" y="291429"/>
                <a:ext cx="960456" cy="394852"/>
              </a:xfrm>
              <a:prstGeom prst="rect">
                <a:avLst/>
              </a:prstGeom>
              <a:blipFill>
                <a:blip r:embed="rId2"/>
                <a:stretch>
                  <a:fillRect l="-5696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C6F8D89-202D-4247-A37E-D3954345C25B}"/>
              </a:ext>
            </a:extLst>
          </p:cNvPr>
          <p:cNvCxnSpPr>
            <a:cxnSpLocks/>
          </p:cNvCxnSpPr>
          <p:nvPr/>
        </p:nvCxnSpPr>
        <p:spPr>
          <a:xfrm rot="5400000">
            <a:off x="8112760" y="102108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B58AC2D-E165-4C44-A2BF-D55CDBE49E9E}"/>
              </a:ext>
            </a:extLst>
          </p:cNvPr>
          <p:cNvCxnSpPr>
            <a:cxnSpLocks/>
          </p:cNvCxnSpPr>
          <p:nvPr/>
        </p:nvCxnSpPr>
        <p:spPr>
          <a:xfrm rot="5400000">
            <a:off x="8112760" y="3604017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0B7579A-2089-41CC-9393-637E021BBF93}"/>
              </a:ext>
            </a:extLst>
          </p:cNvPr>
          <p:cNvCxnSpPr>
            <a:cxnSpLocks/>
          </p:cNvCxnSpPr>
          <p:nvPr/>
        </p:nvCxnSpPr>
        <p:spPr>
          <a:xfrm>
            <a:off x="8112760" y="1135380"/>
            <a:ext cx="0" cy="2582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03A48E8-B876-4C3A-AC59-D6EC556FE39B}"/>
              </a:ext>
            </a:extLst>
          </p:cNvPr>
          <p:cNvSpPr txBox="1"/>
          <p:nvPr/>
        </p:nvSpPr>
        <p:spPr>
          <a:xfrm>
            <a:off x="8071408" y="224218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C53F86B-D2E5-447A-9B25-3A1281D0F1FF}"/>
              </a:ext>
            </a:extLst>
          </p:cNvPr>
          <p:cNvCxnSpPr/>
          <p:nvPr/>
        </p:nvCxnSpPr>
        <p:spPr>
          <a:xfrm>
            <a:off x="4410127" y="75671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7C2B8BE-5E97-41C3-B58B-77E84E71ED5F}"/>
              </a:ext>
            </a:extLst>
          </p:cNvPr>
          <p:cNvCxnSpPr/>
          <p:nvPr/>
        </p:nvCxnSpPr>
        <p:spPr>
          <a:xfrm>
            <a:off x="5904580" y="75671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8CAC071-5124-417B-BD12-4F68FA1A1911}"/>
              </a:ext>
            </a:extLst>
          </p:cNvPr>
          <p:cNvCxnSpPr/>
          <p:nvPr/>
        </p:nvCxnSpPr>
        <p:spPr>
          <a:xfrm>
            <a:off x="4410127" y="866665"/>
            <a:ext cx="14944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7EB6F73-4754-43BF-B824-FEE5EFA3D09F}"/>
              </a:ext>
            </a:extLst>
          </p:cNvPr>
          <p:cNvSpPr txBox="1"/>
          <p:nvPr/>
        </p:nvSpPr>
        <p:spPr>
          <a:xfrm>
            <a:off x="4968038" y="57205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E12049C-93CD-425F-9BA8-05DA0293E3B0}"/>
              </a:ext>
            </a:extLst>
          </p:cNvPr>
          <p:cNvCxnSpPr>
            <a:cxnSpLocks/>
          </p:cNvCxnSpPr>
          <p:nvPr/>
        </p:nvCxnSpPr>
        <p:spPr>
          <a:xfrm rot="5400000">
            <a:off x="4156907" y="102108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22B3303-BA30-4869-ADD1-A6A07B89F954}"/>
              </a:ext>
            </a:extLst>
          </p:cNvPr>
          <p:cNvCxnSpPr>
            <a:cxnSpLocks/>
          </p:cNvCxnSpPr>
          <p:nvPr/>
        </p:nvCxnSpPr>
        <p:spPr>
          <a:xfrm rot="5400000">
            <a:off x="4160914" y="176200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2BBFC17-A216-4209-8BD1-4463F0686328}"/>
              </a:ext>
            </a:extLst>
          </p:cNvPr>
          <p:cNvCxnSpPr>
            <a:cxnSpLocks/>
          </p:cNvCxnSpPr>
          <p:nvPr/>
        </p:nvCxnSpPr>
        <p:spPr>
          <a:xfrm>
            <a:off x="4156907" y="1135380"/>
            <a:ext cx="0" cy="7409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48CC32D-831C-4B9C-B7A2-1C69D9099241}"/>
              </a:ext>
            </a:extLst>
          </p:cNvPr>
          <p:cNvSpPr txBox="1"/>
          <p:nvPr/>
        </p:nvSpPr>
        <p:spPr>
          <a:xfrm>
            <a:off x="3934546" y="132230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2F1949D-B640-487C-A364-C3BB885F6238}"/>
              </a:ext>
            </a:extLst>
          </p:cNvPr>
          <p:cNvSpPr/>
          <p:nvPr/>
        </p:nvSpPr>
        <p:spPr>
          <a:xfrm>
            <a:off x="4655125" y="1322309"/>
            <a:ext cx="2056951" cy="1507045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823CB8-39B2-4F11-8753-A9B4A5DEAC8E}"/>
              </a:ext>
            </a:extLst>
          </p:cNvPr>
          <p:cNvSpPr/>
          <p:nvPr/>
        </p:nvSpPr>
        <p:spPr>
          <a:xfrm>
            <a:off x="2826327" y="1729047"/>
            <a:ext cx="4297680" cy="2984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B125D7-8D8B-4629-AD7F-0FE95AB40B30}"/>
                  </a:ext>
                </a:extLst>
              </p:cNvPr>
              <p:cNvSpPr/>
              <p:nvPr/>
            </p:nvSpPr>
            <p:spPr>
              <a:xfrm>
                <a:off x="4438997" y="2826327"/>
                <a:ext cx="1399309" cy="9975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B125D7-8D8B-4629-AD7F-0FE95AB40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97" y="2826327"/>
                <a:ext cx="1399309" cy="9975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6E34464-E7EB-47FC-9457-B9B416316EE3}"/>
              </a:ext>
            </a:extLst>
          </p:cNvPr>
          <p:cNvCxnSpPr>
            <a:cxnSpLocks/>
          </p:cNvCxnSpPr>
          <p:nvPr/>
        </p:nvCxnSpPr>
        <p:spPr>
          <a:xfrm flipV="1">
            <a:off x="4438997" y="1729047"/>
            <a:ext cx="0" cy="109728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D46EECC-5678-4AF9-BD77-347406553D8C}"/>
              </a:ext>
            </a:extLst>
          </p:cNvPr>
          <p:cNvCxnSpPr>
            <a:cxnSpLocks/>
          </p:cNvCxnSpPr>
          <p:nvPr/>
        </p:nvCxnSpPr>
        <p:spPr>
          <a:xfrm flipH="1">
            <a:off x="2826326" y="2826327"/>
            <a:ext cx="1612671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F76294-1930-4D6F-9EEA-DCC11E595666}"/>
              </a:ext>
            </a:extLst>
          </p:cNvPr>
          <p:cNvCxnSpPr>
            <a:cxnSpLocks/>
          </p:cNvCxnSpPr>
          <p:nvPr/>
        </p:nvCxnSpPr>
        <p:spPr>
          <a:xfrm flipH="1" flipV="1">
            <a:off x="5838306" y="1729047"/>
            <a:ext cx="1" cy="109728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A20CBAD-1A73-4885-9AA0-8A61DEB5F7E4}"/>
              </a:ext>
            </a:extLst>
          </p:cNvPr>
          <p:cNvCxnSpPr>
            <a:cxnSpLocks/>
          </p:cNvCxnSpPr>
          <p:nvPr/>
        </p:nvCxnSpPr>
        <p:spPr>
          <a:xfrm flipH="1" flipV="1">
            <a:off x="2826325" y="3823854"/>
            <a:ext cx="1612672" cy="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6A7FED5-390C-413A-B102-FED6ECB8663B}"/>
              </a:ext>
            </a:extLst>
          </p:cNvPr>
          <p:cNvSpPr txBox="1"/>
          <p:nvPr/>
        </p:nvSpPr>
        <p:spPr>
          <a:xfrm>
            <a:off x="3859991" y="245797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(x, y)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265157C-C25A-4EDA-B2BE-3F53F6ED7727}"/>
              </a:ext>
            </a:extLst>
          </p:cNvPr>
          <p:cNvSpPr txBox="1"/>
          <p:nvPr/>
        </p:nvSpPr>
        <p:spPr>
          <a:xfrm>
            <a:off x="5820284" y="2451697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x+w</a:t>
            </a:r>
            <a:r>
              <a:rPr lang="en-US" altLang="zh-CN" dirty="0"/>
              <a:t>, y)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2FCEFD-65ED-4FEC-BA7C-BA06D15BBA19}"/>
              </a:ext>
            </a:extLst>
          </p:cNvPr>
          <p:cNvSpPr txBox="1"/>
          <p:nvPr/>
        </p:nvSpPr>
        <p:spPr>
          <a:xfrm>
            <a:off x="3803671" y="376861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(x, </a:t>
            </a:r>
            <a:r>
              <a:rPr lang="en-US" altLang="zh-CN" dirty="0" err="1"/>
              <a:t>y+h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41AF65-EB73-48A1-ABFA-233392E36517}"/>
              </a:ext>
            </a:extLst>
          </p:cNvPr>
          <p:cNvSpPr txBox="1"/>
          <p:nvPr/>
        </p:nvSpPr>
        <p:spPr>
          <a:xfrm>
            <a:off x="5588071" y="380522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x+w</a:t>
            </a:r>
            <a:r>
              <a:rPr lang="en-US" altLang="zh-CN" dirty="0"/>
              <a:t>, </a:t>
            </a:r>
            <a:r>
              <a:rPr lang="en-US" altLang="zh-CN" dirty="0" err="1"/>
              <a:t>y+h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91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7D4F67-EB9C-40D1-8B15-4853CD5FA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43707"/>
              </p:ext>
            </p:extLst>
          </p:nvPr>
        </p:nvGraphicFramePr>
        <p:xfrm>
          <a:off x="4754880" y="1380066"/>
          <a:ext cx="31648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384862699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872123012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616454657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28283343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898225958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767774934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5949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2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64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0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77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86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4810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5FEB3A0-8E96-47BC-8978-CD7786ED3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19608"/>
              </p:ext>
            </p:extLst>
          </p:nvPr>
        </p:nvGraphicFramePr>
        <p:xfrm>
          <a:off x="4003040" y="1380066"/>
          <a:ext cx="3962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913016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31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33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78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28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10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09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9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70296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9F3491B-F9BC-4E7E-9FE1-B7E71F6D5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5103"/>
              </p:ext>
            </p:extLst>
          </p:nvPr>
        </p:nvGraphicFramePr>
        <p:xfrm>
          <a:off x="4754880" y="4600786"/>
          <a:ext cx="316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314146949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024219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71982383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9269238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199677583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501736998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157826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0647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EC6496-CD1F-4B69-B9CE-0BBE28E2382B}"/>
                  </a:ext>
                </a:extLst>
              </p:cNvPr>
              <p:cNvSpPr txBox="1"/>
              <p:nvPr/>
            </p:nvSpPr>
            <p:spPr>
              <a:xfrm>
                <a:off x="3647440" y="941400"/>
                <a:ext cx="1269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X</a:t>
                </a:r>
                <a:r>
                  <a:rPr lang="zh-CN" altLang="en-US" dirty="0"/>
                  <a:t>轴投影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EC6496-CD1F-4B69-B9CE-0BBE28E23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40" y="941400"/>
                <a:ext cx="1269643" cy="369332"/>
              </a:xfrm>
              <a:prstGeom prst="rect">
                <a:avLst/>
              </a:prstGeom>
              <a:blipFill>
                <a:blip r:embed="rId2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BA6DF9-9BEB-4264-A881-AAF5884CF5FD}"/>
                  </a:ext>
                </a:extLst>
              </p:cNvPr>
              <p:cNvSpPr txBox="1"/>
              <p:nvPr/>
            </p:nvSpPr>
            <p:spPr>
              <a:xfrm>
                <a:off x="8016240" y="4602294"/>
                <a:ext cx="1265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r>
                  <a:rPr lang="zh-CN" altLang="en-US" dirty="0"/>
                  <a:t>轴投影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BA6DF9-9BEB-4264-A881-AAF5884CF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240" y="4602294"/>
                <a:ext cx="1265539" cy="369332"/>
              </a:xfrm>
              <a:prstGeom prst="rect">
                <a:avLst/>
              </a:prstGeom>
              <a:blipFill>
                <a:blip r:embed="rId3"/>
                <a:stretch>
                  <a:fillRect l="-384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90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0E7FBB7-2433-4DC1-8861-336347DB2217}"/>
                  </a:ext>
                </a:extLst>
              </p:cNvPr>
              <p:cNvSpPr/>
              <p:nvPr/>
            </p:nvSpPr>
            <p:spPr>
              <a:xfrm>
                <a:off x="2499360" y="92456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0E7FBB7-2433-4DC1-8861-336347DB2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0" y="924560"/>
                <a:ext cx="1280160" cy="680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72994-98FE-4508-B500-D0E42E915B52}"/>
                  </a:ext>
                </a:extLst>
              </p:cNvPr>
              <p:cNvSpPr/>
              <p:nvPr/>
            </p:nvSpPr>
            <p:spPr>
              <a:xfrm>
                <a:off x="2499360" y="342900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72994-98FE-4508-B500-D0E42E915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0" y="3429000"/>
                <a:ext cx="1280160" cy="680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E8DE9A8-944C-478E-8676-804DD2A1FE7F}"/>
                  </a:ext>
                </a:extLst>
              </p:cNvPr>
              <p:cNvSpPr/>
              <p:nvPr/>
            </p:nvSpPr>
            <p:spPr>
              <a:xfrm>
                <a:off x="8067040" y="92456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E8DE9A8-944C-478E-8676-804DD2A1F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40" y="924560"/>
                <a:ext cx="1280160" cy="680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547AA3-ED36-4B05-9D0D-B4903D8FC06D}"/>
                  </a:ext>
                </a:extLst>
              </p:cNvPr>
              <p:cNvSpPr/>
              <p:nvPr/>
            </p:nvSpPr>
            <p:spPr>
              <a:xfrm>
                <a:off x="8067040" y="342900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547AA3-ED36-4B05-9D0D-B4903D8FC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40" y="3429000"/>
                <a:ext cx="1280160" cy="68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455BAE8-9D26-4053-AFE0-ED6F40AD92EA}"/>
                  </a:ext>
                </a:extLst>
              </p:cNvPr>
              <p:cNvSpPr/>
              <p:nvPr/>
            </p:nvSpPr>
            <p:spPr>
              <a:xfrm>
                <a:off x="4099561" y="217424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455BAE8-9D26-4053-AFE0-ED6F40AD9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61" y="2174240"/>
                <a:ext cx="1280160" cy="68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8035857-9F20-4887-87FA-0949ADEFEC59}"/>
                  </a:ext>
                </a:extLst>
              </p:cNvPr>
              <p:cNvSpPr/>
              <p:nvPr/>
            </p:nvSpPr>
            <p:spPr>
              <a:xfrm>
                <a:off x="6466840" y="217424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8035857-9F20-4887-87FA-0949ADEFE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840" y="2174240"/>
                <a:ext cx="1280160" cy="680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B8A7AC-4A51-4CE3-A65B-81B6058AD2B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779520" y="1264920"/>
            <a:ext cx="4287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077417E-ECF9-48B9-96A8-32CC84423136}"/>
              </a:ext>
            </a:extLst>
          </p:cNvPr>
          <p:cNvCxnSpPr>
            <a:cxnSpLocks/>
          </p:cNvCxnSpPr>
          <p:nvPr/>
        </p:nvCxnSpPr>
        <p:spPr>
          <a:xfrm>
            <a:off x="3779520" y="3764280"/>
            <a:ext cx="4287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069BAE-E63E-4027-96F9-C9B98B00E2A2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5379721" y="2514600"/>
            <a:ext cx="10871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D0E8F30-2F0E-4712-847E-D496C8B772A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139440" y="1605280"/>
            <a:ext cx="0" cy="1823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E8BC03A-1B90-4C71-AC06-7B47666C194F}"/>
              </a:ext>
            </a:extLst>
          </p:cNvPr>
          <p:cNvCxnSpPr>
            <a:cxnSpLocks/>
          </p:cNvCxnSpPr>
          <p:nvPr/>
        </p:nvCxnSpPr>
        <p:spPr>
          <a:xfrm>
            <a:off x="8707120" y="1605280"/>
            <a:ext cx="0" cy="1823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A08DBEB-9313-4E20-81C7-12F8C998D6B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139440" y="2514600"/>
            <a:ext cx="9601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261A47D-99F9-4702-8A4B-FE7AF8B17369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7747000" y="2514600"/>
            <a:ext cx="9601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F8B4AF2-131B-4175-AE36-30A17C2EAF9D}"/>
              </a:ext>
            </a:extLst>
          </p:cNvPr>
          <p:cNvSpPr txBox="1"/>
          <p:nvPr/>
        </p:nvSpPr>
        <p:spPr>
          <a:xfrm>
            <a:off x="3296334" y="21121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卷积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18E97F4-930C-4E8C-9169-BB08178C1F45}"/>
              </a:ext>
            </a:extLst>
          </p:cNvPr>
          <p:cNvSpPr txBox="1"/>
          <p:nvPr/>
        </p:nvSpPr>
        <p:spPr>
          <a:xfrm>
            <a:off x="5440681" y="37693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FFT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56ACD2-085C-491A-8E90-79FB44473E0D}"/>
              </a:ext>
            </a:extLst>
          </p:cNvPr>
          <p:cNvSpPr txBox="1"/>
          <p:nvPr/>
        </p:nvSpPr>
        <p:spPr>
          <a:xfrm>
            <a:off x="5408786" y="266521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IFFT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58E8138-AECB-4CD7-9BDA-7D238D67757D}"/>
              </a:ext>
            </a:extLst>
          </p:cNvPr>
          <p:cNvSpPr txBox="1"/>
          <p:nvPr/>
        </p:nvSpPr>
        <p:spPr>
          <a:xfrm>
            <a:off x="5437639" y="9245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FFT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611B313-4087-4883-AD5C-E13A1F05DCBB}"/>
              </a:ext>
            </a:extLst>
          </p:cNvPr>
          <p:cNvSpPr txBox="1"/>
          <p:nvPr/>
        </p:nvSpPr>
        <p:spPr>
          <a:xfrm>
            <a:off x="7903894" y="2147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乘积</a:t>
            </a:r>
          </a:p>
        </p:txBody>
      </p:sp>
    </p:spTree>
    <p:extLst>
      <p:ext uri="{BB962C8B-B14F-4D97-AF65-F5344CB8AC3E}">
        <p14:creationId xmlns:p14="http://schemas.microsoft.com/office/powerpoint/2010/main" val="274053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E54A046F-BC11-439C-97D4-96228F03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266" y="259711"/>
            <a:ext cx="1711369" cy="13564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232D51AA-0B12-4751-9FD4-418E63AA7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435" y="292390"/>
            <a:ext cx="1783235" cy="13237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82950AA-EA59-44CC-A5AB-BDB4A048A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01" y="548640"/>
            <a:ext cx="1836579" cy="1086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05ACFA06-8084-4C79-9108-E4FABC373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864" y="371470"/>
            <a:ext cx="1745131" cy="12069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6B39BCC-4C54-4676-BD2E-CC6C3AE030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30" y="474185"/>
            <a:ext cx="1527832" cy="11353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60C07CD1-A624-427A-9172-9F417ABBF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84" y="-132719"/>
            <a:ext cx="1208271" cy="165769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A87E01FB-11C1-4778-AA6F-5FBDF7893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20" y="240666"/>
            <a:ext cx="2357081" cy="12843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ED9E326F-00A6-4206-9CF0-552162E992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0" y="229460"/>
            <a:ext cx="1783235" cy="12955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547AC4AB-03B2-4102-9F35-FCD40528B0B3}"/>
              </a:ext>
            </a:extLst>
          </p:cNvPr>
          <p:cNvSpPr txBox="1"/>
          <p:nvPr/>
        </p:nvSpPr>
        <p:spPr>
          <a:xfrm>
            <a:off x="1581776" y="1635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ED55CAB-0BBB-4F0D-B85B-3B59672ADD0A}"/>
              </a:ext>
            </a:extLst>
          </p:cNvPr>
          <p:cNvSpPr txBox="1"/>
          <p:nvPr/>
        </p:nvSpPr>
        <p:spPr>
          <a:xfrm>
            <a:off x="3768024" y="15971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F5A052B-6A82-426F-873D-56D4E6A571F6}"/>
              </a:ext>
            </a:extLst>
          </p:cNvPr>
          <p:cNvSpPr txBox="1"/>
          <p:nvPr/>
        </p:nvSpPr>
        <p:spPr>
          <a:xfrm>
            <a:off x="5976218" y="15971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82BFD46-40A4-4E90-A64A-410B2253532A}"/>
              </a:ext>
            </a:extLst>
          </p:cNvPr>
          <p:cNvSpPr txBox="1"/>
          <p:nvPr/>
        </p:nvSpPr>
        <p:spPr>
          <a:xfrm>
            <a:off x="7843329" y="15971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6C2064C-2DDD-4553-B9AE-8B8F8C4AA4E1}"/>
              </a:ext>
            </a:extLst>
          </p:cNvPr>
          <p:cNvSpPr txBox="1"/>
          <p:nvPr/>
        </p:nvSpPr>
        <p:spPr>
          <a:xfrm>
            <a:off x="9829540" y="163524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9F2201-F679-45D4-BEB3-EF77B8A22008}"/>
              </a:ext>
            </a:extLst>
          </p:cNvPr>
          <p:cNvSpPr txBox="1"/>
          <p:nvPr/>
        </p:nvSpPr>
        <p:spPr>
          <a:xfrm>
            <a:off x="11907197" y="1597137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9A12F97-7469-4421-948A-7EA28C5C6C7E}"/>
              </a:ext>
            </a:extLst>
          </p:cNvPr>
          <p:cNvSpPr txBox="1"/>
          <p:nvPr/>
        </p:nvSpPr>
        <p:spPr>
          <a:xfrm>
            <a:off x="13977235" y="15971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648A5DA-A5EF-46DC-A165-11698899AC39}"/>
              </a:ext>
            </a:extLst>
          </p:cNvPr>
          <p:cNvSpPr txBox="1"/>
          <p:nvPr/>
        </p:nvSpPr>
        <p:spPr>
          <a:xfrm>
            <a:off x="16134909" y="16352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74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7AAA6D-B5E0-4404-92A0-C906B6863CF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899478" y="281804"/>
            <a:ext cx="2520000" cy="21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044AC4-2F06-4619-89B2-71234B533FB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05" y="281804"/>
            <a:ext cx="2520000" cy="216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15AAD8-B820-4010-8E0C-230CA6CC177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60888" y="281804"/>
            <a:ext cx="2520000" cy="21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6C4845-5967-4F30-AFE0-6CCC6274E8B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291071" y="281804"/>
            <a:ext cx="2520000" cy="216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BB3947-E488-44A5-B964-2EB9AE7D2878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021254" y="281804"/>
            <a:ext cx="2520000" cy="216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46C8979-2937-4817-8970-1439F0AB644A}"/>
              </a:ext>
            </a:extLst>
          </p:cNvPr>
          <p:cNvSpPr txBox="1"/>
          <p:nvPr/>
        </p:nvSpPr>
        <p:spPr>
          <a:xfrm>
            <a:off x="-78060" y="2441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原图像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079FAE-5725-41C0-806B-E0A89A0FE0E9}"/>
              </a:ext>
            </a:extLst>
          </p:cNvPr>
          <p:cNvSpPr txBox="1"/>
          <p:nvPr/>
        </p:nvSpPr>
        <p:spPr>
          <a:xfrm>
            <a:off x="2409083" y="244180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Roberts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56D8AB-7465-4324-9EF3-A1869B9FF65D}"/>
              </a:ext>
            </a:extLst>
          </p:cNvPr>
          <p:cNvSpPr/>
          <p:nvPr/>
        </p:nvSpPr>
        <p:spPr>
          <a:xfrm>
            <a:off x="5220403" y="2441804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Sobel</a:t>
            </a:r>
            <a:r>
              <a:rPr lang="zh-CN" altLang="en-US" dirty="0"/>
              <a:t>算子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3C7AB6-662D-4C20-849E-2B9ECE597413}"/>
              </a:ext>
            </a:extLst>
          </p:cNvPr>
          <p:cNvSpPr/>
          <p:nvPr/>
        </p:nvSpPr>
        <p:spPr>
          <a:xfrm>
            <a:off x="7885664" y="2441804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Prewitt</a:t>
            </a:r>
            <a:r>
              <a:rPr lang="zh-CN" altLang="en-US" dirty="0"/>
              <a:t>算子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370517-0416-4650-AFAD-410F63F5D157}"/>
              </a:ext>
            </a:extLst>
          </p:cNvPr>
          <p:cNvSpPr/>
          <p:nvPr/>
        </p:nvSpPr>
        <p:spPr>
          <a:xfrm>
            <a:off x="10642817" y="2437588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Canny</a:t>
            </a:r>
            <a:r>
              <a:rPr lang="zh-CN" altLang="en-US" dirty="0"/>
              <a:t>算子</a:t>
            </a:r>
          </a:p>
        </p:txBody>
      </p:sp>
    </p:spTree>
    <p:extLst>
      <p:ext uri="{BB962C8B-B14F-4D97-AF65-F5344CB8AC3E}">
        <p14:creationId xmlns:p14="http://schemas.microsoft.com/office/powerpoint/2010/main" val="125458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145</Words>
  <Application>Microsoft Office PowerPoint</Application>
  <PresentationFormat>宽屏</PresentationFormat>
  <Paragraphs>85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昕宇</dc:creator>
  <cp:lastModifiedBy>王 昕宇</cp:lastModifiedBy>
  <cp:revision>20</cp:revision>
  <dcterms:created xsi:type="dcterms:W3CDTF">2018-05-29T13:50:09Z</dcterms:created>
  <dcterms:modified xsi:type="dcterms:W3CDTF">2018-06-01T13:32:16Z</dcterms:modified>
</cp:coreProperties>
</file>