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75" d="100"/>
          <a:sy n="75" d="100"/>
        </p:scale>
        <p:origin x="76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62A0C2-8BF0-4BB6-898A-864FBFBD0B39}"/>
              </a:ext>
            </a:extLst>
          </p:cNvPr>
          <p:cNvGrpSpPr/>
          <p:nvPr/>
        </p:nvGrpSpPr>
        <p:grpSpPr>
          <a:xfrm>
            <a:off x="3238004" y="80846"/>
            <a:ext cx="4998998" cy="4655820"/>
            <a:chOff x="3238004" y="80846"/>
            <a:chExt cx="4998998" cy="46558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D3E74AD-CEF7-4489-9A45-3E3F218C93B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35321" y="80846"/>
              <a:ext cx="2034540" cy="46558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498F2EE-84CD-4EAF-B335-4205FDD3CC6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31897" y="2465604"/>
              <a:ext cx="1505105" cy="2271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B71F4B7-688B-4854-8005-1581ED55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004" y="2471056"/>
              <a:ext cx="535281" cy="2265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75D5D0-8DCC-4496-A607-3DEA4B4FC8E2}"/>
                </a:ext>
              </a:extLst>
            </p:cNvPr>
            <p:cNvSpPr/>
            <p:nvPr/>
          </p:nvSpPr>
          <p:spPr>
            <a:xfrm>
              <a:off x="4235321" y="80846"/>
              <a:ext cx="1621919" cy="239021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9672220-D9BC-42B3-897A-5E363988B7F8}"/>
              </a:ext>
            </a:extLst>
          </p:cNvPr>
          <p:cNvSpPr txBox="1"/>
          <p:nvPr/>
        </p:nvSpPr>
        <p:spPr>
          <a:xfrm>
            <a:off x="3288277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E683D0-DF8A-442D-B119-8099EC5EBD45}"/>
              </a:ext>
            </a:extLst>
          </p:cNvPr>
          <p:cNvSpPr txBox="1"/>
          <p:nvPr/>
        </p:nvSpPr>
        <p:spPr>
          <a:xfrm>
            <a:off x="4922520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EAF233-2B11-427E-B1DC-E99B6287D726}"/>
              </a:ext>
            </a:extLst>
          </p:cNvPr>
          <p:cNvSpPr txBox="1"/>
          <p:nvPr/>
        </p:nvSpPr>
        <p:spPr>
          <a:xfrm>
            <a:off x="7366251" y="47759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232EBC-698B-4F2D-ABCD-077D6E750533}"/>
              </a:ext>
            </a:extLst>
          </p:cNvPr>
          <p:cNvCxnSpPr>
            <a:cxnSpLocks/>
          </p:cNvCxnSpPr>
          <p:nvPr/>
        </p:nvCxnSpPr>
        <p:spPr>
          <a:xfrm rot="5400000">
            <a:off x="2957745" y="235675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D0B48E-BFF0-4AC2-A25A-6E6D8A2AB36F}"/>
              </a:ext>
            </a:extLst>
          </p:cNvPr>
          <p:cNvCxnSpPr>
            <a:cxnSpLocks/>
          </p:cNvCxnSpPr>
          <p:nvPr/>
        </p:nvCxnSpPr>
        <p:spPr>
          <a:xfrm rot="5400000">
            <a:off x="2994219" y="46616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3B3F21-335B-4CA9-85AB-CBF438DA124D}"/>
              </a:ext>
            </a:extLst>
          </p:cNvPr>
          <p:cNvCxnSpPr>
            <a:cxnSpLocks/>
          </p:cNvCxnSpPr>
          <p:nvPr/>
        </p:nvCxnSpPr>
        <p:spPr>
          <a:xfrm>
            <a:off x="2957745" y="2471056"/>
            <a:ext cx="31004" cy="2304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C67EEF7-D1E4-4F0B-921C-F048CDDB7212}"/>
              </a:ext>
            </a:extLst>
          </p:cNvPr>
          <p:cNvSpPr txBox="1"/>
          <p:nvPr/>
        </p:nvSpPr>
        <p:spPr>
          <a:xfrm>
            <a:off x="2649253" y="35778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089DCF-8DAF-4266-9CF3-BFFB738A6BDD}"/>
              </a:ext>
            </a:extLst>
          </p:cNvPr>
          <p:cNvCxnSpPr/>
          <p:nvPr/>
        </p:nvCxnSpPr>
        <p:spPr>
          <a:xfrm>
            <a:off x="4235321" y="-2360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644909-AF76-4233-AAC3-AFD77911F275}"/>
              </a:ext>
            </a:extLst>
          </p:cNvPr>
          <p:cNvCxnSpPr/>
          <p:nvPr/>
        </p:nvCxnSpPr>
        <p:spPr>
          <a:xfrm>
            <a:off x="6269861" y="-2443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3BFD18-6FCD-42AE-81D1-ED963E9A5800}"/>
              </a:ext>
            </a:extLst>
          </p:cNvPr>
          <p:cNvCxnSpPr>
            <a:cxnSpLocks/>
          </p:cNvCxnSpPr>
          <p:nvPr/>
        </p:nvCxnSpPr>
        <p:spPr>
          <a:xfrm>
            <a:off x="4235321" y="-126092"/>
            <a:ext cx="2034540" cy="4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1651E1D-E73F-41DB-B1DB-9E8936CC0291}"/>
              </a:ext>
            </a:extLst>
          </p:cNvPr>
          <p:cNvSpPr txBox="1"/>
          <p:nvPr/>
        </p:nvSpPr>
        <p:spPr>
          <a:xfrm>
            <a:off x="5054460" y="-42901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6E252C-036F-41F8-B10A-E6C329236D0A}"/>
              </a:ext>
            </a:extLst>
          </p:cNvPr>
          <p:cNvCxnSpPr/>
          <p:nvPr/>
        </p:nvCxnSpPr>
        <p:spPr>
          <a:xfrm>
            <a:off x="3238004" y="209627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8B537A-D464-4B9E-AF8D-F7E18FD06C75}"/>
              </a:ext>
            </a:extLst>
          </p:cNvPr>
          <p:cNvCxnSpPr/>
          <p:nvPr/>
        </p:nvCxnSpPr>
        <p:spPr>
          <a:xfrm>
            <a:off x="3773285" y="208229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907F401-92A5-4EC0-B664-222ACBD566C6}"/>
              </a:ext>
            </a:extLst>
          </p:cNvPr>
          <p:cNvCxnSpPr>
            <a:cxnSpLocks/>
          </p:cNvCxnSpPr>
          <p:nvPr/>
        </p:nvCxnSpPr>
        <p:spPr>
          <a:xfrm>
            <a:off x="3238004" y="2200548"/>
            <a:ext cx="53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5164-2127-4106-882F-463B4E9A4E72}"/>
              </a:ext>
            </a:extLst>
          </p:cNvPr>
          <p:cNvSpPr txBox="1"/>
          <p:nvPr/>
        </p:nvSpPr>
        <p:spPr>
          <a:xfrm>
            <a:off x="3344136" y="18366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271F1E-DB71-4371-9BE8-9060A4A7CB12}"/>
              </a:ext>
            </a:extLst>
          </p:cNvPr>
          <p:cNvCxnSpPr>
            <a:cxnSpLocks/>
          </p:cNvCxnSpPr>
          <p:nvPr/>
        </p:nvCxnSpPr>
        <p:spPr>
          <a:xfrm rot="5400000">
            <a:off x="4025068" y="-334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2802551-4761-49B4-8BF4-F5756B43404B}"/>
              </a:ext>
            </a:extLst>
          </p:cNvPr>
          <p:cNvCxnSpPr>
            <a:cxnSpLocks/>
          </p:cNvCxnSpPr>
          <p:nvPr/>
        </p:nvCxnSpPr>
        <p:spPr>
          <a:xfrm rot="5400000">
            <a:off x="4025068" y="461661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036402E-E23A-4DCA-909E-C63C9FC2D8ED}"/>
              </a:ext>
            </a:extLst>
          </p:cNvPr>
          <p:cNvCxnSpPr>
            <a:cxnSpLocks/>
          </p:cNvCxnSpPr>
          <p:nvPr/>
        </p:nvCxnSpPr>
        <p:spPr>
          <a:xfrm>
            <a:off x="4025068" y="80846"/>
            <a:ext cx="35286" cy="4650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96098D0-8A67-4F79-A20F-169C008E0772}"/>
              </a:ext>
            </a:extLst>
          </p:cNvPr>
          <p:cNvSpPr txBox="1"/>
          <p:nvPr/>
        </p:nvSpPr>
        <p:spPr>
          <a:xfrm>
            <a:off x="3716576" y="1187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68535BF-CF51-4348-BEF6-A7ABA97CCDD9}"/>
              </a:ext>
            </a:extLst>
          </p:cNvPr>
          <p:cNvCxnSpPr>
            <a:cxnSpLocks/>
          </p:cNvCxnSpPr>
          <p:nvPr/>
        </p:nvCxnSpPr>
        <p:spPr>
          <a:xfrm rot="5400000">
            <a:off x="8481175" y="233152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21C104A-B26A-4BA4-903F-CEA8D47E1C75}"/>
              </a:ext>
            </a:extLst>
          </p:cNvPr>
          <p:cNvCxnSpPr>
            <a:cxnSpLocks/>
          </p:cNvCxnSpPr>
          <p:nvPr/>
        </p:nvCxnSpPr>
        <p:spPr>
          <a:xfrm rot="5400000">
            <a:off x="8481175" y="462770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039B21-BE4F-40BB-B07F-785BCA936A4B}"/>
              </a:ext>
            </a:extLst>
          </p:cNvPr>
          <p:cNvCxnSpPr>
            <a:cxnSpLocks/>
          </p:cNvCxnSpPr>
          <p:nvPr/>
        </p:nvCxnSpPr>
        <p:spPr>
          <a:xfrm>
            <a:off x="8473440" y="2448560"/>
            <a:ext cx="7736" cy="228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3DE82B-B39D-487D-9E11-F5E2FBF82E88}"/>
              </a:ext>
            </a:extLst>
          </p:cNvPr>
          <p:cNvSpPr txBox="1"/>
          <p:nvPr/>
        </p:nvSpPr>
        <p:spPr>
          <a:xfrm>
            <a:off x="8450906" y="34006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H-h+1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0E07930-45B5-4C6A-840D-997A926CD8A6}"/>
              </a:ext>
            </a:extLst>
          </p:cNvPr>
          <p:cNvCxnSpPr/>
          <p:nvPr/>
        </p:nvCxnSpPr>
        <p:spPr>
          <a:xfrm>
            <a:off x="6720758" y="212096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5BC2DA-25D1-4152-AB81-75AF22DF5F3D}"/>
              </a:ext>
            </a:extLst>
          </p:cNvPr>
          <p:cNvCxnSpPr/>
          <p:nvPr/>
        </p:nvCxnSpPr>
        <p:spPr>
          <a:xfrm>
            <a:off x="8232058" y="213296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1320EA-0B4A-4122-BEC3-8D40D0B34696}"/>
              </a:ext>
            </a:extLst>
          </p:cNvPr>
          <p:cNvCxnSpPr>
            <a:cxnSpLocks/>
          </p:cNvCxnSpPr>
          <p:nvPr/>
        </p:nvCxnSpPr>
        <p:spPr>
          <a:xfrm>
            <a:off x="6720758" y="2230916"/>
            <a:ext cx="1511300" cy="16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B61DA40-CF47-4574-A8E3-D636406E976C}"/>
              </a:ext>
            </a:extLst>
          </p:cNvPr>
          <p:cNvSpPr txBox="1"/>
          <p:nvPr/>
        </p:nvSpPr>
        <p:spPr>
          <a:xfrm>
            <a:off x="7009799" y="189762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W-w+1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529051-E4DE-478C-8093-B90B37DC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92017"/>
              </p:ext>
            </p:extLst>
          </p:nvPr>
        </p:nvGraphicFramePr>
        <p:xfrm>
          <a:off x="4135120" y="897466"/>
          <a:ext cx="34137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48649806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4478608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30135668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605798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41570205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7271186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449443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2112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3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143592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E157C2D7-C976-4735-879F-113F056CC7B2}"/>
              </a:ext>
            </a:extLst>
          </p:cNvPr>
          <p:cNvSpPr/>
          <p:nvPr/>
        </p:nvSpPr>
        <p:spPr>
          <a:xfrm>
            <a:off x="5750560" y="228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08B252-6414-42C7-A6AD-069F99803514}"/>
              </a:ext>
            </a:extLst>
          </p:cNvPr>
          <p:cNvSpPr/>
          <p:nvPr/>
        </p:nvSpPr>
        <p:spPr>
          <a:xfrm>
            <a:off x="5750560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892628-E82F-4F03-B832-289150A0F971}"/>
              </a:ext>
            </a:extLst>
          </p:cNvPr>
          <p:cNvSpPr/>
          <p:nvPr/>
        </p:nvSpPr>
        <p:spPr>
          <a:xfrm>
            <a:off x="6171442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F11525-4F04-4C63-B57E-59AA15FCCE58}"/>
              </a:ext>
            </a:extLst>
          </p:cNvPr>
          <p:cNvSpPr/>
          <p:nvPr/>
        </p:nvSpPr>
        <p:spPr>
          <a:xfrm>
            <a:off x="6171442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0CA3A0-CC8A-4958-BA31-2DB6420F7D5F}"/>
              </a:ext>
            </a:extLst>
          </p:cNvPr>
          <p:cNvSpPr/>
          <p:nvPr/>
        </p:nvSpPr>
        <p:spPr>
          <a:xfrm>
            <a:off x="5329678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7D3C11A-CA17-4C76-A671-26F72C857CFD}"/>
              </a:ext>
            </a:extLst>
          </p:cNvPr>
          <p:cNvSpPr/>
          <p:nvPr/>
        </p:nvSpPr>
        <p:spPr>
          <a:xfrm>
            <a:off x="5329678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9827A6-AB72-46E0-BCB4-91485CE6662D}"/>
              </a:ext>
            </a:extLst>
          </p:cNvPr>
          <p:cNvSpPr/>
          <p:nvPr/>
        </p:nvSpPr>
        <p:spPr>
          <a:xfrm>
            <a:off x="5329678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9F66C6-D2D7-445E-A57A-031F38AAB8F7}"/>
              </a:ext>
            </a:extLst>
          </p:cNvPr>
          <p:cNvSpPr/>
          <p:nvPr/>
        </p:nvSpPr>
        <p:spPr>
          <a:xfrm>
            <a:off x="5745101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011125-6589-4722-9202-A5D4D5102E16}"/>
              </a:ext>
            </a:extLst>
          </p:cNvPr>
          <p:cNvSpPr/>
          <p:nvPr/>
        </p:nvSpPr>
        <p:spPr>
          <a:xfrm>
            <a:off x="6171442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14A048-DC6F-4F91-A0E2-25D97750871C}"/>
              </a:ext>
            </a:extLst>
          </p:cNvPr>
          <p:cNvSpPr/>
          <p:nvPr/>
        </p:nvSpPr>
        <p:spPr>
          <a:xfrm>
            <a:off x="5750181" y="116992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78AB4B-0D12-49A1-8599-6785D0F4E96C}"/>
              </a:ext>
            </a:extLst>
          </p:cNvPr>
          <p:cNvSpPr/>
          <p:nvPr/>
        </p:nvSpPr>
        <p:spPr>
          <a:xfrm>
            <a:off x="660362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7B06C7-F3C3-4F2A-BF56-244A3B87B065}"/>
              </a:ext>
            </a:extLst>
          </p:cNvPr>
          <p:cNvSpPr/>
          <p:nvPr/>
        </p:nvSpPr>
        <p:spPr>
          <a:xfrm>
            <a:off x="7030341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8790DA-92B1-4249-A2EF-610BEC036B56}"/>
              </a:ext>
            </a:extLst>
          </p:cNvPr>
          <p:cNvSpPr/>
          <p:nvPr/>
        </p:nvSpPr>
        <p:spPr>
          <a:xfrm>
            <a:off x="660362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FB2A5-0319-44BB-B3F9-1BDC641CDFCA}"/>
              </a:ext>
            </a:extLst>
          </p:cNvPr>
          <p:cNvSpPr/>
          <p:nvPr/>
        </p:nvSpPr>
        <p:spPr>
          <a:xfrm>
            <a:off x="489166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1FE250-51E3-40C4-95E9-14897F800FAE}"/>
              </a:ext>
            </a:extLst>
          </p:cNvPr>
          <p:cNvSpPr/>
          <p:nvPr/>
        </p:nvSpPr>
        <p:spPr>
          <a:xfrm>
            <a:off x="4462399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51AFDC-C2DE-4D37-9FB7-5EE0EF5E2BBE}"/>
              </a:ext>
            </a:extLst>
          </p:cNvPr>
          <p:cNvSpPr/>
          <p:nvPr/>
        </p:nvSpPr>
        <p:spPr>
          <a:xfrm>
            <a:off x="489166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46E78E-0CCB-4BD2-AA8C-C6CC2D4AAD46}"/>
              </a:ext>
            </a:extLst>
          </p:cNvPr>
          <p:cNvSpPr/>
          <p:nvPr/>
        </p:nvSpPr>
        <p:spPr>
          <a:xfrm>
            <a:off x="5745101" y="3429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C2D0F4-C0DC-4731-8E79-BB47D9D9B4E0}"/>
              </a:ext>
            </a:extLst>
          </p:cNvPr>
          <p:cNvCxnSpPr/>
          <p:nvPr/>
        </p:nvCxnSpPr>
        <p:spPr>
          <a:xfrm flipV="1">
            <a:off x="6019800" y="897466"/>
            <a:ext cx="0" cy="452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CFBC3DF-9DBA-41ED-B5D6-76AFF8E83504}"/>
              </a:ext>
            </a:extLst>
          </p:cNvPr>
          <p:cNvCxnSpPr>
            <a:cxnSpLocks/>
          </p:cNvCxnSpPr>
          <p:nvPr/>
        </p:nvCxnSpPr>
        <p:spPr>
          <a:xfrm flipV="1">
            <a:off x="6693622" y="1535684"/>
            <a:ext cx="426719" cy="300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D02BFE-149C-4887-ADCF-D673D8E8B5C2}"/>
              </a:ext>
            </a:extLst>
          </p:cNvPr>
          <p:cNvCxnSpPr>
            <a:cxnSpLocks/>
          </p:cNvCxnSpPr>
          <p:nvPr/>
        </p:nvCxnSpPr>
        <p:spPr>
          <a:xfrm>
            <a:off x="566928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5D5374-03D1-4055-99E2-7A4908A6FEDB}"/>
              </a:ext>
            </a:extLst>
          </p:cNvPr>
          <p:cNvCxnSpPr>
            <a:cxnSpLocks/>
          </p:cNvCxnSpPr>
          <p:nvPr/>
        </p:nvCxnSpPr>
        <p:spPr>
          <a:xfrm>
            <a:off x="7015101" y="2575304"/>
            <a:ext cx="460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69BB59-D9EB-476D-8EE2-013FA728771C}"/>
              </a:ext>
            </a:extLst>
          </p:cNvPr>
          <p:cNvCxnSpPr>
            <a:cxnSpLocks/>
          </p:cNvCxnSpPr>
          <p:nvPr/>
        </p:nvCxnSpPr>
        <p:spPr>
          <a:xfrm>
            <a:off x="6656961" y="3290568"/>
            <a:ext cx="373380" cy="318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74FE1B-96DD-4B26-9306-E9DD13B162A2}"/>
              </a:ext>
            </a:extLst>
          </p:cNvPr>
          <p:cNvCxnSpPr>
            <a:cxnSpLocks/>
          </p:cNvCxnSpPr>
          <p:nvPr/>
        </p:nvCxnSpPr>
        <p:spPr>
          <a:xfrm flipH="1">
            <a:off x="4462399" y="2974339"/>
            <a:ext cx="421642" cy="38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FBE02C-B8A7-4499-B508-A24658DB174E}"/>
              </a:ext>
            </a:extLst>
          </p:cNvPr>
          <p:cNvCxnSpPr>
            <a:cxnSpLocks/>
          </p:cNvCxnSpPr>
          <p:nvPr/>
        </p:nvCxnSpPr>
        <p:spPr>
          <a:xfrm flipH="1">
            <a:off x="4221480" y="2230119"/>
            <a:ext cx="518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D570969-C3B8-44E3-8AC5-C80DEF7F582F}"/>
              </a:ext>
            </a:extLst>
          </p:cNvPr>
          <p:cNvCxnSpPr>
            <a:cxnSpLocks/>
          </p:cNvCxnSpPr>
          <p:nvPr/>
        </p:nvCxnSpPr>
        <p:spPr>
          <a:xfrm flipH="1" flipV="1">
            <a:off x="4739640" y="1169924"/>
            <a:ext cx="426720" cy="387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9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68CC79B-C4E9-4B88-8F4F-D0C43871E3DC}"/>
              </a:ext>
            </a:extLst>
          </p:cNvPr>
          <p:cNvSpPr txBox="1"/>
          <p:nvPr/>
        </p:nvSpPr>
        <p:spPr>
          <a:xfrm>
            <a:off x="2578760" y="500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B11AB-2893-4A5D-8798-D6FE4C494D7E}"/>
              </a:ext>
            </a:extLst>
          </p:cNvPr>
          <p:cNvSpPr txBox="1"/>
          <p:nvPr/>
        </p:nvSpPr>
        <p:spPr>
          <a:xfrm>
            <a:off x="5869014" y="25968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6E41A-E235-4B17-B86B-D86CF4CD7491}"/>
              </a:ext>
            </a:extLst>
          </p:cNvPr>
          <p:cNvSpPr txBox="1"/>
          <p:nvPr/>
        </p:nvSpPr>
        <p:spPr>
          <a:xfrm>
            <a:off x="5967590" y="5006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82B467-9A5C-4670-B465-4AC75A3E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2" y="894161"/>
            <a:ext cx="3661082" cy="39733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D9035-15B8-425D-B4B6-54C4915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97" y="556385"/>
            <a:ext cx="1846732" cy="2040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9A7882-A632-4595-933A-2AEA481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9" y="3547608"/>
            <a:ext cx="1596559" cy="142701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9D1EB05-53A3-432D-B655-126F97246D3A}"/>
              </a:ext>
            </a:extLst>
          </p:cNvPr>
          <p:cNvSpPr/>
          <p:nvPr/>
        </p:nvSpPr>
        <p:spPr>
          <a:xfrm>
            <a:off x="3366655" y="1113905"/>
            <a:ext cx="681643" cy="54032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EED37E5-D4ED-40F4-8CF1-4F5224E1AFC8}"/>
              </a:ext>
            </a:extLst>
          </p:cNvPr>
          <p:cNvSpPr/>
          <p:nvPr/>
        </p:nvSpPr>
        <p:spPr>
          <a:xfrm>
            <a:off x="4031673" y="1205346"/>
            <a:ext cx="1113906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C6B918-51EE-41E7-A2EE-7D63D2345AF0}"/>
              </a:ext>
            </a:extLst>
          </p:cNvPr>
          <p:cNvSpPr/>
          <p:nvPr/>
        </p:nvSpPr>
        <p:spPr>
          <a:xfrm>
            <a:off x="3366655" y="4214553"/>
            <a:ext cx="665018" cy="54032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81139E3-E9AA-4CD5-9504-1EBBE67A36CE}"/>
              </a:ext>
            </a:extLst>
          </p:cNvPr>
          <p:cNvSpPr/>
          <p:nvPr/>
        </p:nvSpPr>
        <p:spPr>
          <a:xfrm>
            <a:off x="3914402" y="4214553"/>
            <a:ext cx="1231178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5289974" y="1729047"/>
            <a:ext cx="0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5" y="3358342"/>
            <a:ext cx="246365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V="1">
            <a:off x="5820284" y="1729047"/>
            <a:ext cx="18023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>
            <a:off x="2826325" y="3823854"/>
            <a:ext cx="2463649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4375887" y="29470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761311" y="29890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j-1)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4501513" y="38657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5FE8F-C6FD-444B-BA6E-0BC5CC82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290"/>
              </p:ext>
            </p:extLst>
          </p:nvPr>
        </p:nvGraphicFramePr>
        <p:xfrm>
          <a:off x="726902" y="495223"/>
          <a:ext cx="2357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3342076540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867671654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02021540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60329067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6076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117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D8E371-C330-48B9-8B43-89C912BB9040}"/>
              </a:ext>
            </a:extLst>
          </p:cNvPr>
          <p:cNvSpPr/>
          <p:nvPr/>
        </p:nvSpPr>
        <p:spPr>
          <a:xfrm>
            <a:off x="891309" y="624301"/>
            <a:ext cx="1014153" cy="7980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32FF23-A19E-4B96-A0D4-6E166FF3DE77}"/>
              </a:ext>
            </a:extLst>
          </p:cNvPr>
          <p:cNvSpPr/>
          <p:nvPr/>
        </p:nvSpPr>
        <p:spPr>
          <a:xfrm>
            <a:off x="1398385" y="1023312"/>
            <a:ext cx="1444568" cy="8719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CEF46-63B9-4C56-A634-0C59EA68C04A}"/>
              </a:ext>
            </a:extLst>
          </p:cNvPr>
          <p:cNvSpPr/>
          <p:nvPr/>
        </p:nvSpPr>
        <p:spPr>
          <a:xfrm>
            <a:off x="789709" y="735636"/>
            <a:ext cx="710277" cy="14090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60310-90DD-4F6F-8AEF-738732D1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83408"/>
              </p:ext>
            </p:extLst>
          </p:nvPr>
        </p:nvGraphicFramePr>
        <p:xfrm>
          <a:off x="6251170" y="1466774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C61DC2-CBBC-49D7-9BC9-BC1FBE8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3104"/>
              </p:ext>
            </p:extLst>
          </p:nvPr>
        </p:nvGraphicFramePr>
        <p:xfrm>
          <a:off x="931020" y="3210638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F32BD42-9F12-4FAF-BC1C-BAD53E725C5C}"/>
              </a:ext>
            </a:extLst>
          </p:cNvPr>
          <p:cNvSpPr txBox="1"/>
          <p:nvPr/>
        </p:nvSpPr>
        <p:spPr>
          <a:xfrm>
            <a:off x="2646216" y="437007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Integral(i.j-1)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826B7-C7D3-472A-977B-D97CBDAF2816}"/>
              </a:ext>
            </a:extLst>
          </p:cNvPr>
          <p:cNvSpPr txBox="1"/>
          <p:nvPr/>
        </p:nvSpPr>
        <p:spPr>
          <a:xfrm>
            <a:off x="2725563" y="472567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</a:t>
            </a:r>
            <a:r>
              <a:rPr lang="en-US" altLang="zh-CN" sz="1200" dirty="0" err="1"/>
              <a:t>i.j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/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blipFill>
                <a:blip r:embed="rId2"/>
                <a:stretch>
                  <a:fillRect l="-38462" t="-81538" r="-4615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00B62-C669-4B6D-92D4-09341FBD075B}"/>
              </a:ext>
            </a:extLst>
          </p:cNvPr>
          <p:cNvCxnSpPr>
            <a:cxnSpLocks/>
          </p:cNvCxnSpPr>
          <p:nvPr/>
        </p:nvCxnSpPr>
        <p:spPr>
          <a:xfrm>
            <a:off x="2523539" y="4940713"/>
            <a:ext cx="0" cy="177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2842EF-73B1-49F5-9614-F05AFF23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991"/>
              </p:ext>
            </p:extLst>
          </p:nvPr>
        </p:nvGraphicFramePr>
        <p:xfrm>
          <a:off x="6251170" y="1088467"/>
          <a:ext cx="3117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331085761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2372274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717984132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81220188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17839943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978678879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408594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32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235D6-40A2-4AD2-B487-FBD4978A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6649"/>
              </p:ext>
            </p:extLst>
          </p:nvPr>
        </p:nvGraphicFramePr>
        <p:xfrm>
          <a:off x="5841999" y="1095934"/>
          <a:ext cx="400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8">
                  <a:extLst>
                    <a:ext uri="{9D8B030D-6E8A-4147-A177-3AD203B41FA5}">
                      <a16:colId xmlns:a16="http://schemas.microsoft.com/office/drawing/2014/main" val="184267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1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7313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1492E0-5899-45A4-8ED1-DAED6A0CF896}"/>
              </a:ext>
            </a:extLst>
          </p:cNvPr>
          <p:cNvCxnSpPr>
            <a:cxnSpLocks/>
          </p:cNvCxnSpPr>
          <p:nvPr/>
        </p:nvCxnSpPr>
        <p:spPr>
          <a:xfrm rot="5400000">
            <a:off x="5538385" y="13654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4014D2-F0DB-42D9-966A-233D6B4803C0}"/>
              </a:ext>
            </a:extLst>
          </p:cNvPr>
          <p:cNvCxnSpPr>
            <a:cxnSpLocks/>
          </p:cNvCxnSpPr>
          <p:nvPr/>
        </p:nvCxnSpPr>
        <p:spPr>
          <a:xfrm rot="5400000">
            <a:off x="5538385" y="39483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A626DA-ED33-45BE-BDDC-4F826EBA91F1}"/>
              </a:ext>
            </a:extLst>
          </p:cNvPr>
          <p:cNvCxnSpPr>
            <a:cxnSpLocks/>
          </p:cNvCxnSpPr>
          <p:nvPr/>
        </p:nvCxnSpPr>
        <p:spPr>
          <a:xfrm>
            <a:off x="5538385" y="1479717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06D8-CACD-4F8E-AD62-BEFE302092F4}"/>
              </a:ext>
            </a:extLst>
          </p:cNvPr>
          <p:cNvSpPr txBox="1"/>
          <p:nvPr/>
        </p:nvSpPr>
        <p:spPr>
          <a:xfrm>
            <a:off x="5229893" y="25865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F9D3B9-35D7-4FCF-8083-49B1FE52C741}"/>
              </a:ext>
            </a:extLst>
          </p:cNvPr>
          <p:cNvCxnSpPr/>
          <p:nvPr/>
        </p:nvCxnSpPr>
        <p:spPr>
          <a:xfrm>
            <a:off x="6242857" y="79012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B5C15B-82E8-4EF9-BEC3-18D54715A8E3}"/>
              </a:ext>
            </a:extLst>
          </p:cNvPr>
          <p:cNvCxnSpPr/>
          <p:nvPr/>
        </p:nvCxnSpPr>
        <p:spPr>
          <a:xfrm>
            <a:off x="9364486" y="78181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11D7E4-4B07-42D7-9B77-DF8F28AACD11}"/>
              </a:ext>
            </a:extLst>
          </p:cNvPr>
          <p:cNvCxnSpPr>
            <a:cxnSpLocks/>
          </p:cNvCxnSpPr>
          <p:nvPr/>
        </p:nvCxnSpPr>
        <p:spPr>
          <a:xfrm>
            <a:off x="6242857" y="900068"/>
            <a:ext cx="31216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758-BADB-48BA-8CE8-820F1356EECA}"/>
              </a:ext>
            </a:extLst>
          </p:cNvPr>
          <p:cNvSpPr txBox="1"/>
          <p:nvPr/>
        </p:nvSpPr>
        <p:spPr>
          <a:xfrm>
            <a:off x="7605541" y="5509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CBA63-6236-45F7-913F-06F1A467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0988"/>
              </p:ext>
            </p:extLst>
          </p:nvPr>
        </p:nvGraphicFramePr>
        <p:xfrm>
          <a:off x="3220719" y="964276"/>
          <a:ext cx="4476865" cy="3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73">
                  <a:extLst>
                    <a:ext uri="{9D8B030D-6E8A-4147-A177-3AD203B41FA5}">
                      <a16:colId xmlns:a16="http://schemas.microsoft.com/office/drawing/2014/main" val="238951372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37404997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7937580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5602153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4006459218"/>
                    </a:ext>
                  </a:extLst>
                </a:gridCol>
              </a:tblGrid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7518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3127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3265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49741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229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EAFEF2C-DC55-4A89-B14B-DB5975722DAF}"/>
              </a:ext>
            </a:extLst>
          </p:cNvPr>
          <p:cNvSpPr/>
          <p:nvPr/>
        </p:nvSpPr>
        <p:spPr>
          <a:xfrm>
            <a:off x="751758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8D5932-3BC5-4D46-A806-0E0F4DCFBD9F}"/>
              </a:ext>
            </a:extLst>
          </p:cNvPr>
          <p:cNvSpPr/>
          <p:nvPr/>
        </p:nvSpPr>
        <p:spPr>
          <a:xfrm>
            <a:off x="6626262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8B9E27-A06B-4821-997E-293FAD41A125}"/>
              </a:ext>
            </a:extLst>
          </p:cNvPr>
          <p:cNvSpPr/>
          <p:nvPr/>
        </p:nvSpPr>
        <p:spPr>
          <a:xfrm>
            <a:off x="572884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40F085-4D3C-4AD2-A09C-11EF89A521E9}"/>
              </a:ext>
            </a:extLst>
          </p:cNvPr>
          <p:cNvSpPr/>
          <p:nvPr/>
        </p:nvSpPr>
        <p:spPr>
          <a:xfrm>
            <a:off x="4825330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96665-2EEF-4EC4-B64E-C97C43CC26E2}"/>
              </a:ext>
            </a:extLst>
          </p:cNvPr>
          <p:cNvSpPr/>
          <p:nvPr/>
        </p:nvSpPr>
        <p:spPr>
          <a:xfrm>
            <a:off x="3934008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0B6468-81FD-4821-81DE-AD9900E53CFD}"/>
              </a:ext>
            </a:extLst>
          </p:cNvPr>
          <p:cNvSpPr/>
          <p:nvPr/>
        </p:nvSpPr>
        <p:spPr>
          <a:xfrm>
            <a:off x="751758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D41EF6-AEB1-43E1-9E01-A370C0C6FB4E}"/>
              </a:ext>
            </a:extLst>
          </p:cNvPr>
          <p:cNvSpPr/>
          <p:nvPr/>
        </p:nvSpPr>
        <p:spPr>
          <a:xfrm>
            <a:off x="6626262" y="359469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4B95A4-D266-410F-B77B-4AEE6B425553}"/>
              </a:ext>
            </a:extLst>
          </p:cNvPr>
          <p:cNvSpPr/>
          <p:nvPr/>
        </p:nvSpPr>
        <p:spPr>
          <a:xfrm>
            <a:off x="572884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CDAD9-583E-4EDE-BAF7-C4E536374AB5}"/>
              </a:ext>
            </a:extLst>
          </p:cNvPr>
          <p:cNvSpPr/>
          <p:nvPr/>
        </p:nvSpPr>
        <p:spPr>
          <a:xfrm>
            <a:off x="4825330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70869F9-8AFD-4A12-BDFF-41E3CD237AC1}"/>
              </a:ext>
            </a:extLst>
          </p:cNvPr>
          <p:cNvSpPr/>
          <p:nvPr/>
        </p:nvSpPr>
        <p:spPr>
          <a:xfrm>
            <a:off x="7517584" y="28994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D4629-0FEA-4883-9382-FD2BB3373A2F}"/>
              </a:ext>
            </a:extLst>
          </p:cNvPr>
          <p:cNvSpPr txBox="1"/>
          <p:nvPr/>
        </p:nvSpPr>
        <p:spPr>
          <a:xfrm>
            <a:off x="7483423" y="28994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455CB9-4BDA-4754-9AA2-633D228B6881}"/>
              </a:ext>
            </a:extLst>
          </p:cNvPr>
          <p:cNvSpPr/>
          <p:nvPr/>
        </p:nvSpPr>
        <p:spPr>
          <a:xfrm>
            <a:off x="6621718" y="28856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258DD-4F29-4BA0-B9E3-6BF28A20A55F}"/>
              </a:ext>
            </a:extLst>
          </p:cNvPr>
          <p:cNvSpPr txBox="1"/>
          <p:nvPr/>
        </p:nvSpPr>
        <p:spPr>
          <a:xfrm>
            <a:off x="6587557" y="288565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82CA4B-4E81-4257-9B81-62926C9C0CAB}"/>
              </a:ext>
            </a:extLst>
          </p:cNvPr>
          <p:cNvSpPr/>
          <p:nvPr/>
        </p:nvSpPr>
        <p:spPr>
          <a:xfrm>
            <a:off x="5734755" y="28944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6D9BB-0DF9-4927-B50B-B619CEF00929}"/>
              </a:ext>
            </a:extLst>
          </p:cNvPr>
          <p:cNvSpPr txBox="1"/>
          <p:nvPr/>
        </p:nvSpPr>
        <p:spPr>
          <a:xfrm>
            <a:off x="5700594" y="289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A8D338-A56F-4F1E-B727-A46EA727F02A}"/>
              </a:ext>
            </a:extLst>
          </p:cNvPr>
          <p:cNvSpPr/>
          <p:nvPr/>
        </p:nvSpPr>
        <p:spPr>
          <a:xfrm>
            <a:off x="7508210" y="21863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718BF-8B7B-4943-B540-61B94B7FBB09}"/>
              </a:ext>
            </a:extLst>
          </p:cNvPr>
          <p:cNvSpPr txBox="1"/>
          <p:nvPr/>
        </p:nvSpPr>
        <p:spPr>
          <a:xfrm>
            <a:off x="7474049" y="2186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04E8E-2F0B-4E90-82B3-7D604526C52B}"/>
              </a:ext>
            </a:extLst>
          </p:cNvPr>
          <p:cNvSpPr/>
          <p:nvPr/>
        </p:nvSpPr>
        <p:spPr>
          <a:xfrm>
            <a:off x="6621718" y="21766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1502B-0FC2-4B3A-8473-CF36AB79BF9D}"/>
              </a:ext>
            </a:extLst>
          </p:cNvPr>
          <p:cNvSpPr txBox="1"/>
          <p:nvPr/>
        </p:nvSpPr>
        <p:spPr>
          <a:xfrm>
            <a:off x="6587557" y="2176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A021F7-D87F-4D8C-8275-550E950C491F}"/>
              </a:ext>
            </a:extLst>
          </p:cNvPr>
          <p:cNvSpPr/>
          <p:nvPr/>
        </p:nvSpPr>
        <p:spPr>
          <a:xfrm>
            <a:off x="7508210" y="1482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A5091C-5BA4-4CCB-8F3B-463FE3A48331}"/>
              </a:ext>
            </a:extLst>
          </p:cNvPr>
          <p:cNvSpPr txBox="1"/>
          <p:nvPr/>
        </p:nvSpPr>
        <p:spPr>
          <a:xfrm>
            <a:off x="7480145" y="1482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0A35FB-2007-41C7-BDC8-11E80CB6FB77}"/>
              </a:ext>
            </a:extLst>
          </p:cNvPr>
          <p:cNvSpPr/>
          <p:nvPr/>
        </p:nvSpPr>
        <p:spPr>
          <a:xfrm>
            <a:off x="3258819" y="1002376"/>
            <a:ext cx="810261" cy="338674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C94B5-67E7-4216-8993-23401F91841C}"/>
              </a:ext>
            </a:extLst>
          </p:cNvPr>
          <p:cNvSpPr/>
          <p:nvPr/>
        </p:nvSpPr>
        <p:spPr>
          <a:xfrm>
            <a:off x="3333331" y="1046211"/>
            <a:ext cx="2518829" cy="197130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0AE890-1818-4F7A-9D9E-473D000D26AA}"/>
              </a:ext>
            </a:extLst>
          </p:cNvPr>
          <p:cNvSpPr/>
          <p:nvPr/>
        </p:nvSpPr>
        <p:spPr>
          <a:xfrm>
            <a:off x="3411219" y="1154776"/>
            <a:ext cx="4106365" cy="108550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17C201-74E7-4E7D-ACC1-B9C5F414F49A}"/>
              </a:ext>
            </a:extLst>
          </p:cNvPr>
          <p:cNvSpPr/>
          <p:nvPr/>
        </p:nvSpPr>
        <p:spPr>
          <a:xfrm>
            <a:off x="3037570" y="7858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383D5A-32FA-49A6-A9EA-EF562147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728787"/>
            <a:ext cx="5314950" cy="34004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ED18C4-548C-40C6-B652-6036B810D5A6}"/>
              </a:ext>
            </a:extLst>
          </p:cNvPr>
          <p:cNvCxnSpPr>
            <a:cxnSpLocks/>
          </p:cNvCxnSpPr>
          <p:nvPr/>
        </p:nvCxnSpPr>
        <p:spPr>
          <a:xfrm>
            <a:off x="4749800" y="4653280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749C03-0859-4A14-B85D-643047C5E86E}"/>
              </a:ext>
            </a:extLst>
          </p:cNvPr>
          <p:cNvCxnSpPr>
            <a:cxnSpLocks/>
          </p:cNvCxnSpPr>
          <p:nvPr/>
        </p:nvCxnSpPr>
        <p:spPr>
          <a:xfrm>
            <a:off x="7660640" y="4671060"/>
            <a:ext cx="0" cy="8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E88513-0ACC-4A10-8981-CD02B46829AE}"/>
              </a:ext>
            </a:extLst>
          </p:cNvPr>
          <p:cNvCxnSpPr>
            <a:cxnSpLocks/>
          </p:cNvCxnSpPr>
          <p:nvPr/>
        </p:nvCxnSpPr>
        <p:spPr>
          <a:xfrm flipH="1" flipV="1">
            <a:off x="4140200" y="4653280"/>
            <a:ext cx="3520440" cy="177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471692-9B07-48B8-B856-7DA97C3D9193}"/>
              </a:ext>
            </a:extLst>
          </p:cNvPr>
          <p:cNvSpPr txBox="1"/>
          <p:nvPr/>
        </p:nvSpPr>
        <p:spPr>
          <a:xfrm>
            <a:off x="3670899" y="44440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94F4CD-A7FB-44C3-BDB3-0B0645AB7E6F}"/>
              </a:ext>
            </a:extLst>
          </p:cNvPr>
          <p:cNvSpPr txBox="1"/>
          <p:nvPr/>
        </p:nvSpPr>
        <p:spPr>
          <a:xfrm>
            <a:off x="4391751" y="475742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4B8FE-A3EE-4527-A3E2-DB392019A7A9}"/>
              </a:ext>
            </a:extLst>
          </p:cNvPr>
          <p:cNvSpPr txBox="1"/>
          <p:nvPr/>
        </p:nvSpPr>
        <p:spPr>
          <a:xfrm>
            <a:off x="7416823" y="47625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215</Words>
  <Application>Microsoft Office PowerPoint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49</cp:revision>
  <dcterms:created xsi:type="dcterms:W3CDTF">2018-05-29T13:50:09Z</dcterms:created>
  <dcterms:modified xsi:type="dcterms:W3CDTF">2018-06-04T04:18:03Z</dcterms:modified>
</cp:coreProperties>
</file>