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4660"/>
  </p:normalViewPr>
  <p:slideViewPr>
    <p:cSldViewPr snapToGrid="0">
      <p:cViewPr>
        <p:scale>
          <a:sx n="100" d="100"/>
          <a:sy n="100" d="100"/>
        </p:scale>
        <p:origin x="-499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2B462-F581-4F22-B148-60D717DFD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8CB190-2003-4350-9955-5AC171F1D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BD1EDD-8287-4883-9F5C-FBE85F322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4A3D4D-E7C0-4A08-A030-13EAFACD9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6FC056-7153-48F5-8282-A1EDC7ABA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64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844FE-D119-461E-9D74-83503872D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49DE97-4E04-4DA5-9993-C48CF943C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0393A3-A22A-4599-B0C9-314884C2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4F63C9-EFA0-49FD-A282-ADC1CF61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35249C-F42C-41C1-BA6D-A703AD229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18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0AC10A-4EFB-4A32-BFE1-4596D4E07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1DEF21-B50F-44A3-8831-15D7BAFBF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C2131A-D326-4118-B067-18A56E200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A46BF7-ABE0-4004-99A8-E0D54A907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A77E57-E35F-47B2-B905-7D8391B64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626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BC064-03F4-4942-BF50-6081AA7B9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99020-1C8E-4E00-9894-E06C2DA83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EF57F0-D542-4C35-9178-5CAB02816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47611B-0A89-4BEB-B69A-918ACCD87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64FF0C-83ED-4844-8869-68B31166F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14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5F564-97B3-4009-8BDF-4CAFC29CD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B62D72-E231-4128-8F1F-4CA3BECF8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1D90E-24A2-4C21-A5C7-D881956EE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FFB12A-B168-4E87-A3F8-34416EBF6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2D13E8-23D3-467A-9BCF-CD1511CD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561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29668-1214-4D70-A2DB-FC52224B9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E854B-CA13-47DF-B9FA-EFDAEEC42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8153B5-A995-428D-A8AF-99F3647A8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1B0DFE-62A4-4FEB-9847-EF324AF1C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6C916F-3E4D-44BE-AF34-EE8226A4E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CA2501-4121-48A1-94D3-D17DA521E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62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1331A-D1D3-482D-AE1E-E8BED292B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ABB4E7-8935-41CA-91EA-2A7223525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58E899-C1F6-416D-90D7-2D23CF5F4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8745F2-6F8F-4633-9F7E-2C5601B85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C5E80A-B83F-4F4F-B975-0B47BFF5F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F38553-41A8-475D-9961-DB7D7B683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3DC3EA-EC2D-445E-B35E-6DF704BFA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E2C2DD-54C8-455B-8C4C-52B4A23A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06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ECABA-57AA-4581-BF2A-6DD84BD11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E4B03C-F144-4F7C-9CBF-30B7A6A3C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0ECE0D-02B2-4DBA-8AEA-75C674694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76F8FE-FBA1-4F6B-A673-20190425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22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7F37AD-C529-480E-8625-EC27E4AC7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08A7EE-9ED6-4A94-ACFD-8AD2B60BB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4F7413-34A4-45E8-BA11-EE9F9C1F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85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8BD7A-AF66-471C-8904-DDC84048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3D8D16-71EB-48B4-9AF7-4850D1288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E79550-04E9-49B7-8AF5-B0A51D83E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061B61-AA16-4CE1-92AF-A214BB577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84615A-4882-4605-87AC-78BA3B116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C464DB-15E5-44AE-BFB0-48F92A01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1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9EC04-0E1A-40F3-BAD8-8169F6AD8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6B27C2-A240-4D0A-8C50-91675E15F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639BD9-C16C-4E3C-B0D7-041E32099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C7494C-1870-4929-8C70-0B8F6F4F9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E8B85A-51D3-4E00-B960-6B84B3462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BAA0FE-87EF-44A7-9FC4-E62E28F2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96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DFBFEB-8D41-42AD-AC04-89C6F40D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41C718-5E1C-461D-A5CD-7AC36B66E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5FF89C-A171-43B7-8BBA-A383466F6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334DD-470A-4932-88A3-6C69D4FCD350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221D00-B38F-4427-B4A6-00A61EFBD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0EB704-E46A-4745-90E6-80FE2ECBD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13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78693ADE-0B58-4E5A-A7B6-CD15B9E05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724954"/>
              </p:ext>
            </p:extLst>
          </p:nvPr>
        </p:nvGraphicFramePr>
        <p:xfrm>
          <a:off x="4426858" y="1122437"/>
          <a:ext cx="348705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51">
                  <a:extLst>
                    <a:ext uri="{9D8B030D-6E8A-4147-A177-3AD203B41FA5}">
                      <a16:colId xmlns:a16="http://schemas.microsoft.com/office/drawing/2014/main" val="372205556"/>
                    </a:ext>
                  </a:extLst>
                </a:gridCol>
                <a:gridCol w="498151">
                  <a:extLst>
                    <a:ext uri="{9D8B030D-6E8A-4147-A177-3AD203B41FA5}">
                      <a16:colId xmlns:a16="http://schemas.microsoft.com/office/drawing/2014/main" val="1970838402"/>
                    </a:ext>
                  </a:extLst>
                </a:gridCol>
                <a:gridCol w="498151">
                  <a:extLst>
                    <a:ext uri="{9D8B030D-6E8A-4147-A177-3AD203B41FA5}">
                      <a16:colId xmlns:a16="http://schemas.microsoft.com/office/drawing/2014/main" val="202955815"/>
                    </a:ext>
                  </a:extLst>
                </a:gridCol>
                <a:gridCol w="498151">
                  <a:extLst>
                    <a:ext uri="{9D8B030D-6E8A-4147-A177-3AD203B41FA5}">
                      <a16:colId xmlns:a16="http://schemas.microsoft.com/office/drawing/2014/main" val="2233810783"/>
                    </a:ext>
                  </a:extLst>
                </a:gridCol>
                <a:gridCol w="498151">
                  <a:extLst>
                    <a:ext uri="{9D8B030D-6E8A-4147-A177-3AD203B41FA5}">
                      <a16:colId xmlns:a16="http://schemas.microsoft.com/office/drawing/2014/main" val="1737063968"/>
                    </a:ext>
                  </a:extLst>
                </a:gridCol>
                <a:gridCol w="498151">
                  <a:extLst>
                    <a:ext uri="{9D8B030D-6E8A-4147-A177-3AD203B41FA5}">
                      <a16:colId xmlns:a16="http://schemas.microsoft.com/office/drawing/2014/main" val="268366411"/>
                    </a:ext>
                  </a:extLst>
                </a:gridCol>
                <a:gridCol w="498151">
                  <a:extLst>
                    <a:ext uri="{9D8B030D-6E8A-4147-A177-3AD203B41FA5}">
                      <a16:colId xmlns:a16="http://schemas.microsoft.com/office/drawing/2014/main" val="487066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17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73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33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568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84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047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129668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00212028-6595-4675-A5F1-35FA39DA9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499261"/>
              </p:ext>
            </p:extLst>
          </p:nvPr>
        </p:nvGraphicFramePr>
        <p:xfrm>
          <a:off x="960120" y="4614545"/>
          <a:ext cx="149445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51">
                  <a:extLst>
                    <a:ext uri="{9D8B030D-6E8A-4147-A177-3AD203B41FA5}">
                      <a16:colId xmlns:a16="http://schemas.microsoft.com/office/drawing/2014/main" val="922020811"/>
                    </a:ext>
                  </a:extLst>
                </a:gridCol>
                <a:gridCol w="498151">
                  <a:extLst>
                    <a:ext uri="{9D8B030D-6E8A-4147-A177-3AD203B41FA5}">
                      <a16:colId xmlns:a16="http://schemas.microsoft.com/office/drawing/2014/main" val="3567562499"/>
                    </a:ext>
                  </a:extLst>
                </a:gridCol>
                <a:gridCol w="498151">
                  <a:extLst>
                    <a:ext uri="{9D8B030D-6E8A-4147-A177-3AD203B41FA5}">
                      <a16:colId xmlns:a16="http://schemas.microsoft.com/office/drawing/2014/main" val="4167704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19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531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943731"/>
                  </a:ext>
                </a:extLst>
              </a:tr>
            </a:tbl>
          </a:graphicData>
        </a:graphic>
      </p:graphicFrame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9163F8B-88DC-4FE7-8421-9F9F403D52F3}"/>
              </a:ext>
            </a:extLst>
          </p:cNvPr>
          <p:cNvCxnSpPr/>
          <p:nvPr/>
        </p:nvCxnSpPr>
        <p:spPr>
          <a:xfrm>
            <a:off x="960120" y="4256314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EBE9D07-0E7B-4FD6-96D1-6E8921F59DBD}"/>
              </a:ext>
            </a:extLst>
          </p:cNvPr>
          <p:cNvCxnSpPr/>
          <p:nvPr/>
        </p:nvCxnSpPr>
        <p:spPr>
          <a:xfrm>
            <a:off x="2454573" y="4256314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8D5B80D-C466-47E8-8E97-5CC35E598BAF}"/>
              </a:ext>
            </a:extLst>
          </p:cNvPr>
          <p:cNvCxnSpPr>
            <a:cxnSpLocks/>
          </p:cNvCxnSpPr>
          <p:nvPr/>
        </p:nvCxnSpPr>
        <p:spPr>
          <a:xfrm rot="5400000">
            <a:off x="753292" y="4500245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2821FE0-6923-47EE-B742-C4C08EAE6E15}"/>
              </a:ext>
            </a:extLst>
          </p:cNvPr>
          <p:cNvCxnSpPr>
            <a:cxnSpLocks/>
          </p:cNvCxnSpPr>
          <p:nvPr/>
        </p:nvCxnSpPr>
        <p:spPr>
          <a:xfrm rot="5400000">
            <a:off x="753292" y="5612765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7AEFBEA-EBEC-4138-A7DC-4BFC68CFD3B1}"/>
              </a:ext>
            </a:extLst>
          </p:cNvPr>
          <p:cNvCxnSpPr/>
          <p:nvPr/>
        </p:nvCxnSpPr>
        <p:spPr>
          <a:xfrm>
            <a:off x="960120" y="4366260"/>
            <a:ext cx="149445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18342AD-24A5-4DE1-80DA-B966850D5F3B}"/>
              </a:ext>
            </a:extLst>
          </p:cNvPr>
          <p:cNvCxnSpPr>
            <a:cxnSpLocks/>
          </p:cNvCxnSpPr>
          <p:nvPr/>
        </p:nvCxnSpPr>
        <p:spPr>
          <a:xfrm>
            <a:off x="753292" y="4614545"/>
            <a:ext cx="0" cy="111252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F0B202A8-2E67-478D-AB3D-6732ED4A4B89}"/>
              </a:ext>
            </a:extLst>
          </p:cNvPr>
          <p:cNvSpPr txBox="1"/>
          <p:nvPr/>
        </p:nvSpPr>
        <p:spPr>
          <a:xfrm>
            <a:off x="1518031" y="407164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141ADA8-00F8-47F4-A35E-2E5432726CD3}"/>
              </a:ext>
            </a:extLst>
          </p:cNvPr>
          <p:cNvSpPr txBox="1"/>
          <p:nvPr/>
        </p:nvSpPr>
        <p:spPr>
          <a:xfrm>
            <a:off x="410244" y="498613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8E035AF-1961-4B84-9E6B-3775AE3D9CC8}"/>
              </a:ext>
            </a:extLst>
          </p:cNvPr>
          <p:cNvCxnSpPr/>
          <p:nvPr/>
        </p:nvCxnSpPr>
        <p:spPr>
          <a:xfrm>
            <a:off x="4427220" y="3799114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A3A1E46-B6A0-436C-BA4D-F2227BB0B5FB}"/>
              </a:ext>
            </a:extLst>
          </p:cNvPr>
          <p:cNvCxnSpPr/>
          <p:nvPr/>
        </p:nvCxnSpPr>
        <p:spPr>
          <a:xfrm>
            <a:off x="7906295" y="3821974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6BFDB1F-7EEB-4E02-ADD2-819CB6ECD775}"/>
              </a:ext>
            </a:extLst>
          </p:cNvPr>
          <p:cNvCxnSpPr>
            <a:cxnSpLocks/>
          </p:cNvCxnSpPr>
          <p:nvPr/>
        </p:nvCxnSpPr>
        <p:spPr>
          <a:xfrm>
            <a:off x="4427220" y="3909060"/>
            <a:ext cx="348669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0512E46A-2268-4128-9C34-5B099795FF08}"/>
              </a:ext>
            </a:extLst>
          </p:cNvPr>
          <p:cNvSpPr txBox="1"/>
          <p:nvPr/>
        </p:nvSpPr>
        <p:spPr>
          <a:xfrm>
            <a:off x="5993473" y="384304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4FCDB871-C135-4FE6-AEE7-7939A158940F}"/>
              </a:ext>
            </a:extLst>
          </p:cNvPr>
          <p:cNvCxnSpPr/>
          <p:nvPr/>
        </p:nvCxnSpPr>
        <p:spPr>
          <a:xfrm flipV="1">
            <a:off x="6166758" y="701040"/>
            <a:ext cx="721722" cy="1363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DCE0E6E0-9CE2-44B0-A5BC-27A8E4402E87}"/>
              </a:ext>
            </a:extLst>
          </p:cNvPr>
          <p:cNvCxnSpPr>
            <a:cxnSpLocks/>
          </p:cNvCxnSpPr>
          <p:nvPr/>
        </p:nvCxnSpPr>
        <p:spPr>
          <a:xfrm flipH="1">
            <a:off x="6888480" y="701040"/>
            <a:ext cx="7407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9FE12450-CF69-4168-BB72-D95318CAE94F}"/>
                  </a:ext>
                </a:extLst>
              </p:cNvPr>
              <p:cNvSpPr txBox="1"/>
              <p:nvPr/>
            </p:nvSpPr>
            <p:spPr>
              <a:xfrm>
                <a:off x="6778639" y="291429"/>
                <a:ext cx="960456" cy="394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子图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xy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9FE12450-CF69-4168-BB72-D95318CAE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639" y="291429"/>
                <a:ext cx="960456" cy="394852"/>
              </a:xfrm>
              <a:prstGeom prst="rect">
                <a:avLst/>
              </a:prstGeom>
              <a:blipFill>
                <a:blip r:embed="rId2"/>
                <a:stretch>
                  <a:fillRect l="-5696" t="-7692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3C6F8D89-202D-4247-A37E-D3954345C25B}"/>
              </a:ext>
            </a:extLst>
          </p:cNvPr>
          <p:cNvCxnSpPr>
            <a:cxnSpLocks/>
          </p:cNvCxnSpPr>
          <p:nvPr/>
        </p:nvCxnSpPr>
        <p:spPr>
          <a:xfrm rot="5400000">
            <a:off x="8112760" y="1021080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1B58AC2D-E165-4C44-A2BF-D55CDBE49E9E}"/>
              </a:ext>
            </a:extLst>
          </p:cNvPr>
          <p:cNvCxnSpPr>
            <a:cxnSpLocks/>
          </p:cNvCxnSpPr>
          <p:nvPr/>
        </p:nvCxnSpPr>
        <p:spPr>
          <a:xfrm rot="5400000">
            <a:off x="8112760" y="3604017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0B7579A-2089-41CC-9393-637E021BBF93}"/>
              </a:ext>
            </a:extLst>
          </p:cNvPr>
          <p:cNvCxnSpPr>
            <a:cxnSpLocks/>
          </p:cNvCxnSpPr>
          <p:nvPr/>
        </p:nvCxnSpPr>
        <p:spPr>
          <a:xfrm>
            <a:off x="8112760" y="1135380"/>
            <a:ext cx="0" cy="258293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303A48E8-B876-4C3A-AC59-D6EC556FE39B}"/>
              </a:ext>
            </a:extLst>
          </p:cNvPr>
          <p:cNvSpPr txBox="1"/>
          <p:nvPr/>
        </p:nvSpPr>
        <p:spPr>
          <a:xfrm>
            <a:off x="8071408" y="2242183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8C53F86B-D2E5-447A-9B25-3A1281D0F1FF}"/>
              </a:ext>
            </a:extLst>
          </p:cNvPr>
          <p:cNvCxnSpPr/>
          <p:nvPr/>
        </p:nvCxnSpPr>
        <p:spPr>
          <a:xfrm>
            <a:off x="4410127" y="756719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07C2B8BE-5E97-41C3-B58B-77E84E71ED5F}"/>
              </a:ext>
            </a:extLst>
          </p:cNvPr>
          <p:cNvCxnSpPr/>
          <p:nvPr/>
        </p:nvCxnSpPr>
        <p:spPr>
          <a:xfrm>
            <a:off x="5904580" y="756719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8CAC071-5124-417B-BD12-4F68FA1A1911}"/>
              </a:ext>
            </a:extLst>
          </p:cNvPr>
          <p:cNvCxnSpPr/>
          <p:nvPr/>
        </p:nvCxnSpPr>
        <p:spPr>
          <a:xfrm>
            <a:off x="4410127" y="866665"/>
            <a:ext cx="149445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67EB6F73-4754-43BF-B824-FEE5EFA3D09F}"/>
              </a:ext>
            </a:extLst>
          </p:cNvPr>
          <p:cNvSpPr txBox="1"/>
          <p:nvPr/>
        </p:nvSpPr>
        <p:spPr>
          <a:xfrm>
            <a:off x="4968038" y="572053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2E12049C-93CD-425F-9BA8-05DA0293E3B0}"/>
              </a:ext>
            </a:extLst>
          </p:cNvPr>
          <p:cNvCxnSpPr>
            <a:cxnSpLocks/>
          </p:cNvCxnSpPr>
          <p:nvPr/>
        </p:nvCxnSpPr>
        <p:spPr>
          <a:xfrm rot="5400000">
            <a:off x="4156907" y="1021080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C22B3303-BA30-4869-ADD1-A6A07B89F954}"/>
              </a:ext>
            </a:extLst>
          </p:cNvPr>
          <p:cNvCxnSpPr>
            <a:cxnSpLocks/>
          </p:cNvCxnSpPr>
          <p:nvPr/>
        </p:nvCxnSpPr>
        <p:spPr>
          <a:xfrm rot="5400000">
            <a:off x="4160914" y="1762006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2BBFC17-A216-4209-8BD1-4463F0686328}"/>
              </a:ext>
            </a:extLst>
          </p:cNvPr>
          <p:cNvCxnSpPr>
            <a:cxnSpLocks/>
          </p:cNvCxnSpPr>
          <p:nvPr/>
        </p:nvCxnSpPr>
        <p:spPr>
          <a:xfrm>
            <a:off x="4156907" y="1135380"/>
            <a:ext cx="0" cy="74092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748CC32D-831C-4B9C-B7A2-1C69D9099241}"/>
              </a:ext>
            </a:extLst>
          </p:cNvPr>
          <p:cNvSpPr txBox="1"/>
          <p:nvPr/>
        </p:nvSpPr>
        <p:spPr>
          <a:xfrm>
            <a:off x="3934546" y="132230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92F1949D-B640-487C-A364-C3BB885F6238}"/>
              </a:ext>
            </a:extLst>
          </p:cNvPr>
          <p:cNvSpPr/>
          <p:nvPr/>
        </p:nvSpPr>
        <p:spPr>
          <a:xfrm>
            <a:off x="4655125" y="1322309"/>
            <a:ext cx="2056951" cy="1507045"/>
          </a:xfrm>
          <a:prstGeom prst="round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1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C823CB8-39B2-4F11-8753-A9B4A5DEAC8E}"/>
              </a:ext>
            </a:extLst>
          </p:cNvPr>
          <p:cNvSpPr/>
          <p:nvPr/>
        </p:nvSpPr>
        <p:spPr>
          <a:xfrm>
            <a:off x="2826327" y="1729047"/>
            <a:ext cx="4297680" cy="2984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EB125D7-8D8B-4629-AD7F-0FE95AB40B30}"/>
                  </a:ext>
                </a:extLst>
              </p:cNvPr>
              <p:cNvSpPr/>
              <p:nvPr/>
            </p:nvSpPr>
            <p:spPr>
              <a:xfrm>
                <a:off x="5289974" y="3358342"/>
                <a:ext cx="548332" cy="4655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EB125D7-8D8B-4629-AD7F-0FE95AB40B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974" y="3358342"/>
                <a:ext cx="548332" cy="4655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6E34464-E7EB-47FC-9457-B9B416316EE3}"/>
              </a:ext>
            </a:extLst>
          </p:cNvPr>
          <p:cNvCxnSpPr>
            <a:cxnSpLocks/>
          </p:cNvCxnSpPr>
          <p:nvPr/>
        </p:nvCxnSpPr>
        <p:spPr>
          <a:xfrm flipV="1">
            <a:off x="5289974" y="1729047"/>
            <a:ext cx="0" cy="161568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D46EECC-5678-4AF9-BD77-347406553D8C}"/>
              </a:ext>
            </a:extLst>
          </p:cNvPr>
          <p:cNvCxnSpPr>
            <a:cxnSpLocks/>
          </p:cNvCxnSpPr>
          <p:nvPr/>
        </p:nvCxnSpPr>
        <p:spPr>
          <a:xfrm flipH="1">
            <a:off x="2826325" y="3358342"/>
            <a:ext cx="2463650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8F76294-1930-4D6F-9EEA-DCC11E595666}"/>
              </a:ext>
            </a:extLst>
          </p:cNvPr>
          <p:cNvCxnSpPr>
            <a:cxnSpLocks/>
          </p:cNvCxnSpPr>
          <p:nvPr/>
        </p:nvCxnSpPr>
        <p:spPr>
          <a:xfrm flipV="1">
            <a:off x="5820284" y="1729047"/>
            <a:ext cx="18023" cy="161568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A20CBAD-1A73-4885-9AA0-8A61DEB5F7E4}"/>
              </a:ext>
            </a:extLst>
          </p:cNvPr>
          <p:cNvCxnSpPr>
            <a:cxnSpLocks/>
          </p:cNvCxnSpPr>
          <p:nvPr/>
        </p:nvCxnSpPr>
        <p:spPr>
          <a:xfrm flipH="1">
            <a:off x="2826325" y="3823854"/>
            <a:ext cx="2463649" cy="1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06A7FED5-390C-413A-B102-FED6ECB8663B}"/>
              </a:ext>
            </a:extLst>
          </p:cNvPr>
          <p:cNvSpPr txBox="1"/>
          <p:nvPr/>
        </p:nvSpPr>
        <p:spPr>
          <a:xfrm>
            <a:off x="4375887" y="2947081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(i-1, j-1)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265157C-C25A-4EDA-B2BE-3F53F6ED7727}"/>
              </a:ext>
            </a:extLst>
          </p:cNvPr>
          <p:cNvSpPr txBox="1"/>
          <p:nvPr/>
        </p:nvSpPr>
        <p:spPr>
          <a:xfrm>
            <a:off x="5761311" y="298900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, j-1)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52FCEFD-65ED-4FEC-BA7C-BA06D15BBA19}"/>
              </a:ext>
            </a:extLst>
          </p:cNvPr>
          <p:cNvSpPr txBox="1"/>
          <p:nvPr/>
        </p:nvSpPr>
        <p:spPr>
          <a:xfrm>
            <a:off x="4501513" y="386578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(i-1, j)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B41AF65-EB73-48A1-ABFA-233392E36517}"/>
              </a:ext>
            </a:extLst>
          </p:cNvPr>
          <p:cNvSpPr txBox="1"/>
          <p:nvPr/>
        </p:nvSpPr>
        <p:spPr>
          <a:xfrm>
            <a:off x="5588071" y="380522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, j)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0911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F7D4F67-EB9C-40D1-8B15-4853CD5FA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243707"/>
              </p:ext>
            </p:extLst>
          </p:nvPr>
        </p:nvGraphicFramePr>
        <p:xfrm>
          <a:off x="4754880" y="1380066"/>
          <a:ext cx="316484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120">
                  <a:extLst>
                    <a:ext uri="{9D8B030D-6E8A-4147-A177-3AD203B41FA5}">
                      <a16:colId xmlns:a16="http://schemas.microsoft.com/office/drawing/2014/main" val="3848626996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872123012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616454657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928283343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898225958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767774934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959490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129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43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28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0648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07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777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8861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14810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5FEB3A0-8E96-47BC-8978-CD7786ED3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119608"/>
              </p:ext>
            </p:extLst>
          </p:nvPr>
        </p:nvGraphicFramePr>
        <p:xfrm>
          <a:off x="4003040" y="1380066"/>
          <a:ext cx="39624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">
                  <a:extLst>
                    <a:ext uri="{9D8B030D-6E8A-4147-A177-3AD203B41FA5}">
                      <a16:colId xmlns:a16="http://schemas.microsoft.com/office/drawing/2014/main" val="2913016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5313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2339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789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7285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1107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097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7950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70296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9F3491B-F9BC-4E7E-9FE1-B7E71F6D5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55103"/>
              </p:ext>
            </p:extLst>
          </p:nvPr>
        </p:nvGraphicFramePr>
        <p:xfrm>
          <a:off x="4754880" y="4600786"/>
          <a:ext cx="3164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120">
                  <a:extLst>
                    <a:ext uri="{9D8B030D-6E8A-4147-A177-3AD203B41FA5}">
                      <a16:colId xmlns:a16="http://schemas.microsoft.com/office/drawing/2014/main" val="3141469491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902421911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3719823836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3926923811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1996775831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501736998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157826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0647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4EC6496-CD1F-4B69-B9CE-0BBE28E2382B}"/>
                  </a:ext>
                </a:extLst>
              </p:cNvPr>
              <p:cNvSpPr txBox="1"/>
              <p:nvPr/>
            </p:nvSpPr>
            <p:spPr>
              <a:xfrm>
                <a:off x="3647440" y="941400"/>
                <a:ext cx="1269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X</a:t>
                </a:r>
                <a:r>
                  <a:rPr lang="zh-CN" altLang="en-US" dirty="0"/>
                  <a:t>轴投影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4EC6496-CD1F-4B69-B9CE-0BBE28E23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440" y="941400"/>
                <a:ext cx="1269643" cy="369332"/>
              </a:xfrm>
              <a:prstGeom prst="rect">
                <a:avLst/>
              </a:prstGeom>
              <a:blipFill>
                <a:blip r:embed="rId2"/>
                <a:stretch>
                  <a:fillRect l="-3828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6BA6DF9-9BEB-4264-A881-AAF5884CF5FD}"/>
                  </a:ext>
                </a:extLst>
              </p:cNvPr>
              <p:cNvSpPr txBox="1"/>
              <p:nvPr/>
            </p:nvSpPr>
            <p:spPr>
              <a:xfrm>
                <a:off x="8016240" y="4602294"/>
                <a:ext cx="1265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Y</a:t>
                </a:r>
                <a:r>
                  <a:rPr lang="zh-CN" altLang="en-US" dirty="0"/>
                  <a:t>轴投影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6BA6DF9-9BEB-4264-A881-AAF5884CF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240" y="4602294"/>
                <a:ext cx="1265539" cy="369332"/>
              </a:xfrm>
              <a:prstGeom prst="rect">
                <a:avLst/>
              </a:prstGeom>
              <a:blipFill>
                <a:blip r:embed="rId3"/>
                <a:stretch>
                  <a:fillRect l="-3846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090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0E7FBB7-2433-4DC1-8861-336347DB2217}"/>
                  </a:ext>
                </a:extLst>
              </p:cNvPr>
              <p:cNvSpPr/>
              <p:nvPr/>
            </p:nvSpPr>
            <p:spPr>
              <a:xfrm>
                <a:off x="2499360" y="924560"/>
                <a:ext cx="1280160" cy="680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0E7FBB7-2433-4DC1-8861-336347DB2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360" y="924560"/>
                <a:ext cx="1280160" cy="680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0872994-98FE-4508-B500-D0E42E915B52}"/>
                  </a:ext>
                </a:extLst>
              </p:cNvPr>
              <p:cNvSpPr/>
              <p:nvPr/>
            </p:nvSpPr>
            <p:spPr>
              <a:xfrm>
                <a:off x="2499360" y="3429000"/>
                <a:ext cx="1280160" cy="680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0872994-98FE-4508-B500-D0E42E915B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360" y="3429000"/>
                <a:ext cx="1280160" cy="680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E8DE9A8-944C-478E-8676-804DD2A1FE7F}"/>
                  </a:ext>
                </a:extLst>
              </p:cNvPr>
              <p:cNvSpPr/>
              <p:nvPr/>
            </p:nvSpPr>
            <p:spPr>
              <a:xfrm>
                <a:off x="8067040" y="924560"/>
                <a:ext cx="1280160" cy="680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E8DE9A8-944C-478E-8676-804DD2A1FE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7040" y="924560"/>
                <a:ext cx="1280160" cy="680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2547AA3-ED36-4B05-9D0D-B4903D8FC06D}"/>
                  </a:ext>
                </a:extLst>
              </p:cNvPr>
              <p:cNvSpPr/>
              <p:nvPr/>
            </p:nvSpPr>
            <p:spPr>
              <a:xfrm>
                <a:off x="8067040" y="3429000"/>
                <a:ext cx="1280160" cy="680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2547AA3-ED36-4B05-9D0D-B4903D8FC0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7040" y="3429000"/>
                <a:ext cx="1280160" cy="6807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455BAE8-9D26-4053-AFE0-ED6F40AD92EA}"/>
                  </a:ext>
                </a:extLst>
              </p:cNvPr>
              <p:cNvSpPr/>
              <p:nvPr/>
            </p:nvSpPr>
            <p:spPr>
              <a:xfrm>
                <a:off x="4099561" y="2174240"/>
                <a:ext cx="1280160" cy="680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455BAE8-9D26-4053-AFE0-ED6F40AD9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561" y="2174240"/>
                <a:ext cx="1280160" cy="6807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8035857-9F20-4887-87FA-0949ADEFEC59}"/>
                  </a:ext>
                </a:extLst>
              </p:cNvPr>
              <p:cNvSpPr/>
              <p:nvPr/>
            </p:nvSpPr>
            <p:spPr>
              <a:xfrm>
                <a:off x="6466840" y="2174240"/>
                <a:ext cx="1280160" cy="680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8035857-9F20-4887-87FA-0949ADEFEC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840" y="2174240"/>
                <a:ext cx="1280160" cy="6807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1B8A7AC-4A51-4CE3-A65B-81B6058AD2B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779520" y="1264920"/>
            <a:ext cx="42875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077417E-ECF9-48B9-96A8-32CC84423136}"/>
              </a:ext>
            </a:extLst>
          </p:cNvPr>
          <p:cNvCxnSpPr>
            <a:cxnSpLocks/>
          </p:cNvCxnSpPr>
          <p:nvPr/>
        </p:nvCxnSpPr>
        <p:spPr>
          <a:xfrm>
            <a:off x="3779520" y="3764280"/>
            <a:ext cx="42875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3069BAE-E63E-4027-96F9-C9B98B00E2A2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5379721" y="2514600"/>
            <a:ext cx="10871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D0E8F30-2F0E-4712-847E-D496C8B772A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139440" y="1605280"/>
            <a:ext cx="0" cy="18237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E8BC03A-1B90-4C71-AC06-7B47666C194F}"/>
              </a:ext>
            </a:extLst>
          </p:cNvPr>
          <p:cNvCxnSpPr>
            <a:cxnSpLocks/>
          </p:cNvCxnSpPr>
          <p:nvPr/>
        </p:nvCxnSpPr>
        <p:spPr>
          <a:xfrm>
            <a:off x="8707120" y="1605280"/>
            <a:ext cx="0" cy="18237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A08DBEB-9313-4E20-81C7-12F8C998D6B2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139440" y="2514600"/>
            <a:ext cx="96012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261A47D-99F9-4702-8A4B-FE7AF8B17369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7747000" y="2514600"/>
            <a:ext cx="9601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DF8B4AF2-131B-4175-AE36-30A17C2EAF9D}"/>
              </a:ext>
            </a:extLst>
          </p:cNvPr>
          <p:cNvSpPr txBox="1"/>
          <p:nvPr/>
        </p:nvSpPr>
        <p:spPr>
          <a:xfrm>
            <a:off x="3296334" y="21121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卷积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18E97F4-930C-4E8C-9169-BB08178C1F45}"/>
              </a:ext>
            </a:extLst>
          </p:cNvPr>
          <p:cNvSpPr txBox="1"/>
          <p:nvPr/>
        </p:nvSpPr>
        <p:spPr>
          <a:xfrm>
            <a:off x="5440681" y="3769360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一维</a:t>
            </a:r>
            <a:r>
              <a:rPr lang="en-US" altLang="zh-CN" dirty="0"/>
              <a:t>FFT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456ACD2-085C-491A-8E90-79FB44473E0D}"/>
              </a:ext>
            </a:extLst>
          </p:cNvPr>
          <p:cNvSpPr txBox="1"/>
          <p:nvPr/>
        </p:nvSpPr>
        <p:spPr>
          <a:xfrm>
            <a:off x="5408786" y="2665215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一维</a:t>
            </a:r>
            <a:r>
              <a:rPr lang="en-US" altLang="zh-CN" dirty="0"/>
              <a:t>IFFT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58E8138-AECB-4CD7-9BDA-7D238D67757D}"/>
              </a:ext>
            </a:extLst>
          </p:cNvPr>
          <p:cNvSpPr txBox="1"/>
          <p:nvPr/>
        </p:nvSpPr>
        <p:spPr>
          <a:xfrm>
            <a:off x="5437639" y="924560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一维</a:t>
            </a:r>
            <a:r>
              <a:rPr lang="en-US" altLang="zh-CN" dirty="0"/>
              <a:t>FFT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611B313-4087-4883-AD5C-E13A1F05DCBB}"/>
              </a:ext>
            </a:extLst>
          </p:cNvPr>
          <p:cNvSpPr txBox="1"/>
          <p:nvPr/>
        </p:nvSpPr>
        <p:spPr>
          <a:xfrm>
            <a:off x="7903894" y="21478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乘积</a:t>
            </a:r>
          </a:p>
        </p:txBody>
      </p:sp>
    </p:spTree>
    <p:extLst>
      <p:ext uri="{BB962C8B-B14F-4D97-AF65-F5344CB8AC3E}">
        <p14:creationId xmlns:p14="http://schemas.microsoft.com/office/powerpoint/2010/main" val="2740531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>
            <a:extLst>
              <a:ext uri="{FF2B5EF4-FFF2-40B4-BE49-F238E27FC236}">
                <a16:creationId xmlns:a16="http://schemas.microsoft.com/office/drawing/2014/main" id="{E54A046F-BC11-439C-97D4-96228F033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9266" y="259711"/>
            <a:ext cx="1711369" cy="135647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232D51AA-0B12-4751-9FD4-418E63AA75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1435" y="292390"/>
            <a:ext cx="1783235" cy="132379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382950AA-EA59-44CC-A5AB-BDB4A048A7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801" y="548640"/>
            <a:ext cx="1836579" cy="10866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05ACFA06-8084-4C79-9108-E4FABC3737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864" y="371470"/>
            <a:ext cx="1745131" cy="120698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16B39BCC-4C54-4676-BD2E-CC6C3AE030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530" y="474185"/>
            <a:ext cx="1527832" cy="113536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60C07CD1-A624-427A-9172-9F417ABBF0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384" y="-132719"/>
            <a:ext cx="1208271" cy="165769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A87E01FB-11C1-4778-AA6F-5FBDF7893A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020" y="240666"/>
            <a:ext cx="2357081" cy="128430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ED9E326F-00A6-4206-9CF0-552162E992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50" y="229460"/>
            <a:ext cx="1783235" cy="129551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8" name="文本框 57">
            <a:extLst>
              <a:ext uri="{FF2B5EF4-FFF2-40B4-BE49-F238E27FC236}">
                <a16:creationId xmlns:a16="http://schemas.microsoft.com/office/drawing/2014/main" id="{547AC4AB-03B2-4102-9F35-FCD40528B0B3}"/>
              </a:ext>
            </a:extLst>
          </p:cNvPr>
          <p:cNvSpPr txBox="1"/>
          <p:nvPr/>
        </p:nvSpPr>
        <p:spPr>
          <a:xfrm>
            <a:off x="1581776" y="16352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ED55CAB-0BBB-4F0D-B85B-3B59672ADD0A}"/>
              </a:ext>
            </a:extLst>
          </p:cNvPr>
          <p:cNvSpPr txBox="1"/>
          <p:nvPr/>
        </p:nvSpPr>
        <p:spPr>
          <a:xfrm>
            <a:off x="3768024" y="15971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F5A052B-6A82-426F-873D-56D4E6A571F6}"/>
              </a:ext>
            </a:extLst>
          </p:cNvPr>
          <p:cNvSpPr txBox="1"/>
          <p:nvPr/>
        </p:nvSpPr>
        <p:spPr>
          <a:xfrm>
            <a:off x="5976218" y="159713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82BFD46-40A4-4E90-A64A-410B2253532A}"/>
              </a:ext>
            </a:extLst>
          </p:cNvPr>
          <p:cNvSpPr txBox="1"/>
          <p:nvPr/>
        </p:nvSpPr>
        <p:spPr>
          <a:xfrm>
            <a:off x="7843329" y="15971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6C2064C-2DDD-4553-B9AE-8B8F8C4AA4E1}"/>
              </a:ext>
            </a:extLst>
          </p:cNvPr>
          <p:cNvSpPr txBox="1"/>
          <p:nvPr/>
        </p:nvSpPr>
        <p:spPr>
          <a:xfrm>
            <a:off x="9829540" y="163524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B9F2201-F679-45D4-BEB3-EF77B8A22008}"/>
              </a:ext>
            </a:extLst>
          </p:cNvPr>
          <p:cNvSpPr txBox="1"/>
          <p:nvPr/>
        </p:nvSpPr>
        <p:spPr>
          <a:xfrm>
            <a:off x="11907197" y="1597137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D9A12F97-7469-4421-948A-7EA28C5C6C7E}"/>
              </a:ext>
            </a:extLst>
          </p:cNvPr>
          <p:cNvSpPr txBox="1"/>
          <p:nvPr/>
        </p:nvSpPr>
        <p:spPr>
          <a:xfrm>
            <a:off x="13977235" y="15971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648A5DA-A5EF-46DC-A165-11698899AC39}"/>
              </a:ext>
            </a:extLst>
          </p:cNvPr>
          <p:cNvSpPr txBox="1"/>
          <p:nvPr/>
        </p:nvSpPr>
        <p:spPr>
          <a:xfrm>
            <a:off x="16134909" y="16352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0746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F7AAA6D-B5E0-4404-92A0-C906B6863CF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899478" y="281804"/>
            <a:ext cx="2520000" cy="216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F044AC4-2F06-4619-89B2-71234B533FB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830705" y="281804"/>
            <a:ext cx="2520000" cy="216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715AAD8-B820-4010-8E0C-230CA6CC177A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560888" y="281804"/>
            <a:ext cx="2520000" cy="216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16C4845-5967-4F30-AFE0-6CCC6274E8BA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7291071" y="281804"/>
            <a:ext cx="2520000" cy="216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6BB3947-E488-44A5-B964-2EB9AE7D2878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0021254" y="281804"/>
            <a:ext cx="2520000" cy="2160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46C8979-2937-4817-8970-1439F0AB644A}"/>
              </a:ext>
            </a:extLst>
          </p:cNvPr>
          <p:cNvSpPr txBox="1"/>
          <p:nvPr/>
        </p:nvSpPr>
        <p:spPr>
          <a:xfrm>
            <a:off x="-78060" y="24418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原图像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B079FAE-5725-41C0-806B-E0A89A0FE0E9}"/>
              </a:ext>
            </a:extLst>
          </p:cNvPr>
          <p:cNvSpPr txBox="1"/>
          <p:nvPr/>
        </p:nvSpPr>
        <p:spPr>
          <a:xfrm>
            <a:off x="2409083" y="244180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Roberts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算子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556D8AB-7465-4324-9EF3-A1869B9FF65D}"/>
              </a:ext>
            </a:extLst>
          </p:cNvPr>
          <p:cNvSpPr/>
          <p:nvPr/>
        </p:nvSpPr>
        <p:spPr>
          <a:xfrm>
            <a:off x="5220403" y="2441804"/>
            <a:ext cx="1200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Sobel</a:t>
            </a:r>
            <a:r>
              <a:rPr lang="zh-CN" altLang="en-US" dirty="0"/>
              <a:t>算子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E3C7AB6-662D-4C20-849E-2B9ECE597413}"/>
              </a:ext>
            </a:extLst>
          </p:cNvPr>
          <p:cNvSpPr/>
          <p:nvPr/>
        </p:nvSpPr>
        <p:spPr>
          <a:xfrm>
            <a:off x="7885664" y="2441804"/>
            <a:ext cx="1330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Prewitt</a:t>
            </a:r>
            <a:r>
              <a:rPr lang="zh-CN" altLang="en-US" dirty="0"/>
              <a:t>算子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3370517-0416-4650-AFAD-410F63F5D157}"/>
              </a:ext>
            </a:extLst>
          </p:cNvPr>
          <p:cNvSpPr/>
          <p:nvPr/>
        </p:nvSpPr>
        <p:spPr>
          <a:xfrm>
            <a:off x="10642817" y="2437588"/>
            <a:ext cx="1265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Canny</a:t>
            </a:r>
            <a:r>
              <a:rPr lang="zh-CN" altLang="en-US" dirty="0"/>
              <a:t>算子</a:t>
            </a:r>
          </a:p>
        </p:txBody>
      </p:sp>
    </p:spTree>
    <p:extLst>
      <p:ext uri="{BB962C8B-B14F-4D97-AF65-F5344CB8AC3E}">
        <p14:creationId xmlns:p14="http://schemas.microsoft.com/office/powerpoint/2010/main" val="1254583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B65FE8F-C6FD-444B-BA6E-0BC5CC829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628290"/>
              </p:ext>
            </p:extLst>
          </p:nvPr>
        </p:nvGraphicFramePr>
        <p:xfrm>
          <a:off x="726902" y="495223"/>
          <a:ext cx="23571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24">
                  <a:extLst>
                    <a:ext uri="{9D8B030D-6E8A-4147-A177-3AD203B41FA5}">
                      <a16:colId xmlns:a16="http://schemas.microsoft.com/office/drawing/2014/main" val="3342076540"/>
                    </a:ext>
                  </a:extLst>
                </a:gridCol>
                <a:gridCol w="471424">
                  <a:extLst>
                    <a:ext uri="{9D8B030D-6E8A-4147-A177-3AD203B41FA5}">
                      <a16:colId xmlns:a16="http://schemas.microsoft.com/office/drawing/2014/main" val="1867671654"/>
                    </a:ext>
                  </a:extLst>
                </a:gridCol>
                <a:gridCol w="471424">
                  <a:extLst>
                    <a:ext uri="{9D8B030D-6E8A-4147-A177-3AD203B41FA5}">
                      <a16:colId xmlns:a16="http://schemas.microsoft.com/office/drawing/2014/main" val="3020215409"/>
                    </a:ext>
                  </a:extLst>
                </a:gridCol>
                <a:gridCol w="471424">
                  <a:extLst>
                    <a:ext uri="{9D8B030D-6E8A-4147-A177-3AD203B41FA5}">
                      <a16:colId xmlns:a16="http://schemas.microsoft.com/office/drawing/2014/main" val="3603290677"/>
                    </a:ext>
                  </a:extLst>
                </a:gridCol>
                <a:gridCol w="471424">
                  <a:extLst>
                    <a:ext uri="{9D8B030D-6E8A-4147-A177-3AD203B41FA5}">
                      <a16:colId xmlns:a16="http://schemas.microsoft.com/office/drawing/2014/main" val="260766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152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745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971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354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821170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CCD8E371-C330-48B9-8B43-89C912BB9040}"/>
              </a:ext>
            </a:extLst>
          </p:cNvPr>
          <p:cNvSpPr/>
          <p:nvPr/>
        </p:nvSpPr>
        <p:spPr>
          <a:xfrm>
            <a:off x="891309" y="624301"/>
            <a:ext cx="1014153" cy="798022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632FF23-A19E-4B96-A0D4-6E166FF3DE77}"/>
              </a:ext>
            </a:extLst>
          </p:cNvPr>
          <p:cNvSpPr/>
          <p:nvPr/>
        </p:nvSpPr>
        <p:spPr>
          <a:xfrm>
            <a:off x="1398385" y="1023312"/>
            <a:ext cx="1444568" cy="871990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30CEF46-63B9-4C56-A634-0C59EA68C04A}"/>
              </a:ext>
            </a:extLst>
          </p:cNvPr>
          <p:cNvSpPr/>
          <p:nvPr/>
        </p:nvSpPr>
        <p:spPr>
          <a:xfrm>
            <a:off x="789709" y="735636"/>
            <a:ext cx="710277" cy="1409047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CB60310-90DD-4F6F-8AEF-738732D14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283408"/>
              </p:ext>
            </p:extLst>
          </p:nvPr>
        </p:nvGraphicFramePr>
        <p:xfrm>
          <a:off x="6251170" y="1466774"/>
          <a:ext cx="311727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25">
                  <a:extLst>
                    <a:ext uri="{9D8B030D-6E8A-4147-A177-3AD203B41FA5}">
                      <a16:colId xmlns:a16="http://schemas.microsoft.com/office/drawing/2014/main" val="2507833468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1738536567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3386709250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36480506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18518137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3402802663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628315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16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626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674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69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130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677987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9C61DC2-CBBC-49D7-9BC9-BC1FBE895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113104"/>
              </p:ext>
            </p:extLst>
          </p:nvPr>
        </p:nvGraphicFramePr>
        <p:xfrm>
          <a:off x="931020" y="3210638"/>
          <a:ext cx="311727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25">
                  <a:extLst>
                    <a:ext uri="{9D8B030D-6E8A-4147-A177-3AD203B41FA5}">
                      <a16:colId xmlns:a16="http://schemas.microsoft.com/office/drawing/2014/main" val="2507833468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1738536567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3386709250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36480506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18518137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3402802663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628315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16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626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674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69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130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677987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6F32BD42-9F12-4FAF-BC1C-BAD53E725C5C}"/>
              </a:ext>
            </a:extLst>
          </p:cNvPr>
          <p:cNvSpPr txBox="1"/>
          <p:nvPr/>
        </p:nvSpPr>
        <p:spPr>
          <a:xfrm>
            <a:off x="2646216" y="4370078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Integral(i.j-1)</a:t>
            </a:r>
            <a:endParaRPr lang="zh-CN" altLang="en-US" sz="1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F8826B7-C7D3-472A-977B-D97CBDAF2816}"/>
              </a:ext>
            </a:extLst>
          </p:cNvPr>
          <p:cNvSpPr txBox="1"/>
          <p:nvPr/>
        </p:nvSpPr>
        <p:spPr>
          <a:xfrm>
            <a:off x="2725563" y="4725678"/>
            <a:ext cx="878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Integral(</a:t>
            </a:r>
            <a:r>
              <a:rPr lang="en-US" altLang="zh-CN" sz="1200" dirty="0" err="1"/>
              <a:t>i.j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1B4FC0A-4E12-4601-81D2-DC9056AA8646}"/>
                  </a:ext>
                </a:extLst>
              </p:cNvPr>
              <p:cNvSpPr txBox="1"/>
              <p:nvPr/>
            </p:nvSpPr>
            <p:spPr>
              <a:xfrm>
                <a:off x="2204125" y="5052130"/>
                <a:ext cx="638828" cy="399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7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1050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1B4FC0A-4E12-4601-81D2-DC9056AA8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125" y="5052130"/>
                <a:ext cx="638828" cy="399212"/>
              </a:xfrm>
              <a:prstGeom prst="rect">
                <a:avLst/>
              </a:prstGeom>
              <a:blipFill>
                <a:blip r:embed="rId2"/>
                <a:stretch>
                  <a:fillRect l="-38462" t="-81538" r="-46154" b="-13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DC00B62-C669-4B6D-92D4-09341FBD075B}"/>
              </a:ext>
            </a:extLst>
          </p:cNvPr>
          <p:cNvCxnSpPr>
            <a:cxnSpLocks/>
          </p:cNvCxnSpPr>
          <p:nvPr/>
        </p:nvCxnSpPr>
        <p:spPr>
          <a:xfrm>
            <a:off x="2523539" y="4940713"/>
            <a:ext cx="0" cy="17791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12842EF-73B1-49F5-9614-F05AFF23D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58991"/>
              </p:ext>
            </p:extLst>
          </p:nvPr>
        </p:nvGraphicFramePr>
        <p:xfrm>
          <a:off x="6251170" y="1088467"/>
          <a:ext cx="31172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25">
                  <a:extLst>
                    <a:ext uri="{9D8B030D-6E8A-4147-A177-3AD203B41FA5}">
                      <a16:colId xmlns:a16="http://schemas.microsoft.com/office/drawing/2014/main" val="3310857613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1723722745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2717984132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3812201887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2178399438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3978678879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4085948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0253266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81235D6-40A2-4AD2-B487-FBD4978AF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476649"/>
              </p:ext>
            </p:extLst>
          </p:nvPr>
        </p:nvGraphicFramePr>
        <p:xfrm>
          <a:off x="5841999" y="1095934"/>
          <a:ext cx="4008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858">
                  <a:extLst>
                    <a:ext uri="{9D8B030D-6E8A-4147-A177-3AD203B41FA5}">
                      <a16:colId xmlns:a16="http://schemas.microsoft.com/office/drawing/2014/main" val="1842677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759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5731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897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79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6535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930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111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473138"/>
                  </a:ext>
                </a:extLst>
              </a:tr>
            </a:tbl>
          </a:graphicData>
        </a:graphic>
      </p:graphicFrame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61492E0-5899-45A4-8ED1-DAED6A0CF896}"/>
              </a:ext>
            </a:extLst>
          </p:cNvPr>
          <p:cNvCxnSpPr>
            <a:cxnSpLocks/>
          </p:cNvCxnSpPr>
          <p:nvPr/>
        </p:nvCxnSpPr>
        <p:spPr>
          <a:xfrm rot="5400000">
            <a:off x="5538385" y="1365417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34014D2-F0DB-42D9-966A-233D6B4803C0}"/>
              </a:ext>
            </a:extLst>
          </p:cNvPr>
          <p:cNvCxnSpPr>
            <a:cxnSpLocks/>
          </p:cNvCxnSpPr>
          <p:nvPr/>
        </p:nvCxnSpPr>
        <p:spPr>
          <a:xfrm rot="5400000">
            <a:off x="5538385" y="3948354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BA626DA-ED33-45BE-BDDC-4F826EBA91F1}"/>
              </a:ext>
            </a:extLst>
          </p:cNvPr>
          <p:cNvCxnSpPr>
            <a:cxnSpLocks/>
          </p:cNvCxnSpPr>
          <p:nvPr/>
        </p:nvCxnSpPr>
        <p:spPr>
          <a:xfrm>
            <a:off x="5538385" y="1479717"/>
            <a:ext cx="0" cy="258293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DA606D8-CACD-4F8E-AD62-BEFE302092F4}"/>
              </a:ext>
            </a:extLst>
          </p:cNvPr>
          <p:cNvSpPr txBox="1"/>
          <p:nvPr/>
        </p:nvSpPr>
        <p:spPr>
          <a:xfrm>
            <a:off x="5229893" y="2586520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5F9D3B9-35D7-4FCF-8083-49B1FE52C741}"/>
              </a:ext>
            </a:extLst>
          </p:cNvPr>
          <p:cNvCxnSpPr/>
          <p:nvPr/>
        </p:nvCxnSpPr>
        <p:spPr>
          <a:xfrm>
            <a:off x="6242857" y="790122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FCB5C15B-82E8-4EF9-BEC3-18D54715A8E3}"/>
              </a:ext>
            </a:extLst>
          </p:cNvPr>
          <p:cNvCxnSpPr/>
          <p:nvPr/>
        </p:nvCxnSpPr>
        <p:spPr>
          <a:xfrm>
            <a:off x="9364486" y="781810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D11D7E4-4B07-42D7-9B77-DF8F28AACD11}"/>
              </a:ext>
            </a:extLst>
          </p:cNvPr>
          <p:cNvCxnSpPr>
            <a:cxnSpLocks/>
          </p:cNvCxnSpPr>
          <p:nvPr/>
        </p:nvCxnSpPr>
        <p:spPr>
          <a:xfrm>
            <a:off x="6242857" y="900068"/>
            <a:ext cx="312162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0BA53758-BADB-48BA-8CE8-820F1356EECA}"/>
              </a:ext>
            </a:extLst>
          </p:cNvPr>
          <p:cNvSpPr txBox="1"/>
          <p:nvPr/>
        </p:nvSpPr>
        <p:spPr>
          <a:xfrm>
            <a:off x="7605541" y="550970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7806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69CBA63-6236-45F7-913F-06F1A4676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440988"/>
              </p:ext>
            </p:extLst>
          </p:nvPr>
        </p:nvGraphicFramePr>
        <p:xfrm>
          <a:off x="3220719" y="964276"/>
          <a:ext cx="4476865" cy="3504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373">
                  <a:extLst>
                    <a:ext uri="{9D8B030D-6E8A-4147-A177-3AD203B41FA5}">
                      <a16:colId xmlns:a16="http://schemas.microsoft.com/office/drawing/2014/main" val="2389513728"/>
                    </a:ext>
                  </a:extLst>
                </a:gridCol>
                <a:gridCol w="895373">
                  <a:extLst>
                    <a:ext uri="{9D8B030D-6E8A-4147-A177-3AD203B41FA5}">
                      <a16:colId xmlns:a16="http://schemas.microsoft.com/office/drawing/2014/main" val="1374049978"/>
                    </a:ext>
                  </a:extLst>
                </a:gridCol>
                <a:gridCol w="895373">
                  <a:extLst>
                    <a:ext uri="{9D8B030D-6E8A-4147-A177-3AD203B41FA5}">
                      <a16:colId xmlns:a16="http://schemas.microsoft.com/office/drawing/2014/main" val="793758003"/>
                    </a:ext>
                  </a:extLst>
                </a:gridCol>
                <a:gridCol w="895373">
                  <a:extLst>
                    <a:ext uri="{9D8B030D-6E8A-4147-A177-3AD203B41FA5}">
                      <a16:colId xmlns:a16="http://schemas.microsoft.com/office/drawing/2014/main" val="1560215303"/>
                    </a:ext>
                  </a:extLst>
                </a:gridCol>
                <a:gridCol w="895373">
                  <a:extLst>
                    <a:ext uri="{9D8B030D-6E8A-4147-A177-3AD203B41FA5}">
                      <a16:colId xmlns:a16="http://schemas.microsoft.com/office/drawing/2014/main" val="4006459218"/>
                    </a:ext>
                  </a:extLst>
                </a:gridCol>
              </a:tblGrid>
              <a:tr h="70097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7237518"/>
                  </a:ext>
                </a:extLst>
              </a:tr>
              <a:tr h="70097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1931270"/>
                  </a:ext>
                </a:extLst>
              </a:tr>
              <a:tr h="70097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323265"/>
                  </a:ext>
                </a:extLst>
              </a:tr>
              <a:tr h="70097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9749741"/>
                  </a:ext>
                </a:extLst>
              </a:tr>
              <a:tr h="70097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222293"/>
                  </a:ext>
                </a:extLst>
              </a:tr>
            </a:tbl>
          </a:graphicData>
        </a:graphic>
      </p:graphicFrame>
      <p:sp>
        <p:nvSpPr>
          <p:cNvPr id="5" name="椭圆 4">
            <a:extLst>
              <a:ext uri="{FF2B5EF4-FFF2-40B4-BE49-F238E27FC236}">
                <a16:creationId xmlns:a16="http://schemas.microsoft.com/office/drawing/2014/main" id="{4EAFEF2C-DC55-4A89-B14B-DB5975722DAF}"/>
              </a:ext>
            </a:extLst>
          </p:cNvPr>
          <p:cNvSpPr/>
          <p:nvPr/>
        </p:nvSpPr>
        <p:spPr>
          <a:xfrm>
            <a:off x="7517584" y="4289171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98D5932-3BC5-4D46-A806-0E0F4DCFBD9F}"/>
              </a:ext>
            </a:extLst>
          </p:cNvPr>
          <p:cNvSpPr/>
          <p:nvPr/>
        </p:nvSpPr>
        <p:spPr>
          <a:xfrm>
            <a:off x="6626262" y="4289171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08B9E27-A06B-4821-997E-293FAD41A125}"/>
              </a:ext>
            </a:extLst>
          </p:cNvPr>
          <p:cNvSpPr/>
          <p:nvPr/>
        </p:nvSpPr>
        <p:spPr>
          <a:xfrm>
            <a:off x="5728844" y="4289171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D40F085-4D3C-4AD2-A09C-11EF89A521E9}"/>
              </a:ext>
            </a:extLst>
          </p:cNvPr>
          <p:cNvSpPr/>
          <p:nvPr/>
        </p:nvSpPr>
        <p:spPr>
          <a:xfrm>
            <a:off x="4825330" y="4289171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C596665-2EEF-4EC4-B64E-C97C43CC26E2}"/>
              </a:ext>
            </a:extLst>
          </p:cNvPr>
          <p:cNvSpPr/>
          <p:nvPr/>
        </p:nvSpPr>
        <p:spPr>
          <a:xfrm>
            <a:off x="3934008" y="4289171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50B6468-81FD-4821-81DE-AD9900E53CFD}"/>
              </a:ext>
            </a:extLst>
          </p:cNvPr>
          <p:cNvSpPr/>
          <p:nvPr/>
        </p:nvSpPr>
        <p:spPr>
          <a:xfrm>
            <a:off x="7517584" y="3594227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ED41EF6-AEB1-43E1-9E01-A370C0C6FB4E}"/>
              </a:ext>
            </a:extLst>
          </p:cNvPr>
          <p:cNvSpPr/>
          <p:nvPr/>
        </p:nvSpPr>
        <p:spPr>
          <a:xfrm>
            <a:off x="6626262" y="3594694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04B95A4-D266-410F-B77B-4AEE6B425553}"/>
              </a:ext>
            </a:extLst>
          </p:cNvPr>
          <p:cNvSpPr/>
          <p:nvPr/>
        </p:nvSpPr>
        <p:spPr>
          <a:xfrm>
            <a:off x="5728844" y="3594227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6CCDAD9-583E-4EDE-BAF7-C4E536374AB5}"/>
              </a:ext>
            </a:extLst>
          </p:cNvPr>
          <p:cNvSpPr/>
          <p:nvPr/>
        </p:nvSpPr>
        <p:spPr>
          <a:xfrm>
            <a:off x="4825330" y="3594227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70869F9-8AFD-4A12-BDFF-41E3CD237AC1}"/>
              </a:ext>
            </a:extLst>
          </p:cNvPr>
          <p:cNvSpPr/>
          <p:nvPr/>
        </p:nvSpPr>
        <p:spPr>
          <a:xfrm>
            <a:off x="7517584" y="2899414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E8D4629-0FEA-4883-9382-FD2BB3373A2F}"/>
              </a:ext>
            </a:extLst>
          </p:cNvPr>
          <p:cNvSpPr txBox="1"/>
          <p:nvPr/>
        </p:nvSpPr>
        <p:spPr>
          <a:xfrm>
            <a:off x="7483423" y="289941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D455CB9-4BDA-4754-9AA2-633D228B6881}"/>
              </a:ext>
            </a:extLst>
          </p:cNvPr>
          <p:cNvSpPr/>
          <p:nvPr/>
        </p:nvSpPr>
        <p:spPr>
          <a:xfrm>
            <a:off x="6621718" y="288565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BA258DD-4F29-4BA0-B9E3-6BF28A20A55F}"/>
              </a:ext>
            </a:extLst>
          </p:cNvPr>
          <p:cNvSpPr txBox="1"/>
          <p:nvPr/>
        </p:nvSpPr>
        <p:spPr>
          <a:xfrm>
            <a:off x="6587557" y="2885650"/>
            <a:ext cx="406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582CA4B-4E81-4257-9B81-62926C9C0CAB}"/>
              </a:ext>
            </a:extLst>
          </p:cNvPr>
          <p:cNvSpPr/>
          <p:nvPr/>
        </p:nvSpPr>
        <p:spPr>
          <a:xfrm>
            <a:off x="5734755" y="2894441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556D9BB-0DF9-4927-B50B-B619CEF00929}"/>
              </a:ext>
            </a:extLst>
          </p:cNvPr>
          <p:cNvSpPr txBox="1"/>
          <p:nvPr/>
        </p:nvSpPr>
        <p:spPr>
          <a:xfrm>
            <a:off x="5700594" y="28944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3A8D338-A56F-4F1E-B727-A46EA727F02A}"/>
              </a:ext>
            </a:extLst>
          </p:cNvPr>
          <p:cNvSpPr/>
          <p:nvPr/>
        </p:nvSpPr>
        <p:spPr>
          <a:xfrm>
            <a:off x="7508210" y="2186313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18718BF-8B7B-4943-B540-61B94B7FBB09}"/>
              </a:ext>
            </a:extLst>
          </p:cNvPr>
          <p:cNvSpPr txBox="1"/>
          <p:nvPr/>
        </p:nvSpPr>
        <p:spPr>
          <a:xfrm>
            <a:off x="7474049" y="21863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5504E8E-2F0B-4E90-82B3-7D604526C52B}"/>
              </a:ext>
            </a:extLst>
          </p:cNvPr>
          <p:cNvSpPr/>
          <p:nvPr/>
        </p:nvSpPr>
        <p:spPr>
          <a:xfrm>
            <a:off x="6621718" y="2176606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EF1502B-0FC2-4B3A-8473-CF36AB79BF9D}"/>
              </a:ext>
            </a:extLst>
          </p:cNvPr>
          <p:cNvSpPr txBox="1"/>
          <p:nvPr/>
        </p:nvSpPr>
        <p:spPr>
          <a:xfrm>
            <a:off x="6587557" y="21766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2CA021F7-D87F-4D8C-8275-550E950C491F}"/>
              </a:ext>
            </a:extLst>
          </p:cNvPr>
          <p:cNvSpPr/>
          <p:nvPr/>
        </p:nvSpPr>
        <p:spPr>
          <a:xfrm>
            <a:off x="7508210" y="1482037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8A5091C-5BA4-4CCB-8F3B-463FE3A48331}"/>
              </a:ext>
            </a:extLst>
          </p:cNvPr>
          <p:cNvSpPr txBox="1"/>
          <p:nvPr/>
        </p:nvSpPr>
        <p:spPr>
          <a:xfrm>
            <a:off x="7480145" y="14820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40A35FB-2007-41C7-BDC8-11E80CB6FB77}"/>
              </a:ext>
            </a:extLst>
          </p:cNvPr>
          <p:cNvSpPr/>
          <p:nvPr/>
        </p:nvSpPr>
        <p:spPr>
          <a:xfrm>
            <a:off x="3258819" y="1002376"/>
            <a:ext cx="810261" cy="3386744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BCC94B5-67E7-4216-8993-23401F91841C}"/>
              </a:ext>
            </a:extLst>
          </p:cNvPr>
          <p:cNvSpPr/>
          <p:nvPr/>
        </p:nvSpPr>
        <p:spPr>
          <a:xfrm>
            <a:off x="3333331" y="1046211"/>
            <a:ext cx="2518829" cy="1971309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00AE890-1818-4F7A-9D9E-473D000D26AA}"/>
              </a:ext>
            </a:extLst>
          </p:cNvPr>
          <p:cNvSpPr/>
          <p:nvPr/>
        </p:nvSpPr>
        <p:spPr>
          <a:xfrm>
            <a:off x="3411219" y="1154776"/>
            <a:ext cx="4106365" cy="1085504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5417C201-74E7-4E7D-ACC1-B9C5F414F49A}"/>
              </a:ext>
            </a:extLst>
          </p:cNvPr>
          <p:cNvSpPr/>
          <p:nvPr/>
        </p:nvSpPr>
        <p:spPr>
          <a:xfrm>
            <a:off x="3037570" y="785869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229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2032</TotalTime>
  <Words>183</Words>
  <Application>Microsoft Office PowerPoint</Application>
  <PresentationFormat>宽屏</PresentationFormat>
  <Paragraphs>121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昕宇</dc:creator>
  <cp:lastModifiedBy>王 昕宇</cp:lastModifiedBy>
  <cp:revision>34</cp:revision>
  <dcterms:created xsi:type="dcterms:W3CDTF">2018-05-29T13:50:09Z</dcterms:created>
  <dcterms:modified xsi:type="dcterms:W3CDTF">2018-06-03T04:53:44Z</dcterms:modified>
</cp:coreProperties>
</file>