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5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99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72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83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184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5"/>
            <a:ext cx="7726436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6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27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5"/>
            <a:ext cx="7726436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1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5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1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241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25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0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2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2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99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2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5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84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9" y="1161080"/>
            <a:ext cx="510693" cy="1270003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57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066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676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286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56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505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114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724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334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uthor and Date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2020-10-07</a:t>
            </a:r>
          </a:p>
        </p:txBody>
      </p:sp>
      <p:sp>
        <p:nvSpPr>
          <p:cNvPr id="329" name="Presentation Title"/>
          <p:cNvSpPr txBox="1">
            <a:spLocks noGrp="1"/>
          </p:cNvSpPr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dirty="0" err="1"/>
              <a:t>交大说说</a:t>
            </a:r>
            <a:endParaRPr dirty="0"/>
          </a:p>
        </p:txBody>
      </p:sp>
      <p:sp>
        <p:nvSpPr>
          <p:cNvPr id="330" name="Presentation Subtitle"/>
          <p:cNvSpPr txBox="1">
            <a:spLocks noGrp="1"/>
          </p:cNvSpPr>
          <p:nvPr>
            <p:ph type="body" idx="21"/>
          </p:nvPr>
        </p:nvSpPr>
        <p:spPr>
          <a:xfrm>
            <a:off x="1201342" y="7223190"/>
            <a:ext cx="21971002" cy="33909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dirty="0"/>
              <a:t>Spill your heart</a:t>
            </a:r>
            <a:endParaRPr lang="en-US" dirty="0"/>
          </a:p>
          <a:p>
            <a:endParaRPr lang="en-US" dirty="0"/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技术原型迭代评审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1" name="Course"/>
          <p:cNvSpPr txBox="1">
            <a:spLocks noGrp="1"/>
          </p:cNvSpPr>
          <p:nvPr>
            <p:ph type="body" idx="22"/>
          </p:nvPr>
        </p:nvSpPr>
        <p:spPr>
          <a:xfrm>
            <a:off x="1206500" y="685794"/>
            <a:ext cx="21971002" cy="6553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718184">
              <a:defRPr sz="3132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软件工程原理与实践</a:t>
            </a:r>
          </a:p>
        </p:txBody>
      </p:sp>
      <p:pic>
        <p:nvPicPr>
          <p:cNvPr id="332" name="Picture 1" descr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2918" y="-438367"/>
            <a:ext cx="7138600" cy="6415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文本占位符 1"/>
          <p:cNvSpPr txBox="1">
            <a:spLocks noGrp="1"/>
          </p:cNvSpPr>
          <p:nvPr>
            <p:ph type="body" idx="1"/>
          </p:nvPr>
        </p:nvSpPr>
        <p:spPr>
          <a:xfrm>
            <a:off x="4460032" y="1272186"/>
            <a:ext cx="21971001" cy="965200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0" indent="0">
              <a:buSzTx/>
              <a:buNone/>
              <a:defRPr sz="8800"/>
            </a:pPr>
            <a:r>
              <a:t>                         </a:t>
            </a:r>
          </a:p>
          <a:p>
            <a:pPr marL="0" indent="0" algn="ctr">
              <a:buSzTx/>
              <a:buNone/>
              <a:defRPr sz="8800"/>
            </a:pPr>
            <a:r>
              <a:t>                   谢谢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ection Title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lang="zh-CN" altLang="en-US" dirty="0"/>
              <a:t>软件架构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rPr lang="zh-CN" altLang="en-US" dirty="0"/>
              <a:t>软件架构</a:t>
            </a:r>
            <a:endParaRPr dirty="0"/>
          </a:p>
        </p:txBody>
      </p:sp>
      <p:sp>
        <p:nvSpPr>
          <p:cNvPr id="337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499" y="3107727"/>
            <a:ext cx="21971001" cy="965827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rPr dirty="0" err="1"/>
              <a:t>营造平台，促进交流</a:t>
            </a:r>
            <a:endParaRPr dirty="0"/>
          </a:p>
          <a:p>
            <a:pPr>
              <a:defRPr sz="54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创造了一个交大学生之间的问答社区</a:t>
            </a: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作为交大学生之间信息交流的渠道</a:t>
            </a: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帮助交大学生学习进步，解答疑惑</a:t>
            </a: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endParaRPr dirty="0"/>
          </a:p>
          <a:p>
            <a:pPr marL="457200" indent="-457200">
              <a:defRPr sz="3300"/>
            </a:pPr>
            <a:r>
              <a:rPr dirty="0" err="1"/>
              <a:t>高质量的问答和兴趣社交</a:t>
            </a:r>
            <a:endParaRPr dirty="0"/>
          </a:p>
        </p:txBody>
      </p:sp>
      <p:pic>
        <p:nvPicPr>
          <p:cNvPr id="338" name="截屏2020-10-09 下午7.50.29.png" descr="截屏2020-10-09 下午7.50.29.png"/>
          <p:cNvPicPr>
            <a:picLocks noChangeAspect="1"/>
          </p:cNvPicPr>
          <p:nvPr/>
        </p:nvPicPr>
        <p:blipFill>
          <a:blip r:embed="rId2"/>
          <a:srcRect r="12956"/>
          <a:stretch>
            <a:fillRect/>
          </a:stretch>
        </p:blipFill>
        <p:spPr>
          <a:xfrm>
            <a:off x="10720827" y="4166135"/>
            <a:ext cx="11877448" cy="6902674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ection Title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rPr lang="zh-CN" altLang="en-US" dirty="0"/>
              <a:t>核心算法设计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2544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rPr lang="zh-CN" altLang="en-US" dirty="0"/>
              <a:t>核心算法设计</a:t>
            </a:r>
            <a:endParaRPr dirty="0"/>
          </a:p>
        </p:txBody>
      </p:sp>
      <p:sp>
        <p:nvSpPr>
          <p:cNvPr id="341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107726"/>
            <a:ext cx="21971000" cy="9658272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交大官方平台，提供信息</a:t>
            </a:r>
          </a:p>
          <a:p>
            <a:pPr>
              <a:defRPr sz="5400"/>
            </a:pPr>
            <a:endParaRPr/>
          </a:p>
          <a:p>
            <a:pPr marL="457200" indent="-457200">
              <a:defRPr sz="3300"/>
            </a:pPr>
            <a:r>
              <a:t>获取交大学生的需求和想法</a:t>
            </a:r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r>
              <a:t>反映交大学生在学科掌握上的普遍不足和问题</a:t>
            </a:r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endParaRPr/>
          </a:p>
          <a:p>
            <a:pPr marL="457200" indent="-457200">
              <a:defRPr sz="3300"/>
            </a:pPr>
            <a:r>
              <a:t>同学校交流沟通，帮助交大学生学习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ection Title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迭代评估报告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4951"/>
          </a:xfrm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任务达成情况</a:t>
            </a:r>
          </a:p>
        </p:txBody>
      </p:sp>
      <p:sp>
        <p:nvSpPr>
          <p:cNvPr id="349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 lIns="50800" tIns="50800" rIns="50800" bIns="50800" numCol="2"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 </a:t>
            </a:r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vision 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文档的改进 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endParaRPr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完成软件需求规约文档的改进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完成迭代计划的书写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完成概念建模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完成用例建模以及时序图、通信图、</a:t>
            </a:r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VOPC 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类图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zh-CN" altLang="en-US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完成系统总体架构的设计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完成前端界面的基本需求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完成后端功能的大部分的基本需求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完成集群的配置，后端系统的部署，</a:t>
            </a:r>
            <a:r>
              <a:rPr lang="en-US" altLang="zh-CN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CICD </a:t>
            </a: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的搭建。 </a:t>
            </a: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前后端进行通信，逐步完善系统功能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目前存在的问题</a:t>
            </a:r>
          </a:p>
        </p:txBody>
      </p:sp>
      <p:sp>
        <p:nvSpPr>
          <p:cNvPr id="352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由于数据库的选择不得当，导致出现技术上较难解决的问题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由于选用了作者过久不更新的组件库，导致出现难以解决的问题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各个功能的优先级还需要进一步确定，以及功能的效果后续还要改进 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前后端的沟通还有欠缺，导致有需求接口的缺少或无需求接口的出现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暂时不存在变更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目前阶段完成任务不需要返工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经验和教训</a:t>
            </a:r>
          </a:p>
        </p:txBody>
      </p:sp>
      <p:sp>
        <p:nvSpPr>
          <p:cNvPr id="355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4400" dirty="0" err="1">
                <a:latin typeface="黑体" panose="02010609060101010101" pitchFamily="49" charset="-122"/>
                <a:ea typeface="黑体" panose="02010609060101010101" pitchFamily="49" charset="-122"/>
              </a:rPr>
              <a:t>计划分配和制定十分重要，合理的计划能加快迭代进度和效率</a:t>
            </a:r>
            <a:r>
              <a:rPr sz="4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组员之间要积极沟通，明确分工与合作。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接口、需求要尽早明确，避免无用功。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工作要尽早开展，避免进度风险。 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sz="4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在轮子的选择上，要选择足够健壮、有人维护的，避免遇到问题无法解决。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代码与文件的层级结构要足够合理，避免多人 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merge 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时出现的混乱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271</Words>
  <Application>Microsoft Office PowerPoint</Application>
  <PresentationFormat>自定义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 Neue</vt:lpstr>
      <vt:lpstr>Helvetica Neue Medium</vt:lpstr>
      <vt:lpstr>黑体</vt:lpstr>
      <vt:lpstr>微软雅黑</vt:lpstr>
      <vt:lpstr>Helvetica</vt:lpstr>
      <vt:lpstr>21_BasicWhite</vt:lpstr>
      <vt:lpstr>交大说说</vt:lpstr>
      <vt:lpstr>软件架构</vt:lpstr>
      <vt:lpstr>软件架构</vt:lpstr>
      <vt:lpstr>核心算法设计</vt:lpstr>
      <vt:lpstr>核心算法设计</vt:lpstr>
      <vt:lpstr>迭代评估报告</vt:lpstr>
      <vt:lpstr>任务达成情况</vt:lpstr>
      <vt:lpstr>目前存在的问题</vt:lpstr>
      <vt:lpstr>经验和教训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交大说说</dc:title>
  <cp:lastModifiedBy> </cp:lastModifiedBy>
  <cp:revision>2</cp:revision>
  <dcterms:modified xsi:type="dcterms:W3CDTF">2020-11-18T12:11:23Z</dcterms:modified>
</cp:coreProperties>
</file>