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412" r:id="rId3"/>
    <p:sldId id="415" r:id="rId4"/>
    <p:sldId id="417" r:id="rId6"/>
    <p:sldId id="419" r:id="rId7"/>
    <p:sldId id="421" r:id="rId8"/>
    <p:sldId id="422" r:id="rId9"/>
    <p:sldId id="423" r:id="rId10"/>
    <p:sldId id="424" r:id="rId11"/>
    <p:sldId id="425" r:id="rId12"/>
    <p:sldId id="426" r:id="rId13"/>
    <p:sldId id="437" r:id="rId14"/>
    <p:sldId id="430" r:id="rId15"/>
    <p:sldId id="431" r:id="rId16"/>
    <p:sldId id="432" r:id="rId17"/>
    <p:sldId id="433" r:id="rId18"/>
    <p:sldId id="434" r:id="rId19"/>
    <p:sldId id="435" r:id="rId20"/>
    <p:sldId id="436" r:id="rId21"/>
    <p:sldId id="427" r:id="rId22"/>
    <p:sldId id="443" r:id="rId23"/>
    <p:sldId id="455" r:id="rId24"/>
    <p:sldId id="444" r:id="rId25"/>
    <p:sldId id="458" r:id="rId26"/>
    <p:sldId id="447" r:id="rId27"/>
    <p:sldId id="442" r:id="rId28"/>
    <p:sldId id="439" r:id="rId29"/>
    <p:sldId id="440" r:id="rId30"/>
    <p:sldId id="441" r:id="rId3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39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572D5F-5E57-437D-B6DA-7C67DB1E5DE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6.xml"/><Relationship Id="rId8" Type="http://schemas.openxmlformats.org/officeDocument/2006/relationships/tags" Target="../tags/tag5.xml"/><Relationship Id="rId7" Type="http://schemas.openxmlformats.org/officeDocument/2006/relationships/tags" Target="../tags/tag4.xml"/><Relationship Id="rId6" Type="http://schemas.openxmlformats.org/officeDocument/2006/relationships/tags" Target="../tags/tag3.xml"/><Relationship Id="rId5" Type="http://schemas.openxmlformats.org/officeDocument/2006/relationships/tags" Target="../tags/tag2.xml"/><Relationship Id="rId4" Type="http://schemas.openxmlformats.org/officeDocument/2006/relationships/image" Target="file:///C:\Users\1V994W2\PycharmProjects\PPT_Background_Generation/pic_temp/pic_sup.png" TargetMode="External"/><Relationship Id="rId3" Type="http://schemas.openxmlformats.org/officeDocument/2006/relationships/image" Target="../media/image1.png"/><Relationship Id="rId2" Type="http://schemas.openxmlformats.org/officeDocument/2006/relationships/tags" Target="../tags/tag1.xml"/><Relationship Id="rId11" Type="http://schemas.openxmlformats.org/officeDocument/2006/relationships/tags" Target="../tags/tag8.xml"/><Relationship Id="rId10" Type="http://schemas.openxmlformats.org/officeDocument/2006/relationships/tags" Target="../tags/tag7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9" Type="http://schemas.openxmlformats.org/officeDocument/2006/relationships/tags" Target="../tags/tag72.xml"/><Relationship Id="rId8" Type="http://schemas.openxmlformats.org/officeDocument/2006/relationships/image" Target="file:///C:\Users\1V994W2\PycharmProjects\PPT_Background_Generation/pic_temp/1_pic_quater_left_down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71.xml"/><Relationship Id="rId5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70.xml"/><Relationship Id="rId2" Type="http://schemas.openxmlformats.org/officeDocument/2006/relationships/tags" Target="../tags/tag69.xml"/><Relationship Id="rId12" Type="http://schemas.openxmlformats.org/officeDocument/2006/relationships/tags" Target="../tags/tag75.xml"/><Relationship Id="rId11" Type="http://schemas.openxmlformats.org/officeDocument/2006/relationships/tags" Target="../tags/tag74.xml"/><Relationship Id="rId10" Type="http://schemas.openxmlformats.org/officeDocument/2006/relationships/tags" Target="../tags/tag73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81.xml"/><Relationship Id="rId8" Type="http://schemas.openxmlformats.org/officeDocument/2006/relationships/tags" Target="../tags/tag80.xml"/><Relationship Id="rId7" Type="http://schemas.openxmlformats.org/officeDocument/2006/relationships/tags" Target="../tags/tag79.xml"/><Relationship Id="rId6" Type="http://schemas.openxmlformats.org/officeDocument/2006/relationships/tags" Target="../tags/tag78.xml"/><Relationship Id="rId5" Type="http://schemas.openxmlformats.org/officeDocument/2006/relationships/tags" Target="../tags/tag77.xml"/><Relationship Id="rId4" Type="http://schemas.openxmlformats.org/officeDocument/2006/relationships/image" Target="file:///C:\Users\1V994W2\PycharmProjects\PPT_Background_Generation/pic_temp/pic_sup.png" TargetMode="External"/><Relationship Id="rId3" Type="http://schemas.openxmlformats.org/officeDocument/2006/relationships/image" Target="../media/image1.png"/><Relationship Id="rId2" Type="http://schemas.openxmlformats.org/officeDocument/2006/relationships/tags" Target="../tags/tag76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85.xml"/><Relationship Id="rId8" Type="http://schemas.openxmlformats.org/officeDocument/2006/relationships/tags" Target="../tags/tag84.xml"/><Relationship Id="rId7" Type="http://schemas.openxmlformats.org/officeDocument/2006/relationships/image" Target="file:///C:\Users\1V994W2\PycharmProjects\PPT_Background_Generation/pic_temp/1_pic_quater_left_down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83.xml"/><Relationship Id="rId4" Type="http://schemas.openxmlformats.org/officeDocument/2006/relationships/image" Target="file:///C:\Users\1V994W2\PycharmProjects\PPT_Background_Generation/pic_temp/0_pic_quater_right_down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82.xml"/><Relationship Id="rId11" Type="http://schemas.openxmlformats.org/officeDocument/2006/relationships/tags" Target="../tags/tag87.xml"/><Relationship Id="rId10" Type="http://schemas.openxmlformats.org/officeDocument/2006/relationships/tags" Target="../tags/tag86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91.xml"/><Relationship Id="rId8" Type="http://schemas.openxmlformats.org/officeDocument/2006/relationships/image" Target="file:///C:\Users\1V994W2\PycharmProjects\PPT_Background_Generation/pic_temp/1_pic_quater_left_down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90.xml"/><Relationship Id="rId5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89.xml"/><Relationship Id="rId2" Type="http://schemas.openxmlformats.org/officeDocument/2006/relationships/tags" Target="../tags/tag88.xml"/><Relationship Id="rId13" Type="http://schemas.openxmlformats.org/officeDocument/2006/relationships/tags" Target="../tags/tag95.xml"/><Relationship Id="rId12" Type="http://schemas.openxmlformats.org/officeDocument/2006/relationships/tags" Target="../tags/tag94.xml"/><Relationship Id="rId11" Type="http://schemas.openxmlformats.org/officeDocument/2006/relationships/tags" Target="../tags/tag93.xml"/><Relationship Id="rId10" Type="http://schemas.openxmlformats.org/officeDocument/2006/relationships/tags" Target="../tags/tag92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101.xml"/><Relationship Id="rId8" Type="http://schemas.openxmlformats.org/officeDocument/2006/relationships/tags" Target="../tags/tag100.xml"/><Relationship Id="rId7" Type="http://schemas.openxmlformats.org/officeDocument/2006/relationships/tags" Target="../tags/tag99.xml"/><Relationship Id="rId6" Type="http://schemas.openxmlformats.org/officeDocument/2006/relationships/tags" Target="../tags/tag98.xml"/><Relationship Id="rId5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97.xml"/><Relationship Id="rId2" Type="http://schemas.openxmlformats.org/officeDocument/2006/relationships/tags" Target="../tags/tag96.xml"/><Relationship Id="rId11" Type="http://schemas.openxmlformats.org/officeDocument/2006/relationships/tags" Target="../tags/tag103.xml"/><Relationship Id="rId10" Type="http://schemas.openxmlformats.org/officeDocument/2006/relationships/tags" Target="../tags/tag102.xm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107.xml"/><Relationship Id="rId8" Type="http://schemas.openxmlformats.org/officeDocument/2006/relationships/image" Target="file:///C:\Users\1V994W2\PycharmProjects\PPT_Background_Generation/pic_temp/1_pic_quater_left_down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06.xml"/><Relationship Id="rId5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05.xml"/><Relationship Id="rId2" Type="http://schemas.openxmlformats.org/officeDocument/2006/relationships/tags" Target="../tags/tag104.xml"/><Relationship Id="rId14" Type="http://schemas.openxmlformats.org/officeDocument/2006/relationships/tags" Target="../tags/tag112.xml"/><Relationship Id="rId13" Type="http://schemas.openxmlformats.org/officeDocument/2006/relationships/tags" Target="../tags/tag111.xml"/><Relationship Id="rId12" Type="http://schemas.openxmlformats.org/officeDocument/2006/relationships/tags" Target="../tags/tag110.xml"/><Relationship Id="rId11" Type="http://schemas.openxmlformats.org/officeDocument/2006/relationships/tags" Target="../tags/tag109.xml"/><Relationship Id="rId10" Type="http://schemas.openxmlformats.org/officeDocument/2006/relationships/tags" Target="../tags/tag108.xm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116.xml"/><Relationship Id="rId8" Type="http://schemas.openxmlformats.org/officeDocument/2006/relationships/image" Target="file:///C:\Users\1V994W2\PycharmProjects\PPT_Background_Generation/pic_temp/1_pic_quater_left_down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15.xml"/><Relationship Id="rId5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14.xml"/><Relationship Id="rId2" Type="http://schemas.openxmlformats.org/officeDocument/2006/relationships/tags" Target="../tags/tag113.xml"/><Relationship Id="rId14" Type="http://schemas.openxmlformats.org/officeDocument/2006/relationships/tags" Target="../tags/tag121.xml"/><Relationship Id="rId13" Type="http://schemas.openxmlformats.org/officeDocument/2006/relationships/tags" Target="../tags/tag120.xml"/><Relationship Id="rId12" Type="http://schemas.openxmlformats.org/officeDocument/2006/relationships/tags" Target="../tags/tag119.xml"/><Relationship Id="rId11" Type="http://schemas.openxmlformats.org/officeDocument/2006/relationships/tags" Target="../tags/tag118.xml"/><Relationship Id="rId10" Type="http://schemas.openxmlformats.org/officeDocument/2006/relationships/tags" Target="../tags/tag117.xm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125.xml"/><Relationship Id="rId8" Type="http://schemas.openxmlformats.org/officeDocument/2006/relationships/image" Target="file:///C:\Users\1V994W2\PycharmProjects\PPT_Background_Generation/pic_temp/1_pic_quater_left_down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24.xml"/><Relationship Id="rId5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23.xml"/><Relationship Id="rId2" Type="http://schemas.openxmlformats.org/officeDocument/2006/relationships/tags" Target="../tags/tag122.xml"/><Relationship Id="rId16" Type="http://schemas.openxmlformats.org/officeDocument/2006/relationships/tags" Target="../tags/tag132.xml"/><Relationship Id="rId15" Type="http://schemas.openxmlformats.org/officeDocument/2006/relationships/tags" Target="../tags/tag131.xml"/><Relationship Id="rId14" Type="http://schemas.openxmlformats.org/officeDocument/2006/relationships/tags" Target="../tags/tag130.xml"/><Relationship Id="rId13" Type="http://schemas.openxmlformats.org/officeDocument/2006/relationships/tags" Target="../tags/tag129.xml"/><Relationship Id="rId12" Type="http://schemas.openxmlformats.org/officeDocument/2006/relationships/tags" Target="../tags/tag128.xml"/><Relationship Id="rId11" Type="http://schemas.openxmlformats.org/officeDocument/2006/relationships/tags" Target="../tags/tag127.xml"/><Relationship Id="rId10" Type="http://schemas.openxmlformats.org/officeDocument/2006/relationships/tags" Target="../tags/tag126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9" Type="http://schemas.openxmlformats.org/officeDocument/2006/relationships/tags" Target="../tags/tag136.xml"/><Relationship Id="rId8" Type="http://schemas.openxmlformats.org/officeDocument/2006/relationships/image" Target="file:///C:\Users\1V994W2\PycharmProjects\PPT_Background_Generation/pic_temp/1_pic_quater_left_down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35.xml"/><Relationship Id="rId5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34.xml"/><Relationship Id="rId2" Type="http://schemas.openxmlformats.org/officeDocument/2006/relationships/tags" Target="../tags/tag133.xml"/><Relationship Id="rId13" Type="http://schemas.openxmlformats.org/officeDocument/2006/relationships/tags" Target="../tags/tag140.xml"/><Relationship Id="rId12" Type="http://schemas.openxmlformats.org/officeDocument/2006/relationships/tags" Target="../tags/tag139.xml"/><Relationship Id="rId11" Type="http://schemas.openxmlformats.org/officeDocument/2006/relationships/tags" Target="../tags/tag138.xml"/><Relationship Id="rId10" Type="http://schemas.openxmlformats.org/officeDocument/2006/relationships/tags" Target="../tags/tag137.xml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9" Type="http://schemas.openxmlformats.org/officeDocument/2006/relationships/tags" Target="../tags/tag12.xml"/><Relationship Id="rId8" Type="http://schemas.openxmlformats.org/officeDocument/2006/relationships/image" Target="file:///C:\Users\1V994W2\PycharmProjects\PPT_Background_Generation/pic_temp/1_pic_quater_left_down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1.xml"/><Relationship Id="rId5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3" Type="http://schemas.openxmlformats.org/officeDocument/2006/relationships/tags" Target="../tags/tag16.xml"/><Relationship Id="rId12" Type="http://schemas.openxmlformats.org/officeDocument/2006/relationships/tags" Target="../tags/tag15.xml"/><Relationship Id="rId11" Type="http://schemas.openxmlformats.org/officeDocument/2006/relationships/tags" Target="../tags/tag14.xml"/><Relationship Id="rId10" Type="http://schemas.openxmlformats.org/officeDocument/2006/relationships/tags" Target="../tags/tag13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20.xml"/><Relationship Id="rId8" Type="http://schemas.openxmlformats.org/officeDocument/2006/relationships/tags" Target="../tags/tag19.xml"/><Relationship Id="rId7" Type="http://schemas.openxmlformats.org/officeDocument/2006/relationships/image" Target="file:///C:\Users\1V994W2\PycharmProjects\PPT_Background_Generation/pic_temp/pic_half_down.png" TargetMode="External"/><Relationship Id="rId6" Type="http://schemas.openxmlformats.org/officeDocument/2006/relationships/image" Target="../media/image5.png"/><Relationship Id="rId5" Type="http://schemas.openxmlformats.org/officeDocument/2006/relationships/tags" Target="../tags/tag18.xml"/><Relationship Id="rId4" Type="http://schemas.openxmlformats.org/officeDocument/2006/relationships/image" Target="file:///C:\Users\1V994W2\PycharmProjects\PPT_Background_Generation/pic_temp/pic_half_top.png" TargetMode="External"/><Relationship Id="rId3" Type="http://schemas.openxmlformats.org/officeDocument/2006/relationships/image" Target="../media/image4.png"/><Relationship Id="rId2" Type="http://schemas.openxmlformats.org/officeDocument/2006/relationships/tags" Target="../tags/tag17.xml"/><Relationship Id="rId12" Type="http://schemas.openxmlformats.org/officeDocument/2006/relationships/tags" Target="../tags/tag23.xml"/><Relationship Id="rId11" Type="http://schemas.openxmlformats.org/officeDocument/2006/relationships/tags" Target="../tags/tag22.xml"/><Relationship Id="rId10" Type="http://schemas.openxmlformats.org/officeDocument/2006/relationships/tags" Target="../tags/tag2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27.xml"/><Relationship Id="rId8" Type="http://schemas.openxmlformats.org/officeDocument/2006/relationships/image" Target="file:///C:\Users\1V994W2\PycharmProjects\PPT_Background_Generation/pic_temp/1_pic_quater_left_down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26.xml"/><Relationship Id="rId5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4" Type="http://schemas.openxmlformats.org/officeDocument/2006/relationships/tags" Target="../tags/tag32.xml"/><Relationship Id="rId13" Type="http://schemas.openxmlformats.org/officeDocument/2006/relationships/tags" Target="../tags/tag31.xml"/><Relationship Id="rId12" Type="http://schemas.openxmlformats.org/officeDocument/2006/relationships/tags" Target="../tags/tag30.xml"/><Relationship Id="rId11" Type="http://schemas.openxmlformats.org/officeDocument/2006/relationships/tags" Target="../tags/tag29.xml"/><Relationship Id="rId10" Type="http://schemas.openxmlformats.org/officeDocument/2006/relationships/tags" Target="../tags/tag28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36.xml"/><Relationship Id="rId8" Type="http://schemas.openxmlformats.org/officeDocument/2006/relationships/image" Target="file:///C:\Users\1V994W2\PycharmProjects\PPT_Background_Generation/pic_temp/1_pic_quater_left_down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35.xml"/><Relationship Id="rId5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6" Type="http://schemas.openxmlformats.org/officeDocument/2006/relationships/tags" Target="../tags/tag43.xml"/><Relationship Id="rId15" Type="http://schemas.openxmlformats.org/officeDocument/2006/relationships/tags" Target="../tags/tag42.xml"/><Relationship Id="rId14" Type="http://schemas.openxmlformats.org/officeDocument/2006/relationships/tags" Target="../tags/tag41.xml"/><Relationship Id="rId13" Type="http://schemas.openxmlformats.org/officeDocument/2006/relationships/tags" Target="../tags/tag40.xml"/><Relationship Id="rId12" Type="http://schemas.openxmlformats.org/officeDocument/2006/relationships/tags" Target="../tags/tag39.xml"/><Relationship Id="rId11" Type="http://schemas.openxmlformats.org/officeDocument/2006/relationships/tags" Target="../tags/tag38.xml"/><Relationship Id="rId10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tags" Target="../tags/tag48.xml"/><Relationship Id="rId7" Type="http://schemas.openxmlformats.org/officeDocument/2006/relationships/tags" Target="../tags/tag47.xml"/><Relationship Id="rId6" Type="http://schemas.openxmlformats.org/officeDocument/2006/relationships/tags" Target="../tags/tag46.xml"/><Relationship Id="rId5" Type="http://schemas.openxmlformats.org/officeDocument/2006/relationships/tags" Target="../tags/tag45.xml"/><Relationship Id="rId4" Type="http://schemas.openxmlformats.org/officeDocument/2006/relationships/image" Target="file:///C:\Users\1V994W2\PycharmProjects\PPT_Background_Generation/pic_temp/pic_half_left.png" TargetMode="External"/><Relationship Id="rId3" Type="http://schemas.openxmlformats.org/officeDocument/2006/relationships/image" Target="../media/image6.png"/><Relationship Id="rId2" Type="http://schemas.openxmlformats.org/officeDocument/2006/relationships/tags" Target="../tags/tag44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51.xml"/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9" Type="http://schemas.openxmlformats.org/officeDocument/2006/relationships/tags" Target="../tags/tag55.xml"/><Relationship Id="rId8" Type="http://schemas.openxmlformats.org/officeDocument/2006/relationships/image" Target="file:///C:\Users\1V994W2\PycharmProjects\PPT_Background_Generation/pic_temp/1_pic_quater_left_down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54.xml"/><Relationship Id="rId5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4" Type="http://schemas.openxmlformats.org/officeDocument/2006/relationships/tags" Target="../tags/tag60.xml"/><Relationship Id="rId13" Type="http://schemas.openxmlformats.org/officeDocument/2006/relationships/tags" Target="../tags/tag59.xml"/><Relationship Id="rId12" Type="http://schemas.openxmlformats.org/officeDocument/2006/relationships/tags" Target="../tags/tag58.xml"/><Relationship Id="rId11" Type="http://schemas.openxmlformats.org/officeDocument/2006/relationships/tags" Target="../tags/tag57.xml"/><Relationship Id="rId10" Type="http://schemas.openxmlformats.org/officeDocument/2006/relationships/tags" Target="../tags/tag56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9" Type="http://schemas.openxmlformats.org/officeDocument/2006/relationships/tags" Target="../tags/tag64.xml"/><Relationship Id="rId8" Type="http://schemas.openxmlformats.org/officeDocument/2006/relationships/image" Target="file:///C:\Users\1V994W2\PycharmProjects\PPT_Background_Generation/pic_temp/1_pic_quater_left_down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63.xml"/><Relationship Id="rId5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62.xml"/><Relationship Id="rId2" Type="http://schemas.openxmlformats.org/officeDocument/2006/relationships/tags" Target="../tags/tag61.xml"/><Relationship Id="rId13" Type="http://schemas.openxmlformats.org/officeDocument/2006/relationships/tags" Target="../tags/tag68.xml"/><Relationship Id="rId12" Type="http://schemas.openxmlformats.org/officeDocument/2006/relationships/tags" Target="../tags/tag67.xml"/><Relationship Id="rId11" Type="http://schemas.openxmlformats.org/officeDocument/2006/relationships/tags" Target="../tags/tag66.xml"/><Relationship Id="rId10" Type="http://schemas.openxmlformats.org/officeDocument/2006/relationships/tags" Target="../tags/tag65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/>
          <p:nvPr>
            <p:custDataLst>
              <p:tags r:id="rId2"/>
            </p:custDataLst>
          </p:nvPr>
        </p:nvPicPr>
        <p:blipFill>
          <a:blip r:embed="rId3" r:link="rId4" cstate="screen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6" hasCustomPrompt="1"/>
            <p:custDataLst>
              <p:tags r:id="rId8"/>
            </p:custDataLst>
          </p:nvPr>
        </p:nvSpPr>
        <p:spPr>
          <a:xfrm>
            <a:off x="7176000" y="3890021"/>
            <a:ext cx="1910715" cy="408940"/>
          </a:xfrm>
          <a:prstGeom prst="rect">
            <a:avLst/>
          </a:prstGeom>
        </p:spPr>
        <p:txBody>
          <a:bodyPr vert="horz" wrap="square" lIns="0" tIns="0" rIns="0" bIns="0" anchor="t" anchorCtr="0">
            <a:normAutofit/>
          </a:bodyPr>
          <a:lstStyle>
            <a:lvl1pPr marL="342900" marR="0" indent="-342900" algn="l" rtl="0" eaLnBrk="1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Pts val="1600"/>
              <a:buFont typeface="Arial" panose="020B0604020202020204" pitchFamily="34" charset="0"/>
              <a:buNone/>
              <a:defRPr sz="1600" b="0" spc="15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100000"/>
                </a:schemeClr>
              </a:buClr>
              <a:buSzPts val="1600"/>
              <a:buFont typeface="Arial" panose="020B0604020202020204" pitchFamily="34" charset="0"/>
              <a:buNone/>
            </a:pPr>
            <a:r>
              <a:rPr lang="zh-CN" altLang="en-US"/>
              <a:t>编辑文本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 hasCustomPrompt="1"/>
            <p:custDataLst>
              <p:tags r:id="rId9"/>
            </p:custDataLst>
          </p:nvPr>
        </p:nvSpPr>
        <p:spPr>
          <a:xfrm>
            <a:off x="7176000" y="4365000"/>
            <a:ext cx="1910715" cy="408940"/>
          </a:xfrm>
          <a:prstGeom prst="rect">
            <a:avLst/>
          </a:prstGeom>
        </p:spPr>
        <p:txBody>
          <a:bodyPr vert="horz" wrap="square" lIns="0" tIns="0" rIns="0" bIns="0" anchor="t" anchorCtr="0">
            <a:normAutofit/>
          </a:bodyPr>
          <a:lstStyle>
            <a:lvl1pPr marL="342900" marR="0" indent="-342900" algn="l" rtl="0" eaLnBrk="1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Pts val="1600"/>
              <a:buFont typeface="Arial" panose="020B0604020202020204" pitchFamily="34" charset="0"/>
              <a:buNone/>
              <a:defRPr sz="1600" b="0" spc="15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100000"/>
                </a:schemeClr>
              </a:buClr>
              <a:buSzPts val="1600"/>
              <a:buFont typeface="Arial" panose="020B0604020202020204" pitchFamily="34" charset="0"/>
              <a:buNone/>
            </a:pPr>
            <a:r>
              <a:rPr lang="zh-CN" altLang="en-US"/>
              <a:t>编辑文本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ctrTitle" idx="14" hasCustomPrompt="1"/>
            <p:custDataLst>
              <p:tags r:id="rId10"/>
            </p:custDataLst>
          </p:nvPr>
        </p:nvSpPr>
        <p:spPr>
          <a:xfrm>
            <a:off x="7199495" y="1964067"/>
            <a:ext cx="4512505" cy="970915"/>
          </a:xfrm>
        </p:spPr>
        <p:txBody>
          <a:bodyPr vert="horz" wrap="square" lIns="0" tIns="0" rIns="0" bIns="0" anchor="ctr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5400"/>
              <a:buFont typeface="Arial" panose="020B0604020202020204" pitchFamily="34" charset="0"/>
              <a:buNone/>
              <a:defRPr sz="5400" b="0" spc="600">
                <a:solidFill>
                  <a:schemeClr val="tx1"/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/>
              <a:t>编辑标题</a:t>
            </a:r>
            <a:endParaRPr lang="zh-CN" altLang="en-US"/>
          </a:p>
        </p:txBody>
      </p:sp>
      <p:sp>
        <p:nvSpPr>
          <p:cNvPr id="2" name="副标题 1"/>
          <p:cNvSpPr>
            <a:spLocks noGrp="1"/>
          </p:cNvSpPr>
          <p:nvPr>
            <p:ph type="subTitle" idx="13" hasCustomPrompt="1"/>
            <p:custDataLst>
              <p:tags r:id="rId11"/>
            </p:custDataLst>
          </p:nvPr>
        </p:nvSpPr>
        <p:spPr>
          <a:xfrm>
            <a:off x="7199494" y="3139452"/>
            <a:ext cx="4513099" cy="370205"/>
          </a:xfrm>
        </p:spPr>
        <p:txBody>
          <a:bodyPr vert="horz" wrap="square" lIns="0" tIns="0" rIns="0" bIns="0" anchor="t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2000"/>
              <a:buFont typeface="Arial" panose="020B0604020202020204" pitchFamily="34" charset="0"/>
              <a:buNone/>
              <a:defRPr sz="2000" b="0" spc="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/>
              <a:t>单击此处编辑副标题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>
            <p:custDataLst>
              <p:tags r:id="rId2"/>
            </p:custDataLst>
          </p:nvPr>
        </p:nvGrpSpPr>
        <p:grpSpPr>
          <a:xfrm>
            <a:off x="0" y="0"/>
            <a:ext cx="12192000" cy="739627"/>
            <a:chOff x="0" y="0"/>
            <a:chExt cx="12192000" cy="739627"/>
          </a:xfrm>
        </p:grpSpPr>
        <p:pic>
          <p:nvPicPr>
            <p:cNvPr id="8" name="图片 7"/>
            <p:cNvPicPr/>
            <p:nvPr userDrawn="1">
              <p:custDataLst>
                <p:tags r:id="rId3"/>
              </p:custDataLst>
            </p:nvPr>
          </p:nvPicPr>
          <p:blipFill>
            <a:blip r:embed="rId4" r:link="rId5" cstate="screen"/>
            <a:stretch>
              <a:fillRect/>
            </a:stretch>
          </p:blipFill>
          <p:spPr>
            <a:xfrm>
              <a:off x="0" y="0"/>
              <a:ext cx="720090" cy="739627"/>
            </a:xfrm>
            <a:prstGeom prst="rect">
              <a:avLst/>
            </a:prstGeom>
          </p:spPr>
        </p:pic>
        <p:pic>
          <p:nvPicPr>
            <p:cNvPr id="6" name="图片 5"/>
            <p:cNvPicPr/>
            <p:nvPr userDrawn="1">
              <p:custDataLst>
                <p:tags r:id="rId6"/>
              </p:custDataLst>
            </p:nvPr>
          </p:nvPicPr>
          <p:blipFill>
            <a:blip r:embed="rId7" r:link="rId8" cstate="screen"/>
            <a:stretch>
              <a:fillRect/>
            </a:stretch>
          </p:blipFill>
          <p:spPr>
            <a:xfrm>
              <a:off x="11471910" y="0"/>
              <a:ext cx="720090" cy="594200"/>
            </a:xfrm>
            <a:prstGeom prst="rect">
              <a:avLst/>
            </a:prstGeom>
          </p:spPr>
        </p:pic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2"/>
            </p:custDataLst>
          </p:nvPr>
        </p:nvSpPr>
        <p:spPr>
          <a:xfrm>
            <a:off x="669930" y="952508"/>
            <a:ext cx="10852237" cy="5388907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/>
          <p:nvPr>
            <p:custDataLst>
              <p:tags r:id="rId2"/>
            </p:custDataLst>
          </p:nvPr>
        </p:nvPicPr>
        <p:blipFill>
          <a:blip r:embed="rId3" r:link="rId4" cstate="screen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idx="14" hasCustomPrompt="1"/>
            <p:custDataLst>
              <p:tags r:id="rId8"/>
            </p:custDataLst>
          </p:nvPr>
        </p:nvSpPr>
        <p:spPr>
          <a:xfrm>
            <a:off x="7032000" y="3869680"/>
            <a:ext cx="4572036" cy="370205"/>
          </a:xfrm>
        </p:spPr>
        <p:txBody>
          <a:bodyPr vert="horz" wrap="square" lIns="0" tIns="0" rIns="0" bIns="0" anchor="t" anchorCtr="0">
            <a:normAutofit/>
          </a:bodyPr>
          <a:lstStyle>
            <a:lvl1pPr marL="457200" marR="0" indent="-457200" algn="l" rtl="0" eaLnBrk="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2000"/>
              <a:buFont typeface="Arial" panose="020B0604020202020204" pitchFamily="34" charset="0"/>
              <a:buNone/>
              <a:defRPr sz="2000" b="0" spc="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SzPts val="2000"/>
              <a:buFont typeface="Arial" panose="020B0604020202020204" pitchFamily="34" charset="0"/>
              <a:buNone/>
            </a:pPr>
            <a:r>
              <a:rPr lang="zh-CN" altLang="en-US"/>
              <a:t>单击此处编辑副标题</a:t>
            </a: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idx="13" hasCustomPrompt="1"/>
            <p:custDataLst>
              <p:tags r:id="rId9"/>
            </p:custDataLst>
          </p:nvPr>
        </p:nvSpPr>
        <p:spPr>
          <a:xfrm>
            <a:off x="7032000" y="2493000"/>
            <a:ext cx="4572036" cy="1172210"/>
          </a:xfrm>
        </p:spPr>
        <p:txBody>
          <a:bodyPr vert="horz" wrap="square" lIns="0" tIns="0" rIns="0" bIns="0" anchor="ctr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6600"/>
              <a:buFont typeface="Arial" panose="020B0604020202020204" pitchFamily="34" charset="0"/>
              <a:buNone/>
              <a:defRPr sz="6600" b="0" spc="700">
                <a:solidFill>
                  <a:schemeClr val="tx1"/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/>
              <a:t>编辑标题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>
            <p:custDataLst>
              <p:tags r:id="rId2"/>
            </p:custDataLst>
          </p:nvPr>
        </p:nvPicPr>
        <p:blipFill>
          <a:blip r:embed="rId3" r:link="rId4" cstate="screen"/>
          <a:stretch>
            <a:fillRect/>
          </a:stretch>
        </p:blipFill>
        <p:spPr>
          <a:xfrm>
            <a:off x="0" y="0"/>
            <a:ext cx="720090" cy="739775"/>
          </a:xfrm>
          <a:prstGeom prst="rect">
            <a:avLst/>
          </a:prstGeom>
        </p:spPr>
      </p:pic>
      <p:pic>
        <p:nvPicPr>
          <p:cNvPr id="6" name="图片 5"/>
          <p:cNvPicPr/>
          <p:nvPr>
            <p:custDataLst>
              <p:tags r:id="rId5"/>
            </p:custDataLst>
          </p:nvPr>
        </p:nvPicPr>
        <p:blipFill>
          <a:blip r:embed="rId6" r:link="rId7" cstate="screen"/>
          <a:stretch>
            <a:fillRect/>
          </a:stretch>
        </p:blipFill>
        <p:spPr>
          <a:xfrm>
            <a:off x="11471910" y="0"/>
            <a:ext cx="720090" cy="59436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0"/>
            <a:ext cx="10852237" cy="441964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/>
          <p:nvPr>
            <p:custDataLst>
              <p:tags r:id="rId3"/>
            </p:custDataLst>
          </p:nvPr>
        </p:nvPicPr>
        <p:blipFill>
          <a:blip r:embed="rId4" r:link="rId5" cstate="screen"/>
          <a:stretch>
            <a:fillRect/>
          </a:stretch>
        </p:blipFill>
        <p:spPr>
          <a:xfrm>
            <a:off x="0" y="0"/>
            <a:ext cx="720090" cy="739775"/>
          </a:xfrm>
          <a:prstGeom prst="rect">
            <a:avLst/>
          </a:prstGeom>
        </p:spPr>
      </p:pic>
      <p:pic>
        <p:nvPicPr>
          <p:cNvPr id="8" name="图片 7"/>
          <p:cNvPicPr/>
          <p:nvPr>
            <p:custDataLst>
              <p:tags r:id="rId6"/>
            </p:custDataLst>
          </p:nvPr>
        </p:nvPicPr>
        <p:blipFill>
          <a:blip r:embed="rId7" r:link="rId8" cstate="screen"/>
          <a:stretch>
            <a:fillRect/>
          </a:stretch>
        </p:blipFill>
        <p:spPr>
          <a:xfrm>
            <a:off x="11471910" y="0"/>
            <a:ext cx="720090" cy="59436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281600" y="1249200"/>
            <a:ext cx="9626400" cy="723600"/>
          </a:xfrm>
        </p:spPr>
        <p:txBody>
          <a:bodyPr wrap="square" anchor="ctr">
            <a:normAutofit/>
          </a:bodyPr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1281113" y="2163600"/>
            <a:ext cx="9626600" cy="3445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0"/>
            <a:ext cx="4824603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/>
          <p:nvPr>
            <p:custDataLst>
              <p:tags r:id="rId3"/>
            </p:custDataLst>
          </p:nvPr>
        </p:nvPicPr>
        <p:blipFill>
          <a:blip r:embed="rId4" r:link="rId5" cstate="screen"/>
          <a:stretch>
            <a:fillRect/>
          </a:stretch>
        </p:blipFill>
        <p:spPr>
          <a:xfrm>
            <a:off x="11471910" y="0"/>
            <a:ext cx="720090" cy="73962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583200" y="770400"/>
            <a:ext cx="3960000" cy="882000"/>
          </a:xfrm>
        </p:spPr>
        <p:txBody>
          <a:bodyPr wrap="square" anchor="ctr" anchorCtr="0">
            <a:normAutofit/>
          </a:bodyPr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586800" y="1764000"/>
            <a:ext cx="3956400" cy="4093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5101200" y="769938"/>
            <a:ext cx="6480000" cy="5087937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2664333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/>
          <p:nvPr>
            <p:custDataLst>
              <p:tags r:id="rId3"/>
            </p:custDataLst>
          </p:nvPr>
        </p:nvPicPr>
        <p:blipFill>
          <a:blip r:embed="rId4" r:link="rId5" cstate="screen"/>
          <a:stretch>
            <a:fillRect/>
          </a:stretch>
        </p:blipFill>
        <p:spPr>
          <a:xfrm>
            <a:off x="0" y="0"/>
            <a:ext cx="720090" cy="739775"/>
          </a:xfrm>
          <a:prstGeom prst="rect">
            <a:avLst/>
          </a:prstGeom>
        </p:spPr>
      </p:pic>
      <p:pic>
        <p:nvPicPr>
          <p:cNvPr id="8" name="图片 7"/>
          <p:cNvPicPr/>
          <p:nvPr>
            <p:custDataLst>
              <p:tags r:id="rId6"/>
            </p:custDataLst>
          </p:nvPr>
        </p:nvPicPr>
        <p:blipFill>
          <a:blip r:embed="rId7" r:link="rId8" cstate="screen"/>
          <a:stretch>
            <a:fillRect/>
          </a:stretch>
        </p:blipFill>
        <p:spPr>
          <a:xfrm>
            <a:off x="11471910" y="0"/>
            <a:ext cx="720090" cy="59436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12000" y="781200"/>
            <a:ext cx="10976400" cy="626400"/>
          </a:xfrm>
        </p:spPr>
        <p:txBody>
          <a:bodyPr wrap="square" anchor="ctr">
            <a:normAutofit/>
          </a:bodyPr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612000" y="1659600"/>
            <a:ext cx="10975975" cy="828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12775" y="2808000"/>
            <a:ext cx="10965600" cy="34308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>
            <p:custDataLst>
              <p:tags r:id="rId2"/>
            </p:custDataLst>
          </p:nvPr>
        </p:nvSpPr>
        <p:spPr>
          <a:xfrm>
            <a:off x="0" y="5028971"/>
            <a:ext cx="12192000" cy="1829029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/>
          <p:nvPr>
            <p:custDataLst>
              <p:tags r:id="rId3"/>
            </p:custDataLst>
          </p:nvPr>
        </p:nvPicPr>
        <p:blipFill>
          <a:blip r:embed="rId4" r:link="rId5" cstate="screen"/>
          <a:stretch>
            <a:fillRect/>
          </a:stretch>
        </p:blipFill>
        <p:spPr>
          <a:xfrm>
            <a:off x="0" y="0"/>
            <a:ext cx="720090" cy="739775"/>
          </a:xfrm>
          <a:prstGeom prst="rect">
            <a:avLst/>
          </a:prstGeom>
        </p:spPr>
      </p:pic>
      <p:pic>
        <p:nvPicPr>
          <p:cNvPr id="8" name="图片 7"/>
          <p:cNvPicPr/>
          <p:nvPr>
            <p:custDataLst>
              <p:tags r:id="rId6"/>
            </p:custDataLst>
          </p:nvPr>
        </p:nvPicPr>
        <p:blipFill>
          <a:blip r:embed="rId7" r:link="rId8" cstate="screen"/>
          <a:stretch>
            <a:fillRect/>
          </a:stretch>
        </p:blipFill>
        <p:spPr>
          <a:xfrm>
            <a:off x="11471910" y="0"/>
            <a:ext cx="720090" cy="59436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04800" y="669600"/>
            <a:ext cx="10976400" cy="565200"/>
          </a:xfrm>
        </p:spPr>
        <p:txBody>
          <a:bodyPr wrap="square" anchor="ctr" anchorCtr="0">
            <a:normAutofit/>
          </a:bodyPr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604837" y="1681200"/>
            <a:ext cx="10990800" cy="321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4"/>
            </p:custDataLst>
          </p:nvPr>
        </p:nvSpPr>
        <p:spPr>
          <a:xfrm>
            <a:off x="594000" y="5180400"/>
            <a:ext cx="11001600" cy="10116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/>
          <p:nvPr>
            <p:custDataLst>
              <p:tags r:id="rId3"/>
            </p:custDataLst>
          </p:nvPr>
        </p:nvPicPr>
        <p:blipFill>
          <a:blip r:embed="rId4" r:link="rId5" cstate="screen"/>
          <a:stretch>
            <a:fillRect/>
          </a:stretch>
        </p:blipFill>
        <p:spPr>
          <a:xfrm>
            <a:off x="11471910" y="6118225"/>
            <a:ext cx="720090" cy="739775"/>
          </a:xfrm>
          <a:prstGeom prst="rect">
            <a:avLst/>
          </a:prstGeom>
        </p:spPr>
      </p:pic>
      <p:pic>
        <p:nvPicPr>
          <p:cNvPr id="10" name="图片 9"/>
          <p:cNvPicPr/>
          <p:nvPr>
            <p:custDataLst>
              <p:tags r:id="rId6"/>
            </p:custDataLst>
          </p:nvPr>
        </p:nvPicPr>
        <p:blipFill>
          <a:blip r:embed="rId7" r:link="rId8" cstate="screen"/>
          <a:stretch>
            <a:fillRect/>
          </a:stretch>
        </p:blipFill>
        <p:spPr>
          <a:xfrm>
            <a:off x="0" y="6263640"/>
            <a:ext cx="720090" cy="59436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579600" y="237600"/>
            <a:ext cx="11037600" cy="441964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579600" y="1663200"/>
            <a:ext cx="53424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242400" y="1663200"/>
            <a:ext cx="53676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5"/>
            </p:custDataLst>
          </p:nvPr>
        </p:nvSpPr>
        <p:spPr>
          <a:xfrm>
            <a:off x="572400" y="4816800"/>
            <a:ext cx="53424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6"/>
            </p:custDataLst>
          </p:nvPr>
        </p:nvSpPr>
        <p:spPr>
          <a:xfrm>
            <a:off x="6253200" y="4813200"/>
            <a:ext cx="53676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953691"/>
            <a:ext cx="12192000" cy="4950618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/>
          <p:nvPr>
            <p:custDataLst>
              <p:tags r:id="rId3"/>
            </p:custDataLst>
          </p:nvPr>
        </p:nvPicPr>
        <p:blipFill>
          <a:blip r:embed="rId4" r:link="rId5"/>
          <a:stretch>
            <a:fillRect/>
          </a:stretch>
        </p:blipFill>
        <p:spPr>
          <a:xfrm>
            <a:off x="10571480" y="5193665"/>
            <a:ext cx="1619885" cy="1664335"/>
          </a:xfrm>
          <a:prstGeom prst="rect">
            <a:avLst/>
          </a:prstGeom>
        </p:spPr>
      </p:pic>
      <p:pic>
        <p:nvPicPr>
          <p:cNvPr id="8" name="图片 7"/>
          <p:cNvPicPr/>
          <p:nvPr>
            <p:custDataLst>
              <p:tags r:id="rId6"/>
            </p:custDataLst>
          </p:nvPr>
        </p:nvPicPr>
        <p:blipFill>
          <a:blip r:embed="rId7" r:link="rId8" cstate="screen"/>
          <a:stretch>
            <a:fillRect/>
          </a:stretch>
        </p:blipFill>
        <p:spPr>
          <a:xfrm>
            <a:off x="0" y="5521325"/>
            <a:ext cx="1619885" cy="133667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522800" y="1339200"/>
            <a:ext cx="9144000" cy="2386800"/>
          </a:xfrm>
        </p:spPr>
        <p:txBody>
          <a:bodyPr wrap="square" anchor="b">
            <a:normAutofit/>
          </a:bodyPr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1522413" y="3862800"/>
            <a:ext cx="9144000" cy="1656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>
            <p:custDataLst>
              <p:tags r:id="rId2"/>
            </p:custDataLst>
          </p:nvPr>
        </p:nvGrpSpPr>
        <p:grpSpPr>
          <a:xfrm>
            <a:off x="0" y="0"/>
            <a:ext cx="12192000" cy="739627"/>
            <a:chOff x="0" y="0"/>
            <a:chExt cx="12192000" cy="739627"/>
          </a:xfrm>
        </p:grpSpPr>
        <p:pic>
          <p:nvPicPr>
            <p:cNvPr id="8" name="图片 7"/>
            <p:cNvPicPr/>
            <p:nvPr userDrawn="1">
              <p:custDataLst>
                <p:tags r:id="rId3"/>
              </p:custDataLst>
            </p:nvPr>
          </p:nvPicPr>
          <p:blipFill>
            <a:blip r:embed="rId4" r:link="rId5" cstate="screen"/>
            <a:stretch>
              <a:fillRect/>
            </a:stretch>
          </p:blipFill>
          <p:spPr>
            <a:xfrm>
              <a:off x="0" y="0"/>
              <a:ext cx="720090" cy="739627"/>
            </a:xfrm>
            <a:prstGeom prst="rect">
              <a:avLst/>
            </a:prstGeom>
          </p:spPr>
        </p:pic>
        <p:pic>
          <p:nvPicPr>
            <p:cNvPr id="7" name="图片 6"/>
            <p:cNvPicPr/>
            <p:nvPr userDrawn="1">
              <p:custDataLst>
                <p:tags r:id="rId6"/>
              </p:custDataLst>
            </p:nvPr>
          </p:nvPicPr>
          <p:blipFill>
            <a:blip r:embed="rId7" r:link="rId8" cstate="screen"/>
            <a:stretch>
              <a:fillRect/>
            </a:stretch>
          </p:blipFill>
          <p:spPr>
            <a:xfrm>
              <a:off x="11471910" y="0"/>
              <a:ext cx="720090" cy="594200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10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>
            <p:custDataLst>
              <p:tags r:id="rId2"/>
            </p:custDataLst>
          </p:nvPr>
        </p:nvPicPr>
        <p:blipFill>
          <a:blip r:embed="rId3" r:link="rId4" cstate="screen"/>
          <a:stretch>
            <a:fillRect/>
          </a:stretch>
        </p:blipFill>
        <p:spPr>
          <a:xfrm>
            <a:off x="4064000" y="4781176"/>
            <a:ext cx="4064000" cy="2076824"/>
          </a:xfrm>
          <a:prstGeom prst="rect">
            <a:avLst/>
          </a:prstGeom>
        </p:spPr>
      </p:pic>
      <p:pic>
        <p:nvPicPr>
          <p:cNvPr id="7" name="图片 6"/>
          <p:cNvPicPr/>
          <p:nvPr>
            <p:custDataLst>
              <p:tags r:id="rId5"/>
            </p:custDataLst>
          </p:nvPr>
        </p:nvPicPr>
        <p:blipFill>
          <a:blip r:embed="rId6" r:link="rId7" cstate="screen"/>
          <a:stretch>
            <a:fillRect/>
          </a:stretch>
        </p:blipFill>
        <p:spPr>
          <a:xfrm>
            <a:off x="4064000" y="0"/>
            <a:ext cx="4064000" cy="2076824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ctrTitle" idx="14" hasCustomPrompt="1"/>
            <p:custDataLst>
              <p:tags r:id="rId11"/>
            </p:custDataLst>
          </p:nvPr>
        </p:nvSpPr>
        <p:spPr>
          <a:xfrm>
            <a:off x="7185025" y="1233000"/>
            <a:ext cx="1193800" cy="4392000"/>
          </a:xfrm>
        </p:spPr>
        <p:txBody>
          <a:bodyPr vert="eaVert" wrap="square" lIns="0" tIns="0" rIns="0" bIns="0"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7200"/>
              <a:buFont typeface="Arial" panose="020B0604020202020204" pitchFamily="34" charset="0"/>
              <a:buNone/>
              <a:defRPr sz="7200" b="0" spc="700">
                <a:solidFill>
                  <a:schemeClr val="tx1"/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/>
              <a:t>编辑标题</a:t>
            </a:r>
            <a:endParaRPr lang="zh-CN" altLang="en-US"/>
          </a:p>
        </p:txBody>
      </p:sp>
      <p:sp>
        <p:nvSpPr>
          <p:cNvPr id="2" name="副标题 1"/>
          <p:cNvSpPr>
            <a:spLocks noGrp="1"/>
          </p:cNvSpPr>
          <p:nvPr>
            <p:ph type="subTitle" idx="13" hasCustomPrompt="1"/>
            <p:custDataLst>
              <p:tags r:id="rId12"/>
            </p:custDataLst>
          </p:nvPr>
        </p:nvSpPr>
        <p:spPr>
          <a:xfrm>
            <a:off x="3813175" y="1971040"/>
            <a:ext cx="3067050" cy="2915920"/>
          </a:xfrm>
        </p:spPr>
        <p:txBody>
          <a:bodyPr vert="eaVert" wrap="square" lIns="90000" tIns="46800" rIns="90000" bIns="46800" anchor="t" anchorCtr="0"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  <a:buClrTx/>
              <a:buSzPts val="1400"/>
              <a:buFont typeface="Arial" panose="020B0604020202020204" pitchFamily="34" charset="0"/>
              <a:buChar char="•"/>
              <a:defRPr sz="1400" b="0" spc="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/>
              <a:t>单击此处编辑副标题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>
            <p:custDataLst>
              <p:tags r:id="rId2"/>
            </p:custDataLst>
          </p:nvPr>
        </p:nvGrpSpPr>
        <p:grpSpPr>
          <a:xfrm>
            <a:off x="0" y="0"/>
            <a:ext cx="12192000" cy="739627"/>
            <a:chOff x="0" y="0"/>
            <a:chExt cx="12192000" cy="739627"/>
          </a:xfrm>
        </p:grpSpPr>
        <p:pic>
          <p:nvPicPr>
            <p:cNvPr id="9" name="图片 8"/>
            <p:cNvPicPr/>
            <p:nvPr userDrawn="1">
              <p:custDataLst>
                <p:tags r:id="rId3"/>
              </p:custDataLst>
            </p:nvPr>
          </p:nvPicPr>
          <p:blipFill>
            <a:blip r:embed="rId4" r:link="rId5" cstate="screen"/>
            <a:stretch>
              <a:fillRect/>
            </a:stretch>
          </p:blipFill>
          <p:spPr>
            <a:xfrm>
              <a:off x="0" y="0"/>
              <a:ext cx="720090" cy="739627"/>
            </a:xfrm>
            <a:prstGeom prst="rect">
              <a:avLst/>
            </a:prstGeom>
          </p:spPr>
        </p:pic>
        <p:pic>
          <p:nvPicPr>
            <p:cNvPr id="8" name="图片 7"/>
            <p:cNvPicPr/>
            <p:nvPr userDrawn="1">
              <p:custDataLst>
                <p:tags r:id="rId6"/>
              </p:custDataLst>
            </p:nvPr>
          </p:nvPicPr>
          <p:blipFill>
            <a:blip r:embed="rId7" r:link="rId8" cstate="screen"/>
            <a:stretch>
              <a:fillRect/>
            </a:stretch>
          </p:blipFill>
          <p:spPr>
            <a:xfrm>
              <a:off x="11471910" y="0"/>
              <a:ext cx="720090" cy="594200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10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1"/>
            </p:custDataLst>
          </p:nvPr>
        </p:nvSpPr>
        <p:spPr>
          <a:xfrm>
            <a:off x="6238877" y="952508"/>
            <a:ext cx="5283242" cy="5388907"/>
          </a:xfrm>
        </p:spPr>
        <p:txBody>
          <a:bodyPr wrap="square"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>
            <p:custDataLst>
              <p:tags r:id="rId2"/>
            </p:custDataLst>
          </p:nvPr>
        </p:nvGrpSpPr>
        <p:grpSpPr>
          <a:xfrm>
            <a:off x="0" y="0"/>
            <a:ext cx="12192000" cy="739627"/>
            <a:chOff x="0" y="0"/>
            <a:chExt cx="12192000" cy="739627"/>
          </a:xfrm>
        </p:grpSpPr>
        <p:pic>
          <p:nvPicPr>
            <p:cNvPr id="11" name="图片 10"/>
            <p:cNvPicPr/>
            <p:nvPr userDrawn="1">
              <p:custDataLst>
                <p:tags r:id="rId3"/>
              </p:custDataLst>
            </p:nvPr>
          </p:nvPicPr>
          <p:blipFill>
            <a:blip r:embed="rId4" r:link="rId5" cstate="screen"/>
            <a:stretch>
              <a:fillRect/>
            </a:stretch>
          </p:blipFill>
          <p:spPr>
            <a:xfrm>
              <a:off x="0" y="0"/>
              <a:ext cx="720090" cy="739627"/>
            </a:xfrm>
            <a:prstGeom prst="rect">
              <a:avLst/>
            </a:prstGeom>
          </p:spPr>
        </p:pic>
        <p:pic>
          <p:nvPicPr>
            <p:cNvPr id="10" name="图片 9"/>
            <p:cNvPicPr/>
            <p:nvPr userDrawn="1">
              <p:custDataLst>
                <p:tags r:id="rId6"/>
              </p:custDataLst>
            </p:nvPr>
          </p:nvPicPr>
          <p:blipFill>
            <a:blip r:embed="rId7" r:link="rId8" cstate="screen"/>
            <a:stretch>
              <a:fillRect/>
            </a:stretch>
          </p:blipFill>
          <p:spPr>
            <a:xfrm>
              <a:off x="11471910" y="0"/>
              <a:ext cx="720090" cy="594200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10"/>
            </p:custDataLst>
          </p:nvPr>
        </p:nvSpPr>
        <p:spPr>
          <a:xfrm>
            <a:off x="669930" y="952508"/>
            <a:ext cx="5283242" cy="381003"/>
          </a:xfrm>
        </p:spPr>
        <p:txBody>
          <a:bodyPr wrap="square" lIns="90170" tIns="46990" rIns="90170" bIns="46990" anchor="ctr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1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12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3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/>
          <p:nvPr>
            <p:custDataLst>
              <p:tags r:id="rId2"/>
            </p:custDataLst>
          </p:nvPr>
        </p:nvPicPr>
        <p:blipFill>
          <a:blip r:embed="rId3" r:link="rId4" cstate="screen"/>
          <a:stretch>
            <a:fillRect/>
          </a:stretch>
        </p:blipFill>
        <p:spPr>
          <a:xfrm>
            <a:off x="0" y="1397000"/>
            <a:ext cx="1986358" cy="4064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69882" y="443230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>
            <p:custDataLst>
              <p:tags r:id="rId2"/>
            </p:custDataLst>
          </p:nvPr>
        </p:nvGrpSpPr>
        <p:grpSpPr>
          <a:xfrm>
            <a:off x="0" y="0"/>
            <a:ext cx="12192000" cy="739627"/>
            <a:chOff x="0" y="0"/>
            <a:chExt cx="12192000" cy="739627"/>
          </a:xfrm>
        </p:grpSpPr>
        <p:pic>
          <p:nvPicPr>
            <p:cNvPr id="9" name="图片 8"/>
            <p:cNvPicPr/>
            <p:nvPr userDrawn="1">
              <p:custDataLst>
                <p:tags r:id="rId3"/>
              </p:custDataLst>
            </p:nvPr>
          </p:nvPicPr>
          <p:blipFill>
            <a:blip r:embed="rId4" r:link="rId5" cstate="screen"/>
            <a:stretch>
              <a:fillRect/>
            </a:stretch>
          </p:blipFill>
          <p:spPr>
            <a:xfrm>
              <a:off x="0" y="0"/>
              <a:ext cx="720090" cy="739627"/>
            </a:xfrm>
            <a:prstGeom prst="rect">
              <a:avLst/>
            </a:prstGeom>
          </p:spPr>
        </p:pic>
        <p:pic>
          <p:nvPicPr>
            <p:cNvPr id="8" name="图片 7"/>
            <p:cNvPicPr/>
            <p:nvPr userDrawn="1">
              <p:custDataLst>
                <p:tags r:id="rId6"/>
              </p:custDataLst>
            </p:nvPr>
          </p:nvPicPr>
          <p:blipFill>
            <a:blip r:embed="rId7" r:link="rId8" cstate="screen"/>
            <a:stretch>
              <a:fillRect/>
            </a:stretch>
          </p:blipFill>
          <p:spPr>
            <a:xfrm>
              <a:off x="11471910" y="0"/>
              <a:ext cx="720090" cy="594200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0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11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>
            <p:custDataLst>
              <p:tags r:id="rId2"/>
            </p:custDataLst>
          </p:nvPr>
        </p:nvGrpSpPr>
        <p:grpSpPr>
          <a:xfrm>
            <a:off x="0" y="0"/>
            <a:ext cx="12192000" cy="739627"/>
            <a:chOff x="0" y="0"/>
            <a:chExt cx="12192000" cy="739627"/>
          </a:xfrm>
        </p:grpSpPr>
        <p:pic>
          <p:nvPicPr>
            <p:cNvPr id="8" name="图片 7"/>
            <p:cNvPicPr/>
            <p:nvPr userDrawn="1">
              <p:custDataLst>
                <p:tags r:id="rId3"/>
              </p:custDataLst>
            </p:nvPr>
          </p:nvPicPr>
          <p:blipFill>
            <a:blip r:embed="rId4" r:link="rId5" cstate="screen"/>
            <a:stretch>
              <a:fillRect/>
            </a:stretch>
          </p:blipFill>
          <p:spPr>
            <a:xfrm>
              <a:off x="0" y="0"/>
              <a:ext cx="720090" cy="739627"/>
            </a:xfrm>
            <a:prstGeom prst="rect">
              <a:avLst/>
            </a:prstGeom>
          </p:spPr>
        </p:pic>
        <p:pic>
          <p:nvPicPr>
            <p:cNvPr id="7" name="图片 6"/>
            <p:cNvPicPr/>
            <p:nvPr userDrawn="1">
              <p:custDataLst>
                <p:tags r:id="rId6"/>
              </p:custDataLst>
            </p:nvPr>
          </p:nvPicPr>
          <p:blipFill>
            <a:blip r:embed="rId7" r:link="rId8" cstate="screen"/>
            <a:stretch>
              <a:fillRect/>
            </a:stretch>
          </p:blipFill>
          <p:spPr>
            <a:xfrm>
              <a:off x="11471910" y="0"/>
              <a:ext cx="720090" cy="594200"/>
            </a:xfrm>
            <a:prstGeom prst="rect">
              <a:avLst/>
            </a:prstGeom>
          </p:spPr>
        </p:pic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9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10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 wrap="square">
            <a:normAutofit/>
          </a:bodyPr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>
          <a:xfrm>
            <a:off x="879742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>
          <a:xfrm>
            <a:off x="4116000" y="6349833"/>
            <a:ext cx="396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>
          <a:xfrm>
            <a:off x="8610600" y="6349833"/>
            <a:ext cx="270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6" Type="http://schemas.openxmlformats.org/officeDocument/2006/relationships/theme" Target="../theme/theme1.xml"/><Relationship Id="rId25" Type="http://schemas.openxmlformats.org/officeDocument/2006/relationships/tags" Target="../tags/tag146.xml"/><Relationship Id="rId24" Type="http://schemas.openxmlformats.org/officeDocument/2006/relationships/tags" Target="../tags/tag145.xml"/><Relationship Id="rId23" Type="http://schemas.openxmlformats.org/officeDocument/2006/relationships/tags" Target="../tags/tag144.xml"/><Relationship Id="rId22" Type="http://schemas.openxmlformats.org/officeDocument/2006/relationships/tags" Target="../tags/tag143.xml"/><Relationship Id="rId21" Type="http://schemas.openxmlformats.org/officeDocument/2006/relationships/tags" Target="../tags/tag142.xml"/><Relationship Id="rId20" Type="http://schemas.openxmlformats.org/officeDocument/2006/relationships/tags" Target="../tags/tag141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20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1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2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2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4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2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21.xml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222.xml"/><Relationship Id="rId3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223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24.xml"/><Relationship Id="rId1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225.xml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26.xml"/><Relationship Id="rId1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27.xml"/><Relationship Id="rId1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28.xml"/><Relationship Id="rId1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29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56.xml"/><Relationship Id="rId8" Type="http://schemas.openxmlformats.org/officeDocument/2006/relationships/tags" Target="../tags/tag155.xml"/><Relationship Id="rId7" Type="http://schemas.openxmlformats.org/officeDocument/2006/relationships/tags" Target="../tags/tag154.xml"/><Relationship Id="rId6" Type="http://schemas.openxmlformats.org/officeDocument/2006/relationships/tags" Target="../tags/tag153.xml"/><Relationship Id="rId5" Type="http://schemas.openxmlformats.org/officeDocument/2006/relationships/tags" Target="../tags/tag152.xml"/><Relationship Id="rId4" Type="http://schemas.openxmlformats.org/officeDocument/2006/relationships/tags" Target="../tags/tag151.xml"/><Relationship Id="rId3" Type="http://schemas.openxmlformats.org/officeDocument/2006/relationships/tags" Target="../tags/tag150.xml"/><Relationship Id="rId24" Type="http://schemas.openxmlformats.org/officeDocument/2006/relationships/notesSlide" Target="../notesSlides/notesSlide1.xml"/><Relationship Id="rId23" Type="http://schemas.openxmlformats.org/officeDocument/2006/relationships/slideLayout" Target="../slideLayouts/slideLayout6.xml"/><Relationship Id="rId22" Type="http://schemas.openxmlformats.org/officeDocument/2006/relationships/tags" Target="../tags/tag169.xml"/><Relationship Id="rId21" Type="http://schemas.openxmlformats.org/officeDocument/2006/relationships/tags" Target="../tags/tag168.xml"/><Relationship Id="rId20" Type="http://schemas.openxmlformats.org/officeDocument/2006/relationships/tags" Target="../tags/tag167.xml"/><Relationship Id="rId2" Type="http://schemas.openxmlformats.org/officeDocument/2006/relationships/tags" Target="../tags/tag149.xml"/><Relationship Id="rId19" Type="http://schemas.openxmlformats.org/officeDocument/2006/relationships/tags" Target="../tags/tag166.xml"/><Relationship Id="rId18" Type="http://schemas.openxmlformats.org/officeDocument/2006/relationships/tags" Target="../tags/tag165.xml"/><Relationship Id="rId17" Type="http://schemas.openxmlformats.org/officeDocument/2006/relationships/tags" Target="../tags/tag164.xml"/><Relationship Id="rId16" Type="http://schemas.openxmlformats.org/officeDocument/2006/relationships/tags" Target="../tags/tag163.xml"/><Relationship Id="rId15" Type="http://schemas.openxmlformats.org/officeDocument/2006/relationships/tags" Target="../tags/tag162.xml"/><Relationship Id="rId14" Type="http://schemas.openxmlformats.org/officeDocument/2006/relationships/tags" Target="../tags/tag161.xml"/><Relationship Id="rId13" Type="http://schemas.openxmlformats.org/officeDocument/2006/relationships/tags" Target="../tags/tag160.xml"/><Relationship Id="rId12" Type="http://schemas.openxmlformats.org/officeDocument/2006/relationships/tags" Target="../tags/tag159.xml"/><Relationship Id="rId11" Type="http://schemas.openxmlformats.org/officeDocument/2006/relationships/tags" Target="../tags/tag158.xml"/><Relationship Id="rId10" Type="http://schemas.openxmlformats.org/officeDocument/2006/relationships/tags" Target="../tags/tag157.xml"/><Relationship Id="rId1" Type="http://schemas.openxmlformats.org/officeDocument/2006/relationships/tags" Target="../tags/tag148.xml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image" Target="../media/image23.png"/><Relationship Id="rId8" Type="http://schemas.openxmlformats.org/officeDocument/2006/relationships/tags" Target="../tags/tag233.xml"/><Relationship Id="rId7" Type="http://schemas.openxmlformats.org/officeDocument/2006/relationships/image" Target="file:///C:\Users\1V994W2\PycharmProjects\PPT_Background_Generation/pic_temp/1_pic_quater_left_down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232.xml"/><Relationship Id="rId4" Type="http://schemas.openxmlformats.org/officeDocument/2006/relationships/image" Target="file:///C:\Users\1V994W2\PycharmProjects\PPT_Background_Generation/pic_temp/0_pic_quater_right_down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231.xml"/><Relationship Id="rId12" Type="http://schemas.openxmlformats.org/officeDocument/2006/relationships/notesSlide" Target="../notesSlides/notesSlide6.xml"/><Relationship Id="rId11" Type="http://schemas.openxmlformats.org/officeDocument/2006/relationships/slideLayout" Target="../slideLayouts/slideLayout7.xml"/><Relationship Id="rId10" Type="http://schemas.openxmlformats.org/officeDocument/2006/relationships/tags" Target="../tags/tag234.xml"/><Relationship Id="rId1" Type="http://schemas.openxmlformats.org/officeDocument/2006/relationships/tags" Target="../tags/tag230.xml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tags" Target="../tags/tag239.xml"/><Relationship Id="rId8" Type="http://schemas.openxmlformats.org/officeDocument/2006/relationships/tags" Target="../tags/tag238.xml"/><Relationship Id="rId7" Type="http://schemas.openxmlformats.org/officeDocument/2006/relationships/image" Target="file:///C:\Users\1V994W2\PycharmProjects\PPT_Background_Generation/pic_temp/1_pic_quater_left_down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237.xml"/><Relationship Id="rId4" Type="http://schemas.openxmlformats.org/officeDocument/2006/relationships/image" Target="file:///C:\Users\1V994W2\PycharmProjects\PPT_Background_Generation/pic_temp/0_pic_quater_right_down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236.xml"/><Relationship Id="rId17" Type="http://schemas.openxmlformats.org/officeDocument/2006/relationships/slideLayout" Target="../slideLayouts/slideLayout7.xml"/><Relationship Id="rId16" Type="http://schemas.openxmlformats.org/officeDocument/2006/relationships/tags" Target="../tags/tag246.xml"/><Relationship Id="rId15" Type="http://schemas.openxmlformats.org/officeDocument/2006/relationships/tags" Target="../tags/tag245.xml"/><Relationship Id="rId14" Type="http://schemas.openxmlformats.org/officeDocument/2006/relationships/tags" Target="../tags/tag244.xml"/><Relationship Id="rId13" Type="http://schemas.openxmlformats.org/officeDocument/2006/relationships/tags" Target="../tags/tag243.xml"/><Relationship Id="rId12" Type="http://schemas.openxmlformats.org/officeDocument/2006/relationships/tags" Target="../tags/tag242.xml"/><Relationship Id="rId11" Type="http://schemas.openxmlformats.org/officeDocument/2006/relationships/tags" Target="../tags/tag241.xml"/><Relationship Id="rId10" Type="http://schemas.openxmlformats.org/officeDocument/2006/relationships/tags" Target="../tags/tag240.xml"/><Relationship Id="rId1" Type="http://schemas.openxmlformats.org/officeDocument/2006/relationships/tags" Target="../tags/tag235.xml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image" Target="../media/image24.png"/><Relationship Id="rId8" Type="http://schemas.openxmlformats.org/officeDocument/2006/relationships/tags" Target="../tags/tag250.xml"/><Relationship Id="rId7" Type="http://schemas.openxmlformats.org/officeDocument/2006/relationships/image" Target="file:///C:\Users\1V994W2\PycharmProjects\PPT_Background_Generation/pic_temp/1_pic_quater_left_down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249.xml"/><Relationship Id="rId4" Type="http://schemas.openxmlformats.org/officeDocument/2006/relationships/image" Target="file:///C:\Users\1V994W2\PycharmProjects\PPT_Background_Generation/pic_temp/0_pic_quater_right_down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248.xml"/><Relationship Id="rId11" Type="http://schemas.openxmlformats.org/officeDocument/2006/relationships/slideLayout" Target="../slideLayouts/slideLayout7.xml"/><Relationship Id="rId10" Type="http://schemas.openxmlformats.org/officeDocument/2006/relationships/tags" Target="../tags/tag251.xml"/><Relationship Id="rId1" Type="http://schemas.openxmlformats.org/officeDocument/2006/relationships/tags" Target="../tags/tag247.xml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hyperlink" Target="https://www.cnblogs.com/lightsun/p/9512390.html" TargetMode="External"/><Relationship Id="rId8" Type="http://schemas.openxmlformats.org/officeDocument/2006/relationships/tags" Target="../tags/tag255.xml"/><Relationship Id="rId7" Type="http://schemas.openxmlformats.org/officeDocument/2006/relationships/image" Target="file:///C:\Users\1V994W2\PycharmProjects\PPT_Background_Generation/pic_temp/1_pic_quater_left_down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254.xml"/><Relationship Id="rId4" Type="http://schemas.openxmlformats.org/officeDocument/2006/relationships/image" Target="file:///C:\Users\1V994W2\PycharmProjects\PPT_Background_Generation/pic_temp/0_pic_quater_right_down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253.xml"/><Relationship Id="rId16" Type="http://schemas.openxmlformats.org/officeDocument/2006/relationships/slideLayout" Target="../slideLayouts/slideLayout7.xml"/><Relationship Id="rId15" Type="http://schemas.openxmlformats.org/officeDocument/2006/relationships/tags" Target="../tags/tag261.xml"/><Relationship Id="rId14" Type="http://schemas.openxmlformats.org/officeDocument/2006/relationships/tags" Target="../tags/tag260.xml"/><Relationship Id="rId13" Type="http://schemas.openxmlformats.org/officeDocument/2006/relationships/tags" Target="../tags/tag259.xml"/><Relationship Id="rId12" Type="http://schemas.openxmlformats.org/officeDocument/2006/relationships/tags" Target="../tags/tag258.xml"/><Relationship Id="rId11" Type="http://schemas.openxmlformats.org/officeDocument/2006/relationships/tags" Target="../tags/tag257.xml"/><Relationship Id="rId10" Type="http://schemas.openxmlformats.org/officeDocument/2006/relationships/tags" Target="../tags/tag256.xml"/><Relationship Id="rId1" Type="http://schemas.openxmlformats.org/officeDocument/2006/relationships/tags" Target="../tags/tag252.xml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tags" Target="../tags/tag265.xml"/><Relationship Id="rId8" Type="http://schemas.openxmlformats.org/officeDocument/2006/relationships/image" Target="../media/image25.png"/><Relationship Id="rId7" Type="http://schemas.openxmlformats.org/officeDocument/2006/relationships/tags" Target="../tags/tag264.xml"/><Relationship Id="rId6" Type="http://schemas.openxmlformats.org/officeDocument/2006/relationships/image" Target="file:///C:\Users\1V994W2\PycharmProjects\PPT_Background_Generation/pic_temp/1_pic_quater_left_down.png" TargetMode="External"/><Relationship Id="rId5" Type="http://schemas.openxmlformats.org/officeDocument/2006/relationships/image" Target="../media/image3.png"/><Relationship Id="rId4" Type="http://schemas.openxmlformats.org/officeDocument/2006/relationships/tags" Target="../tags/tag263.xml"/><Relationship Id="rId3" Type="http://schemas.openxmlformats.org/officeDocument/2006/relationships/image" Target="file:///C:\Users\1V994W2\PycharmProjects\PPT_Background_Generation/pic_temp/0_pic_quater_right_down.png" TargetMode="External"/><Relationship Id="rId2" Type="http://schemas.openxmlformats.org/officeDocument/2006/relationships/image" Target="../media/image2.png"/><Relationship Id="rId15" Type="http://schemas.openxmlformats.org/officeDocument/2006/relationships/slideLayout" Target="../slideLayouts/slideLayout7.xml"/><Relationship Id="rId14" Type="http://schemas.openxmlformats.org/officeDocument/2006/relationships/tags" Target="../tags/tag269.xml"/><Relationship Id="rId13" Type="http://schemas.openxmlformats.org/officeDocument/2006/relationships/image" Target="../media/image26.jpeg"/><Relationship Id="rId12" Type="http://schemas.openxmlformats.org/officeDocument/2006/relationships/tags" Target="../tags/tag268.xml"/><Relationship Id="rId11" Type="http://schemas.openxmlformats.org/officeDocument/2006/relationships/tags" Target="../tags/tag267.xml"/><Relationship Id="rId10" Type="http://schemas.openxmlformats.org/officeDocument/2006/relationships/tags" Target="../tags/tag266.xml"/><Relationship Id="rId1" Type="http://schemas.openxmlformats.org/officeDocument/2006/relationships/tags" Target="../tags/tag26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7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27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70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175.xml"/><Relationship Id="rId8" Type="http://schemas.openxmlformats.org/officeDocument/2006/relationships/tags" Target="../tags/tag174.xml"/><Relationship Id="rId7" Type="http://schemas.openxmlformats.org/officeDocument/2006/relationships/image" Target="file:///C:\Users\1V994W2\PycharmProjects\PPT_Background_Generation/pic_temp/1_pic_quater_left_down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173.xml"/><Relationship Id="rId4" Type="http://schemas.openxmlformats.org/officeDocument/2006/relationships/image" Target="file:///C:\Users\1V994W2\PycharmProjects\PPT_Background_Generation/pic_temp/0_pic_quater_right_down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172.xml"/><Relationship Id="rId14" Type="http://schemas.openxmlformats.org/officeDocument/2006/relationships/slideLayout" Target="../slideLayouts/slideLayout7.xml"/><Relationship Id="rId13" Type="http://schemas.openxmlformats.org/officeDocument/2006/relationships/tags" Target="../tags/tag178.xml"/><Relationship Id="rId12" Type="http://schemas.openxmlformats.org/officeDocument/2006/relationships/image" Target="../media/image7.png"/><Relationship Id="rId11" Type="http://schemas.openxmlformats.org/officeDocument/2006/relationships/tags" Target="../tags/tag177.xml"/><Relationship Id="rId10" Type="http://schemas.openxmlformats.org/officeDocument/2006/relationships/tags" Target="../tags/tag176.xml"/><Relationship Id="rId1" Type="http://schemas.openxmlformats.org/officeDocument/2006/relationships/tags" Target="../tags/tag171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183.xml"/><Relationship Id="rId8" Type="http://schemas.openxmlformats.org/officeDocument/2006/relationships/tags" Target="../tags/tag182.xml"/><Relationship Id="rId7" Type="http://schemas.openxmlformats.org/officeDocument/2006/relationships/image" Target="file:///C:\Users\1V994W2\PycharmProjects\PPT_Background_Generation/pic_temp/1_pic_quater_left_down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181.xml"/><Relationship Id="rId4" Type="http://schemas.openxmlformats.org/officeDocument/2006/relationships/image" Target="file:///C:\Users\1V994W2\PycharmProjects\PPT_Background_Generation/pic_temp/0_pic_quater_right_down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180.xml"/><Relationship Id="rId16" Type="http://schemas.openxmlformats.org/officeDocument/2006/relationships/slideLayout" Target="../slideLayouts/slideLayout7.xml"/><Relationship Id="rId15" Type="http://schemas.openxmlformats.org/officeDocument/2006/relationships/tags" Target="../tags/tag188.xml"/><Relationship Id="rId14" Type="http://schemas.openxmlformats.org/officeDocument/2006/relationships/image" Target="../media/image8.png"/><Relationship Id="rId13" Type="http://schemas.openxmlformats.org/officeDocument/2006/relationships/tags" Target="../tags/tag187.xml"/><Relationship Id="rId12" Type="http://schemas.openxmlformats.org/officeDocument/2006/relationships/tags" Target="../tags/tag186.xml"/><Relationship Id="rId11" Type="http://schemas.openxmlformats.org/officeDocument/2006/relationships/tags" Target="../tags/tag185.xml"/><Relationship Id="rId10" Type="http://schemas.openxmlformats.org/officeDocument/2006/relationships/tags" Target="../tags/tag184.xml"/><Relationship Id="rId1" Type="http://schemas.openxmlformats.org/officeDocument/2006/relationships/tags" Target="../tags/tag179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193.xml"/><Relationship Id="rId8" Type="http://schemas.openxmlformats.org/officeDocument/2006/relationships/tags" Target="../tags/tag192.xml"/><Relationship Id="rId7" Type="http://schemas.openxmlformats.org/officeDocument/2006/relationships/image" Target="file:///C:\Users\1V994W2\PycharmProjects\PPT_Background_Generation/pic_temp/1_pic_quater_left_down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191.xml"/><Relationship Id="rId4" Type="http://schemas.openxmlformats.org/officeDocument/2006/relationships/image" Target="file:///C:\Users\1V994W2\PycharmProjects\PPT_Background_Generation/pic_temp/0_pic_quater_right_down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190.xml"/><Relationship Id="rId14" Type="http://schemas.openxmlformats.org/officeDocument/2006/relationships/slideLayout" Target="../slideLayouts/slideLayout7.xml"/><Relationship Id="rId13" Type="http://schemas.openxmlformats.org/officeDocument/2006/relationships/tags" Target="../tags/tag196.xml"/><Relationship Id="rId12" Type="http://schemas.openxmlformats.org/officeDocument/2006/relationships/image" Target="../media/image9.png"/><Relationship Id="rId11" Type="http://schemas.openxmlformats.org/officeDocument/2006/relationships/tags" Target="../tags/tag195.xml"/><Relationship Id="rId10" Type="http://schemas.openxmlformats.org/officeDocument/2006/relationships/tags" Target="../tags/tag194.xml"/><Relationship Id="rId1" Type="http://schemas.openxmlformats.org/officeDocument/2006/relationships/tags" Target="../tags/tag189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201.xml"/><Relationship Id="rId8" Type="http://schemas.openxmlformats.org/officeDocument/2006/relationships/tags" Target="../tags/tag200.xml"/><Relationship Id="rId7" Type="http://schemas.openxmlformats.org/officeDocument/2006/relationships/image" Target="file:///C:\Users\1V994W2\PycharmProjects\PPT_Background_Generation/pic_temp/1_pic_quater_left_down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199.xml"/><Relationship Id="rId4" Type="http://schemas.openxmlformats.org/officeDocument/2006/relationships/image" Target="file:///C:\Users\1V994W2\PycharmProjects\PPT_Background_Generation/pic_temp/0_pic_quater_right_down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198.xml"/><Relationship Id="rId14" Type="http://schemas.openxmlformats.org/officeDocument/2006/relationships/slideLayout" Target="../slideLayouts/slideLayout7.xml"/><Relationship Id="rId13" Type="http://schemas.openxmlformats.org/officeDocument/2006/relationships/tags" Target="../tags/tag204.xml"/><Relationship Id="rId12" Type="http://schemas.openxmlformats.org/officeDocument/2006/relationships/image" Target="../media/image10.png"/><Relationship Id="rId11" Type="http://schemas.openxmlformats.org/officeDocument/2006/relationships/tags" Target="../tags/tag203.xml"/><Relationship Id="rId10" Type="http://schemas.openxmlformats.org/officeDocument/2006/relationships/tags" Target="../tags/tag202.xml"/><Relationship Id="rId1" Type="http://schemas.openxmlformats.org/officeDocument/2006/relationships/tags" Target="../tags/tag197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209.xml"/><Relationship Id="rId8" Type="http://schemas.openxmlformats.org/officeDocument/2006/relationships/tags" Target="../tags/tag208.xml"/><Relationship Id="rId7" Type="http://schemas.openxmlformats.org/officeDocument/2006/relationships/image" Target="file:///C:\Users\1V994W2\PycharmProjects\PPT_Background_Generation/pic_temp/1_pic_quater_left_down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207.xml"/><Relationship Id="rId4" Type="http://schemas.openxmlformats.org/officeDocument/2006/relationships/image" Target="file:///C:\Users\1V994W2\PycharmProjects\PPT_Background_Generation/pic_temp/0_pic_quater_right_down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206.xml"/><Relationship Id="rId14" Type="http://schemas.openxmlformats.org/officeDocument/2006/relationships/slideLayout" Target="../slideLayouts/slideLayout7.xml"/><Relationship Id="rId13" Type="http://schemas.openxmlformats.org/officeDocument/2006/relationships/tags" Target="../tags/tag212.xml"/><Relationship Id="rId12" Type="http://schemas.openxmlformats.org/officeDocument/2006/relationships/image" Target="../media/image11.png"/><Relationship Id="rId11" Type="http://schemas.openxmlformats.org/officeDocument/2006/relationships/tags" Target="../tags/tag211.xml"/><Relationship Id="rId10" Type="http://schemas.openxmlformats.org/officeDocument/2006/relationships/tags" Target="../tags/tag210.xml"/><Relationship Id="rId1" Type="http://schemas.openxmlformats.org/officeDocument/2006/relationships/tags" Target="../tags/tag205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217.xml"/><Relationship Id="rId8" Type="http://schemas.openxmlformats.org/officeDocument/2006/relationships/tags" Target="../tags/tag216.xml"/><Relationship Id="rId7" Type="http://schemas.openxmlformats.org/officeDocument/2006/relationships/image" Target="file:///C:\Users\1V994W2\PycharmProjects\PPT_Background_Generation/pic_temp/1_pic_quater_left_down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215.xml"/><Relationship Id="rId4" Type="http://schemas.openxmlformats.org/officeDocument/2006/relationships/image" Target="file:///C:\Users\1V994W2\PycharmProjects\PPT_Background_Generation/pic_temp/0_pic_quater_right_down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214.xml"/><Relationship Id="rId12" Type="http://schemas.openxmlformats.org/officeDocument/2006/relationships/slideLayout" Target="../slideLayouts/slideLayout7.xml"/><Relationship Id="rId11" Type="http://schemas.openxmlformats.org/officeDocument/2006/relationships/tags" Target="../tags/tag219.xml"/><Relationship Id="rId10" Type="http://schemas.openxmlformats.org/officeDocument/2006/relationships/tags" Target="../tags/tag218.xml"/><Relationship Id="rId1" Type="http://schemas.openxmlformats.org/officeDocument/2006/relationships/tags" Target="../tags/tag2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6"/>
          </p:nvPr>
        </p:nvSpPr>
        <p:spPr>
          <a:xfrm>
            <a:off x="7176000" y="3606176"/>
            <a:ext cx="1910715" cy="408940"/>
          </a:xfrm>
        </p:spPr>
        <p:txBody>
          <a:bodyPr>
            <a:normAutofit lnSpcReduction="20000"/>
          </a:bodyPr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等线 Light" panose="02010600030101010101" charset="-122"/>
                <a:ea typeface="等线 Light" panose="02010600030101010101" charset="-122"/>
                <a:sym typeface="+mn-ea"/>
              </a:rPr>
              <a:t>技术原型迭代评审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等线 Light" panose="02010600030101010101" charset="-122"/>
              <a:ea typeface="等线 Light" panose="02010600030101010101" charset="-122"/>
            </a:endParaRPr>
          </a:p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lnSpcReduction="20000"/>
          </a:bodyPr>
          <a:p>
            <a:r>
              <a:rPr>
                <a:sym typeface="+mn-ea"/>
              </a:rPr>
              <a:t>2020-1</a:t>
            </a:r>
            <a:r>
              <a:rPr lang="en-US">
                <a:sym typeface="+mn-ea"/>
              </a:rPr>
              <a:t>1-20</a:t>
            </a:r>
            <a:endParaRPr lang="en-US"/>
          </a:p>
          <a:p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ctrTitle" idx="14"/>
          </p:nvPr>
        </p:nvSpPr>
        <p:spPr/>
        <p:txBody>
          <a:bodyPr>
            <a:normAutofit/>
          </a:bodyPr>
          <a:p>
            <a:r>
              <a:rPr dirty="0" err="1">
                <a:sym typeface="+mn-ea"/>
              </a:rPr>
              <a:t>交大说说</a:t>
            </a:r>
            <a:endParaRPr lang="zh-CN" altLang="en-US"/>
          </a:p>
        </p:txBody>
      </p:sp>
      <p:sp>
        <p:nvSpPr>
          <p:cNvPr id="5" name="副标题 4"/>
          <p:cNvSpPr>
            <a:spLocks noGrp="1"/>
          </p:cNvSpPr>
          <p:nvPr>
            <p:ph type="subTitle" idx="13"/>
          </p:nvPr>
        </p:nvSpPr>
        <p:spPr/>
        <p:txBody>
          <a:bodyPr/>
          <a:p>
            <a:r>
              <a:rPr dirty="0">
                <a:sym typeface="+mn-ea"/>
              </a:rPr>
              <a:t>Spill your heart</a:t>
            </a:r>
            <a:endParaRPr lang="en-US" dirty="0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607560" y="2776855"/>
            <a:ext cx="353568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4400" b="1">
                <a:latin typeface="微软雅黑" panose="020B0503020204020204" pitchFamily="34" charset="-122"/>
                <a:ea typeface="微软雅黑" panose="020B0503020204020204" pitchFamily="34" charset="-122"/>
              </a:rPr>
              <a:t>技术原型演示</a:t>
            </a:r>
            <a:endParaRPr lang="zh-CN" altLang="en-US" sz="4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747260" y="3879215"/>
            <a:ext cx="2697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现场演示我们的技术原型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607560" y="2776855"/>
            <a:ext cx="353568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4400" b="1">
                <a:latin typeface="微软雅黑" panose="020B0503020204020204" pitchFamily="34" charset="-122"/>
                <a:ea typeface="微软雅黑" panose="020B0503020204020204" pitchFamily="34" charset="-122"/>
              </a:rPr>
              <a:t>软件架构阐述</a:t>
            </a:r>
            <a:endParaRPr lang="zh-CN" altLang="en-US" sz="4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433060" y="3890645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系统的架构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用例图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7429" y="29104"/>
            <a:ext cx="4234310" cy="258071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8" y="885198"/>
            <a:ext cx="3887547" cy="5925158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9863" y="2609819"/>
            <a:ext cx="6181770" cy="4248181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用例图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286900"/>
            <a:ext cx="5200688" cy="4552983"/>
          </a:xfr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018" y="1462038"/>
            <a:ext cx="5076862" cy="4629184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UML</a:t>
            </a:r>
            <a:r>
              <a:rPr lang="zh-CN" altLang="en-US" dirty="0"/>
              <a:t>类图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617644" y="274060"/>
            <a:ext cx="4431761" cy="6309879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逻辑视图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05834" y="1469464"/>
            <a:ext cx="2857500" cy="43053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/>
          <a:srcRect b="16706"/>
          <a:stretch>
            <a:fillRect/>
          </a:stretch>
        </p:blipFill>
        <p:spPr>
          <a:xfrm>
            <a:off x="5199285" y="496222"/>
            <a:ext cx="4638671" cy="255163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7315" y="3429000"/>
            <a:ext cx="4224050" cy="338404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实现视图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943100" y="970756"/>
            <a:ext cx="8305800" cy="535305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设计模式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883" y="952508"/>
            <a:ext cx="4178954" cy="5388907"/>
          </a:xfrm>
        </p:spPr>
        <p:txBody>
          <a:bodyPr/>
          <a:lstStyle/>
          <a:p>
            <a:r>
              <a:rPr lang="zh-CN" altLang="en-US" dirty="0"/>
              <a:t>观察者模式</a:t>
            </a:r>
            <a:endParaRPr lang="en-US" altLang="zh-CN" dirty="0"/>
          </a:p>
          <a:p>
            <a:r>
              <a:rPr lang="zh-CN" altLang="en-US" dirty="0"/>
              <a:t>提问者可以修改问题，当问题的状态改变时，系统将会向回帖者发布问题修改 的通知，因此问题是 </a:t>
            </a:r>
            <a:r>
              <a:rPr lang="en-US" altLang="zh-CN" dirty="0"/>
              <a:t>concrete subject</a:t>
            </a:r>
            <a:r>
              <a:rPr lang="zh-CN" altLang="en-US" dirty="0"/>
              <a:t>，回帖者是 </a:t>
            </a:r>
            <a:r>
              <a:rPr lang="en-US" altLang="zh-CN" dirty="0"/>
              <a:t>concrete observer</a:t>
            </a:r>
            <a:r>
              <a:rPr lang="zh-CN" altLang="en-US" dirty="0"/>
              <a:t>，这构成了观察者模式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07622" y="885198"/>
            <a:ext cx="6433890" cy="5264092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55113" y="1915486"/>
            <a:ext cx="8378164" cy="494251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设计模式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882" y="952508"/>
            <a:ext cx="6192312" cy="3577547"/>
          </a:xfrm>
        </p:spPr>
        <p:txBody>
          <a:bodyPr/>
          <a:lstStyle/>
          <a:p>
            <a:r>
              <a:rPr lang="zh-CN" altLang="en-US" dirty="0"/>
              <a:t>组合模式</a:t>
            </a:r>
            <a:endParaRPr lang="en-US" altLang="zh-CN" dirty="0"/>
          </a:p>
          <a:p>
            <a:r>
              <a:rPr lang="zh-CN" altLang="en-US" dirty="0"/>
              <a:t>此组合模式图由以下构件构成： 抽象构件：</a:t>
            </a:r>
            <a:r>
              <a:rPr lang="en-US" altLang="zh-CN" dirty="0" err="1"/>
              <a:t>QuestionPage</a:t>
            </a:r>
            <a:r>
              <a:rPr lang="en-US" altLang="zh-CN" dirty="0"/>
              <a:t> </a:t>
            </a:r>
            <a:r>
              <a:rPr lang="zh-CN" altLang="en-US" dirty="0"/>
              <a:t>表示一个问题页的抽象，为树枝构件声明公共接口 </a:t>
            </a:r>
            <a:r>
              <a:rPr lang="en-US" altLang="zh-CN" dirty="0" err="1"/>
              <a:t>addAnswer</a:t>
            </a:r>
            <a:r>
              <a:rPr lang="zh-CN" altLang="en-US" dirty="0"/>
              <a:t>、 </a:t>
            </a:r>
            <a:r>
              <a:rPr lang="en-US" altLang="zh-CN" dirty="0" err="1"/>
              <a:t>addComment</a:t>
            </a:r>
            <a:r>
              <a:rPr lang="en-US" altLang="zh-CN" dirty="0"/>
              <a:t> </a:t>
            </a:r>
            <a:r>
              <a:rPr lang="zh-CN" altLang="en-US" dirty="0"/>
              <a:t>等； 树枝构件：存储、管理子部件，分为问题部分 </a:t>
            </a:r>
            <a:r>
              <a:rPr lang="en-US" altLang="zh-CN" dirty="0" err="1"/>
              <a:t>QuestionPart</a:t>
            </a:r>
            <a:r>
              <a:rPr lang="zh-CN" altLang="en-US" dirty="0"/>
              <a:t>、回答部分 </a:t>
            </a:r>
            <a:r>
              <a:rPr lang="en-US" altLang="zh-CN" dirty="0" err="1"/>
              <a:t>AnswersPart</a:t>
            </a:r>
            <a:r>
              <a:rPr lang="zh-CN" altLang="en-US" dirty="0"/>
              <a:t>、评论部 分 </a:t>
            </a:r>
            <a:r>
              <a:rPr lang="en-US" altLang="zh-CN" dirty="0" err="1"/>
              <a:t>CommentsPart</a:t>
            </a:r>
            <a:r>
              <a:rPr lang="zh-CN" altLang="en-US" dirty="0"/>
              <a:t>，包含增删、</a:t>
            </a:r>
            <a:r>
              <a:rPr lang="en-US" altLang="zh-CN" dirty="0"/>
              <a:t>get </a:t>
            </a:r>
            <a:r>
              <a:rPr lang="zh-CN" altLang="en-US" dirty="0"/>
              <a:t>等方法； 树叶构件：实现抽象部件，对于问题部分包含提问人的信息和问题的内容等，对于回答部分 包含回复者的信息和回答的内容等，对于评论部分包含讨论人的信息和讨论的内容等。</a:t>
            </a:r>
            <a:endParaRPr lang="zh-CN" altLang="en-US" dirty="0"/>
          </a:p>
        </p:txBody>
      </p:sp>
    </p:spTree>
    <p:custDataLst>
      <p:tags r:id="rId2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328160" y="2776855"/>
            <a:ext cx="353568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4400" b="1">
                <a:latin typeface="微软雅黑" panose="020B0503020204020204" pitchFamily="34" charset="-122"/>
                <a:ea typeface="微软雅黑" panose="020B0503020204020204" pitchFamily="34" charset="-122"/>
              </a:rPr>
              <a:t>高级功能调研</a:t>
            </a:r>
            <a:endParaRPr lang="zh-CN" altLang="en-US" sz="4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394835" y="3867150"/>
            <a:ext cx="3402330" cy="4235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lnSpc>
                <a:spcPct val="120000"/>
              </a:lnSpc>
            </a:pPr>
            <a:r>
              <a:rPr kumimoji="1" lang="zh-CN" altLang="en-US" spc="15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对高级功能的一些调研与尝试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Straight Connector 7"/>
          <p:cNvCxnSpPr/>
          <p:nvPr>
            <p:custDataLst>
              <p:tags r:id="rId1"/>
            </p:custDataLst>
          </p:nvPr>
        </p:nvCxnSpPr>
        <p:spPr>
          <a:xfrm>
            <a:off x="3707764" y="2352321"/>
            <a:ext cx="0" cy="63500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Shape 22"/>
          <p:cNvSpPr/>
          <p:nvPr>
            <p:custDataLst>
              <p:tags r:id="rId2"/>
            </p:custDataLst>
          </p:nvPr>
        </p:nvSpPr>
        <p:spPr>
          <a:xfrm>
            <a:off x="3527742" y="1848131"/>
            <a:ext cx="360045" cy="360045"/>
          </a:xfrm>
          <a:prstGeom prst="rect">
            <a:avLst/>
          </a:prstGeom>
          <a:solidFill>
            <a:schemeClr val="accent1"/>
          </a:solidFill>
          <a:ln w="9525">
            <a:noFill/>
            <a:miter lim="400000"/>
          </a:ln>
        </p:spPr>
        <p:txBody>
          <a:bodyPr wrap="square" lIns="45719" rIns="45719" anchor="ctr" anchorCtr="0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1600" b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</a:t>
            </a:r>
            <a:endParaRPr lang="en-US" altLang="zh-CN" sz="1600" b="1" dirty="0">
              <a:solidFill>
                <a:schemeClr val="bg1"/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0" name="Rectangle 7"/>
          <p:cNvSpPr/>
          <p:nvPr>
            <p:custDataLst>
              <p:tags r:id="rId3"/>
            </p:custDataLst>
          </p:nvPr>
        </p:nvSpPr>
        <p:spPr>
          <a:xfrm>
            <a:off x="3953192" y="1835431"/>
            <a:ext cx="2710180" cy="384175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0" numCol="1" spcCol="0" rtlCol="0" fromWordArt="0" anchor="b" anchorCtr="0" forceAA="0" compatLnSpc="1">
            <a:normAutofit/>
          </a:bodyPr>
          <a:lstStyle/>
          <a:p>
            <a:pPr lvl="0" algn="l">
              <a:lnSpc>
                <a:spcPct val="100000"/>
              </a:lnSpc>
              <a:buClrTx/>
              <a:buSzTx/>
              <a:buFontTx/>
            </a:pPr>
            <a:r>
              <a:rPr lang="zh-CN" altLang="en-US" sz="2000" b="1" spc="3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已完成工作</a:t>
            </a:r>
            <a:endParaRPr lang="zh-CN" altLang="en-US" sz="2000" b="1" spc="30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cxnSp>
        <p:nvCxnSpPr>
          <p:cNvPr id="19" name="Straight Connector 7"/>
          <p:cNvCxnSpPr/>
          <p:nvPr>
            <p:custDataLst>
              <p:tags r:id="rId4"/>
            </p:custDataLst>
          </p:nvPr>
        </p:nvCxnSpPr>
        <p:spPr>
          <a:xfrm>
            <a:off x="7740649" y="2352321"/>
            <a:ext cx="0" cy="63500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hape 22"/>
          <p:cNvSpPr/>
          <p:nvPr>
            <p:custDataLst>
              <p:tags r:id="rId5"/>
            </p:custDataLst>
          </p:nvPr>
        </p:nvSpPr>
        <p:spPr>
          <a:xfrm>
            <a:off x="7560627" y="1848131"/>
            <a:ext cx="360045" cy="360045"/>
          </a:xfrm>
          <a:prstGeom prst="rect">
            <a:avLst/>
          </a:prstGeom>
          <a:solidFill>
            <a:schemeClr val="accent1"/>
          </a:solidFill>
          <a:ln w="9525">
            <a:noFill/>
            <a:miter lim="400000"/>
          </a:ln>
        </p:spPr>
        <p:txBody>
          <a:bodyPr wrap="square" lIns="45719" rIns="45719" anchor="ctr" anchorCtr="0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1600" b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</a:t>
            </a:r>
            <a:endParaRPr lang="en-US" altLang="zh-CN" sz="1600" b="1" dirty="0">
              <a:solidFill>
                <a:schemeClr val="bg1"/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1" name="Rectangle 7"/>
          <p:cNvSpPr/>
          <p:nvPr>
            <p:custDataLst>
              <p:tags r:id="rId6"/>
            </p:custDataLst>
          </p:nvPr>
        </p:nvSpPr>
        <p:spPr>
          <a:xfrm>
            <a:off x="7986077" y="1835431"/>
            <a:ext cx="2710180" cy="384175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0" numCol="1" spcCol="0" rtlCol="0" fromWordArt="0" anchor="b" anchorCtr="0" forceAA="0" compatLnSpc="1">
            <a:normAutofit/>
          </a:bodyPr>
          <a:lstStyle/>
          <a:p>
            <a:pPr lvl="0" algn="l">
              <a:lnSpc>
                <a:spcPct val="100000"/>
              </a:lnSpc>
              <a:buClrTx/>
              <a:buSzTx/>
              <a:buFontTx/>
            </a:pPr>
            <a:r>
              <a:rPr lang="zh-CN" altLang="en-US" sz="2000" b="1" spc="3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技术原型演示</a:t>
            </a:r>
            <a:endParaRPr lang="zh-CN" altLang="en-US" sz="2000" b="1" spc="30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cxnSp>
        <p:nvCxnSpPr>
          <p:cNvPr id="24" name="Straight Connector 7"/>
          <p:cNvCxnSpPr/>
          <p:nvPr>
            <p:custDataLst>
              <p:tags r:id="rId7"/>
            </p:custDataLst>
          </p:nvPr>
        </p:nvCxnSpPr>
        <p:spPr>
          <a:xfrm>
            <a:off x="3707764" y="3850286"/>
            <a:ext cx="0" cy="63500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Shape 22"/>
          <p:cNvSpPr/>
          <p:nvPr>
            <p:custDataLst>
              <p:tags r:id="rId8"/>
            </p:custDataLst>
          </p:nvPr>
        </p:nvSpPr>
        <p:spPr>
          <a:xfrm>
            <a:off x="3527742" y="3346096"/>
            <a:ext cx="360045" cy="360045"/>
          </a:xfrm>
          <a:prstGeom prst="rect">
            <a:avLst/>
          </a:prstGeom>
          <a:solidFill>
            <a:schemeClr val="accent1"/>
          </a:solidFill>
          <a:ln w="9525">
            <a:noFill/>
            <a:miter lim="400000"/>
          </a:ln>
        </p:spPr>
        <p:txBody>
          <a:bodyPr wrap="square" lIns="45719" rIns="45719" anchor="ctr" anchorCtr="0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1600" b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3</a:t>
            </a:r>
            <a:endParaRPr lang="en-US" altLang="zh-CN" sz="1600" b="1" dirty="0">
              <a:solidFill>
                <a:schemeClr val="bg1"/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3" name="Rectangle 7"/>
          <p:cNvSpPr/>
          <p:nvPr>
            <p:custDataLst>
              <p:tags r:id="rId9"/>
            </p:custDataLst>
          </p:nvPr>
        </p:nvSpPr>
        <p:spPr>
          <a:xfrm>
            <a:off x="3953192" y="3333396"/>
            <a:ext cx="2710180" cy="384175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0" numCol="1" spcCol="0" rtlCol="0" fromWordArt="0" anchor="b" anchorCtr="0" forceAA="0" compatLnSpc="1">
            <a:normAutofit/>
          </a:bodyPr>
          <a:lstStyle/>
          <a:p>
            <a:pPr lvl="0" algn="l">
              <a:lnSpc>
                <a:spcPct val="100000"/>
              </a:lnSpc>
              <a:buClrTx/>
              <a:buSzTx/>
              <a:buFontTx/>
            </a:pPr>
            <a:r>
              <a:rPr lang="zh-CN" altLang="en-US" sz="2000" b="1" spc="3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软件架构阐述</a:t>
            </a:r>
            <a:endParaRPr lang="zh-CN" altLang="en-US" sz="2000" b="1" spc="30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4" name="文本框 33"/>
          <p:cNvSpPr txBox="1"/>
          <p:nvPr>
            <p:custDataLst>
              <p:tags r:id="rId10"/>
            </p:custDataLst>
          </p:nvPr>
        </p:nvSpPr>
        <p:spPr>
          <a:xfrm>
            <a:off x="3953192" y="3852154"/>
            <a:ext cx="2710180" cy="701040"/>
          </a:xfrm>
          <a:prstGeom prst="rect">
            <a:avLst/>
          </a:prstGeom>
          <a:noFill/>
        </p:spPr>
        <p:txBody>
          <a:bodyPr wrap="square" lIns="91440" tIns="0" rIns="91440" bIns="45720" rtlCol="0">
            <a:norm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1600" spc="15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系统的架构</a:t>
            </a:r>
            <a:endParaRPr kumimoji="1" lang="zh-CN" altLang="en-US" sz="1600" spc="15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41" name="Straight Connector 7"/>
          <p:cNvCxnSpPr/>
          <p:nvPr>
            <p:custDataLst>
              <p:tags r:id="rId11"/>
            </p:custDataLst>
          </p:nvPr>
        </p:nvCxnSpPr>
        <p:spPr>
          <a:xfrm>
            <a:off x="7740649" y="3850286"/>
            <a:ext cx="0" cy="63500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Shape 22"/>
          <p:cNvSpPr/>
          <p:nvPr>
            <p:custDataLst>
              <p:tags r:id="rId12"/>
            </p:custDataLst>
          </p:nvPr>
        </p:nvSpPr>
        <p:spPr>
          <a:xfrm>
            <a:off x="7560627" y="3346096"/>
            <a:ext cx="360045" cy="360045"/>
          </a:xfrm>
          <a:prstGeom prst="rect">
            <a:avLst/>
          </a:prstGeom>
          <a:solidFill>
            <a:schemeClr val="accent1"/>
          </a:solidFill>
          <a:ln w="9525">
            <a:noFill/>
            <a:miter lim="400000"/>
          </a:ln>
        </p:spPr>
        <p:txBody>
          <a:bodyPr wrap="square" lIns="45719" rIns="45719" anchor="ctr" anchorCtr="0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1600" b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4</a:t>
            </a:r>
            <a:endParaRPr lang="en-US" altLang="zh-CN" sz="1600" b="1" dirty="0">
              <a:solidFill>
                <a:schemeClr val="bg1"/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5" name="Rectangle 7"/>
          <p:cNvSpPr/>
          <p:nvPr>
            <p:custDataLst>
              <p:tags r:id="rId13"/>
            </p:custDataLst>
          </p:nvPr>
        </p:nvSpPr>
        <p:spPr>
          <a:xfrm>
            <a:off x="7986077" y="3333396"/>
            <a:ext cx="2710180" cy="384175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0" numCol="1" spcCol="0" rtlCol="0" fromWordArt="0" anchor="b" anchorCtr="0" forceAA="0" compatLnSpc="1">
            <a:normAutofit fontScale="50000"/>
          </a:bodyPr>
          <a:lstStyle/>
          <a:p>
            <a:pPr lvl="0" algn="l">
              <a:lnSpc>
                <a:spcPct val="100000"/>
              </a:lnSpc>
              <a:buClrTx/>
              <a:buSzTx/>
              <a:buFontTx/>
            </a:pPr>
            <a:r>
              <a:rPr lang="zh-CN" altLang="en-US" sz="4000" b="1" spc="3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高级功能调研</a:t>
            </a:r>
            <a:endParaRPr lang="zh-CN" altLang="en-US" sz="4000" b="1" spc="30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6" name="文本框 45"/>
          <p:cNvSpPr txBox="1"/>
          <p:nvPr>
            <p:custDataLst>
              <p:tags r:id="rId14"/>
            </p:custDataLst>
          </p:nvPr>
        </p:nvSpPr>
        <p:spPr>
          <a:xfrm>
            <a:off x="7986077" y="3852154"/>
            <a:ext cx="2710180" cy="701040"/>
          </a:xfrm>
          <a:prstGeom prst="rect">
            <a:avLst/>
          </a:prstGeom>
          <a:noFill/>
        </p:spPr>
        <p:txBody>
          <a:bodyPr wrap="square" lIns="91440" tIns="0" rIns="91440" bIns="45720" rtlCol="0">
            <a:norm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1600" spc="15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对高级功能的一些调研与尝试</a:t>
            </a:r>
            <a:endParaRPr kumimoji="1" lang="zh-CN" altLang="en-US" sz="1600" spc="15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48" name="Straight Connector 7"/>
          <p:cNvCxnSpPr/>
          <p:nvPr>
            <p:custDataLst>
              <p:tags r:id="rId15"/>
            </p:custDataLst>
          </p:nvPr>
        </p:nvCxnSpPr>
        <p:spPr>
          <a:xfrm>
            <a:off x="3707764" y="5348251"/>
            <a:ext cx="0" cy="63500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Shape 22"/>
          <p:cNvSpPr/>
          <p:nvPr>
            <p:custDataLst>
              <p:tags r:id="rId16"/>
            </p:custDataLst>
          </p:nvPr>
        </p:nvSpPr>
        <p:spPr>
          <a:xfrm>
            <a:off x="3527742" y="4844061"/>
            <a:ext cx="360045" cy="360045"/>
          </a:xfrm>
          <a:prstGeom prst="rect">
            <a:avLst/>
          </a:prstGeom>
          <a:solidFill>
            <a:schemeClr val="accent1"/>
          </a:solidFill>
          <a:ln w="9525">
            <a:noFill/>
            <a:miter lim="400000"/>
          </a:ln>
        </p:spPr>
        <p:txBody>
          <a:bodyPr wrap="square" lIns="45719" rIns="45719" anchor="ctr" anchorCtr="0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1600" b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5</a:t>
            </a:r>
            <a:endParaRPr lang="en-US" altLang="zh-CN" sz="1600" b="1" dirty="0">
              <a:solidFill>
                <a:schemeClr val="bg1"/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0" name="Rectangle 7"/>
          <p:cNvSpPr/>
          <p:nvPr>
            <p:custDataLst>
              <p:tags r:id="rId17"/>
            </p:custDataLst>
          </p:nvPr>
        </p:nvSpPr>
        <p:spPr>
          <a:xfrm>
            <a:off x="3953192" y="4831361"/>
            <a:ext cx="2710180" cy="384175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0" numCol="1" spcCol="0" rtlCol="0" fromWordArt="0" anchor="b" anchorCtr="0" forceAA="0" compatLnSpc="1">
            <a:normAutofit/>
          </a:bodyPr>
          <a:lstStyle/>
          <a:p>
            <a:pPr lvl="0" algn="l">
              <a:lnSpc>
                <a:spcPct val="100000"/>
              </a:lnSpc>
              <a:buClrTx/>
              <a:buSzTx/>
              <a:buFontTx/>
            </a:pPr>
            <a:r>
              <a:rPr lang="zh-CN" altLang="en-US" sz="2000" b="1" spc="3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工作反思与总结</a:t>
            </a:r>
            <a:endParaRPr lang="zh-CN" altLang="en-US" sz="2000" b="1" spc="30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1" name="文本框 50"/>
          <p:cNvSpPr txBox="1"/>
          <p:nvPr>
            <p:custDataLst>
              <p:tags r:id="rId18"/>
            </p:custDataLst>
          </p:nvPr>
        </p:nvSpPr>
        <p:spPr>
          <a:xfrm>
            <a:off x="3953192" y="5350119"/>
            <a:ext cx="2710180" cy="701040"/>
          </a:xfrm>
          <a:prstGeom prst="rect">
            <a:avLst/>
          </a:prstGeom>
          <a:noFill/>
        </p:spPr>
        <p:txBody>
          <a:bodyPr wrap="square" lIns="91440" tIns="0" rIns="91440" bIns="45720" rtlCol="0">
            <a:norm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1600" spc="15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反思我们的工作</a:t>
            </a:r>
            <a:endParaRPr kumimoji="1" lang="zh-CN" altLang="en-US" sz="1600" spc="15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>
            <p:custDataLst>
              <p:tags r:id="rId19"/>
            </p:custDataLst>
          </p:nvPr>
        </p:nvSpPr>
        <p:spPr>
          <a:xfrm>
            <a:off x="3527742" y="608926"/>
            <a:ext cx="7014431" cy="902363"/>
          </a:xfrm>
          <a:prstGeom prst="rect">
            <a:avLst/>
          </a:prstGeom>
          <a:noFill/>
        </p:spPr>
        <p:txBody>
          <a:bodyPr wrap="square" lIns="91440" tIns="45720" rIns="91440" bIns="45720" rtlCol="0" anchor="ctr" anchorCtr="0">
            <a:normAutofit lnSpcReduction="10000"/>
          </a:bodyPr>
          <a:lstStyle>
            <a:defPPr>
              <a:defRPr lang="zh-CN"/>
            </a:defPPr>
            <a:lvl1pPr>
              <a:lnSpc>
                <a:spcPct val="120000"/>
              </a:lnSpc>
              <a:defRPr sz="4800" b="1" spc="60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b="0">
                <a:ea typeface="汉仪旗黑-85S" panose="00020600040101010101" pitchFamily="18" charset="-122"/>
                <a:sym typeface="Arial" panose="020B0604020202020204" pitchFamily="34" charset="0"/>
              </a:rPr>
              <a:t>目录</a:t>
            </a:r>
            <a:endParaRPr lang="zh-CN" altLang="en-US" b="0">
              <a:ea typeface="汉仪旗黑-85S" panose="00020600040101010101" pitchFamily="18" charset="-122"/>
              <a:sym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>
            <p:custDataLst>
              <p:tags r:id="rId20"/>
            </p:custDataLst>
          </p:nvPr>
        </p:nvSpPr>
        <p:spPr>
          <a:xfrm>
            <a:off x="3953192" y="2352284"/>
            <a:ext cx="2710180" cy="701040"/>
          </a:xfrm>
          <a:prstGeom prst="rect">
            <a:avLst/>
          </a:prstGeom>
          <a:noFill/>
        </p:spPr>
        <p:txBody>
          <a:bodyPr wrap="square" lIns="91440" tIns="0" rIns="91440" bIns="45720" rtlCol="0">
            <a:normAutofit/>
          </a:bodyPr>
          <a:p>
            <a:pPr>
              <a:lnSpc>
                <a:spcPct val="120000"/>
              </a:lnSpc>
            </a:pPr>
            <a:r>
              <a:rPr kumimoji="1" lang="zh-CN" altLang="en-US" sz="1600" spc="15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展示已完成的工作</a:t>
            </a:r>
            <a:endParaRPr kumimoji="1" lang="zh-CN" altLang="en-US" sz="1600" spc="15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>
            <p:custDataLst>
              <p:tags r:id="rId21"/>
            </p:custDataLst>
          </p:nvPr>
        </p:nvSpPr>
        <p:spPr>
          <a:xfrm>
            <a:off x="7986077" y="2352284"/>
            <a:ext cx="2710180" cy="701040"/>
          </a:xfrm>
          <a:prstGeom prst="rect">
            <a:avLst/>
          </a:prstGeom>
          <a:noFill/>
        </p:spPr>
        <p:txBody>
          <a:bodyPr wrap="square" lIns="91440" tIns="0" rIns="91440" bIns="45720" rtlCol="0">
            <a:norm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1600" spc="15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现场演示技术原型</a:t>
            </a:r>
            <a:endParaRPr kumimoji="1" lang="zh-CN" altLang="en-US" sz="1600" spc="15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custDataLst>
      <p:tags r:id="rId22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>
            <p:custDataLst>
              <p:tags r:id="rId1"/>
            </p:custDataLst>
          </p:nvPr>
        </p:nvSpPr>
        <p:spPr>
          <a:xfrm>
            <a:off x="0" y="953691"/>
            <a:ext cx="12192000" cy="4950618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/>
          <p:nvPr>
            <p:custDataLst>
              <p:tags r:id="rId2"/>
            </p:custDataLst>
          </p:nvPr>
        </p:nvPicPr>
        <p:blipFill>
          <a:blip r:embed="rId3" r:link="rId4"/>
          <a:stretch>
            <a:fillRect/>
          </a:stretch>
        </p:blipFill>
        <p:spPr>
          <a:xfrm>
            <a:off x="10571797" y="5193838"/>
            <a:ext cx="1620202" cy="1664161"/>
          </a:xfrm>
          <a:prstGeom prst="rect">
            <a:avLst/>
          </a:prstGeom>
        </p:spPr>
      </p:pic>
      <p:pic>
        <p:nvPicPr>
          <p:cNvPr id="6" name="图片 5"/>
          <p:cNvPicPr/>
          <p:nvPr>
            <p:custDataLst>
              <p:tags r:id="rId5"/>
            </p:custDataLst>
          </p:nvPr>
        </p:nvPicPr>
        <p:blipFill>
          <a:blip r:embed="rId6" r:link="rId7" cstate="screen"/>
          <a:stretch>
            <a:fillRect/>
          </a:stretch>
        </p:blipFill>
        <p:spPr>
          <a:xfrm>
            <a:off x="0" y="5521050"/>
            <a:ext cx="1620202" cy="1336950"/>
          </a:xfrm>
          <a:prstGeom prst="rect">
            <a:avLst/>
          </a:prstGeom>
        </p:spPr>
      </p:pic>
      <p:sp>
        <p:nvSpPr>
          <p:cNvPr id="2" name="Title 6"/>
          <p:cNvSpPr txBox="1"/>
          <p:nvPr>
            <p:custDataLst>
              <p:tags r:id="rId8"/>
            </p:custDataLst>
          </p:nvPr>
        </p:nvSpPr>
        <p:spPr>
          <a:xfrm>
            <a:off x="1220401" y="4404399"/>
            <a:ext cx="9751198" cy="1307776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108000" anchor="t" anchorCtr="0">
            <a:normAutofit fontScale="900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65000"/>
                  <a:lumOff val="35000"/>
                </a:schemeClr>
              </a:buClr>
            </a:pPr>
            <a:r>
              <a:rPr sz="2000" spc="50" dirty="0">
                <a:ln w="3175">
                  <a:noFill/>
                  <a:prstDash val="dash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可借助深度卷积神经网络对图像进行训练。将其转换为基于深度学习的 图像分类或 图像</a:t>
            </a:r>
            <a:r>
              <a:rPr lang="zh-CN" altLang="en-US" sz="2000" spc="50" dirty="0">
                <a:ln w="3175">
                  <a:noFill/>
                  <a:prstDash val="dash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检测</a:t>
            </a:r>
            <a:r>
              <a:rPr sz="2000" spc="50" dirty="0">
                <a:ln w="3175">
                  <a:noFill/>
                  <a:prstDash val="dash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（关键部位检测）问题。</a:t>
            </a:r>
            <a:endParaRPr sz="2000" spc="50" dirty="0">
              <a:ln w="3175">
                <a:noFill/>
                <a:prstDash val="dash"/>
              </a:ln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65000"/>
                  <a:lumOff val="35000"/>
                </a:schemeClr>
              </a:buClr>
            </a:pPr>
            <a:r>
              <a:rPr lang="zh-CN" altLang="en-US" sz="2000" spc="50" dirty="0">
                <a:ln w="3175">
                  <a:noFill/>
                  <a:prstDash val="dash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可以考虑用Faster R-CNN、</a:t>
            </a:r>
            <a:r>
              <a:rPr lang="en-US" altLang="zh-CN" sz="2000" spc="50" dirty="0">
                <a:ln w="3175">
                  <a:noFill/>
                  <a:prstDash val="dash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SSD</a:t>
            </a:r>
            <a:r>
              <a:rPr lang="zh-CN" altLang="en-US" sz="2000" spc="50" dirty="0">
                <a:ln w="3175">
                  <a:noFill/>
                  <a:prstDash val="dash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、YOLO三</a:t>
            </a:r>
            <a:r>
              <a:rPr lang="zh-CN" altLang="en-US" sz="2000" spc="50" dirty="0">
                <a:ln w="3175">
                  <a:noFill/>
                  <a:prstDash val="dash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种模型。</a:t>
            </a:r>
            <a:endParaRPr lang="zh-CN" altLang="en-US" sz="2000" spc="50" dirty="0">
              <a:ln w="3175">
                <a:noFill/>
                <a:prstDash val="dash"/>
              </a:ln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0" algn="ctr">
              <a:lnSpc>
                <a:spcPct val="130000"/>
              </a:lnSpc>
              <a:spcAft>
                <a:spcPts val="800"/>
              </a:spcAft>
            </a:pPr>
            <a:endParaRPr lang="zh-CN" altLang="en-US" sz="2000" spc="150" dirty="0">
              <a:ln w="3175">
                <a:noFill/>
                <a:prstDash val="dash"/>
              </a:ln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920240" y="1184910"/>
            <a:ext cx="8069580" cy="306006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307975" y="127635"/>
            <a:ext cx="401320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>
              <a:lnSpc>
                <a:spcPct val="100000"/>
              </a:lnSpc>
            </a:pPr>
            <a:r>
              <a:rPr lang="zh-CN" altLang="en-US" sz="4000" b="1" spc="1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图片检测</a:t>
            </a:r>
            <a:endParaRPr lang="zh-CN" altLang="en-US" sz="4000"/>
          </a:p>
        </p:txBody>
      </p:sp>
    </p:spTree>
    <p:custDataLst>
      <p:tags r:id="rId10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10" name="图片 9"/>
          <p:cNvPicPr/>
          <p:nvPr>
            <p:custDataLst>
              <p:tags r:id="rId2"/>
            </p:custDataLst>
          </p:nvPr>
        </p:nvPicPr>
        <p:blipFill>
          <a:blip r:embed="rId3" r:link="rId4" cstate="screen"/>
          <a:stretch>
            <a:fillRect/>
          </a:stretch>
        </p:blipFill>
        <p:spPr>
          <a:xfrm>
            <a:off x="11471910" y="6118373"/>
            <a:ext cx="720090" cy="739627"/>
          </a:xfrm>
          <a:prstGeom prst="rect">
            <a:avLst/>
          </a:prstGeom>
        </p:spPr>
      </p:pic>
      <p:pic>
        <p:nvPicPr>
          <p:cNvPr id="11" name="图片 10"/>
          <p:cNvPicPr/>
          <p:nvPr>
            <p:custDataLst>
              <p:tags r:id="rId5"/>
            </p:custDataLst>
          </p:nvPr>
        </p:nvPicPr>
        <p:blipFill>
          <a:blip r:embed="rId6" r:link="rId7" cstate="screen"/>
          <a:stretch>
            <a:fillRect/>
          </a:stretch>
        </p:blipFill>
        <p:spPr>
          <a:xfrm>
            <a:off x="0" y="6263800"/>
            <a:ext cx="720090" cy="594200"/>
          </a:xfrm>
          <a:prstGeom prst="rect">
            <a:avLst/>
          </a:prstGeom>
        </p:spPr>
      </p:pic>
      <p:sp>
        <p:nvSpPr>
          <p:cNvPr id="3" name="文本框 2"/>
          <p:cNvSpPr txBox="1"/>
          <p:nvPr>
            <p:custDataLst>
              <p:tags r:id="rId8"/>
            </p:custDataLst>
          </p:nvPr>
        </p:nvSpPr>
        <p:spPr>
          <a:xfrm>
            <a:off x="720075" y="2166969"/>
            <a:ext cx="4923167" cy="3791554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lang="zh-CN" altLang="en-US" sz="16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优点：</a:t>
            </a:r>
            <a:r>
              <a:rPr lang="en-US" altLang="zh-CN" sz="16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region proposal network</a:t>
            </a:r>
            <a:r>
              <a:rPr lang="zh-CN" altLang="en-US" sz="16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帮助</a:t>
            </a:r>
            <a:r>
              <a:rPr lang="en-US" altLang="zh-CN" sz="16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faster RCNN</a:t>
            </a:r>
            <a:r>
              <a:rPr lang="zh-CN" altLang="en-US" sz="16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提高了精度，计算量并没有增大太多。</a:t>
            </a:r>
            <a:endParaRPr lang="zh-CN" altLang="en-US" sz="1600" spc="1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lang="zh-CN" altLang="en-US" sz="16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鲁棒性强。</a:t>
            </a:r>
            <a:endParaRPr lang="zh-CN" altLang="en-US" sz="1600" spc="1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30000"/>
              </a:lnSpc>
              <a:spcBef>
                <a:spcPts val="1000"/>
              </a:spcBef>
            </a:pPr>
            <a:endParaRPr lang="zh-CN" altLang="en-US" sz="1600" spc="1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lang="zh-CN" altLang="en-US" sz="16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缺点：慢于</a:t>
            </a:r>
            <a:r>
              <a:rPr lang="en-US" altLang="zh-CN" sz="16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YOLO</a:t>
            </a:r>
            <a:r>
              <a:rPr lang="zh-CN" altLang="en-US" sz="16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和</a:t>
            </a:r>
            <a:r>
              <a:rPr lang="en-US" altLang="zh-CN" sz="16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SSD</a:t>
            </a:r>
            <a:endParaRPr lang="en-US" altLang="zh-CN" sz="1600" spc="1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文本框 3"/>
          <p:cNvSpPr txBox="1"/>
          <p:nvPr>
            <p:custDataLst>
              <p:tags r:id="rId9"/>
            </p:custDataLst>
          </p:nvPr>
        </p:nvSpPr>
        <p:spPr>
          <a:xfrm>
            <a:off x="608316" y="1629704"/>
            <a:ext cx="4923158" cy="46166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faster RCNN</a:t>
            </a: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5" name="直接连接符 4"/>
          <p:cNvCxnSpPr/>
          <p:nvPr>
            <p:custDataLst>
              <p:tags r:id="rId10"/>
            </p:custDataLst>
          </p:nvPr>
        </p:nvCxnSpPr>
        <p:spPr>
          <a:xfrm flipH="1">
            <a:off x="6085205" y="1629410"/>
            <a:ext cx="10795" cy="274955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>
            <p:custDataLst>
              <p:tags r:id="rId11"/>
            </p:custDataLst>
          </p:nvPr>
        </p:nvSpPr>
        <p:spPr>
          <a:xfrm>
            <a:off x="6659881" y="2166969"/>
            <a:ext cx="4923167" cy="3791554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lang="zh-CN" altLang="en-US" sz="16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优点：速度快，精简了网络，减少了计算量。</a:t>
            </a:r>
            <a:endParaRPr lang="zh-CN" altLang="en-US" sz="1600" spc="1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lang="zh-CN" altLang="en-US" sz="16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实时性得到满足</a:t>
            </a:r>
            <a:endParaRPr lang="zh-CN" altLang="en-US" sz="1600" spc="1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30000"/>
              </a:lnSpc>
              <a:spcBef>
                <a:spcPts val="1000"/>
              </a:spcBef>
            </a:pPr>
            <a:endParaRPr lang="zh-CN" altLang="en-US" sz="1600" spc="1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lang="zh-CN" altLang="en-US" sz="16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缺点：精度不算太高</a:t>
            </a:r>
            <a:endParaRPr lang="zh-CN" altLang="en-US" sz="1600" spc="1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" name="文本框 6"/>
          <p:cNvSpPr txBox="1"/>
          <p:nvPr>
            <p:custDataLst>
              <p:tags r:id="rId12"/>
            </p:custDataLst>
          </p:nvPr>
        </p:nvSpPr>
        <p:spPr>
          <a:xfrm>
            <a:off x="6659882" y="1629704"/>
            <a:ext cx="4923158" cy="46166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YOLO</a:t>
            </a: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2" name="Title 6"/>
          <p:cNvSpPr txBox="1"/>
          <p:nvPr>
            <p:custDataLst>
              <p:tags r:id="rId13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lang="zh-CN" altLang="en-US" sz="3200" b="1" spc="1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算法比较</a:t>
            </a:r>
            <a:endParaRPr lang="zh-CN" altLang="en-US" sz="3200" b="1" spc="150" dirty="0">
              <a:ln w="3175">
                <a:noFill/>
                <a:prstDash val="dash"/>
              </a:ln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>
            <p:custDataLst>
              <p:tags r:id="rId14"/>
            </p:custDataLst>
          </p:nvPr>
        </p:nvSpPr>
        <p:spPr>
          <a:xfrm>
            <a:off x="5643231" y="4662464"/>
            <a:ext cx="4923158" cy="461665"/>
          </a:xfrm>
          <a:prstGeom prst="rect">
            <a:avLst/>
          </a:prstGeom>
          <a:noFill/>
        </p:spPr>
        <p:txBody>
          <a:bodyPr wrap="square" rtlCol="0">
            <a:normAutofit/>
          </a:bodyPr>
          <a:p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SSD</a:t>
            </a: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>
            <p:custDataLst>
              <p:tags r:id="rId15"/>
            </p:custDataLst>
          </p:nvPr>
        </p:nvSpPr>
        <p:spPr>
          <a:xfrm>
            <a:off x="1717040" y="5123815"/>
            <a:ext cx="8747125" cy="1581150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lang="zh-CN" altLang="en-US" sz="16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优点：结合了</a:t>
            </a:r>
            <a:r>
              <a:rPr lang="en-US" altLang="zh-CN" sz="16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faster RCNN</a:t>
            </a:r>
            <a:r>
              <a:rPr lang="zh-CN" altLang="en-US" sz="16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和</a:t>
            </a:r>
            <a:r>
              <a:rPr lang="en-US" altLang="zh-CN" sz="16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YOLO</a:t>
            </a:r>
            <a:r>
              <a:rPr lang="zh-CN" altLang="en-US" sz="16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的特点，在高精的基础上尽量提高了速度</a:t>
            </a:r>
            <a:endParaRPr lang="zh-CN" altLang="en-US" sz="1600" spc="1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30000"/>
              </a:lnSpc>
              <a:spcBef>
                <a:spcPts val="1000"/>
              </a:spcBef>
            </a:pPr>
            <a:endParaRPr lang="zh-CN" altLang="en-US" sz="1600" spc="1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lang="zh-CN" altLang="en-US" sz="16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缺点：有较多的超参数，提高了训练的难度。</a:t>
            </a:r>
            <a:endParaRPr lang="zh-CN" altLang="en-US" sz="1600" spc="1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</p:txBody>
      </p:sp>
    </p:spTree>
    <p:custDataLst>
      <p:tags r:id="rId16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>
            <p:custDataLst>
              <p:tags r:id="rId1"/>
            </p:custDataLst>
          </p:nvPr>
        </p:nvSpPr>
        <p:spPr>
          <a:xfrm>
            <a:off x="0" y="953691"/>
            <a:ext cx="12192000" cy="4950618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/>
          <p:nvPr>
            <p:custDataLst>
              <p:tags r:id="rId2"/>
            </p:custDataLst>
          </p:nvPr>
        </p:nvPicPr>
        <p:blipFill>
          <a:blip r:embed="rId3" r:link="rId4"/>
          <a:stretch>
            <a:fillRect/>
          </a:stretch>
        </p:blipFill>
        <p:spPr>
          <a:xfrm>
            <a:off x="10571797" y="5193838"/>
            <a:ext cx="1620202" cy="1664161"/>
          </a:xfrm>
          <a:prstGeom prst="rect">
            <a:avLst/>
          </a:prstGeom>
        </p:spPr>
      </p:pic>
      <p:pic>
        <p:nvPicPr>
          <p:cNvPr id="6" name="图片 5"/>
          <p:cNvPicPr/>
          <p:nvPr>
            <p:custDataLst>
              <p:tags r:id="rId5"/>
            </p:custDataLst>
          </p:nvPr>
        </p:nvPicPr>
        <p:blipFill>
          <a:blip r:embed="rId6" r:link="rId7" cstate="screen"/>
          <a:stretch>
            <a:fillRect/>
          </a:stretch>
        </p:blipFill>
        <p:spPr>
          <a:xfrm>
            <a:off x="0" y="5521050"/>
            <a:ext cx="1620202" cy="1336950"/>
          </a:xfrm>
          <a:prstGeom prst="rect">
            <a:avLst/>
          </a:prstGeom>
        </p:spPr>
      </p:pic>
      <p:sp>
        <p:nvSpPr>
          <p:cNvPr id="2" name="Title 6"/>
          <p:cNvSpPr txBox="1"/>
          <p:nvPr>
            <p:custDataLst>
              <p:tags r:id="rId8"/>
            </p:custDataLst>
          </p:nvPr>
        </p:nvSpPr>
        <p:spPr>
          <a:xfrm>
            <a:off x="1220401" y="4404399"/>
            <a:ext cx="9751198" cy="1307776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108000" anchor="t" anchorCtr="0">
            <a:normAutofit fontScale="900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lnSpc>
                <a:spcPct val="130000"/>
              </a:lnSpc>
              <a:spcAft>
                <a:spcPts val="800"/>
              </a:spcAft>
            </a:pPr>
            <a:r>
              <a:rPr lang="zh-CN" altLang="en-US" sz="2000" spc="150" dirty="0">
                <a:ln w="3175">
                  <a:noFill/>
                  <a:prstDash val="dash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考虑的变量：</a:t>
            </a:r>
            <a:endParaRPr lang="zh-CN" altLang="en-US" sz="2000" spc="150" dirty="0">
              <a:ln w="3175">
                <a:noFill/>
                <a:prstDash val="dash"/>
              </a:ln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0" algn="ctr">
              <a:lnSpc>
                <a:spcPct val="130000"/>
              </a:lnSpc>
              <a:spcAft>
                <a:spcPts val="800"/>
              </a:spcAft>
            </a:pPr>
            <a:r>
              <a:rPr lang="zh-CN" altLang="en-US" sz="2000" spc="150" dirty="0">
                <a:ln w="3175">
                  <a:noFill/>
                  <a:prstDash val="dash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根据发帖人：发帖的主题和发帖的量。 回复人：回复的主题。 </a:t>
            </a:r>
            <a:endParaRPr lang="zh-CN" altLang="en-US" sz="2000" spc="150" dirty="0">
              <a:ln w="3175">
                <a:noFill/>
                <a:prstDash val="dash"/>
              </a:ln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0" algn="ctr">
              <a:lnSpc>
                <a:spcPct val="130000"/>
              </a:lnSpc>
              <a:spcAft>
                <a:spcPts val="800"/>
              </a:spcAft>
            </a:pPr>
            <a:r>
              <a:rPr lang="zh-CN" altLang="en-US" sz="2000" spc="150" dirty="0">
                <a:ln w="3175">
                  <a:noFill/>
                  <a:prstDash val="dash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框架可选： Wide&amp;Deep Model 、DeepFM等</a:t>
            </a:r>
            <a:endParaRPr lang="zh-CN" altLang="en-US" sz="2000" spc="150" dirty="0">
              <a:ln w="3175">
                <a:noFill/>
                <a:prstDash val="dash"/>
              </a:ln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07975" y="127635"/>
            <a:ext cx="401320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>
              <a:lnSpc>
                <a:spcPct val="100000"/>
              </a:lnSpc>
            </a:pPr>
            <a:r>
              <a:rPr lang="zh-CN" altLang="en-US" sz="4000" b="1" spc="1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推荐算法</a:t>
            </a:r>
            <a:endParaRPr lang="zh-CN" altLang="en-US" sz="4000" b="1" spc="150" dirty="0">
              <a:ln w="3175">
                <a:noFill/>
                <a:prstDash val="dash"/>
              </a:ln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65275" y="1597025"/>
            <a:ext cx="9061450" cy="2044065"/>
          </a:xfrm>
          <a:prstGeom prst="rect">
            <a:avLst/>
          </a:prstGeom>
        </p:spPr>
      </p:pic>
    </p:spTree>
    <p:custDataLst>
      <p:tags r:id="rId10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10" name="图片 9"/>
          <p:cNvPicPr/>
          <p:nvPr>
            <p:custDataLst>
              <p:tags r:id="rId2"/>
            </p:custDataLst>
          </p:nvPr>
        </p:nvPicPr>
        <p:blipFill>
          <a:blip r:embed="rId3" r:link="rId4" cstate="screen"/>
          <a:stretch>
            <a:fillRect/>
          </a:stretch>
        </p:blipFill>
        <p:spPr>
          <a:xfrm>
            <a:off x="11471910" y="6118373"/>
            <a:ext cx="720090" cy="739627"/>
          </a:xfrm>
          <a:prstGeom prst="rect">
            <a:avLst/>
          </a:prstGeom>
        </p:spPr>
      </p:pic>
      <p:pic>
        <p:nvPicPr>
          <p:cNvPr id="11" name="图片 10"/>
          <p:cNvPicPr/>
          <p:nvPr>
            <p:custDataLst>
              <p:tags r:id="rId5"/>
            </p:custDataLst>
          </p:nvPr>
        </p:nvPicPr>
        <p:blipFill>
          <a:blip r:embed="rId6" r:link="rId7" cstate="screen"/>
          <a:stretch>
            <a:fillRect/>
          </a:stretch>
        </p:blipFill>
        <p:spPr>
          <a:xfrm>
            <a:off x="0" y="6263800"/>
            <a:ext cx="720090" cy="594200"/>
          </a:xfrm>
          <a:prstGeom prst="rect">
            <a:avLst/>
          </a:prstGeom>
        </p:spPr>
      </p:pic>
      <p:sp>
        <p:nvSpPr>
          <p:cNvPr id="3" name="文本框 2"/>
          <p:cNvSpPr txBox="1"/>
          <p:nvPr>
            <p:custDataLst>
              <p:tags r:id="rId8"/>
            </p:custDataLst>
          </p:nvPr>
        </p:nvSpPr>
        <p:spPr>
          <a:xfrm>
            <a:off x="608950" y="2166969"/>
            <a:ext cx="4923167" cy="3791554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lang="zh-CN" altLang="en-US" sz="16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优点：Wide &amp; Deep包括两部分：线性模型 + DNN部分。</a:t>
            </a:r>
            <a:r>
              <a:rPr lang="zh-CN" altLang="en-US" sz="16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  <a:hlinkClick r:id="rId9" tooltip="" action="ppaction://hlinkfile"/>
              </a:rPr>
              <a:t>平衡memorization和generalization</a:t>
            </a:r>
            <a:r>
              <a:rPr lang="zh-CN" altLang="en-US" sz="16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。</a:t>
            </a:r>
            <a:endParaRPr lang="zh-CN" altLang="en-US" sz="1600" spc="1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30000"/>
              </a:lnSpc>
              <a:spcBef>
                <a:spcPts val="1000"/>
              </a:spcBef>
            </a:pPr>
            <a:endParaRPr lang="zh-CN" altLang="en-US" sz="1600" spc="1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30000"/>
              </a:lnSpc>
              <a:spcBef>
                <a:spcPts val="1000"/>
              </a:spcBef>
            </a:pPr>
            <a:endParaRPr lang="zh-CN" altLang="en-US" sz="1600" spc="1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lang="zh-CN" altLang="en-US" sz="16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缺点：偏向于提取低阶或者高阶的组合特征，不能同时提取这两种类型的特征，对用户不友好</a:t>
            </a:r>
            <a:endParaRPr lang="zh-CN" altLang="en-US" sz="1600" spc="1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文本框 3"/>
          <p:cNvSpPr txBox="1"/>
          <p:nvPr>
            <p:custDataLst>
              <p:tags r:id="rId10"/>
            </p:custDataLst>
          </p:nvPr>
        </p:nvSpPr>
        <p:spPr>
          <a:xfrm>
            <a:off x="608951" y="1629704"/>
            <a:ext cx="4923158" cy="461665"/>
          </a:xfrm>
          <a:prstGeom prst="rect">
            <a:avLst/>
          </a:prstGeom>
          <a:noFill/>
        </p:spPr>
        <p:txBody>
          <a:bodyPr wrap="square" rtlCol="0">
            <a:normAutofit fontScale="90000"/>
          </a:bodyPr>
          <a:lstStyle/>
          <a:p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Wide 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＆ </a:t>
            </a: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Deep Model</a:t>
            </a: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5" name="直接连接符 4"/>
          <p:cNvCxnSpPr/>
          <p:nvPr>
            <p:custDataLst>
              <p:tags r:id="rId11"/>
            </p:custDataLst>
          </p:nvPr>
        </p:nvCxnSpPr>
        <p:spPr>
          <a:xfrm>
            <a:off x="6096275" y="1629704"/>
            <a:ext cx="0" cy="432881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>
            <p:custDataLst>
              <p:tags r:id="rId12"/>
            </p:custDataLst>
          </p:nvPr>
        </p:nvSpPr>
        <p:spPr>
          <a:xfrm>
            <a:off x="6659881" y="2166969"/>
            <a:ext cx="4923167" cy="3791554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lang="zh-CN" altLang="en-US" sz="16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优点：在</a:t>
            </a:r>
            <a:r>
              <a:rPr lang="en-US" altLang="zh-CN" sz="16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wide </a:t>
            </a:r>
            <a:r>
              <a:rPr lang="zh-CN" altLang="en-US" sz="16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＆ </a:t>
            </a:r>
            <a:r>
              <a:rPr lang="en-US" altLang="zh-CN" sz="16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Deep</a:t>
            </a:r>
            <a:r>
              <a:rPr lang="zh-CN" altLang="en-US" sz="16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基础上改进，不需要预训练</a:t>
            </a:r>
            <a:r>
              <a:rPr lang="en-US" altLang="zh-CN" sz="16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FM</a:t>
            </a:r>
            <a:r>
              <a:rPr lang="zh-CN" altLang="en-US" sz="16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，能够同时学习低阶和高阶的组合特征，可以更快，更精确的训练学习。不需要用户干预。</a:t>
            </a:r>
            <a:endParaRPr lang="zh-CN" altLang="en-US" sz="1600" spc="1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30000"/>
              </a:lnSpc>
              <a:spcBef>
                <a:spcPts val="1000"/>
              </a:spcBef>
            </a:pPr>
            <a:endParaRPr lang="zh-CN" altLang="en-US" sz="1600" spc="1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lang="zh-CN" altLang="en-US" sz="16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缺点：整体架构上没有什么特别多的新颖地方。</a:t>
            </a:r>
            <a:endParaRPr lang="zh-CN" altLang="en-US" sz="1600" spc="1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" name="文本框 6"/>
          <p:cNvSpPr txBox="1"/>
          <p:nvPr>
            <p:custDataLst>
              <p:tags r:id="rId13"/>
            </p:custDataLst>
          </p:nvPr>
        </p:nvSpPr>
        <p:spPr>
          <a:xfrm>
            <a:off x="6659882" y="1629704"/>
            <a:ext cx="4923158" cy="46166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DeepFM</a:t>
            </a: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2" name="Title 6"/>
          <p:cNvSpPr txBox="1"/>
          <p:nvPr>
            <p:custDataLst>
              <p:tags r:id="rId14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lang="zh-CN" altLang="en-US" sz="3200" b="1" spc="1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算法比较</a:t>
            </a:r>
            <a:endParaRPr lang="zh-CN" altLang="en-US" sz="3200" b="1" spc="150" dirty="0">
              <a:ln w="3175">
                <a:noFill/>
                <a:prstDash val="dash"/>
              </a:ln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custDataLst>
      <p:tags r:id="rId15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>
            <p:custDataLst>
              <p:tags r:id="rId1"/>
            </p:custDataLst>
          </p:nvPr>
        </p:nvPicPr>
        <p:blipFill>
          <a:blip r:embed="rId2" r:link="rId3" cstate="screen"/>
          <a:stretch>
            <a:fillRect/>
          </a:stretch>
        </p:blipFill>
        <p:spPr>
          <a:xfrm>
            <a:off x="0" y="0"/>
            <a:ext cx="720090" cy="739627"/>
          </a:xfrm>
          <a:prstGeom prst="rect">
            <a:avLst/>
          </a:prstGeom>
        </p:spPr>
      </p:pic>
      <p:pic>
        <p:nvPicPr>
          <p:cNvPr id="8" name="图片 7"/>
          <p:cNvPicPr/>
          <p:nvPr>
            <p:custDataLst>
              <p:tags r:id="rId4"/>
            </p:custDataLst>
          </p:nvPr>
        </p:nvPicPr>
        <p:blipFill>
          <a:blip r:embed="rId5" r:link="rId6" cstate="screen"/>
          <a:stretch>
            <a:fillRect/>
          </a:stretch>
        </p:blipFill>
        <p:spPr>
          <a:xfrm>
            <a:off x="11471910" y="0"/>
            <a:ext cx="720090" cy="594200"/>
          </a:xfrm>
          <a:prstGeom prst="rect">
            <a:avLst/>
          </a:prstGeom>
        </p:spPr>
      </p:pic>
      <p:pic>
        <p:nvPicPr>
          <p:cNvPr id="10" name="图片 9"/>
          <p:cNvPicPr/>
          <p:nvPr>
            <p:custDataLst>
              <p:tags r:id="rId7"/>
            </p:custDataLst>
          </p:nvPr>
        </p:nvPicPr>
        <p:blipFill rotWithShape="1">
          <a:blip r:embed="rId8"/>
          <a:srcRect/>
          <a:stretch>
            <a:fillRect/>
          </a:stretch>
        </p:blipFill>
        <p:spPr>
          <a:xfrm>
            <a:off x="-1381" y="0"/>
            <a:ext cx="4063539" cy="6858000"/>
          </a:xfrm>
          <a:prstGeom prst="rect">
            <a:avLst/>
          </a:prstGeom>
        </p:spPr>
      </p:pic>
      <p:sp>
        <p:nvSpPr>
          <p:cNvPr id="4" name="Title 6"/>
          <p:cNvSpPr txBox="1"/>
          <p:nvPr>
            <p:custDataLst>
              <p:tags r:id="rId9"/>
            </p:custDataLst>
          </p:nvPr>
        </p:nvSpPr>
        <p:spPr>
          <a:xfrm>
            <a:off x="4522411" y="3472104"/>
            <a:ext cx="3147868" cy="2500673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90000" tIns="46800" rIns="90000" bIns="46800" anchor="t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40000"/>
              </a:lnSpc>
              <a:spcAft>
                <a:spcPts val="800"/>
              </a:spcAft>
            </a:pPr>
            <a:r>
              <a:rPr lang="zh-CN" altLang="en-US" sz="1800" spc="50" dirty="0">
                <a:ln w="3175">
                  <a:noFill/>
                  <a:prstDash val="dash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专家判定</a:t>
            </a:r>
            <a:endParaRPr lang="zh-CN" altLang="en-US" sz="1800" spc="50" dirty="0">
              <a:ln w="3175">
                <a:noFill/>
                <a:prstDash val="dash"/>
              </a:ln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0">
              <a:lnSpc>
                <a:spcPct val="140000"/>
              </a:lnSpc>
              <a:spcAft>
                <a:spcPts val="800"/>
              </a:spcAft>
            </a:pPr>
            <a:r>
              <a:rPr lang="zh-CN" altLang="en-US" sz="1800" spc="50" dirty="0">
                <a:ln w="3175">
                  <a:noFill/>
                  <a:prstDash val="dash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语义搜索</a:t>
            </a:r>
            <a:endParaRPr altLang="zh-CN" sz="1800" spc="50" dirty="0">
              <a:ln w="3175">
                <a:noFill/>
                <a:prstDash val="dash"/>
              </a:ln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Title 6"/>
          <p:cNvSpPr txBox="1"/>
          <p:nvPr>
            <p:custDataLst>
              <p:tags r:id="rId10"/>
            </p:custDataLst>
          </p:nvPr>
        </p:nvSpPr>
        <p:spPr>
          <a:xfrm>
            <a:off x="4521722" y="781200"/>
            <a:ext cx="3147868" cy="2310505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90000" tIns="46800" rIns="90000" bIns="468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lang="zh-CN" altLang="en-US" sz="3600" b="1" spc="1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构思</a:t>
            </a:r>
            <a:endParaRPr lang="zh-CN" altLang="en-US" sz="3600" b="1" spc="150" dirty="0">
              <a:ln w="3175">
                <a:noFill/>
                <a:prstDash val="dash"/>
              </a:ln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>
            <p:custDataLst>
              <p:tags r:id="rId11"/>
            </p:custDataLst>
          </p:nvPr>
        </p:nvCxnSpPr>
        <p:spPr>
          <a:xfrm>
            <a:off x="7273636" y="6249600"/>
            <a:ext cx="288000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图片 13"/>
          <p:cNvPicPr>
            <a:picLocks noChangeAspect="1"/>
          </p:cNvPicPr>
          <p:nvPr>
            <p:custDataLst>
              <p:tags r:id="rId12"/>
            </p:custDataLst>
          </p:nvPr>
        </p:nvPicPr>
        <p:blipFill rotWithShape="1">
          <a:blip r:embed="rId13"/>
          <a:srcRect/>
          <a:stretch>
            <a:fillRect/>
          </a:stretch>
        </p:blipFill>
        <p:spPr>
          <a:xfrm>
            <a:off x="8129154" y="0"/>
            <a:ext cx="4064228" cy="6858000"/>
          </a:xfrm>
          <a:prstGeom prst="rect">
            <a:avLst/>
          </a:prstGeom>
        </p:spPr>
      </p:pic>
    </p:spTree>
    <p:custDataLst>
      <p:tags r:id="rId14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328160" y="2788920"/>
            <a:ext cx="353568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4400" b="1">
                <a:latin typeface="微软雅黑" panose="020B0503020204020204" pitchFamily="34" charset="-122"/>
                <a:ea typeface="微软雅黑" panose="020B0503020204020204" pitchFamily="34" charset="-122"/>
              </a:rPr>
              <a:t>工作反思总结</a:t>
            </a:r>
            <a:endParaRPr lang="zh-CN" altLang="en-US" sz="4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204460" y="3879215"/>
            <a:ext cx="1783080" cy="4235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lnSpc>
                <a:spcPct val="120000"/>
              </a:lnSpc>
            </a:pPr>
            <a:r>
              <a:rPr lang="zh-CN" altLang="en-US"/>
              <a:t>反思我们的工作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目前存在的问题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 defTabSz="2438400">
              <a:lnSpc>
                <a:spcPct val="120000"/>
              </a:lnSpc>
              <a:buSzPct val="123000"/>
              <a:buFont typeface="+mj-lt"/>
              <a:buAutoNum type="arabicPeriod"/>
              <a:defRPr sz="3600" b="0">
                <a:solidFill>
                  <a:srgbClr val="000000"/>
                </a:solidFill>
              </a:defRPr>
            </a:pP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由于数据库的选择不得当，导致出现技术上较难解决的问题</a:t>
            </a:r>
            <a:endParaRPr lang="zh-CN" altLang="en-US" sz="1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indent="-457200" defTabSz="2438400">
              <a:lnSpc>
                <a:spcPct val="120000"/>
              </a:lnSpc>
              <a:buSzPct val="123000"/>
              <a:buFont typeface="+mj-lt"/>
              <a:buAutoNum type="arabicPeriod"/>
              <a:defRPr sz="3600" b="0">
                <a:solidFill>
                  <a:srgbClr val="000000"/>
                </a:solidFill>
              </a:defRPr>
            </a:pPr>
            <a:endParaRPr lang="zh-CN" altLang="en-US" sz="1800" dirty="0">
              <a:latin typeface="黑体" panose="02010609060101010101" pitchFamily="49" charset="-122"/>
              <a:ea typeface="黑体" panose="02010609060101010101" pitchFamily="49" charset="-122"/>
              <a:cs typeface="宋体" panose="02010600030101010101" pitchFamily="2" charset="-122"/>
              <a:sym typeface="宋体" panose="02010600030101010101" pitchFamily="2" charset="-122"/>
            </a:endParaRPr>
          </a:p>
          <a:p>
            <a:pPr marL="457200" indent="-457200" defTabSz="2438400">
              <a:lnSpc>
                <a:spcPct val="120000"/>
              </a:lnSpc>
              <a:buSzPct val="123000"/>
              <a:buFont typeface="+mj-lt"/>
              <a:buAutoNum type="arabicPeriod"/>
              <a:defRPr sz="3600" b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pP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由于选用了作者过久不更新的组件库，导致出现难以解决的问题</a:t>
            </a:r>
            <a:endParaRPr lang="zh-CN" altLang="en-US" sz="1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indent="-457200" defTabSz="2438400">
              <a:lnSpc>
                <a:spcPct val="120000"/>
              </a:lnSpc>
              <a:buSzPct val="123000"/>
              <a:buFont typeface="+mj-lt"/>
              <a:buAutoNum type="arabicPeriod"/>
              <a:defRPr sz="3600" b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pPr>
            <a:endParaRPr lang="zh-CN" altLang="en-US" sz="18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/>
              <a:sym typeface="Times New Roman" panose="02020603050405020304"/>
            </a:endParaRPr>
          </a:p>
          <a:p>
            <a:pPr marL="457200" indent="-457200" defTabSz="2438400">
              <a:lnSpc>
                <a:spcPct val="120000"/>
              </a:lnSpc>
              <a:buSzPct val="123000"/>
              <a:buFont typeface="+mj-lt"/>
              <a:buAutoNum type="arabicPeriod"/>
              <a:defRPr sz="3600" b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pP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各个功能的优先级还需要进一步确定，以及功能的效果后续还要改进 </a:t>
            </a:r>
            <a:endParaRPr lang="zh-CN" altLang="en-US" sz="1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indent="-457200" defTabSz="2438400">
              <a:lnSpc>
                <a:spcPct val="120000"/>
              </a:lnSpc>
              <a:buSzPct val="123000"/>
              <a:buFont typeface="+mj-lt"/>
              <a:buAutoNum type="arabicPeriod"/>
              <a:defRPr sz="3600" b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pPr>
            <a:endParaRPr lang="zh-CN" altLang="en-US" sz="18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/>
              <a:sym typeface="Times New Roman" panose="02020603050405020304"/>
            </a:endParaRPr>
          </a:p>
          <a:p>
            <a:pPr marL="457200" indent="-457200" defTabSz="2438400">
              <a:lnSpc>
                <a:spcPct val="120000"/>
              </a:lnSpc>
              <a:buSzPct val="123000"/>
              <a:buFont typeface="+mj-lt"/>
              <a:buAutoNum type="arabicPeriod"/>
              <a:defRPr sz="3600" b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pP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前后端的沟通还有欠缺，导致有需求接口的缺少或无需求接口的出现</a:t>
            </a:r>
            <a:endParaRPr lang="zh-CN" altLang="en-US" sz="1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indent="-457200" defTabSz="2438400">
              <a:lnSpc>
                <a:spcPct val="120000"/>
              </a:lnSpc>
              <a:buSzPct val="123000"/>
              <a:buFont typeface="+mj-lt"/>
              <a:buAutoNum type="arabicPeriod"/>
              <a:defRPr sz="3600" b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pPr>
            <a:endParaRPr lang="zh-CN" altLang="en-US" sz="18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/>
              <a:sym typeface="Times New Roman" panose="02020603050405020304"/>
            </a:endParaRPr>
          </a:p>
          <a:p>
            <a:pPr marL="457200" indent="-457200" defTabSz="2438400">
              <a:lnSpc>
                <a:spcPct val="120000"/>
              </a:lnSpc>
              <a:buSzPct val="123000"/>
              <a:buFont typeface="+mj-lt"/>
              <a:buAutoNum type="arabicPeriod"/>
              <a:defRPr sz="3600" b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pP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暂时不存在变更</a:t>
            </a:r>
            <a:endParaRPr lang="zh-CN" altLang="en-US" sz="1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indent="-457200" defTabSz="2438400">
              <a:lnSpc>
                <a:spcPct val="120000"/>
              </a:lnSpc>
              <a:buSzPct val="123000"/>
              <a:buFont typeface="+mj-lt"/>
              <a:buAutoNum type="arabicPeriod"/>
              <a:defRPr sz="3600" b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pPr>
            <a:endParaRPr lang="zh-CN" altLang="en-US" sz="18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/>
              <a:sym typeface="Times New Roman" panose="02020603050405020304"/>
            </a:endParaRPr>
          </a:p>
          <a:p>
            <a:pPr marL="457200" indent="-457200" defTabSz="2438400">
              <a:lnSpc>
                <a:spcPct val="120000"/>
              </a:lnSpc>
              <a:buSzPct val="123000"/>
              <a:buFont typeface="+mj-lt"/>
              <a:buAutoNum type="arabicPeriod"/>
              <a:defRPr sz="3600" b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pP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目前阶段完成任务不需要返工</a:t>
            </a:r>
            <a:endParaRPr lang="zh-CN" altLang="en-US" sz="1800" dirty="0">
              <a:latin typeface="黑体" panose="02010609060101010101" pitchFamily="49" charset="-122"/>
              <a:ea typeface="黑体" panose="02010609060101010101" pitchFamily="49" charset="-122"/>
              <a:cs typeface="Calibri" panose="020F0502020204030204"/>
              <a:sym typeface="Calibri" panose="020F0502020204030204"/>
            </a:endParaRPr>
          </a:p>
          <a:p>
            <a:pPr marL="342900" indent="-342900">
              <a:buFont typeface="+mj-lt"/>
              <a:buAutoNum type="arabicPeriod"/>
            </a:pPr>
            <a:endParaRPr lang="zh-CN" altLang="en-US" sz="1800" dirty="0"/>
          </a:p>
        </p:txBody>
      </p:sp>
    </p:spTree>
    <p:custDataLst>
      <p:tags r:id="rId1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经验和教训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defTabSz="2438400">
              <a:lnSpc>
                <a:spcPct val="120000"/>
              </a:lnSpc>
              <a:buSzPct val="123000"/>
              <a:buFont typeface="+mj-lt"/>
              <a:buAutoNum type="arabicPeriod"/>
              <a:defRPr sz="3600" b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pP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计划分配和制定十分重要，合理的计划能加快迭代进度和效率。</a:t>
            </a:r>
            <a:endParaRPr lang="zh-CN" altLang="en-US" sz="18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/>
              <a:sym typeface="Times New Roman" panose="02020603050405020304"/>
            </a:endParaRPr>
          </a:p>
          <a:p>
            <a:pPr marL="457200" indent="-457200" defTabSz="2438400">
              <a:lnSpc>
                <a:spcPct val="120000"/>
              </a:lnSpc>
              <a:buSzPct val="123000"/>
              <a:buFont typeface="+mj-lt"/>
              <a:buAutoNum type="arabicPeriod"/>
              <a:defRPr sz="3600" b="0">
                <a:solidFill>
                  <a:srgbClr val="000000"/>
                </a:solidFill>
              </a:defRPr>
            </a:pPr>
            <a:endParaRPr lang="zh-CN" altLang="en-US" sz="1800" dirty="0">
              <a:latin typeface="黑体" panose="02010609060101010101" pitchFamily="49" charset="-122"/>
              <a:ea typeface="黑体" panose="02010609060101010101" pitchFamily="49" charset="-122"/>
              <a:cs typeface="宋体" panose="02010600030101010101" pitchFamily="2" charset="-122"/>
              <a:sym typeface="宋体" panose="02010600030101010101" pitchFamily="2" charset="-122"/>
            </a:endParaRPr>
          </a:p>
          <a:p>
            <a:pPr marL="457200" indent="-457200" defTabSz="2438400">
              <a:lnSpc>
                <a:spcPct val="120000"/>
              </a:lnSpc>
              <a:buSzPct val="123000"/>
              <a:buFont typeface="+mj-lt"/>
              <a:buAutoNum type="arabicPeriod"/>
              <a:defRPr sz="3600" b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pP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组员之间要积极沟通，明确分工与合作。</a:t>
            </a:r>
            <a:endParaRPr lang="zh-CN" altLang="en-US" sz="1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indent="-457200" defTabSz="2438400">
              <a:lnSpc>
                <a:spcPct val="120000"/>
              </a:lnSpc>
              <a:buSzPct val="123000"/>
              <a:buFont typeface="+mj-lt"/>
              <a:buAutoNum type="arabicPeriod"/>
              <a:defRPr sz="3600" b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pPr>
            <a:endParaRPr lang="zh-CN" altLang="en-US" sz="1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indent="-457200" defTabSz="2438400">
              <a:lnSpc>
                <a:spcPct val="120000"/>
              </a:lnSpc>
              <a:buSzPct val="123000"/>
              <a:buFont typeface="+mj-lt"/>
              <a:buAutoNum type="arabicPeriod"/>
              <a:defRPr sz="3600" b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接口、需求要尽早明确，避免无用功。</a:t>
            </a:r>
            <a:endParaRPr lang="zh-CN" altLang="en-US" sz="1800" dirty="0">
              <a:latin typeface="黑体" panose="02010609060101010101" pitchFamily="49" charset="-122"/>
              <a:ea typeface="黑体" panose="02010609060101010101" pitchFamily="49" charset="-122"/>
              <a:cs typeface="宋体" panose="02010600030101010101" pitchFamily="2" charset="-122"/>
              <a:sym typeface="宋体" panose="02010600030101010101" pitchFamily="2" charset="-122"/>
            </a:endParaRPr>
          </a:p>
          <a:p>
            <a:pPr marL="457200" indent="-457200" defTabSz="2438400">
              <a:lnSpc>
                <a:spcPct val="120000"/>
              </a:lnSpc>
              <a:buSzPct val="123000"/>
              <a:buFont typeface="+mj-lt"/>
              <a:buAutoNum type="arabicPeriod"/>
              <a:defRPr sz="3600" b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pPr>
            <a:endParaRPr lang="zh-CN" altLang="en-US" sz="1800" dirty="0">
              <a:latin typeface="黑体" panose="02010609060101010101" pitchFamily="49" charset="-122"/>
              <a:ea typeface="黑体" panose="02010609060101010101" pitchFamily="49" charset="-122"/>
              <a:cs typeface="宋体" panose="02010600030101010101" pitchFamily="2" charset="-122"/>
              <a:sym typeface="宋体" panose="02010600030101010101" pitchFamily="2" charset="-122"/>
            </a:endParaRPr>
          </a:p>
          <a:p>
            <a:pPr marL="457200" indent="-457200" defTabSz="2438400">
              <a:lnSpc>
                <a:spcPct val="120000"/>
              </a:lnSpc>
              <a:buSzPct val="123000"/>
              <a:buFont typeface="+mj-lt"/>
              <a:buAutoNum type="arabicPeriod"/>
              <a:defRPr sz="3600" b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pP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工作要尽早开展，避免进度风险。 </a:t>
            </a:r>
            <a:endParaRPr lang="zh-CN" altLang="en-US" sz="18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/>
              <a:sym typeface="Times New Roman" panose="02020603050405020304"/>
            </a:endParaRPr>
          </a:p>
          <a:p>
            <a:pPr marL="457200" indent="-457200" defTabSz="2438400">
              <a:lnSpc>
                <a:spcPct val="120000"/>
              </a:lnSpc>
              <a:buSzPct val="123000"/>
              <a:buFont typeface="+mj-lt"/>
              <a:buAutoNum type="arabicPeriod"/>
              <a:defRPr sz="3600" b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pPr>
            <a:endParaRPr lang="zh-CN" altLang="en-US" sz="18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/>
              <a:sym typeface="Times New Roman" panose="02020603050405020304"/>
            </a:endParaRPr>
          </a:p>
          <a:p>
            <a:pPr marL="457200" indent="-457200" defTabSz="2438400">
              <a:lnSpc>
                <a:spcPct val="120000"/>
              </a:lnSpc>
              <a:buSzPct val="123000"/>
              <a:buFont typeface="+mj-lt"/>
              <a:buAutoNum type="arabicPeriod"/>
              <a:defRPr sz="3600" b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pP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在轮子的选择上，要选择足够健壮、有人维护的，避免遇到问题无法解决。</a:t>
            </a:r>
            <a:endParaRPr lang="zh-CN" altLang="en-US" sz="1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indent="-457200" defTabSz="2438400">
              <a:lnSpc>
                <a:spcPct val="120000"/>
              </a:lnSpc>
              <a:buSzPct val="123000"/>
              <a:buFont typeface="+mj-lt"/>
              <a:buAutoNum type="arabicPeriod"/>
              <a:defRPr sz="3600" b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pPr>
            <a:endParaRPr lang="zh-CN" altLang="en-US" sz="1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indent="-457200" defTabSz="2438400">
              <a:lnSpc>
                <a:spcPct val="120000"/>
              </a:lnSpc>
              <a:buSzPct val="123000"/>
              <a:buFont typeface="+mj-lt"/>
              <a:buAutoNum type="arabicPeriod"/>
              <a:defRPr sz="3600" b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pP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代码与文件的层级结构要足够合理，避免多人 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merge 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时出现的混乱</a:t>
            </a:r>
            <a:endParaRPr lang="zh-CN" altLang="en-US" sz="1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>
              <a:buFont typeface="+mj-lt"/>
              <a:buAutoNum type="arabicPeriod"/>
            </a:pPr>
            <a:endParaRPr lang="zh-CN" altLang="en-US" dirty="0"/>
          </a:p>
        </p:txBody>
      </p:sp>
    </p:spTree>
    <p:custDataLst>
      <p:tags r:id="rId1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 idx="13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谢谢观看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607560" y="2776855"/>
            <a:ext cx="297688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4400" b="1">
                <a:latin typeface="微软雅黑" panose="020B0503020204020204" pitchFamily="34" charset="-122"/>
                <a:ea typeface="微软雅黑" panose="020B0503020204020204" pitchFamily="34" charset="-122"/>
              </a:rPr>
              <a:t>已完成工作</a:t>
            </a:r>
            <a:endParaRPr lang="zh-CN" altLang="en-US" sz="4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747260" y="3879215"/>
            <a:ext cx="2697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展示我们当前已完成工作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9" name="图片 8"/>
          <p:cNvPicPr/>
          <p:nvPr>
            <p:custDataLst>
              <p:tags r:id="rId2"/>
            </p:custDataLst>
          </p:nvPr>
        </p:nvPicPr>
        <p:blipFill>
          <a:blip r:embed="rId3" r:link="rId4" cstate="screen"/>
          <a:stretch>
            <a:fillRect/>
          </a:stretch>
        </p:blipFill>
        <p:spPr>
          <a:xfrm>
            <a:off x="11471910" y="6118373"/>
            <a:ext cx="720090" cy="739627"/>
          </a:xfrm>
          <a:prstGeom prst="rect">
            <a:avLst/>
          </a:prstGeom>
        </p:spPr>
      </p:pic>
      <p:pic>
        <p:nvPicPr>
          <p:cNvPr id="10" name="图片 9"/>
          <p:cNvPicPr/>
          <p:nvPr>
            <p:custDataLst>
              <p:tags r:id="rId5"/>
            </p:custDataLst>
          </p:nvPr>
        </p:nvPicPr>
        <p:blipFill>
          <a:blip r:embed="rId6" r:link="rId7" cstate="screen"/>
          <a:stretch>
            <a:fillRect/>
          </a:stretch>
        </p:blipFill>
        <p:spPr>
          <a:xfrm>
            <a:off x="0" y="6263800"/>
            <a:ext cx="720090" cy="594200"/>
          </a:xfrm>
          <a:prstGeom prst="rect">
            <a:avLst/>
          </a:prstGeom>
        </p:spPr>
      </p:pic>
      <p:sp>
        <p:nvSpPr>
          <p:cNvPr id="3" name="矩形 2"/>
          <p:cNvSpPr/>
          <p:nvPr>
            <p:custDataLst>
              <p:tags r:id="rId8"/>
            </p:custDataLst>
          </p:nvPr>
        </p:nvSpPr>
        <p:spPr>
          <a:xfrm>
            <a:off x="608953" y="1592009"/>
            <a:ext cx="5182845" cy="3960956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127000" dist="38100" dir="5400000" algn="t" rotWithShape="0">
              <a:schemeClr val="tx1">
                <a:lumMod val="95000"/>
                <a:lumOff val="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1" lang="zh-CN" altLang="en-US" sz="1600" b="1" i="0" u="none" strike="noStrike" kern="1200" cap="none" spc="0" normalizeH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矩形 3"/>
          <p:cNvSpPr/>
          <p:nvPr>
            <p:custDataLst>
              <p:tags r:id="rId9"/>
            </p:custDataLst>
          </p:nvPr>
        </p:nvSpPr>
        <p:spPr>
          <a:xfrm>
            <a:off x="6400204" y="1591374"/>
            <a:ext cx="5182845" cy="3960956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127000" dist="38100" dir="5400000" algn="t" rotWithShape="0">
              <a:schemeClr val="tx1">
                <a:lumMod val="95000"/>
                <a:lumOff val="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1" lang="zh-CN" altLang="en-US" sz="1600" b="1" i="0" u="none" strike="noStrike" kern="1200" cap="none" spc="0" normalizeH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Title 6"/>
          <p:cNvSpPr txBox="1"/>
          <p:nvPr>
            <p:custDataLst>
              <p:tags r:id="rId10"/>
            </p:custDataLst>
          </p:nvPr>
        </p:nvSpPr>
        <p:spPr>
          <a:xfrm>
            <a:off x="6710120" y="1897374"/>
            <a:ext cx="4562516" cy="3348956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0" rIns="72000" bIns="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65000"/>
                  <a:lumOff val="35000"/>
                </a:schemeClr>
              </a:buClr>
            </a:pPr>
            <a:r>
              <a:rPr lang="zh-CN" altLang="en-US" sz="1800" spc="50" dirty="0">
                <a:ln w="3175">
                  <a:noFill/>
                  <a:prstDash val="dash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我们已完成了多份文档的编写，包括迭代计划，迭代评估报告，架构文档，以及对现有文档的改进，例如</a:t>
            </a:r>
            <a:r>
              <a:rPr altLang="zh-CN" sz="1800" spc="50" dirty="0">
                <a:ln w="3175">
                  <a:noFill/>
                  <a:prstDash val="dash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vision</a:t>
            </a:r>
            <a:r>
              <a:rPr lang="zh-CN" altLang="en-US" sz="1800" spc="50" dirty="0">
                <a:ln w="3175">
                  <a:noFill/>
                  <a:prstDash val="dash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文档，软件需求规约文档。同时根据现有市面上普适的编程规范，编写制定了一套适用于我们团队的编程规范。</a:t>
            </a:r>
            <a:endParaRPr lang="zh-CN" altLang="en-US" sz="1800" spc="50" dirty="0">
              <a:ln w="3175">
                <a:noFill/>
                <a:prstDash val="dash"/>
              </a:ln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1" name="Title 6"/>
          <p:cNvSpPr txBox="1"/>
          <p:nvPr>
            <p:custDataLst>
              <p:tags r:id="rId11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lang="zh-CN" altLang="en-US" sz="3200" b="1" spc="1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文档编写</a:t>
            </a:r>
            <a:endParaRPr lang="zh-CN" altLang="en-US" sz="3200" b="1" spc="150" dirty="0">
              <a:ln w="3175">
                <a:noFill/>
                <a:prstDash val="dash"/>
              </a:ln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rcRect l="-128" t="867" r="40479" b="-867"/>
          <a:stretch>
            <a:fillRect/>
          </a:stretch>
        </p:blipFill>
        <p:spPr>
          <a:xfrm>
            <a:off x="1127760" y="1927860"/>
            <a:ext cx="4145280" cy="3002280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10" name="图片 9"/>
          <p:cNvPicPr/>
          <p:nvPr>
            <p:custDataLst>
              <p:tags r:id="rId2"/>
            </p:custDataLst>
          </p:nvPr>
        </p:nvPicPr>
        <p:blipFill>
          <a:blip r:embed="rId3" r:link="rId4" cstate="screen"/>
          <a:stretch>
            <a:fillRect/>
          </a:stretch>
        </p:blipFill>
        <p:spPr>
          <a:xfrm>
            <a:off x="11471910" y="6118373"/>
            <a:ext cx="720090" cy="739627"/>
          </a:xfrm>
          <a:prstGeom prst="rect">
            <a:avLst/>
          </a:prstGeom>
        </p:spPr>
      </p:pic>
      <p:pic>
        <p:nvPicPr>
          <p:cNvPr id="11" name="图片 10"/>
          <p:cNvPicPr/>
          <p:nvPr>
            <p:custDataLst>
              <p:tags r:id="rId5"/>
            </p:custDataLst>
          </p:nvPr>
        </p:nvPicPr>
        <p:blipFill>
          <a:blip r:embed="rId6" r:link="rId7" cstate="screen"/>
          <a:stretch>
            <a:fillRect/>
          </a:stretch>
        </p:blipFill>
        <p:spPr>
          <a:xfrm>
            <a:off x="0" y="6263800"/>
            <a:ext cx="720090" cy="594200"/>
          </a:xfrm>
          <a:prstGeom prst="rect">
            <a:avLst/>
          </a:prstGeom>
        </p:spPr>
      </p:pic>
      <p:sp>
        <p:nvSpPr>
          <p:cNvPr id="3" name="文本框 2"/>
          <p:cNvSpPr txBox="1"/>
          <p:nvPr>
            <p:custDataLst>
              <p:tags r:id="rId8"/>
            </p:custDataLst>
          </p:nvPr>
        </p:nvSpPr>
        <p:spPr>
          <a:xfrm>
            <a:off x="608950" y="2166969"/>
            <a:ext cx="4923167" cy="3791554"/>
          </a:xfrm>
          <a:prstGeom prst="rect">
            <a:avLst/>
          </a:prstGeom>
          <a:noFill/>
        </p:spPr>
        <p:txBody>
          <a:bodyPr wrap="square" rtlCol="0">
            <a:normAutofit fontScale="900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lang="zh-CN" altLang="en-US" sz="16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传统的</a:t>
            </a:r>
            <a:r>
              <a:rPr lang="en-US" altLang="zh-CN" sz="16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B/S</a:t>
            </a:r>
            <a:r>
              <a:rPr lang="zh-CN" altLang="en-US" sz="16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架构</a:t>
            </a:r>
            <a:endParaRPr lang="zh-CN" altLang="en-US" sz="1600" spc="1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30000"/>
              </a:lnSpc>
              <a:spcBef>
                <a:spcPts val="1000"/>
              </a:spcBef>
            </a:pPr>
            <a:endParaRPr lang="zh-CN" altLang="en-US" sz="1600" spc="1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lang="zh-CN" altLang="en-US" sz="16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利用</a:t>
            </a:r>
            <a:r>
              <a:rPr lang="en-US" altLang="zh-CN" sz="16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Kubernetes</a:t>
            </a:r>
            <a:r>
              <a:rPr lang="zh-CN" altLang="en-US" sz="16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进行容器编排管理</a:t>
            </a:r>
            <a:endParaRPr lang="zh-CN" altLang="en-US" sz="1600" spc="1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lang="en-US" altLang="zh-CN" sz="16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      (</a:t>
            </a:r>
            <a:r>
              <a:rPr lang="zh-CN" altLang="en-US" sz="16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管理各服务</a:t>
            </a:r>
            <a:r>
              <a:rPr lang="en-US" altLang="zh-CN" sz="16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)</a:t>
            </a:r>
            <a:endParaRPr lang="zh-CN" altLang="en-US" sz="1600" spc="1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30000"/>
              </a:lnSpc>
              <a:spcBef>
                <a:spcPts val="1000"/>
              </a:spcBef>
            </a:pPr>
            <a:endParaRPr lang="zh-CN" altLang="en-US" sz="1600" spc="1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lang="en-US" altLang="zh-CN" sz="16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istio</a:t>
            </a:r>
            <a:r>
              <a:rPr lang="zh-CN" altLang="en-US" sz="16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对流量的跟踪，度量</a:t>
            </a:r>
            <a:endParaRPr lang="zh-CN" altLang="en-US" sz="1600" spc="1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30000"/>
              </a:lnSpc>
              <a:spcBef>
                <a:spcPts val="1000"/>
              </a:spcBef>
            </a:pPr>
            <a:endParaRPr lang="zh-CN" altLang="en-US" sz="1600" spc="1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lang="en-US" altLang="zh-CN" sz="16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kubebox</a:t>
            </a:r>
            <a:r>
              <a:rPr lang="zh-CN" altLang="en-US" sz="16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对已部署服务的日志检查以及性能监控</a:t>
            </a:r>
            <a:endParaRPr lang="zh-CN" altLang="en-US" sz="1600" spc="1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30000"/>
              </a:lnSpc>
              <a:spcBef>
                <a:spcPts val="1000"/>
              </a:spcBef>
            </a:pPr>
            <a:endParaRPr lang="zh-CN" altLang="en-US" sz="1600" spc="1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lang="en-US" altLang="zh-CN" sz="16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lazykube</a:t>
            </a:r>
            <a:r>
              <a:rPr lang="zh-CN" altLang="en-US" sz="16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管理已部署服务，查看配置文件</a:t>
            </a:r>
            <a:endParaRPr lang="zh-CN" altLang="en-US" sz="1600" spc="1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30000"/>
              </a:lnSpc>
              <a:spcBef>
                <a:spcPts val="1000"/>
              </a:spcBef>
            </a:pPr>
            <a:endParaRPr lang="zh-CN" altLang="en-US" sz="1600" spc="1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30000"/>
              </a:lnSpc>
              <a:spcBef>
                <a:spcPts val="1000"/>
              </a:spcBef>
            </a:pPr>
            <a:endParaRPr lang="zh-CN" altLang="en-US" sz="1600" spc="1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文本框 3"/>
          <p:cNvSpPr txBox="1"/>
          <p:nvPr>
            <p:custDataLst>
              <p:tags r:id="rId9"/>
            </p:custDataLst>
          </p:nvPr>
        </p:nvSpPr>
        <p:spPr>
          <a:xfrm>
            <a:off x="608951" y="1629704"/>
            <a:ext cx="4923158" cy="461665"/>
          </a:xfrm>
          <a:prstGeom prst="rect">
            <a:avLst/>
          </a:prstGeom>
          <a:noFill/>
        </p:spPr>
        <p:txBody>
          <a:bodyPr wrap="square" rtlCol="0">
            <a:normAutofit fontScale="90000"/>
          </a:bodyPr>
          <a:lstStyle/>
          <a:p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系统设计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5" name="直接连接符 4"/>
          <p:cNvCxnSpPr/>
          <p:nvPr>
            <p:custDataLst>
              <p:tags r:id="rId10"/>
            </p:custDataLst>
          </p:nvPr>
        </p:nvCxnSpPr>
        <p:spPr>
          <a:xfrm>
            <a:off x="6096275" y="1629704"/>
            <a:ext cx="0" cy="432881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>
            <p:custDataLst>
              <p:tags r:id="rId11"/>
            </p:custDataLst>
          </p:nvPr>
        </p:nvSpPr>
        <p:spPr>
          <a:xfrm>
            <a:off x="6659881" y="2166969"/>
            <a:ext cx="4923167" cy="3791554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30000"/>
              </a:lnSpc>
              <a:spcBef>
                <a:spcPts val="1000"/>
              </a:spcBef>
            </a:pPr>
            <a:r>
              <a:rPr lang="zh-CN" altLang="en-US" sz="16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将于后文展示</a:t>
            </a:r>
            <a:endParaRPr lang="zh-CN" altLang="en-US" sz="1600" spc="1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" name="文本框 6"/>
          <p:cNvSpPr txBox="1"/>
          <p:nvPr>
            <p:custDataLst>
              <p:tags r:id="rId12"/>
            </p:custDataLst>
          </p:nvPr>
        </p:nvSpPr>
        <p:spPr>
          <a:xfrm>
            <a:off x="6659882" y="1629704"/>
            <a:ext cx="4923158" cy="461665"/>
          </a:xfrm>
          <a:prstGeom prst="rect">
            <a:avLst/>
          </a:prstGeom>
          <a:noFill/>
        </p:spPr>
        <p:txBody>
          <a:bodyPr wrap="square" rtlCol="0">
            <a:normAutofit fontScale="90000"/>
          </a:bodyPr>
          <a:lstStyle/>
          <a:p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模型绘制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2" name="Title 6"/>
          <p:cNvSpPr txBox="1"/>
          <p:nvPr>
            <p:custDataLst>
              <p:tags r:id="rId13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lang="zh-CN" altLang="en-US" sz="3200" b="1" spc="1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系统设计与模型绘制</a:t>
            </a:r>
            <a:endParaRPr lang="zh-CN" altLang="en-US" sz="3200" b="1" spc="150" dirty="0">
              <a:ln w="3175">
                <a:noFill/>
                <a:prstDash val="dash"/>
              </a:ln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5630" y="1951990"/>
            <a:ext cx="2416810" cy="3684270"/>
          </a:xfrm>
          <a:prstGeom prst="rect">
            <a:avLst/>
          </a:prstGeom>
        </p:spPr>
      </p:pic>
    </p:spTree>
    <p:custDataLst>
      <p:tags r:id="rId15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9" name="图片 8"/>
          <p:cNvPicPr/>
          <p:nvPr>
            <p:custDataLst>
              <p:tags r:id="rId2"/>
            </p:custDataLst>
          </p:nvPr>
        </p:nvPicPr>
        <p:blipFill>
          <a:blip r:embed="rId3" r:link="rId4" cstate="screen"/>
          <a:stretch>
            <a:fillRect/>
          </a:stretch>
        </p:blipFill>
        <p:spPr>
          <a:xfrm>
            <a:off x="11471910" y="6118373"/>
            <a:ext cx="720090" cy="739627"/>
          </a:xfrm>
          <a:prstGeom prst="rect">
            <a:avLst/>
          </a:prstGeom>
        </p:spPr>
      </p:pic>
      <p:pic>
        <p:nvPicPr>
          <p:cNvPr id="10" name="图片 9"/>
          <p:cNvPicPr/>
          <p:nvPr>
            <p:custDataLst>
              <p:tags r:id="rId5"/>
            </p:custDataLst>
          </p:nvPr>
        </p:nvPicPr>
        <p:blipFill>
          <a:blip r:embed="rId6" r:link="rId7" cstate="screen"/>
          <a:stretch>
            <a:fillRect/>
          </a:stretch>
        </p:blipFill>
        <p:spPr>
          <a:xfrm>
            <a:off x="0" y="6263800"/>
            <a:ext cx="720090" cy="594200"/>
          </a:xfrm>
          <a:prstGeom prst="rect">
            <a:avLst/>
          </a:prstGeom>
        </p:spPr>
      </p:pic>
      <p:sp>
        <p:nvSpPr>
          <p:cNvPr id="3" name="矩形 2"/>
          <p:cNvSpPr/>
          <p:nvPr>
            <p:custDataLst>
              <p:tags r:id="rId8"/>
            </p:custDataLst>
          </p:nvPr>
        </p:nvSpPr>
        <p:spPr>
          <a:xfrm>
            <a:off x="608953" y="1592009"/>
            <a:ext cx="5182845" cy="3960956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127000" dist="38100" dir="5400000" algn="t" rotWithShape="0">
              <a:schemeClr val="tx1">
                <a:lumMod val="95000"/>
                <a:lumOff val="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1" lang="zh-CN" altLang="en-US" sz="1600" b="1" i="0" u="none" strike="noStrike" kern="1200" cap="none" spc="0" normalizeH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矩形 3"/>
          <p:cNvSpPr/>
          <p:nvPr>
            <p:custDataLst>
              <p:tags r:id="rId9"/>
            </p:custDataLst>
          </p:nvPr>
        </p:nvSpPr>
        <p:spPr>
          <a:xfrm>
            <a:off x="6400204" y="1591374"/>
            <a:ext cx="5182845" cy="3960956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127000" dist="38100" dir="5400000" algn="t" rotWithShape="0">
              <a:schemeClr val="tx1">
                <a:lumMod val="95000"/>
                <a:lumOff val="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1" lang="zh-CN" altLang="en-US" sz="1600" b="1" i="0" u="none" strike="noStrike" kern="1200" cap="none" spc="0" normalizeH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Title 6"/>
          <p:cNvSpPr txBox="1"/>
          <p:nvPr>
            <p:custDataLst>
              <p:tags r:id="rId10"/>
            </p:custDataLst>
          </p:nvPr>
        </p:nvSpPr>
        <p:spPr>
          <a:xfrm>
            <a:off x="6704405" y="1897374"/>
            <a:ext cx="4562516" cy="3348956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0" rIns="72000" bIns="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65000"/>
                  <a:lumOff val="35000"/>
                </a:schemeClr>
              </a:buClr>
            </a:pPr>
            <a:r>
              <a:rPr lang="zh-CN" altLang="en-US" sz="1800" spc="50" dirty="0">
                <a:ln w="3175">
                  <a:noFill/>
                  <a:prstDash val="dash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将于待会进行展示</a:t>
            </a:r>
            <a:endParaRPr lang="zh-CN" altLang="en-US" sz="1800" spc="50" dirty="0">
              <a:ln w="3175">
                <a:noFill/>
                <a:prstDash val="dash"/>
              </a:ln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1" name="Title 6"/>
          <p:cNvSpPr txBox="1"/>
          <p:nvPr>
            <p:custDataLst>
              <p:tags r:id="rId11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lang="zh-CN" altLang="en-US" sz="3200" b="1" spc="1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前端和后端核心业务逻辑的编写</a:t>
            </a:r>
            <a:endParaRPr lang="zh-CN" altLang="en-US" sz="3200" b="1" spc="150" dirty="0">
              <a:ln w="3175">
                <a:noFill/>
                <a:prstDash val="dash"/>
              </a:ln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7" name="Picture 1" descr="Picture 1"/>
          <p:cNvPicPr>
            <a:picLocks noChangeAspect="1"/>
          </p:cNvPicPr>
          <p:nvPr/>
        </p:nvPicPr>
        <p:blipFill>
          <a:blip r:embed="rId12"/>
          <a:srcRect/>
          <a:stretch>
            <a:fillRect/>
          </a:stretch>
        </p:blipFill>
        <p:spPr>
          <a:xfrm>
            <a:off x="995680" y="1668145"/>
            <a:ext cx="4236085" cy="3806825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  <p:custDataLst>
      <p:tags r:id="rId13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9" name="图片 8"/>
          <p:cNvPicPr/>
          <p:nvPr>
            <p:custDataLst>
              <p:tags r:id="rId2"/>
            </p:custDataLst>
          </p:nvPr>
        </p:nvPicPr>
        <p:blipFill>
          <a:blip r:embed="rId3" r:link="rId4" cstate="screen"/>
          <a:stretch>
            <a:fillRect/>
          </a:stretch>
        </p:blipFill>
        <p:spPr>
          <a:xfrm>
            <a:off x="11471910" y="6118373"/>
            <a:ext cx="720090" cy="739627"/>
          </a:xfrm>
          <a:prstGeom prst="rect">
            <a:avLst/>
          </a:prstGeom>
        </p:spPr>
      </p:pic>
      <p:pic>
        <p:nvPicPr>
          <p:cNvPr id="10" name="图片 9"/>
          <p:cNvPicPr/>
          <p:nvPr>
            <p:custDataLst>
              <p:tags r:id="rId5"/>
            </p:custDataLst>
          </p:nvPr>
        </p:nvPicPr>
        <p:blipFill>
          <a:blip r:embed="rId6" r:link="rId7" cstate="screen"/>
          <a:stretch>
            <a:fillRect/>
          </a:stretch>
        </p:blipFill>
        <p:spPr>
          <a:xfrm>
            <a:off x="0" y="6263800"/>
            <a:ext cx="720090" cy="594200"/>
          </a:xfrm>
          <a:prstGeom prst="rect">
            <a:avLst/>
          </a:prstGeom>
        </p:spPr>
      </p:pic>
      <p:sp>
        <p:nvSpPr>
          <p:cNvPr id="3" name="矩形 2"/>
          <p:cNvSpPr/>
          <p:nvPr>
            <p:custDataLst>
              <p:tags r:id="rId8"/>
            </p:custDataLst>
          </p:nvPr>
        </p:nvSpPr>
        <p:spPr>
          <a:xfrm>
            <a:off x="608953" y="1592009"/>
            <a:ext cx="5182845" cy="3960956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127000" dist="38100" dir="5400000" algn="t" rotWithShape="0">
              <a:schemeClr val="tx1">
                <a:lumMod val="95000"/>
                <a:lumOff val="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1" lang="zh-CN" altLang="en-US" sz="1600" b="1" i="0" u="none" strike="noStrike" kern="1200" cap="none" spc="0" normalizeH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矩形 3"/>
          <p:cNvSpPr/>
          <p:nvPr>
            <p:custDataLst>
              <p:tags r:id="rId9"/>
            </p:custDataLst>
          </p:nvPr>
        </p:nvSpPr>
        <p:spPr>
          <a:xfrm>
            <a:off x="6400204" y="1591374"/>
            <a:ext cx="5182845" cy="3960956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127000" dist="38100" dir="5400000" algn="t" rotWithShape="0">
              <a:schemeClr val="tx1">
                <a:lumMod val="95000"/>
                <a:lumOff val="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1" lang="zh-CN" altLang="en-US" sz="1600" b="1" i="0" u="none" strike="noStrike" kern="1200" cap="none" spc="0" normalizeH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Title 6"/>
          <p:cNvSpPr txBox="1"/>
          <p:nvPr>
            <p:custDataLst>
              <p:tags r:id="rId10"/>
            </p:custDataLst>
          </p:nvPr>
        </p:nvSpPr>
        <p:spPr>
          <a:xfrm>
            <a:off x="6710120" y="1897374"/>
            <a:ext cx="4562516" cy="3348956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0" rIns="72000" bIns="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65000"/>
                  <a:lumOff val="35000"/>
                </a:schemeClr>
              </a:buClr>
            </a:pPr>
            <a:r>
              <a:rPr lang="zh-CN" altLang="en-US" sz="1800" spc="50" dirty="0">
                <a:ln w="3175">
                  <a:noFill/>
                  <a:prstDash val="dash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使用</a:t>
            </a:r>
            <a:r>
              <a:rPr altLang="zh-CN" sz="1800" spc="50" dirty="0">
                <a:ln w="3175">
                  <a:noFill/>
                  <a:prstDash val="dash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kubebox</a:t>
            </a:r>
            <a:r>
              <a:rPr lang="zh-CN" altLang="en-US" sz="1800" spc="50" dirty="0">
                <a:ln w="3175">
                  <a:noFill/>
                  <a:prstDash val="dash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作为对服务的日志查看和</a:t>
            </a:r>
            <a:r>
              <a:rPr altLang="zh-CN" sz="1800" spc="50" dirty="0">
                <a:ln w="3175">
                  <a:noFill/>
                  <a:prstDash val="dash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CPU/</a:t>
            </a:r>
            <a:r>
              <a:rPr lang="zh-CN" altLang="en-US" sz="1800" spc="50" dirty="0">
                <a:ln w="3175">
                  <a:noFill/>
                  <a:prstDash val="dash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内存</a:t>
            </a:r>
            <a:r>
              <a:rPr altLang="zh-CN" sz="1800" spc="50" dirty="0">
                <a:ln w="3175">
                  <a:noFill/>
                  <a:prstDash val="dash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/</a:t>
            </a:r>
            <a:r>
              <a:rPr lang="zh-CN" altLang="en-US" sz="1800" spc="50" dirty="0">
                <a:ln w="3175">
                  <a:noFill/>
                  <a:prstDash val="dash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网络使用量的监控，方便开发</a:t>
            </a:r>
            <a:endParaRPr lang="zh-CN" altLang="en-US" sz="1800" spc="50" dirty="0">
              <a:ln w="3175">
                <a:noFill/>
                <a:prstDash val="dash"/>
              </a:ln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1" name="Title 6"/>
          <p:cNvSpPr txBox="1"/>
          <p:nvPr>
            <p:custDataLst>
              <p:tags r:id="rId11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lang="zh-CN" altLang="en-US" sz="3200" b="1" spc="1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项目运维：监控</a:t>
            </a:r>
            <a:endParaRPr lang="zh-CN" altLang="en-US" sz="3200" b="1" spc="150" dirty="0">
              <a:ln w="3175">
                <a:noFill/>
                <a:prstDash val="dash"/>
              </a:ln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62965" y="1897380"/>
            <a:ext cx="4854575" cy="3646170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9" name="图片 8"/>
          <p:cNvPicPr/>
          <p:nvPr>
            <p:custDataLst>
              <p:tags r:id="rId2"/>
            </p:custDataLst>
          </p:nvPr>
        </p:nvPicPr>
        <p:blipFill>
          <a:blip r:embed="rId3" r:link="rId4" cstate="screen"/>
          <a:stretch>
            <a:fillRect/>
          </a:stretch>
        </p:blipFill>
        <p:spPr>
          <a:xfrm>
            <a:off x="11471910" y="6118373"/>
            <a:ext cx="720090" cy="739627"/>
          </a:xfrm>
          <a:prstGeom prst="rect">
            <a:avLst/>
          </a:prstGeom>
        </p:spPr>
      </p:pic>
      <p:pic>
        <p:nvPicPr>
          <p:cNvPr id="10" name="图片 9"/>
          <p:cNvPicPr/>
          <p:nvPr>
            <p:custDataLst>
              <p:tags r:id="rId5"/>
            </p:custDataLst>
          </p:nvPr>
        </p:nvPicPr>
        <p:blipFill>
          <a:blip r:embed="rId6" r:link="rId7" cstate="screen"/>
          <a:stretch>
            <a:fillRect/>
          </a:stretch>
        </p:blipFill>
        <p:spPr>
          <a:xfrm>
            <a:off x="0" y="6263800"/>
            <a:ext cx="720090" cy="594200"/>
          </a:xfrm>
          <a:prstGeom prst="rect">
            <a:avLst/>
          </a:prstGeom>
        </p:spPr>
      </p:pic>
      <p:sp>
        <p:nvSpPr>
          <p:cNvPr id="3" name="矩形 2"/>
          <p:cNvSpPr/>
          <p:nvPr>
            <p:custDataLst>
              <p:tags r:id="rId8"/>
            </p:custDataLst>
          </p:nvPr>
        </p:nvSpPr>
        <p:spPr>
          <a:xfrm>
            <a:off x="608953" y="1592009"/>
            <a:ext cx="5182845" cy="3960956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127000" dist="38100" dir="5400000" algn="t" rotWithShape="0">
              <a:schemeClr val="tx1">
                <a:lumMod val="95000"/>
                <a:lumOff val="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1" lang="zh-CN" altLang="en-US" sz="1600" b="1" i="0" u="none" strike="noStrike" kern="1200" cap="none" spc="0" normalizeH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矩形 3"/>
          <p:cNvSpPr/>
          <p:nvPr>
            <p:custDataLst>
              <p:tags r:id="rId9"/>
            </p:custDataLst>
          </p:nvPr>
        </p:nvSpPr>
        <p:spPr>
          <a:xfrm>
            <a:off x="6400204" y="1591374"/>
            <a:ext cx="5182845" cy="3960956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127000" dist="38100" dir="5400000" algn="t" rotWithShape="0">
              <a:schemeClr val="tx1">
                <a:lumMod val="95000"/>
                <a:lumOff val="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1" lang="zh-CN" altLang="en-US" sz="1600" b="1" i="0" u="none" strike="noStrike" kern="1200" cap="none" spc="0" normalizeH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Title 6"/>
          <p:cNvSpPr txBox="1"/>
          <p:nvPr>
            <p:custDataLst>
              <p:tags r:id="rId10"/>
            </p:custDataLst>
          </p:nvPr>
        </p:nvSpPr>
        <p:spPr>
          <a:xfrm>
            <a:off x="6710120" y="1897374"/>
            <a:ext cx="4562516" cy="3348956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0" rIns="72000" bIns="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65000"/>
                  <a:lumOff val="35000"/>
                </a:schemeClr>
              </a:buClr>
            </a:pPr>
            <a:r>
              <a:rPr lang="zh-CN" altLang="en-US" sz="1800" spc="50" dirty="0">
                <a:ln w="3175">
                  <a:noFill/>
                  <a:prstDash val="dash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使用</a:t>
            </a:r>
            <a:r>
              <a:rPr altLang="zh-CN" sz="1800" spc="50" dirty="0">
                <a:ln w="3175">
                  <a:noFill/>
                  <a:prstDash val="dash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lazy</a:t>
            </a:r>
            <a:r>
              <a:rPr lang="zh-CN" altLang="en-US" sz="1800" spc="50" dirty="0">
                <a:ln w="3175">
                  <a:noFill/>
                  <a:prstDash val="dash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作为对服务的管理，配置文件的查看，各个</a:t>
            </a:r>
            <a:r>
              <a:rPr altLang="zh-CN" sz="1800" spc="50" dirty="0">
                <a:ln w="3175">
                  <a:noFill/>
                  <a:prstDash val="dash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pod/deployment/service</a:t>
            </a:r>
            <a:r>
              <a:rPr lang="zh-CN" altLang="en-US" sz="1800" spc="50" dirty="0">
                <a:ln w="3175">
                  <a:noFill/>
                  <a:prstDash val="dash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的运行状态。</a:t>
            </a:r>
            <a:endParaRPr lang="zh-CN" altLang="en-US" sz="1800" spc="50" dirty="0">
              <a:ln w="3175">
                <a:noFill/>
                <a:prstDash val="dash"/>
              </a:ln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1" name="Title 6"/>
          <p:cNvSpPr txBox="1"/>
          <p:nvPr>
            <p:custDataLst>
              <p:tags r:id="rId11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lang="zh-CN" altLang="en-US" sz="3200" b="1" spc="1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项目运维：管理</a:t>
            </a:r>
            <a:endParaRPr lang="zh-CN" altLang="en-US" sz="3200" b="1" spc="150" dirty="0">
              <a:ln w="3175">
                <a:noFill/>
                <a:prstDash val="dash"/>
              </a:ln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77875" y="1743710"/>
            <a:ext cx="5013960" cy="3656330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/>
          <p:nvPr>
            <p:custDataLst>
              <p:tags r:id="rId2"/>
            </p:custDataLst>
          </p:nvPr>
        </p:nvPicPr>
        <p:blipFill>
          <a:blip r:embed="rId3" r:link="rId4" cstate="screen"/>
          <a:stretch>
            <a:fillRect/>
          </a:stretch>
        </p:blipFill>
        <p:spPr>
          <a:xfrm>
            <a:off x="11471910" y="6118373"/>
            <a:ext cx="720090" cy="739627"/>
          </a:xfrm>
          <a:prstGeom prst="rect">
            <a:avLst/>
          </a:prstGeom>
        </p:spPr>
      </p:pic>
      <p:pic>
        <p:nvPicPr>
          <p:cNvPr id="9" name="图片 8"/>
          <p:cNvPicPr/>
          <p:nvPr>
            <p:custDataLst>
              <p:tags r:id="rId5"/>
            </p:custDataLst>
          </p:nvPr>
        </p:nvPicPr>
        <p:blipFill>
          <a:blip r:embed="rId6" r:link="rId7" cstate="screen"/>
          <a:stretch>
            <a:fillRect/>
          </a:stretch>
        </p:blipFill>
        <p:spPr>
          <a:xfrm>
            <a:off x="0" y="6263800"/>
            <a:ext cx="720090" cy="594200"/>
          </a:xfrm>
          <a:prstGeom prst="rect">
            <a:avLst/>
          </a:prstGeom>
        </p:spPr>
      </p:pic>
      <p:sp>
        <p:nvSpPr>
          <p:cNvPr id="3" name="Title 6"/>
          <p:cNvSpPr txBox="1"/>
          <p:nvPr>
            <p:custDataLst>
              <p:tags r:id="rId8"/>
            </p:custDataLst>
          </p:nvPr>
        </p:nvSpPr>
        <p:spPr>
          <a:xfrm>
            <a:off x="608399" y="1522800"/>
            <a:ext cx="5125100" cy="44208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0" rIns="72000" bIns="0" anchor="t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>
              <a:lnSpc>
                <a:spcPct val="130000"/>
              </a:lnSpc>
              <a:spcAft>
                <a:spcPts val="800"/>
              </a:spcAft>
              <a:buClr>
                <a:schemeClr val="tx1">
                  <a:lumMod val="65000"/>
                  <a:lumOff val="35000"/>
                </a:schemeClr>
              </a:buClr>
            </a:pPr>
            <a:endParaRPr lang="zh-CN" altLang="en-US" sz="1800" spc="50" dirty="0">
              <a:ln w="3175">
                <a:noFill/>
                <a:prstDash val="dash"/>
              </a:ln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Aft>
                <a:spcPts val="800"/>
              </a:spcAft>
              <a:buClr>
                <a:schemeClr val="tx1">
                  <a:lumMod val="65000"/>
                  <a:lumOff val="35000"/>
                </a:schemeClr>
              </a:buClr>
            </a:pPr>
            <a:endParaRPr lang="zh-CN" altLang="en-US" sz="1800" spc="50" dirty="0">
              <a:ln w="3175">
                <a:noFill/>
                <a:prstDash val="dash"/>
              </a:ln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Aft>
                <a:spcPts val="800"/>
              </a:spcAft>
              <a:buClr>
                <a:schemeClr val="tx1">
                  <a:lumMod val="65000"/>
                  <a:lumOff val="35000"/>
                </a:schemeClr>
              </a:buClr>
            </a:pPr>
            <a:endParaRPr lang="zh-CN" altLang="en-US" sz="1800" spc="50" dirty="0">
              <a:ln w="3175">
                <a:noFill/>
                <a:prstDash val="dash"/>
              </a:ln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Aft>
                <a:spcPts val="800"/>
              </a:spcAft>
              <a:buClr>
                <a:schemeClr val="tx1">
                  <a:lumMod val="65000"/>
                  <a:lumOff val="35000"/>
                </a:schemeClr>
              </a:buClr>
            </a:pPr>
            <a:r>
              <a:rPr lang="zh-CN" altLang="en-US" sz="1800" spc="50" dirty="0">
                <a:ln w="3175">
                  <a:noFill/>
                  <a:prstDash val="dash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对前端和后端进行了一些正确性测试，以表现我们的业务逻辑能够输出正确的结果</a:t>
            </a:r>
            <a:endParaRPr lang="zh-CN" altLang="en-US" sz="1800" spc="50" dirty="0">
              <a:ln w="3175">
                <a:noFill/>
                <a:prstDash val="dash"/>
              </a:ln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5" name="直接连接符 4"/>
          <p:cNvCxnSpPr/>
          <p:nvPr>
            <p:custDataLst>
              <p:tags r:id="rId9"/>
            </p:custDataLst>
          </p:nvPr>
        </p:nvCxnSpPr>
        <p:spPr>
          <a:xfrm>
            <a:off x="6095998" y="1591374"/>
            <a:ext cx="0" cy="442080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6"/>
          <p:cNvSpPr txBox="1"/>
          <p:nvPr>
            <p:custDataLst>
              <p:tags r:id="rId10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lang="zh-CN" altLang="en-US" sz="3200" b="1" spc="1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正确性测试</a:t>
            </a:r>
            <a:endParaRPr lang="zh-CN" altLang="en-US" sz="3200" b="1" spc="150" dirty="0">
              <a:ln w="3175">
                <a:noFill/>
                <a:prstDash val="dash"/>
              </a:ln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custDataLst>
      <p:tags r:id="rId1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4.xml><?xml version="1.0" encoding="utf-8"?>
<p:tagLst xmlns:p="http://schemas.openxmlformats.org/presentationml/2006/main">
  <p:tag name="KSO_WM_UNIT_TYPE" val="i"/>
  <p:tag name="KSO_WM_UNIT_SUBTYPE" val="h"/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5*i*0"/>
  <p:tag name="KSO_WM_UNIT_BK_DARK_LIGHT" val="2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3.xml><?xml version="1.0" encoding="utf-8"?>
<p:tagLst xmlns:p="http://schemas.openxmlformats.org/presentationml/2006/main">
  <p:tag name="KSO_WM_UNIT_TYPE" val="i"/>
  <p:tag name="KSO_WM_UNIT_SUBTYPE" val="h"/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6*i*0"/>
  <p:tag name="KSO_WM_UNIT_BK_DARK_LIGHT" val="2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22.xml><?xml version="1.0" encoding="utf-8"?>
<p:tagLst xmlns:p="http://schemas.openxmlformats.org/presentationml/2006/main">
  <p:tag name="KSO_WM_UNIT_TYPE" val="i"/>
  <p:tag name="KSO_WM_UNIT_SUBTYPE" val="h"/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7*i*0"/>
  <p:tag name="KSO_WM_UNIT_BK_DARK_LIGHT" val="2"/>
  <p:tag name="KSO_WM_UNIT_LAYERLEVEL" val="1"/>
  <p:tag name="KSO_WM_TAG_VERSION" val="1.0"/>
  <p:tag name="KSO_WM_BEAUTIFY_FLAG" val="#wm#"/>
</p:tagLst>
</file>

<file path=ppt/tags/tag123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4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33.xml><?xml version="1.0" encoding="utf-8"?>
<p:tagLst xmlns:p="http://schemas.openxmlformats.org/presentationml/2006/main">
  <p:tag name="KSO_WM_UNIT_TYPE" val="i"/>
  <p:tag name="KSO_WM_UNIT_SUBTYPE" val="h"/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8*i*0"/>
  <p:tag name="KSO_WM_UNIT_BK_DARK_LIGHT" val="2"/>
  <p:tag name="KSO_WM_UNIT_LAYERLEVEL" val="1"/>
  <p:tag name="KSO_WM_TAG_VERSION" val="1.0"/>
  <p:tag name="KSO_WM_BEAUTIFY_FLAG" val="#wm#"/>
</p:tagLst>
</file>

<file path=ppt/tags/tag134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35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371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371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204371"/>
  <p:tag name="KSO_WM_TEMPLATE_SUBCATEGORY" val="0"/>
  <p:tag name="KSO_WM_TEMPLATE_MASTER_TYPE" val="1"/>
  <p:tag name="KSO_WM_TEMPLATE_COLOR_TYPE" val="1"/>
  <p:tag name="KSO_WM_TEMPLATE_MASTER_THUMB_INDEX" val="12"/>
  <p:tag name="KSO_WM_TEMPLATE_THUMBS_INDEX" val="1、4、7、9、12、16、17、18、19、20、23、26、30、33"/>
</p:tagLst>
</file>

<file path=ppt/tags/tag147.xml><?xml version="1.0" encoding="utf-8"?>
<p:tagLst xmlns:p="http://schemas.openxmlformats.org/presentationml/2006/main">
  <p:tag name="KSO_WM_BEAUTIFY_FLAG" val="#wm#"/>
  <p:tag name="KSO_WM_TEMPLATE_CATEGORY" val="custom"/>
  <p:tag name="KSO_WM_TEMPLATE_INDEX" val="20204371"/>
  <p:tag name="KSO_WM_SPECIAL_SOURCE" val="bdnull"/>
</p:tagLst>
</file>

<file path=ppt/tags/tag148.xml><?xml version="1.0" encoding="utf-8"?>
<p:tagLst xmlns:p="http://schemas.openxmlformats.org/presentationml/2006/main">
  <p:tag name="KSO_WM_UNIT_LINE_FORE_SCHEMECOLOR_INDEX" val="13"/>
  <p:tag name="KSO_WM_UNIT_LINE_FILL_TYPE" val="2"/>
  <p:tag name="KSO_WM_UNIT_USESOURCEFORMAT_APPLY" val="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LAYERLEVEL" val="1_1_1"/>
  <p:tag name="KSO_WM_TAG_VERSION" val="1.0"/>
  <p:tag name="KSO_WM_BEAUTIFY_FLAG" val="#wm#"/>
  <p:tag name="KSO_WM_TEMPLATE_CATEGORY" val="custom"/>
  <p:tag name="KSO_WM_TEMPLATE_INDEX" val="20204371"/>
  <p:tag name="KSO_WM_UNIT_ID" val="custom20204371_5*l_h_i*1_1_1"/>
</p:tagLst>
</file>

<file path=ppt/tags/tag149.xml><?xml version="1.0" encoding="utf-8"?>
<p:tagLst xmlns:p="http://schemas.openxmlformats.org/presentationml/2006/main">
  <p:tag name="KSO_WM_UNIT_FILL_FORE_SCHEMECOLOR_INDEX" val="13"/>
  <p:tag name="KSO_WM_UNIT_FILL_TYPE" val="1"/>
  <p:tag name="KSO_WM_UNIT_TEXT_FILL_FORE_SCHEMECOLOR_INDEX" val="14"/>
  <p:tag name="KSO_WM_UNIT_TEXT_FILL_TYPE" val="1"/>
  <p:tag name="KSO_WM_UNIT_USESOURCEFORMAT_APPLY" val="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1_1"/>
  <p:tag name="KSO_WM_UNIT_LAYERLEVEL" val="1_1_1"/>
  <p:tag name="KSO_WM_TAG_VERSION" val="1.0"/>
  <p:tag name="KSO_WM_BEAUTIFY_FLAG" val="#wm#"/>
  <p:tag name="KSO_WM_TEMPLATE_CATEGORY" val="custom"/>
  <p:tag name="KSO_WM_TEMPLATE_INDEX" val="20204371"/>
  <p:tag name="KSO_WM_UNIT_ID" val="custom20204371_5*l_h_i*1_1_1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TEXT_FILL_FORE_SCHEMECOLOR_INDEX" val="13"/>
  <p:tag name="KSO_WM_UNIT_TEXT_FILL_TYPE" val="1"/>
  <p:tag name="KSO_WM_UNIT_USESOURCEFORMAT_APPLY" val="1"/>
  <p:tag name="KSO_WM_UNIT_ISCONTENTSTITLE" val="0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1_1"/>
  <p:tag name="KSO_WM_UNIT_LAYERLEVEL" val="1_1_1"/>
  <p:tag name="KSO_WM_TAG_VERSION" val="1.0"/>
  <p:tag name="KSO_WM_BEAUTIFY_FLAG" val="#wm#"/>
  <p:tag name="KSO_WM_TEMPLATE_CATEGORY" val="custom"/>
  <p:tag name="KSO_WM_TEMPLATE_INDEX" val="20204371"/>
  <p:tag name="KSO_WM_UNIT_ID" val="custom20204371_5*l_h_a*1_1_1"/>
  <p:tag name="KSO_WM_UNIT_PRESET_TEXT" val="添加标题"/>
</p:tagLst>
</file>

<file path=ppt/tags/tag151.xml><?xml version="1.0" encoding="utf-8"?>
<p:tagLst xmlns:p="http://schemas.openxmlformats.org/presentationml/2006/main">
  <p:tag name="KSO_WM_UNIT_LINE_FORE_SCHEMECOLOR_INDEX" val="13"/>
  <p:tag name="KSO_WM_UNIT_LINE_FILL_TYPE" val="2"/>
  <p:tag name="KSO_WM_UNIT_USESOURCEFORMAT_APPLY" val="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LAYERLEVEL" val="1_1_1"/>
  <p:tag name="KSO_WM_TAG_VERSION" val="1.0"/>
  <p:tag name="KSO_WM_BEAUTIFY_FLAG" val="#wm#"/>
  <p:tag name="KSO_WM_TEMPLATE_CATEGORY" val="custom"/>
  <p:tag name="KSO_WM_TEMPLATE_INDEX" val="20204371"/>
  <p:tag name="KSO_WM_UNIT_ID" val="custom20204371_5*l_h_i*1_2_1"/>
</p:tagLst>
</file>

<file path=ppt/tags/tag152.xml><?xml version="1.0" encoding="utf-8"?>
<p:tagLst xmlns:p="http://schemas.openxmlformats.org/presentationml/2006/main">
  <p:tag name="KSO_WM_UNIT_FILL_FORE_SCHEMECOLOR_INDEX" val="13"/>
  <p:tag name="KSO_WM_UNIT_FILL_TYPE" val="1"/>
  <p:tag name="KSO_WM_UNIT_TEXT_FILL_FORE_SCHEMECOLOR_INDEX" val="14"/>
  <p:tag name="KSO_WM_UNIT_TEXT_FILL_TYPE" val="1"/>
  <p:tag name="KSO_WM_UNIT_USESOURCEFORMAT_APPLY" val="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1"/>
  <p:tag name="KSO_WM_UNIT_LAYERLEVEL" val="1_1_1"/>
  <p:tag name="KSO_WM_TAG_VERSION" val="1.0"/>
  <p:tag name="KSO_WM_BEAUTIFY_FLAG" val="#wm#"/>
  <p:tag name="KSO_WM_TEMPLATE_CATEGORY" val="custom"/>
  <p:tag name="KSO_WM_TEMPLATE_INDEX" val="20204371"/>
  <p:tag name="KSO_WM_UNIT_ID" val="custom20204371_5*l_h_i*1_2_1"/>
</p:tagLst>
</file>

<file path=ppt/tags/tag153.xml><?xml version="1.0" encoding="utf-8"?>
<p:tagLst xmlns:p="http://schemas.openxmlformats.org/presentationml/2006/main">
  <p:tag name="KSO_WM_UNIT_TEXT_FILL_FORE_SCHEMECOLOR_INDEX" val="13"/>
  <p:tag name="KSO_WM_UNIT_TEXT_FILL_TYPE" val="1"/>
  <p:tag name="KSO_WM_UNIT_USESOURCEFORMAT_APPLY" val="1"/>
  <p:tag name="KSO_WM_UNIT_ISCONTENTSTITLE" val="0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2_1"/>
  <p:tag name="KSO_WM_UNIT_LAYERLEVEL" val="1_1_1"/>
  <p:tag name="KSO_WM_TAG_VERSION" val="1.0"/>
  <p:tag name="KSO_WM_BEAUTIFY_FLAG" val="#wm#"/>
  <p:tag name="KSO_WM_TEMPLATE_CATEGORY" val="custom"/>
  <p:tag name="KSO_WM_TEMPLATE_INDEX" val="20204371"/>
  <p:tag name="KSO_WM_UNIT_ID" val="custom20204371_5*l_h_a*1_2_1"/>
  <p:tag name="KSO_WM_UNIT_PRESET_TEXT" val="添加标题"/>
</p:tagLst>
</file>

<file path=ppt/tags/tag154.xml><?xml version="1.0" encoding="utf-8"?>
<p:tagLst xmlns:p="http://schemas.openxmlformats.org/presentationml/2006/main">
  <p:tag name="KSO_WM_UNIT_LINE_FORE_SCHEMECOLOR_INDEX" val="13"/>
  <p:tag name="KSO_WM_UNIT_LINE_FILL_TYPE" val="2"/>
  <p:tag name="KSO_WM_UNIT_USESOURCEFORMAT_APPLY" val="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LAYERLEVEL" val="1_1_1"/>
  <p:tag name="KSO_WM_TAG_VERSION" val="1.0"/>
  <p:tag name="KSO_WM_BEAUTIFY_FLAG" val="#wm#"/>
  <p:tag name="KSO_WM_TEMPLATE_CATEGORY" val="custom"/>
  <p:tag name="KSO_WM_TEMPLATE_INDEX" val="20204371"/>
  <p:tag name="KSO_WM_UNIT_ID" val="custom20204371_5*l_h_i*1_3_1"/>
</p:tagLst>
</file>

<file path=ppt/tags/tag155.xml><?xml version="1.0" encoding="utf-8"?>
<p:tagLst xmlns:p="http://schemas.openxmlformats.org/presentationml/2006/main">
  <p:tag name="KSO_WM_UNIT_FILL_FORE_SCHEMECOLOR_INDEX" val="13"/>
  <p:tag name="KSO_WM_UNIT_FILL_TYPE" val="1"/>
  <p:tag name="KSO_WM_UNIT_TEXT_FILL_FORE_SCHEMECOLOR_INDEX" val="14"/>
  <p:tag name="KSO_WM_UNIT_TEXT_FILL_TYPE" val="1"/>
  <p:tag name="KSO_WM_UNIT_USESOURCEFORMAT_APPLY" val="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3_1"/>
  <p:tag name="KSO_WM_UNIT_LAYERLEVEL" val="1_1_1"/>
  <p:tag name="KSO_WM_TAG_VERSION" val="1.0"/>
  <p:tag name="KSO_WM_BEAUTIFY_FLAG" val="#wm#"/>
  <p:tag name="KSO_WM_TEMPLATE_CATEGORY" val="custom"/>
  <p:tag name="KSO_WM_TEMPLATE_INDEX" val="20204371"/>
  <p:tag name="KSO_WM_UNIT_ID" val="custom20204371_5*l_h_i*1_3_1"/>
</p:tagLst>
</file>

<file path=ppt/tags/tag156.xml><?xml version="1.0" encoding="utf-8"?>
<p:tagLst xmlns:p="http://schemas.openxmlformats.org/presentationml/2006/main">
  <p:tag name="KSO_WM_UNIT_TEXT_FILL_FORE_SCHEMECOLOR_INDEX" val="13"/>
  <p:tag name="KSO_WM_UNIT_TEXT_FILL_TYPE" val="1"/>
  <p:tag name="KSO_WM_UNIT_USESOURCEFORMAT_APPLY" val="1"/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3_1"/>
  <p:tag name="KSO_WM_UNIT_LAYERLEVEL" val="1_1_1"/>
  <p:tag name="KSO_WM_TAG_VERSION" val="1.0"/>
  <p:tag name="KSO_WM_BEAUTIFY_FLAG" val="#wm#"/>
  <p:tag name="KSO_WM_TEMPLATE_CATEGORY" val="custom"/>
  <p:tag name="KSO_WM_TEMPLATE_INDEX" val="20204371"/>
  <p:tag name="KSO_WM_UNIT_ID" val="custom20204371_5*l_h_a*1_3_1"/>
  <p:tag name="KSO_WM_UNIT_PRESET_TEXT" val="添加标题"/>
</p:tagLst>
</file>

<file path=ppt/tags/tag157.xml><?xml version="1.0" encoding="utf-8"?>
<p:tagLst xmlns:p="http://schemas.openxmlformats.org/presentationml/2006/main">
  <p:tag name="KSO_WM_UNIT_TEXT_FILL_FORE_SCHEMECOLOR_INDEX" val="13"/>
  <p:tag name="KSO_WM_UNIT_TEXT_FILL_TYPE" val="1"/>
  <p:tag name="KSO_WM_UNIT_USESOURCEFORMAT_APPLY" val="1"/>
  <p:tag name="KSO_WM_UNIT_NOCLEAR" val="0"/>
  <p:tag name="KSO_WM_UNIT_VALUE" val="2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LAYERLEVEL" val="1_1_1"/>
  <p:tag name="KSO_WM_TAG_VERSION" val="1.0"/>
  <p:tag name="KSO_WM_BEAUTIFY_FLAG" val="#wm#"/>
  <p:tag name="KSO_WM_TEMPLATE_CATEGORY" val="custom"/>
  <p:tag name="KSO_WM_TEMPLATE_INDEX" val="20204371"/>
  <p:tag name="KSO_WM_UNIT_ID" val="custom20204371_5*l_h_f*1_3_1"/>
  <p:tag name="KSO_WM_UNIT_PRESET_TEXT" val="单击此处添加文本具体内容，简明扼要的阐述您的观点。"/>
</p:tagLst>
</file>

<file path=ppt/tags/tag158.xml><?xml version="1.0" encoding="utf-8"?>
<p:tagLst xmlns:p="http://schemas.openxmlformats.org/presentationml/2006/main">
  <p:tag name="KSO_WM_UNIT_LINE_FORE_SCHEMECOLOR_INDEX" val="13"/>
  <p:tag name="KSO_WM_UNIT_LINE_FILL_TYPE" val="2"/>
  <p:tag name="KSO_WM_UNIT_USESOURCEFORMAT_APPLY" val="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LAYERLEVEL" val="1_1_1"/>
  <p:tag name="KSO_WM_TAG_VERSION" val="1.0"/>
  <p:tag name="KSO_WM_BEAUTIFY_FLAG" val="#wm#"/>
  <p:tag name="KSO_WM_TEMPLATE_CATEGORY" val="custom"/>
  <p:tag name="KSO_WM_TEMPLATE_INDEX" val="20204371"/>
  <p:tag name="KSO_WM_UNIT_ID" val="custom20204371_5*l_h_i*1_4_1"/>
</p:tagLst>
</file>

<file path=ppt/tags/tag159.xml><?xml version="1.0" encoding="utf-8"?>
<p:tagLst xmlns:p="http://schemas.openxmlformats.org/presentationml/2006/main">
  <p:tag name="KSO_WM_UNIT_FILL_FORE_SCHEMECOLOR_INDEX" val="13"/>
  <p:tag name="KSO_WM_UNIT_FILL_TYPE" val="1"/>
  <p:tag name="KSO_WM_UNIT_TEXT_FILL_FORE_SCHEMECOLOR_INDEX" val="14"/>
  <p:tag name="KSO_WM_UNIT_TEXT_FILL_TYPE" val="1"/>
  <p:tag name="KSO_WM_UNIT_USESOURCEFORMAT_APPLY" val="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4_1"/>
  <p:tag name="KSO_WM_UNIT_LAYERLEVEL" val="1_1_1"/>
  <p:tag name="KSO_WM_TAG_VERSION" val="1.0"/>
  <p:tag name="KSO_WM_BEAUTIFY_FLAG" val="#wm#"/>
  <p:tag name="KSO_WM_TEMPLATE_CATEGORY" val="custom"/>
  <p:tag name="KSO_WM_TEMPLATE_INDEX" val="20204371"/>
  <p:tag name="KSO_WM_UNIT_ID" val="custom20204371_5*l_h_i*1_4_1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UNIT_TEXT_FILL_FORE_SCHEMECOLOR_INDEX" val="13"/>
  <p:tag name="KSO_WM_UNIT_TEXT_FILL_TYPE" val="1"/>
  <p:tag name="KSO_WM_UNIT_USESOURCEFORMAT_APPLY" val="1"/>
  <p:tag name="KSO_WM_UNIT_ISCONTENTSTITLE" val="0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4_1"/>
  <p:tag name="KSO_WM_UNIT_LAYERLEVEL" val="1_1_1"/>
  <p:tag name="KSO_WM_TAG_VERSION" val="1.0"/>
  <p:tag name="KSO_WM_BEAUTIFY_FLAG" val="#wm#"/>
  <p:tag name="KSO_WM_TEMPLATE_CATEGORY" val="custom"/>
  <p:tag name="KSO_WM_TEMPLATE_INDEX" val="20204371"/>
  <p:tag name="KSO_WM_UNIT_ID" val="custom20204371_5*l_h_a*1_4_1"/>
  <p:tag name="KSO_WM_UNIT_PRESET_TEXT" val="添加标题"/>
</p:tagLst>
</file>

<file path=ppt/tags/tag161.xml><?xml version="1.0" encoding="utf-8"?>
<p:tagLst xmlns:p="http://schemas.openxmlformats.org/presentationml/2006/main">
  <p:tag name="KSO_WM_UNIT_TEXT_FILL_FORE_SCHEMECOLOR_INDEX" val="13"/>
  <p:tag name="KSO_WM_UNIT_TEXT_FILL_TYPE" val="1"/>
  <p:tag name="KSO_WM_UNIT_USESOURCEFORMAT_APPLY" val="1"/>
  <p:tag name="KSO_WM_UNIT_NOCLEAR" val="0"/>
  <p:tag name="KSO_WM_UNIT_VALUE" val="2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LAYERLEVEL" val="1_1_1"/>
  <p:tag name="KSO_WM_TAG_VERSION" val="1.0"/>
  <p:tag name="KSO_WM_BEAUTIFY_FLAG" val="#wm#"/>
  <p:tag name="KSO_WM_TEMPLATE_CATEGORY" val="custom"/>
  <p:tag name="KSO_WM_TEMPLATE_INDEX" val="20204371"/>
  <p:tag name="KSO_WM_UNIT_ID" val="custom20204371_5*l_h_f*1_4_1"/>
  <p:tag name="KSO_WM_UNIT_PRESET_TEXT" val="单击此处添加文本具体内容，简明扼要的阐述您的观点。"/>
</p:tagLst>
</file>

<file path=ppt/tags/tag162.xml><?xml version="1.0" encoding="utf-8"?>
<p:tagLst xmlns:p="http://schemas.openxmlformats.org/presentationml/2006/main">
  <p:tag name="KSO_WM_UNIT_LINE_FORE_SCHEMECOLOR_INDEX" val="13"/>
  <p:tag name="KSO_WM_UNIT_LINE_FILL_TYPE" val="2"/>
  <p:tag name="KSO_WM_UNIT_USESOURCEFORMAT_APPLY" val="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5_1"/>
  <p:tag name="KSO_WM_UNIT_LAYERLEVEL" val="1_1_1"/>
  <p:tag name="KSO_WM_TAG_VERSION" val="1.0"/>
  <p:tag name="KSO_WM_BEAUTIFY_FLAG" val="#wm#"/>
  <p:tag name="KSO_WM_TEMPLATE_CATEGORY" val="custom"/>
  <p:tag name="KSO_WM_TEMPLATE_INDEX" val="20204371"/>
  <p:tag name="KSO_WM_UNIT_ID" val="custom20204371_5*l_h_i*1_5_1"/>
</p:tagLst>
</file>

<file path=ppt/tags/tag163.xml><?xml version="1.0" encoding="utf-8"?>
<p:tagLst xmlns:p="http://schemas.openxmlformats.org/presentationml/2006/main">
  <p:tag name="KSO_WM_UNIT_FILL_FORE_SCHEMECOLOR_INDEX" val="13"/>
  <p:tag name="KSO_WM_UNIT_FILL_TYPE" val="1"/>
  <p:tag name="KSO_WM_UNIT_TEXT_FILL_FORE_SCHEMECOLOR_INDEX" val="14"/>
  <p:tag name="KSO_WM_UNIT_TEXT_FILL_TYPE" val="1"/>
  <p:tag name="KSO_WM_UNIT_USESOURCEFORMAT_APPLY" val="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5_1"/>
  <p:tag name="KSO_WM_UNIT_LAYERLEVEL" val="1_1_1"/>
  <p:tag name="KSO_WM_TAG_VERSION" val="1.0"/>
  <p:tag name="KSO_WM_BEAUTIFY_FLAG" val="#wm#"/>
  <p:tag name="KSO_WM_TEMPLATE_CATEGORY" val="custom"/>
  <p:tag name="KSO_WM_TEMPLATE_INDEX" val="20204371"/>
  <p:tag name="KSO_WM_UNIT_ID" val="custom20204371_5*l_h_i*1_5_1"/>
</p:tagLst>
</file>

<file path=ppt/tags/tag164.xml><?xml version="1.0" encoding="utf-8"?>
<p:tagLst xmlns:p="http://schemas.openxmlformats.org/presentationml/2006/main">
  <p:tag name="KSO_WM_UNIT_TEXT_FILL_FORE_SCHEMECOLOR_INDEX" val="13"/>
  <p:tag name="KSO_WM_UNIT_TEXT_FILL_TYPE" val="1"/>
  <p:tag name="KSO_WM_UNIT_USESOURCEFORMAT_APPLY" val="1"/>
  <p:tag name="KSO_WM_UNIT_ISCONTENTSTITLE" val="0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5_1"/>
  <p:tag name="KSO_WM_UNIT_LAYERLEVEL" val="1_1_1"/>
  <p:tag name="KSO_WM_TAG_VERSION" val="1.0"/>
  <p:tag name="KSO_WM_BEAUTIFY_FLAG" val="#wm#"/>
  <p:tag name="KSO_WM_TEMPLATE_CATEGORY" val="custom"/>
  <p:tag name="KSO_WM_TEMPLATE_INDEX" val="20204371"/>
  <p:tag name="KSO_WM_UNIT_ID" val="custom20204371_5*l_h_a*1_5_1"/>
  <p:tag name="KSO_WM_UNIT_PRESET_TEXT" val="添加标题"/>
</p:tagLst>
</file>

<file path=ppt/tags/tag165.xml><?xml version="1.0" encoding="utf-8"?>
<p:tagLst xmlns:p="http://schemas.openxmlformats.org/presentationml/2006/main">
  <p:tag name="KSO_WM_UNIT_TEXT_FILL_FORE_SCHEMECOLOR_INDEX" val="13"/>
  <p:tag name="KSO_WM_UNIT_TEXT_FILL_TYPE" val="1"/>
  <p:tag name="KSO_WM_UNIT_USESOURCEFORMAT_APPLY" val="1"/>
  <p:tag name="KSO_WM_UNIT_NOCLEAR" val="0"/>
  <p:tag name="KSO_WM_UNIT_VALUE" val="2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5_1"/>
  <p:tag name="KSO_WM_UNIT_LAYERLEVEL" val="1_1_1"/>
  <p:tag name="KSO_WM_TAG_VERSION" val="1.0"/>
  <p:tag name="KSO_WM_BEAUTIFY_FLAG" val="#wm#"/>
  <p:tag name="KSO_WM_TEMPLATE_CATEGORY" val="custom"/>
  <p:tag name="KSO_WM_TEMPLATE_INDEX" val="20204371"/>
  <p:tag name="KSO_WM_UNIT_ID" val="custom20204371_5*l_h_f*1_5_1"/>
  <p:tag name="KSO_WM_UNIT_PRESET_TEXT" val="单击此处添加文本具体内容，简明扼要的阐述您的观点。"/>
</p:tagLst>
</file>

<file path=ppt/tags/tag166.xml><?xml version="1.0" encoding="utf-8"?>
<p:tagLst xmlns:p="http://schemas.openxmlformats.org/presentationml/2006/main">
  <p:tag name="KSO_WM_UNIT_ISCONTENTSTITLE" val="1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LAYERLEVEL" val="1"/>
  <p:tag name="KSO_WM_TAG_VERSION" val="1.0"/>
  <p:tag name="KSO_WM_BEAUTIFY_FLAG" val="#wm#"/>
  <p:tag name="KSO_WM_TEMPLATE_CATEGORY" val="custom"/>
  <p:tag name="KSO_WM_TEMPLATE_INDEX" val="20204371"/>
  <p:tag name="KSO_WM_UNIT_ID" val="custom20204371_5*a*1"/>
  <p:tag name="KSO_WM_UNIT_PRESET_TEXT" val="目录"/>
  <p:tag name="KSO_WM_UNIT_TEXT_FILL_FORE_SCHEMECOLOR_INDEX" val="5"/>
  <p:tag name="KSO_WM_UNIT_TEXT_FILL_TYPE" val="1"/>
  <p:tag name="KSO_WM_UNIT_USESOURCEFORMAT_APPLY" val="1"/>
</p:tagLst>
</file>

<file path=ppt/tags/tag167.xml><?xml version="1.0" encoding="utf-8"?>
<p:tagLst xmlns:p="http://schemas.openxmlformats.org/presentationml/2006/main">
  <p:tag name="KSO_WM_UNIT_TEXT_FILL_FORE_SCHEMECOLOR_INDEX" val="13"/>
  <p:tag name="KSO_WM_UNIT_TEXT_FILL_TYPE" val="1"/>
  <p:tag name="KSO_WM_UNIT_USESOURCEFORMAT_APPLY" val="1"/>
  <p:tag name="KSO_WM_UNIT_NOCLEAR" val="0"/>
  <p:tag name="KSO_WM_UNIT_VALUE" val="2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LAYERLEVEL" val="1_1_1"/>
  <p:tag name="KSO_WM_TAG_VERSION" val="1.0"/>
  <p:tag name="KSO_WM_BEAUTIFY_FLAG" val="#wm#"/>
  <p:tag name="KSO_WM_TEMPLATE_CATEGORY" val="custom"/>
  <p:tag name="KSO_WM_TEMPLATE_INDEX" val="20204371"/>
  <p:tag name="KSO_WM_UNIT_ID" val="custom20204371_5*l_h_f*1_4_1"/>
  <p:tag name="KSO_WM_UNIT_PRESET_TEXT" val="单击此处添加文本具体内容，简明扼要的阐述您的观点。"/>
</p:tagLst>
</file>

<file path=ppt/tags/tag168.xml><?xml version="1.0" encoding="utf-8"?>
<p:tagLst xmlns:p="http://schemas.openxmlformats.org/presentationml/2006/main">
  <p:tag name="KSO_WM_UNIT_TEXT_FILL_FORE_SCHEMECOLOR_INDEX" val="13"/>
  <p:tag name="KSO_WM_UNIT_TEXT_FILL_TYPE" val="1"/>
  <p:tag name="KSO_WM_UNIT_USESOURCEFORMAT_APPLY" val="1"/>
  <p:tag name="KSO_WM_UNIT_NOCLEAR" val="0"/>
  <p:tag name="KSO_WM_UNIT_VALUE" val="2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LAYERLEVEL" val="1_1_1"/>
  <p:tag name="KSO_WM_TAG_VERSION" val="1.0"/>
  <p:tag name="KSO_WM_BEAUTIFY_FLAG" val="#wm#"/>
  <p:tag name="KSO_WM_TEMPLATE_CATEGORY" val="custom"/>
  <p:tag name="KSO_WM_TEMPLATE_INDEX" val="20204371"/>
  <p:tag name="KSO_WM_UNIT_ID" val="custom20204371_5*l_h_f*1_4_1"/>
  <p:tag name="KSO_WM_UNIT_PRESET_TEXT" val="单击此处添加文本具体内容，简明扼要的阐述您的观点。"/>
</p:tagLst>
</file>

<file path=ppt/tags/tag169.xml><?xml version="1.0" encoding="utf-8"?>
<p:tagLst xmlns:p="http://schemas.openxmlformats.org/presentationml/2006/main">
  <p:tag name="KSO_WM_TEMPLATE_SUBCATEGORY" val="0"/>
  <p:tag name="KSO_WM_SLIDE_TYPE" val="contents"/>
  <p:tag name="KSO_WM_SLIDE_SUBTYPE" val="diag"/>
  <p:tag name="KSO_WM_SLIDE_ITEM_CNT" val="5"/>
  <p:tag name="KSO_WM_SLIDE_INDEX" val="5"/>
  <p:tag name="KSO_WM_DIAGRAM_GROUP_CODE" val="l1-1"/>
  <p:tag name="KSO_WM_SLIDE_DIAGTYPE" val="l"/>
  <p:tag name="KSO_WM_TAG_VERSION" val="1.0"/>
  <p:tag name="KSO_WM_BEAUTIFY_FLAG" val="#wm#"/>
  <p:tag name="KSO_WM_SLIDE_LAYOUT" val="a_l"/>
  <p:tag name="KSO_WM_SLIDE_LAYOUT_CNT" val="1_1"/>
  <p:tag name="KSO_WM_TEMPLATE_MASTER_TYPE" val="1"/>
  <p:tag name="KSO_WM_TEMPLATE_COLOR_TYPE" val="1"/>
  <p:tag name="KSO_WM_TEMPLATE_CATEGORY" val="custom"/>
  <p:tag name="KSO_WM_TEMPLATE_INDEX" val="20204371"/>
  <p:tag name="KSO_WM_SLIDE_ID" val="custom20204371_5"/>
  <p:tag name="KSO_WM_SPECIAL_SOURCE" val="bdnull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TEMPLATE_SUBCATEGORY" val="0"/>
  <p:tag name="KSO_WM_SLIDE_ITEM_CNT" val="0"/>
  <p:tag name="KSO_WM_SLIDE_INDEX" val="7"/>
  <p:tag name="KSO_WM_TAG_VERSION" val="1.0"/>
  <p:tag name="KSO_WM_BEAUTIFY_FLAG" val="#wm#"/>
  <p:tag name="KSO_WM_SLIDE_TYPE" val="sectionTitle"/>
  <p:tag name="KSO_WM_SLIDE_SUBTYPE" val="pureTxt"/>
  <p:tag name="KSO_WM_SLIDE_LAYOUT" val="a_b"/>
  <p:tag name="KSO_WM_SLIDE_LAYOUT_CNT" val="1_1"/>
  <p:tag name="KSO_WM_TEMPLATE_MASTER_TYPE" val="1"/>
  <p:tag name="KSO_WM_TEMPLATE_COLOR_TYPE" val="1"/>
  <p:tag name="KSO_WM_TEMPLATE_CATEGORY" val="custom"/>
  <p:tag name="KSO_WM_TEMPLATE_INDEX" val="20204371"/>
  <p:tag name="KSO_WM_SLIDE_ID" val="custom20204371_7"/>
  <p:tag name="KSO_WM_SPECIAL_SOURCE" val="bdnull"/>
</p:tagLst>
</file>

<file path=ppt/tags/tag171.xml><?xml version="1.0" encoding="utf-8"?>
<p:tagLst xmlns:p="http://schemas.openxmlformats.org/presentationml/2006/main">
  <p:tag name="KSO_WM_SLIDE_BACKGROUND_TYPE" val="navigation"/>
  <p:tag name="KSO_WM_UNIT_SUBTYPE" val="h"/>
  <p:tag name="KSO_WM_TEMPLATE_CATEGORY" val="custom"/>
  <p:tag name="KSO_WM_TEMPLATE_INDEX" val="20204371"/>
  <p:tag name="KSO_WM_UNIT_ID" val="custom20204371_9*i*1"/>
  <p:tag name="KSO_WM_UNIT_TYPE" val="i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UNIT_BK_DARK_LIGHT" val="2"/>
  <p:tag name="KSO_WM_UNIT_LAYERLEVEL" val="1"/>
  <p:tag name="KSO_WM_TAG_VERSION" val="1.0"/>
  <p:tag name="KSO_WM_BEAUTIFY_FLAG" val="#wm#"/>
</p:tagLst>
</file>

<file path=ppt/tags/tag172.xml><?xml version="1.0" encoding="utf-8"?>
<p:tagLst xmlns:p="http://schemas.openxmlformats.org/presentationml/2006/main">
  <p:tag name="KSO_WM_SLIDE_BACKGROUND_TYPE" val="navigation"/>
  <p:tag name="KSO_WM_TEMPLATE_CATEGORY" val="custom"/>
  <p:tag name="KSO_WM_TEMPLATE_INDEX" val="20204371"/>
  <p:tag name="KSO_WM_UNIT_TYPE" val="i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UNIT_ID" val="custom20204371_9*i*1"/>
  <p:tag name="KSO_WM_UNIT_LAYERLEVEL" val="1"/>
  <p:tag name="KSO_WM_TAG_VERSION" val="1.0"/>
  <p:tag name="KSO_WM_BEAUTIFY_FLAG" val="#wm#"/>
</p:tagLst>
</file>

<file path=ppt/tags/tag173.xml><?xml version="1.0" encoding="utf-8"?>
<p:tagLst xmlns:p="http://schemas.openxmlformats.org/presentationml/2006/main">
  <p:tag name="KSO_WM_SLIDE_BACKGROUND_TYPE" val="navigation"/>
  <p:tag name="KSO_WM_TEMPLATE_CATEGORY" val="custom"/>
  <p:tag name="KSO_WM_TEMPLATE_INDEX" val="20204371"/>
  <p:tag name="KSO_WM_UNIT_TYPE" val="i"/>
  <p:tag name="KSO_WM_UNIT_INDEX" val="2"/>
  <p:tag name="KSO_WM_UNIT_HIGHLIGHT" val="0"/>
  <p:tag name="KSO_WM_UNIT_COMPATIBLE" val="0"/>
  <p:tag name="KSO_WM_UNIT_DIAGRAM_ISNUMVISUAL" val="0"/>
  <p:tag name="KSO_WM_UNIT_DIAGRAM_ISREFERUNIT" val="0"/>
  <p:tag name="KSO_WM_UNIT_ID" val="custom20204371_9*i*2"/>
  <p:tag name="KSO_WM_UNIT_LAYERLEVEL" val="1"/>
  <p:tag name="KSO_WM_TAG_VERSION" val="1.0"/>
  <p:tag name="KSO_WM_BEAUTIFY_FLAG" val="#wm#"/>
</p:tagLst>
</file>

<file path=ppt/tags/tag1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h_i"/>
  <p:tag name="KSO_WM_UNIT_INDEX" val="1_1"/>
  <p:tag name="KSO_WM_UNIT_LAYERLEVEL" val="1_1"/>
  <p:tag name="KSO_WM_TAG_VERSION" val="1.0"/>
  <p:tag name="KSO_WM_BEAUTIFY_FLAG" val="#wm#"/>
  <p:tag name="KSO_WM_UNIT_BLOCK" val="0"/>
  <p:tag name="KSO_WM_UNIT_SM_LIMIT_TYPE" val="2"/>
  <p:tag name="KSO_WM_UNIT_DECORATE_INFO" val="{&quot;DecorateInfoX&quot;:{&quot;IsLeft&quot;:false,&quot;IsRight&quot;:true,&quot;IsAbs&quot;:true},&quot;DecorateInfoY&quot;:{&quot;IsTop&quot;:true,&quot;IsBottom&quot;:false,&quot;IsAbs&quot;:true}}"/>
  <p:tag name="KSO_WM_TEMPLATE_CATEGORY" val="custom"/>
  <p:tag name="KSO_WM_TEMPLATE_INDEX" val="20204371"/>
  <p:tag name="KSO_WM_UNIT_ID" val="custom20204371_9*h_i*1_1"/>
</p:tagLst>
</file>

<file path=ppt/tags/tag1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h_i"/>
  <p:tag name="KSO_WM_UNIT_INDEX" val="2_1"/>
  <p:tag name="KSO_WM_UNIT_LAYERLEVEL" val="1_1"/>
  <p:tag name="KSO_WM_TAG_VERSION" val="1.0"/>
  <p:tag name="KSO_WM_BEAUTIFY_FLAG" val="#wm#"/>
  <p:tag name="KSO_WM_UNIT_BLOCK" val="0"/>
  <p:tag name="KSO_WM_UNIT_SM_LIMIT_TYPE" val="2"/>
  <p:tag name="KSO_WM_UNIT_DECORATE_INFO" val="{&quot;DecorateInfoX&quot;:{&quot;IsLeft&quot;:true,&quot;IsRight&quot;:false,&quot;IsAbs&quot;:true},&quot;DecorateInfoY&quot;:{&quot;IsTop&quot;:true,&quot;IsBottom&quot;:false,&quot;IsAbs&quot;:true}}"/>
  <p:tag name="KSO_WM_TEMPLATE_CATEGORY" val="custom"/>
  <p:tag name="KSO_WM_TEMPLATE_INDEX" val="20204371"/>
  <p:tag name="KSO_WM_UNIT_ID" val="custom20204371_9*h_i*2_1"/>
</p:tagLst>
</file>

<file path=ppt/tags/tag176.xml><?xml version="1.0" encoding="utf-8"?>
<p:tagLst xmlns:p="http://schemas.openxmlformats.org/presentationml/2006/main">
  <p:tag name="KSO_WM_UNIT_NOCLEAR" val="0"/>
  <p:tag name="KSO_WM_UNIT_VALUE" val="171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2_1"/>
  <p:tag name="KSO_WM_UNIT_LAYERLEVEL" val="1_1"/>
  <p:tag name="KSO_WM_TAG_VERSION" val="1.0"/>
  <p:tag name="KSO_WM_BEAUTIFY_FLAG" val="#wm#"/>
  <p:tag name="KSO_WM_UNIT_DEFAULT_FONT" val="14;16;2"/>
  <p:tag name="KSO_WM_UNIT_BLOCK" val="0"/>
  <p:tag name="KSO_WM_UNIT_SM_LIMIT_TYPE" val="1"/>
  <p:tag name="KSO_WM_TEMPLATE_CATEGORY" val="custom"/>
  <p:tag name="KSO_WM_TEMPLATE_INDEX" val="20204371"/>
  <p:tag name="KSO_WM_UNIT_ID" val="custom20204371_9*h_f*2_1"/>
  <p:tag name="KSO_WM_UNIT_PRESET_TEXT" val="我们是致力于研究AI智能创作PPT的一个团队;我们潜心钻研幻灯片的演示规律与创作思路，希望通过人工智能解放用户双手，不仅高效，而且精准。&#13;我们拥有金山办公软件30年的技术积累，WPS的300,000,000个忠实用户；以及一支富有研究精神，匠心做事的团队。"/>
</p:tagLst>
</file>

<file path=ppt/tags/tag177.xml><?xml version="1.0" encoding="utf-8"?>
<p:tagLst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TYPE" val="a"/>
  <p:tag name="KSO_WM_UNIT_INDEX" val="1"/>
  <p:tag name="KSO_WM_UNIT_VALUE" val="30"/>
  <p:tag name="KSO_WM_UNIT_DEFAULT_FONT" val="28;32;4"/>
  <p:tag name="KSO_WM_UNIT_BLOCK" val="0"/>
  <p:tag name="KSO_WM_TEMPLATE_CATEGORY" val="custom"/>
  <p:tag name="KSO_WM_TEMPLATE_INDEX" val="20204371"/>
  <p:tag name="KSO_WM_UNIT_ID" val="custom20204371_9*a*1"/>
  <p:tag name="KSO_WM_UNIT_PRESET_TEXT" val="单击此处添加大标题"/>
</p:tagLst>
</file>

<file path=ppt/tags/tag178.xml><?xml version="1.0" encoding="utf-8"?>
<p:tagLst xmlns:p="http://schemas.openxmlformats.org/presentationml/2006/main">
  <p:tag name="KSO_WM_TEMPLATE_SUBCATEGORY" val="0"/>
  <p:tag name="KSO_WM_SLIDE_TYPE" val="text"/>
  <p:tag name="KSO_WM_SLIDE_SUBTYPE" val="picTxt"/>
  <p:tag name="KSO_WM_SLIDE_ITEM_CNT" val="0"/>
  <p:tag name="KSO_WM_SLIDE_INDEX" val="9"/>
  <p:tag name="KSO_WM_SLIDE_SIZE" val="864.102*311.936"/>
  <p:tag name="KSO_WM_SLIDE_POSITION" val="47.9491*125.305"/>
  <p:tag name="KSO_WM_TAG_VERSION" val="1.0"/>
  <p:tag name="KSO_WM_BEAUTIFY_FLAG" val="#wm#"/>
  <p:tag name="KSO_WM_SLIDE_LAYOUT" val="a_i_h"/>
  <p:tag name="KSO_WM_SLIDE_LAYOUT_CNT" val="1_1_2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5},&quot;minSize&quot;:{&quot;size1&quot;:13.5},&quot;maxSize&quot;:{&quot;size1&quot;:13.5},&quot;edge&quot;:{&quot;left&quot;:true,&quot;top&quot;:true,&quot;right&quot;:true,&quot;bottom&quot;:true},&quot;backgroundInfo&quot;:[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0,&quot;right&quot;:1.69,&quot;bottom&quot;:0.026},&quot;edge&quot;:{&quot;left&quot;:true,&quot;top&quot;:true,&quot;right&quot;:true,&quot;bottom&quot;:false}},{&quot;direction&quot;:1,&quot;horizontalAlign&quot;:-1,&quot;verticalAlign&quot;:-1,&quot;type&quot;:0,&quot;diagramDirection&quot;:0,&quot;canSetOverLayout&quot;:0,&quot;isOverLayout&quot;:0,&quot;normalSize&quot;:{&quot;size1&quot;:52.4},&quot;minSize&quot;:{&quot;size1&quot;:35.0},&quot;maxSize&quot;:{&quot;size1&quot;:70.0},&quot;edge&quot;:{&quot;left&quot;:true,&quot;top&quot;:false,&quot;right&quot;:true,&quot;bottom&quot;:true},&quot;subLayout&quot;:[{&quot;direction&quot;:0,&quot;horizontalAlign&quot;:-1,&quot;verticalAlign&quot;:-1,&quot;type&quot;:0,&quot;diagramDirection&quot;:0,&quot;canSetOverLayout&quot;:0,&quot;isOverLayout&quot;:0,&quot;margin&quot;:{&quot;left&quot;:2.11,&quot;top&quot;:2.3,&quot;right&quot;:2.1,&quot;bottom&quot;:4.04},&quot;edge&quot;:{&quot;left&quot;:true,&quot;top&quot;:false,&quot;right&quot;:false,&quot;bottom&quot;:true}},{&quot;direction&quot;:1,&quot;horizontalAlign&quot;:-1,&quot;verticalAlign&quot;:-1,&quot;type&quot;:0,&quot;diagramDirection&quot;:0,&quot;canSetOverLayout&quot;:0,&quot;isOverLayout&quot;:0,&quot;margin&quot;:{&quot;left&quot;:0.85,&quot;top&quot;:2.73,&quot;right&quot;:2.57,&quot;bottom&quot;:4.48},&quot;edge&quot;:{&quot;left&quot;:false,&quot;top&quot;:false,&quot;right&quot;:true,&quot;bottom&quot;:true}}]}]}"/>
  <p:tag name="KSO_WM_SLIDE_CAN_ADD_NAVIGATION" val="1"/>
  <p:tag name="KSO_WM_SLIDE_BACKGROUND" val="[&quot;navigation&quot;]"/>
  <p:tag name="KSO_WM_SLIDE_RATIO" val="1.777778"/>
  <p:tag name="KSO_WM_TEMPLATE_MASTER_TYPE" val="1"/>
  <p:tag name="KSO_WM_TEMPLATE_COLOR_TYPE" val="1"/>
  <p:tag name="KSO_WM_TEMPLATE_CATEGORY" val="custom"/>
  <p:tag name="KSO_WM_TEMPLATE_INDEX" val="20204371"/>
  <p:tag name="KSO_WM_SLIDE_ID" val="custom20204371_9"/>
  <p:tag name="KSO_WM_SPECIAL_SOURCE" val="bdnull"/>
</p:tagLst>
</file>

<file path=ppt/tags/tag179.xml><?xml version="1.0" encoding="utf-8"?>
<p:tagLst xmlns:p="http://schemas.openxmlformats.org/presentationml/2006/main">
  <p:tag name="KSO_WM_SLIDE_BACKGROUND_TYPE" val="navigation"/>
  <p:tag name="KSO_WM_UNIT_SUBTYPE" val="h"/>
  <p:tag name="KSO_WM_TEMPLATE_CATEGORY" val="custom"/>
  <p:tag name="KSO_WM_TEMPLATE_INDEX" val="20204371"/>
  <p:tag name="KSO_WM_UNIT_ID" val="custom20204371_10*i*1"/>
  <p:tag name="KSO_WM_UNIT_TYPE" val="i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UNIT_BK_DARK_LIGHT" val="2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SLIDE_BACKGROUND_TYPE" val="navigation"/>
  <p:tag name="KSO_WM_TEMPLATE_CATEGORY" val="custom"/>
  <p:tag name="KSO_WM_TEMPLATE_INDEX" val="20204371"/>
  <p:tag name="KSO_WM_UNIT_TYPE" val="i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UNIT_ID" val="custom20204371_10*i*1"/>
  <p:tag name="KSO_WM_UNIT_LAYERLEVEL" val="1"/>
  <p:tag name="KSO_WM_TAG_VERSION" val="1.0"/>
  <p:tag name="KSO_WM_BEAUTIFY_FLAG" val="#wm#"/>
</p:tagLst>
</file>

<file path=ppt/tags/tag181.xml><?xml version="1.0" encoding="utf-8"?>
<p:tagLst xmlns:p="http://schemas.openxmlformats.org/presentationml/2006/main">
  <p:tag name="KSO_WM_SLIDE_BACKGROUND_TYPE" val="navigation"/>
  <p:tag name="KSO_WM_TEMPLATE_CATEGORY" val="custom"/>
  <p:tag name="KSO_WM_TEMPLATE_INDEX" val="20204371"/>
  <p:tag name="KSO_WM_UNIT_TYPE" val="i"/>
  <p:tag name="KSO_WM_UNIT_INDEX" val="2"/>
  <p:tag name="KSO_WM_UNIT_HIGHLIGHT" val="0"/>
  <p:tag name="KSO_WM_UNIT_COMPATIBLE" val="0"/>
  <p:tag name="KSO_WM_UNIT_DIAGRAM_ISNUMVISUAL" val="0"/>
  <p:tag name="KSO_WM_UNIT_DIAGRAM_ISREFERUNIT" val="0"/>
  <p:tag name="KSO_WM_UNIT_ID" val="custom20204371_10*i*2"/>
  <p:tag name="KSO_WM_UNIT_LAYERLEVEL" val="1"/>
  <p:tag name="KSO_WM_TAG_VERSION" val="1.0"/>
  <p:tag name="KSO_WM_BEAUTIFY_FLAG" val="#wm#"/>
</p:tagLst>
</file>

<file path=ppt/tags/tag1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_1"/>
  <p:tag name="KSO_WM_TAG_VERSION" val="1.0"/>
  <p:tag name="KSO_WM_BEAUTIFY_FLAG" val="#wm#"/>
  <p:tag name="KSO_WM_UNIT_NOCLEAR" val="0"/>
  <p:tag name="KSO_WM_UNIT_VALUE" val="276"/>
  <p:tag name="KSO_WM_UNIT_TYPE" val="h_f"/>
  <p:tag name="KSO_WM_UNIT_INDEX" val="1_1"/>
  <p:tag name="KSO_WM_UNIT_BLOCK" val="0"/>
  <p:tag name="KSO_WM_UNIT_IS_LAYOUT_DIAGRAM" val="1"/>
  <p:tag name="KSO_WM_TEMPLATE_CATEGORY" val="custom"/>
  <p:tag name="KSO_WM_TEMPLATE_INDEX" val="20204371"/>
  <p:tag name="KSO_WM_UNIT_ID" val="custom20204371_10*h_f*1_1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。"/>
</p:tagLst>
</file>

<file path=ppt/tags/tag1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_1"/>
  <p:tag name="KSO_WM_TAG_VERSION" val="1.0"/>
  <p:tag name="KSO_WM_BEAUTIFY_FLAG" val="#wm#"/>
  <p:tag name="KSO_WM_UNIT_ISCONTENTSTITLE" val="0"/>
  <p:tag name="KSO_WM_UNIT_NOCLEAR" val="0"/>
  <p:tag name="KSO_WM_UNIT_VALUE" val="18"/>
  <p:tag name="KSO_WM_UNIT_TYPE" val="h_a"/>
  <p:tag name="KSO_WM_UNIT_INDEX" val="1_1"/>
  <p:tag name="KSO_WM_UNIT_BLOCK" val="0"/>
  <p:tag name="KSO_WM_UNIT_IS_LAYOUT_DIAGRAM" val="1"/>
  <p:tag name="KSO_WM_TEMPLATE_CATEGORY" val="custom"/>
  <p:tag name="KSO_WM_TEMPLATE_INDEX" val="20204371"/>
  <p:tag name="KSO_WM_UNIT_ID" val="custom20204371_10*h_a*1_1"/>
  <p:tag name="KSO_WM_UNIT_PRESET_TEXT" val="单击此处添加小标题"/>
</p:tagLst>
</file>

<file path=ppt/tags/tag1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TYPE" val="z"/>
  <p:tag name="KSO_WM_UNIT_INDEX" val="1"/>
  <p:tag name="KSO_WM_UNIT_BLOCK" val="0"/>
  <p:tag name="KSO_WM_UNIT_IS_LAYOUT_DIAGRAM" val="1"/>
  <p:tag name="KSO_WM_UNIT_BK_DARK_LIGHT" val="1"/>
  <p:tag name="KSO_WM_TEMPLATE_CATEGORY" val="custom"/>
  <p:tag name="KSO_WM_TEMPLATE_INDEX" val="20204371"/>
  <p:tag name="KSO_WM_UNIT_ID" val="custom20204371_10*z*1"/>
</p:tagLst>
</file>

<file path=ppt/tags/tag1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_1"/>
  <p:tag name="KSO_WM_TAG_VERSION" val="1.0"/>
  <p:tag name="KSO_WM_BEAUTIFY_FLAG" val="#wm#"/>
  <p:tag name="KSO_WM_UNIT_NOCLEAR" val="0"/>
  <p:tag name="KSO_WM_UNIT_TYPE" val="h_f"/>
  <p:tag name="KSO_WM_UNIT_INDEX" val="2_1"/>
  <p:tag name="KSO_WM_UNIT_BLOCK" val="0"/>
  <p:tag name="KSO_WM_UNIT_IS_LAYOUT_DIAGRAM" val="1"/>
  <p:tag name="KSO_WM_UNIT_VALUE" val="276"/>
  <p:tag name="KSO_WM_TEMPLATE_CATEGORY" val="custom"/>
  <p:tag name="KSO_WM_TEMPLATE_INDEX" val="20204371"/>
  <p:tag name="KSO_WM_UNIT_ID" val="custom20204371_10*h_f*2_1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。"/>
</p:tagLst>
</file>

<file path=ppt/tags/tag1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_1"/>
  <p:tag name="KSO_WM_TAG_VERSION" val="1.0"/>
  <p:tag name="KSO_WM_BEAUTIFY_FLAG" val="#wm#"/>
  <p:tag name="KSO_WM_UNIT_ISCONTENTSTITLE" val="0"/>
  <p:tag name="KSO_WM_UNIT_NOCLEAR" val="0"/>
  <p:tag name="KSO_WM_UNIT_TYPE" val="h_a"/>
  <p:tag name="KSO_WM_UNIT_INDEX" val="2_1"/>
  <p:tag name="KSO_WM_UNIT_BLOCK" val="0"/>
  <p:tag name="KSO_WM_UNIT_IS_LAYOUT_DIAGRAM" val="1"/>
  <p:tag name="KSO_WM_UNIT_VALUE" val="18"/>
  <p:tag name="KSO_WM_TEMPLATE_CATEGORY" val="custom"/>
  <p:tag name="KSO_WM_TEMPLATE_INDEX" val="20204371"/>
  <p:tag name="KSO_WM_UNIT_ID" val="custom20204371_10*h_a*2_1"/>
  <p:tag name="KSO_WM_UNIT_PRESET_TEXT" val="单击此处添加小标题"/>
</p:tagLst>
</file>

<file path=ppt/tags/tag187.xml><?xml version="1.0" encoding="utf-8"?>
<p:tagLst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TYPE" val="a"/>
  <p:tag name="KSO_WM_UNIT_INDEX" val="1"/>
  <p:tag name="KSO_WM_UNIT_VALUE" val="30"/>
  <p:tag name="KSO_WM_UNIT_DEFAULT_FONT" val="28;32;4"/>
  <p:tag name="KSO_WM_UNIT_BLOCK" val="0"/>
  <p:tag name="KSO_WM_TEMPLATE_CATEGORY" val="custom"/>
  <p:tag name="KSO_WM_TEMPLATE_INDEX" val="20204371"/>
  <p:tag name="KSO_WM_UNIT_ID" val="custom20204371_10*a*1"/>
  <p:tag name="KSO_WM_UNIT_PRESET_TEXT" val="单击此处添加大标题"/>
</p:tagLst>
</file>

<file path=ppt/tags/tag188.xml><?xml version="1.0" encoding="utf-8"?>
<p:tagLst xmlns:p="http://schemas.openxmlformats.org/presentationml/2006/main">
  <p:tag name="KSO_WM_TEMPLATE_SUBCATEGORY" val="0"/>
  <p:tag name="KSO_WM_SLIDE_TYPE" val="text"/>
  <p:tag name="KSO_WM_SLIDE_SUBTYPE" val="pureTxt"/>
  <p:tag name="KSO_WM_SLIDE_ITEM_CNT" val="0"/>
  <p:tag name="KSO_WM_SLIDE_INDEX" val="10"/>
  <p:tag name="KSO_WM_SLIDE_SIZE" val="864.102*298.548"/>
  <p:tag name="KSO_WM_SLIDE_POSITION" val="47.9488*170.627"/>
  <p:tag name="KSO_WM_TAG_VERSION" val="1.0"/>
  <p:tag name="KSO_WM_BEAUTIFY_FLAG" val="#wm#"/>
  <p:tag name="KSO_WM_SLIDE_LAYOUT" val="a_i_z_h"/>
  <p:tag name="KSO_WM_SLIDE_LAYOUT_CNT" val="1_1_1_2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3},&quot;minSize&quot;:{&quot;size1&quot;:13.3},&quot;maxSize&quot;:{&quot;size1&quot;:13.3},&quot;edge&quot;:{&quot;left&quot;:true,&quot;top&quot;:true,&quot;right&quot;:true,&quot;bottom&quot;:true},&quot;backgroundInfo&quot;:[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margin&quot;:{&quot;left&quot;:1.69,&quot;top&quot;:1.27,&quot;right&quot;:1.69,&quot;bottom&quot;:2.54},&quot;edge&quot;:{&quot;left&quot;:true,&quot;top&quot;:false,&quot;right&quot;:true,&quot;bottom&quot;:true}}]}"/>
  <p:tag name="KSO_WM_SLIDE_BACKGROUND" val="[&quot;navigation&quot;]"/>
  <p:tag name="KSO_WM_SLIDE_RATIO" val="1.777778"/>
  <p:tag name="KSO_WM_TEMPLATE_MASTER_TYPE" val="1"/>
  <p:tag name="KSO_WM_TEMPLATE_COLOR_TYPE" val="1"/>
  <p:tag name="KSO_WM_TEMPLATE_CATEGORY" val="custom"/>
  <p:tag name="KSO_WM_TEMPLATE_INDEX" val="20204371"/>
  <p:tag name="KSO_WM_SLIDE_ID" val="custom20204371_10"/>
  <p:tag name="KSO_WM_SPECIAL_SOURCE" val="bdnull"/>
</p:tagLst>
</file>

<file path=ppt/tags/tag189.xml><?xml version="1.0" encoding="utf-8"?>
<p:tagLst xmlns:p="http://schemas.openxmlformats.org/presentationml/2006/main">
  <p:tag name="KSO_WM_SLIDE_BACKGROUND_TYPE" val="navigation"/>
  <p:tag name="KSO_WM_UNIT_SUBTYPE" val="h"/>
  <p:tag name="KSO_WM_TEMPLATE_CATEGORY" val="custom"/>
  <p:tag name="KSO_WM_TEMPLATE_INDEX" val="20204371"/>
  <p:tag name="KSO_WM_UNIT_ID" val="custom20204371_9*i*1"/>
  <p:tag name="KSO_WM_UNIT_TYPE" val="i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UNIT_BK_DARK_LIGHT" val="2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SLIDE_BACKGROUND_TYPE" val="navigation"/>
  <p:tag name="KSO_WM_TEMPLATE_CATEGORY" val="custom"/>
  <p:tag name="KSO_WM_TEMPLATE_INDEX" val="20204371"/>
  <p:tag name="KSO_WM_UNIT_TYPE" val="i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UNIT_ID" val="custom20204371_9*i*1"/>
  <p:tag name="KSO_WM_UNIT_LAYERLEVEL" val="1"/>
  <p:tag name="KSO_WM_TAG_VERSION" val="1.0"/>
  <p:tag name="KSO_WM_BEAUTIFY_FLAG" val="#wm#"/>
</p:tagLst>
</file>

<file path=ppt/tags/tag191.xml><?xml version="1.0" encoding="utf-8"?>
<p:tagLst xmlns:p="http://schemas.openxmlformats.org/presentationml/2006/main">
  <p:tag name="KSO_WM_SLIDE_BACKGROUND_TYPE" val="navigation"/>
  <p:tag name="KSO_WM_TEMPLATE_CATEGORY" val="custom"/>
  <p:tag name="KSO_WM_TEMPLATE_INDEX" val="20204371"/>
  <p:tag name="KSO_WM_UNIT_TYPE" val="i"/>
  <p:tag name="KSO_WM_UNIT_INDEX" val="2"/>
  <p:tag name="KSO_WM_UNIT_HIGHLIGHT" val="0"/>
  <p:tag name="KSO_WM_UNIT_COMPATIBLE" val="0"/>
  <p:tag name="KSO_WM_UNIT_DIAGRAM_ISNUMVISUAL" val="0"/>
  <p:tag name="KSO_WM_UNIT_DIAGRAM_ISREFERUNIT" val="0"/>
  <p:tag name="KSO_WM_UNIT_ID" val="custom20204371_9*i*2"/>
  <p:tag name="KSO_WM_UNIT_LAYERLEVEL" val="1"/>
  <p:tag name="KSO_WM_TAG_VERSION" val="1.0"/>
  <p:tag name="KSO_WM_BEAUTIFY_FLAG" val="#wm#"/>
</p:tagLst>
</file>

<file path=ppt/tags/tag1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h_i"/>
  <p:tag name="KSO_WM_UNIT_INDEX" val="1_1"/>
  <p:tag name="KSO_WM_UNIT_LAYERLEVEL" val="1_1"/>
  <p:tag name="KSO_WM_TAG_VERSION" val="1.0"/>
  <p:tag name="KSO_WM_BEAUTIFY_FLAG" val="#wm#"/>
  <p:tag name="KSO_WM_UNIT_BLOCK" val="0"/>
  <p:tag name="KSO_WM_UNIT_SM_LIMIT_TYPE" val="2"/>
  <p:tag name="KSO_WM_UNIT_DECORATE_INFO" val="{&quot;DecorateInfoX&quot;:{&quot;IsLeft&quot;:false,&quot;IsRight&quot;:true,&quot;IsAbs&quot;:true},&quot;DecorateInfoY&quot;:{&quot;IsTop&quot;:true,&quot;IsBottom&quot;:false,&quot;IsAbs&quot;:true}}"/>
  <p:tag name="KSO_WM_TEMPLATE_CATEGORY" val="custom"/>
  <p:tag name="KSO_WM_TEMPLATE_INDEX" val="20204371"/>
  <p:tag name="KSO_WM_UNIT_ID" val="custom20204371_9*h_i*1_1"/>
</p:tagLst>
</file>

<file path=ppt/tags/tag1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h_i"/>
  <p:tag name="KSO_WM_UNIT_INDEX" val="2_1"/>
  <p:tag name="KSO_WM_UNIT_LAYERLEVEL" val="1_1"/>
  <p:tag name="KSO_WM_TAG_VERSION" val="1.0"/>
  <p:tag name="KSO_WM_BEAUTIFY_FLAG" val="#wm#"/>
  <p:tag name="KSO_WM_UNIT_BLOCK" val="0"/>
  <p:tag name="KSO_WM_UNIT_SM_LIMIT_TYPE" val="2"/>
  <p:tag name="KSO_WM_UNIT_DECORATE_INFO" val="{&quot;DecorateInfoX&quot;:{&quot;IsLeft&quot;:true,&quot;IsRight&quot;:false,&quot;IsAbs&quot;:true},&quot;DecorateInfoY&quot;:{&quot;IsTop&quot;:true,&quot;IsBottom&quot;:false,&quot;IsAbs&quot;:true}}"/>
  <p:tag name="KSO_WM_TEMPLATE_CATEGORY" val="custom"/>
  <p:tag name="KSO_WM_TEMPLATE_INDEX" val="20204371"/>
  <p:tag name="KSO_WM_UNIT_ID" val="custom20204371_9*h_i*2_1"/>
</p:tagLst>
</file>

<file path=ppt/tags/tag194.xml><?xml version="1.0" encoding="utf-8"?>
<p:tagLst xmlns:p="http://schemas.openxmlformats.org/presentationml/2006/main">
  <p:tag name="KSO_WM_UNIT_NOCLEAR" val="0"/>
  <p:tag name="KSO_WM_UNIT_VALUE" val="171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2_1"/>
  <p:tag name="KSO_WM_UNIT_LAYERLEVEL" val="1_1"/>
  <p:tag name="KSO_WM_TAG_VERSION" val="1.0"/>
  <p:tag name="KSO_WM_BEAUTIFY_FLAG" val="#wm#"/>
  <p:tag name="KSO_WM_UNIT_DEFAULT_FONT" val="14;16;2"/>
  <p:tag name="KSO_WM_UNIT_BLOCK" val="0"/>
  <p:tag name="KSO_WM_UNIT_SM_LIMIT_TYPE" val="1"/>
  <p:tag name="KSO_WM_TEMPLATE_CATEGORY" val="custom"/>
  <p:tag name="KSO_WM_TEMPLATE_INDEX" val="20204371"/>
  <p:tag name="KSO_WM_UNIT_ID" val="custom20204371_9*h_f*2_1"/>
  <p:tag name="KSO_WM_UNIT_PRESET_TEXT" val="我们是致力于研究AI智能创作PPT的一个团队;我们潜心钻研幻灯片的演示规律与创作思路，希望通过人工智能解放用户双手，不仅高效，而且精准。&#13;我们拥有金山办公软件30年的技术积累，WPS的300,000,000个忠实用户；以及一支富有研究精神，匠心做事的团队。"/>
</p:tagLst>
</file>

<file path=ppt/tags/tag195.xml><?xml version="1.0" encoding="utf-8"?>
<p:tagLst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TYPE" val="a"/>
  <p:tag name="KSO_WM_UNIT_INDEX" val="1"/>
  <p:tag name="KSO_WM_UNIT_VALUE" val="30"/>
  <p:tag name="KSO_WM_UNIT_DEFAULT_FONT" val="28;32;4"/>
  <p:tag name="KSO_WM_UNIT_BLOCK" val="0"/>
  <p:tag name="KSO_WM_TEMPLATE_CATEGORY" val="custom"/>
  <p:tag name="KSO_WM_TEMPLATE_INDEX" val="20204371"/>
  <p:tag name="KSO_WM_UNIT_ID" val="custom20204371_9*a*1"/>
  <p:tag name="KSO_WM_UNIT_PRESET_TEXT" val="单击此处添加大标题"/>
</p:tagLst>
</file>

<file path=ppt/tags/tag196.xml><?xml version="1.0" encoding="utf-8"?>
<p:tagLst xmlns:p="http://schemas.openxmlformats.org/presentationml/2006/main">
  <p:tag name="KSO_WM_TEMPLATE_SUBCATEGORY" val="0"/>
  <p:tag name="KSO_WM_SLIDE_TYPE" val="text"/>
  <p:tag name="KSO_WM_SLIDE_SUBTYPE" val="picTxt"/>
  <p:tag name="KSO_WM_SLIDE_ITEM_CNT" val="0"/>
  <p:tag name="KSO_WM_SLIDE_INDEX" val="9"/>
  <p:tag name="KSO_WM_SLIDE_SIZE" val="864.102*311.936"/>
  <p:tag name="KSO_WM_SLIDE_POSITION" val="47.9491*125.305"/>
  <p:tag name="KSO_WM_TAG_VERSION" val="1.0"/>
  <p:tag name="KSO_WM_BEAUTIFY_FLAG" val="#wm#"/>
  <p:tag name="KSO_WM_SLIDE_LAYOUT" val="a_i_h"/>
  <p:tag name="KSO_WM_SLIDE_LAYOUT_CNT" val="1_1_2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5},&quot;minSize&quot;:{&quot;size1&quot;:13.5},&quot;maxSize&quot;:{&quot;size1&quot;:13.5},&quot;edge&quot;:{&quot;left&quot;:true,&quot;top&quot;:true,&quot;right&quot;:true,&quot;bottom&quot;:true},&quot;backgroundInfo&quot;:[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0,&quot;right&quot;:1.69,&quot;bottom&quot;:0.026},&quot;edge&quot;:{&quot;left&quot;:true,&quot;top&quot;:true,&quot;right&quot;:true,&quot;bottom&quot;:false}},{&quot;direction&quot;:1,&quot;horizontalAlign&quot;:-1,&quot;verticalAlign&quot;:-1,&quot;type&quot;:0,&quot;diagramDirection&quot;:0,&quot;canSetOverLayout&quot;:0,&quot;isOverLayout&quot;:0,&quot;normalSize&quot;:{&quot;size1&quot;:52.4},&quot;minSize&quot;:{&quot;size1&quot;:35.0},&quot;maxSize&quot;:{&quot;size1&quot;:70.0},&quot;edge&quot;:{&quot;left&quot;:true,&quot;top&quot;:false,&quot;right&quot;:true,&quot;bottom&quot;:true},&quot;subLayout&quot;:[{&quot;direction&quot;:0,&quot;horizontalAlign&quot;:-1,&quot;verticalAlign&quot;:-1,&quot;type&quot;:0,&quot;diagramDirection&quot;:0,&quot;canSetOverLayout&quot;:0,&quot;isOverLayout&quot;:0,&quot;margin&quot;:{&quot;left&quot;:2.11,&quot;top&quot;:2.3,&quot;right&quot;:2.1,&quot;bottom&quot;:4.04},&quot;edge&quot;:{&quot;left&quot;:true,&quot;top&quot;:false,&quot;right&quot;:false,&quot;bottom&quot;:true}},{&quot;direction&quot;:1,&quot;horizontalAlign&quot;:-1,&quot;verticalAlign&quot;:-1,&quot;type&quot;:0,&quot;diagramDirection&quot;:0,&quot;canSetOverLayout&quot;:0,&quot;isOverLayout&quot;:0,&quot;margin&quot;:{&quot;left&quot;:0.85,&quot;top&quot;:2.73,&quot;right&quot;:2.57,&quot;bottom&quot;:4.48},&quot;edge&quot;:{&quot;left&quot;:false,&quot;top&quot;:false,&quot;right&quot;:true,&quot;bottom&quot;:true}}]}]}"/>
  <p:tag name="KSO_WM_SLIDE_CAN_ADD_NAVIGATION" val="1"/>
  <p:tag name="KSO_WM_SLIDE_BACKGROUND" val="[&quot;navigation&quot;]"/>
  <p:tag name="KSO_WM_SLIDE_RATIO" val="1.777778"/>
  <p:tag name="KSO_WM_TEMPLATE_MASTER_TYPE" val="1"/>
  <p:tag name="KSO_WM_TEMPLATE_COLOR_TYPE" val="1"/>
  <p:tag name="KSO_WM_TEMPLATE_CATEGORY" val="custom"/>
  <p:tag name="KSO_WM_TEMPLATE_INDEX" val="20204371"/>
  <p:tag name="KSO_WM_SLIDE_ID" val="custom20204371_9"/>
  <p:tag name="KSO_WM_SPECIAL_SOURCE" val="bdnull"/>
</p:tagLst>
</file>

<file path=ppt/tags/tag197.xml><?xml version="1.0" encoding="utf-8"?>
<p:tagLst xmlns:p="http://schemas.openxmlformats.org/presentationml/2006/main">
  <p:tag name="KSO_WM_SLIDE_BACKGROUND_TYPE" val="navigation"/>
  <p:tag name="KSO_WM_UNIT_SUBTYPE" val="h"/>
  <p:tag name="KSO_WM_TEMPLATE_CATEGORY" val="custom"/>
  <p:tag name="KSO_WM_TEMPLATE_INDEX" val="20204371"/>
  <p:tag name="KSO_WM_UNIT_ID" val="custom20204371_9*i*1"/>
  <p:tag name="KSO_WM_UNIT_TYPE" val="i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UNIT_BK_DARK_LIGHT" val="2"/>
  <p:tag name="KSO_WM_UNIT_LAYERLEVEL" val="1"/>
  <p:tag name="KSO_WM_TAG_VERSION" val="1.0"/>
  <p:tag name="KSO_WM_BEAUTIFY_FLAG" val="#wm#"/>
</p:tagLst>
</file>

<file path=ppt/tags/tag198.xml><?xml version="1.0" encoding="utf-8"?>
<p:tagLst xmlns:p="http://schemas.openxmlformats.org/presentationml/2006/main">
  <p:tag name="KSO_WM_SLIDE_BACKGROUND_TYPE" val="navigation"/>
  <p:tag name="KSO_WM_TEMPLATE_CATEGORY" val="custom"/>
  <p:tag name="KSO_WM_TEMPLATE_INDEX" val="20204371"/>
  <p:tag name="KSO_WM_UNIT_TYPE" val="i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UNIT_ID" val="custom20204371_9*i*1"/>
  <p:tag name="KSO_WM_UNIT_LAYERLEVEL" val="1"/>
  <p:tag name="KSO_WM_TAG_VERSION" val="1.0"/>
  <p:tag name="KSO_WM_BEAUTIFY_FLAG" val="#wm#"/>
</p:tagLst>
</file>

<file path=ppt/tags/tag199.xml><?xml version="1.0" encoding="utf-8"?>
<p:tagLst xmlns:p="http://schemas.openxmlformats.org/presentationml/2006/main">
  <p:tag name="KSO_WM_SLIDE_BACKGROUND_TYPE" val="navigation"/>
  <p:tag name="KSO_WM_TEMPLATE_CATEGORY" val="custom"/>
  <p:tag name="KSO_WM_TEMPLATE_INDEX" val="20204371"/>
  <p:tag name="KSO_WM_UNIT_TYPE" val="i"/>
  <p:tag name="KSO_WM_UNIT_INDEX" val="2"/>
  <p:tag name="KSO_WM_UNIT_HIGHLIGHT" val="0"/>
  <p:tag name="KSO_WM_UNIT_COMPATIBLE" val="0"/>
  <p:tag name="KSO_WM_UNIT_DIAGRAM_ISNUMVISUAL" val="0"/>
  <p:tag name="KSO_WM_UNIT_DIAGRAM_ISREFERUNIT" val="0"/>
  <p:tag name="KSO_WM_UNIT_ID" val="custom20204371_9*i*2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h_i"/>
  <p:tag name="KSO_WM_UNIT_INDEX" val="1_1"/>
  <p:tag name="KSO_WM_UNIT_LAYERLEVEL" val="1_1"/>
  <p:tag name="KSO_WM_TAG_VERSION" val="1.0"/>
  <p:tag name="KSO_WM_BEAUTIFY_FLAG" val="#wm#"/>
  <p:tag name="KSO_WM_UNIT_BLOCK" val="0"/>
  <p:tag name="KSO_WM_UNIT_SM_LIMIT_TYPE" val="2"/>
  <p:tag name="KSO_WM_UNIT_DECORATE_INFO" val="{&quot;DecorateInfoX&quot;:{&quot;IsLeft&quot;:false,&quot;IsRight&quot;:true,&quot;IsAbs&quot;:true},&quot;DecorateInfoY&quot;:{&quot;IsTop&quot;:true,&quot;IsBottom&quot;:false,&quot;IsAbs&quot;:true}}"/>
  <p:tag name="KSO_WM_TEMPLATE_CATEGORY" val="custom"/>
  <p:tag name="KSO_WM_TEMPLATE_INDEX" val="20204371"/>
  <p:tag name="KSO_WM_UNIT_ID" val="custom20204371_9*h_i*1_1"/>
</p:tagLst>
</file>

<file path=ppt/tags/tag2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h_i"/>
  <p:tag name="KSO_WM_UNIT_INDEX" val="2_1"/>
  <p:tag name="KSO_WM_UNIT_LAYERLEVEL" val="1_1"/>
  <p:tag name="KSO_WM_TAG_VERSION" val="1.0"/>
  <p:tag name="KSO_WM_BEAUTIFY_FLAG" val="#wm#"/>
  <p:tag name="KSO_WM_UNIT_BLOCK" val="0"/>
  <p:tag name="KSO_WM_UNIT_SM_LIMIT_TYPE" val="2"/>
  <p:tag name="KSO_WM_UNIT_DECORATE_INFO" val="{&quot;DecorateInfoX&quot;:{&quot;IsLeft&quot;:true,&quot;IsRight&quot;:false,&quot;IsAbs&quot;:true},&quot;DecorateInfoY&quot;:{&quot;IsTop&quot;:true,&quot;IsBottom&quot;:false,&quot;IsAbs&quot;:true}}"/>
  <p:tag name="KSO_WM_TEMPLATE_CATEGORY" val="custom"/>
  <p:tag name="KSO_WM_TEMPLATE_INDEX" val="20204371"/>
  <p:tag name="KSO_WM_UNIT_ID" val="custom20204371_9*h_i*2_1"/>
</p:tagLst>
</file>

<file path=ppt/tags/tag202.xml><?xml version="1.0" encoding="utf-8"?>
<p:tagLst xmlns:p="http://schemas.openxmlformats.org/presentationml/2006/main">
  <p:tag name="KSO_WM_UNIT_NOCLEAR" val="0"/>
  <p:tag name="KSO_WM_UNIT_VALUE" val="171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2_1"/>
  <p:tag name="KSO_WM_UNIT_LAYERLEVEL" val="1_1"/>
  <p:tag name="KSO_WM_TAG_VERSION" val="1.0"/>
  <p:tag name="KSO_WM_BEAUTIFY_FLAG" val="#wm#"/>
  <p:tag name="KSO_WM_UNIT_DEFAULT_FONT" val="14;16;2"/>
  <p:tag name="KSO_WM_UNIT_BLOCK" val="0"/>
  <p:tag name="KSO_WM_UNIT_SM_LIMIT_TYPE" val="1"/>
  <p:tag name="KSO_WM_TEMPLATE_CATEGORY" val="custom"/>
  <p:tag name="KSO_WM_TEMPLATE_INDEX" val="20204371"/>
  <p:tag name="KSO_WM_UNIT_ID" val="custom20204371_9*h_f*2_1"/>
  <p:tag name="KSO_WM_UNIT_PRESET_TEXT" val="我们是致力于研究AI智能创作PPT的一个团队;我们潜心钻研幻灯片的演示规律与创作思路，希望通过人工智能解放用户双手，不仅高效，而且精准。&#13;我们拥有金山办公软件30年的技术积累，WPS的300,000,000个忠实用户；以及一支富有研究精神，匠心做事的团队。"/>
</p:tagLst>
</file>

<file path=ppt/tags/tag203.xml><?xml version="1.0" encoding="utf-8"?>
<p:tagLst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TYPE" val="a"/>
  <p:tag name="KSO_WM_UNIT_INDEX" val="1"/>
  <p:tag name="KSO_WM_UNIT_VALUE" val="30"/>
  <p:tag name="KSO_WM_UNIT_DEFAULT_FONT" val="28;32;4"/>
  <p:tag name="KSO_WM_UNIT_BLOCK" val="0"/>
  <p:tag name="KSO_WM_TEMPLATE_CATEGORY" val="custom"/>
  <p:tag name="KSO_WM_TEMPLATE_INDEX" val="20204371"/>
  <p:tag name="KSO_WM_UNIT_ID" val="custom20204371_9*a*1"/>
  <p:tag name="KSO_WM_UNIT_PRESET_TEXT" val="单击此处添加大标题"/>
</p:tagLst>
</file>

<file path=ppt/tags/tag204.xml><?xml version="1.0" encoding="utf-8"?>
<p:tagLst xmlns:p="http://schemas.openxmlformats.org/presentationml/2006/main">
  <p:tag name="KSO_WM_TEMPLATE_SUBCATEGORY" val="0"/>
  <p:tag name="KSO_WM_SLIDE_TYPE" val="text"/>
  <p:tag name="KSO_WM_SLIDE_SUBTYPE" val="picTxt"/>
  <p:tag name="KSO_WM_SLIDE_ITEM_CNT" val="0"/>
  <p:tag name="KSO_WM_SLIDE_INDEX" val="9"/>
  <p:tag name="KSO_WM_SLIDE_SIZE" val="864.102*311.936"/>
  <p:tag name="KSO_WM_SLIDE_POSITION" val="47.9491*125.305"/>
  <p:tag name="KSO_WM_TAG_VERSION" val="1.0"/>
  <p:tag name="KSO_WM_BEAUTIFY_FLAG" val="#wm#"/>
  <p:tag name="KSO_WM_SLIDE_LAYOUT" val="a_i_h"/>
  <p:tag name="KSO_WM_SLIDE_LAYOUT_CNT" val="1_1_2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5},&quot;minSize&quot;:{&quot;size1&quot;:13.5},&quot;maxSize&quot;:{&quot;size1&quot;:13.5},&quot;edge&quot;:{&quot;left&quot;:true,&quot;top&quot;:true,&quot;right&quot;:true,&quot;bottom&quot;:true},&quot;backgroundInfo&quot;:[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0,&quot;right&quot;:1.69,&quot;bottom&quot;:0.026},&quot;edge&quot;:{&quot;left&quot;:true,&quot;top&quot;:true,&quot;right&quot;:true,&quot;bottom&quot;:false}},{&quot;direction&quot;:1,&quot;horizontalAlign&quot;:-1,&quot;verticalAlign&quot;:-1,&quot;type&quot;:0,&quot;diagramDirection&quot;:0,&quot;canSetOverLayout&quot;:0,&quot;isOverLayout&quot;:0,&quot;normalSize&quot;:{&quot;size1&quot;:52.4},&quot;minSize&quot;:{&quot;size1&quot;:35.0},&quot;maxSize&quot;:{&quot;size1&quot;:70.0},&quot;edge&quot;:{&quot;left&quot;:true,&quot;top&quot;:false,&quot;right&quot;:true,&quot;bottom&quot;:true},&quot;subLayout&quot;:[{&quot;direction&quot;:0,&quot;horizontalAlign&quot;:-1,&quot;verticalAlign&quot;:-1,&quot;type&quot;:0,&quot;diagramDirection&quot;:0,&quot;canSetOverLayout&quot;:0,&quot;isOverLayout&quot;:0,&quot;margin&quot;:{&quot;left&quot;:2.11,&quot;top&quot;:2.3,&quot;right&quot;:2.1,&quot;bottom&quot;:4.04},&quot;edge&quot;:{&quot;left&quot;:true,&quot;top&quot;:false,&quot;right&quot;:false,&quot;bottom&quot;:true}},{&quot;direction&quot;:1,&quot;horizontalAlign&quot;:-1,&quot;verticalAlign&quot;:-1,&quot;type&quot;:0,&quot;diagramDirection&quot;:0,&quot;canSetOverLayout&quot;:0,&quot;isOverLayout&quot;:0,&quot;margin&quot;:{&quot;left&quot;:0.85,&quot;top&quot;:2.73,&quot;right&quot;:2.57,&quot;bottom&quot;:4.48},&quot;edge&quot;:{&quot;left&quot;:false,&quot;top&quot;:false,&quot;right&quot;:true,&quot;bottom&quot;:true}}]}]}"/>
  <p:tag name="KSO_WM_SLIDE_CAN_ADD_NAVIGATION" val="1"/>
  <p:tag name="KSO_WM_SLIDE_BACKGROUND" val="[&quot;navigation&quot;]"/>
  <p:tag name="KSO_WM_SLIDE_RATIO" val="1.777778"/>
  <p:tag name="KSO_WM_TEMPLATE_MASTER_TYPE" val="1"/>
  <p:tag name="KSO_WM_TEMPLATE_COLOR_TYPE" val="1"/>
  <p:tag name="KSO_WM_TEMPLATE_CATEGORY" val="custom"/>
  <p:tag name="KSO_WM_TEMPLATE_INDEX" val="20204371"/>
  <p:tag name="KSO_WM_SLIDE_ID" val="custom20204371_9"/>
  <p:tag name="KSO_WM_SPECIAL_SOURCE" val="bdnull"/>
</p:tagLst>
</file>

<file path=ppt/tags/tag205.xml><?xml version="1.0" encoding="utf-8"?>
<p:tagLst xmlns:p="http://schemas.openxmlformats.org/presentationml/2006/main">
  <p:tag name="KSO_WM_SLIDE_BACKGROUND_TYPE" val="navigation"/>
  <p:tag name="KSO_WM_UNIT_SUBTYPE" val="h"/>
  <p:tag name="KSO_WM_TEMPLATE_CATEGORY" val="custom"/>
  <p:tag name="KSO_WM_TEMPLATE_INDEX" val="20204371"/>
  <p:tag name="KSO_WM_UNIT_ID" val="custom20204371_9*i*1"/>
  <p:tag name="KSO_WM_UNIT_TYPE" val="i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UNIT_BK_DARK_LIGHT" val="2"/>
  <p:tag name="KSO_WM_UNIT_LAYERLEVEL" val="1"/>
  <p:tag name="KSO_WM_TAG_VERSION" val="1.0"/>
  <p:tag name="KSO_WM_BEAUTIFY_FLAG" val="#wm#"/>
</p:tagLst>
</file>

<file path=ppt/tags/tag206.xml><?xml version="1.0" encoding="utf-8"?>
<p:tagLst xmlns:p="http://schemas.openxmlformats.org/presentationml/2006/main">
  <p:tag name="KSO_WM_SLIDE_BACKGROUND_TYPE" val="navigation"/>
  <p:tag name="KSO_WM_TEMPLATE_CATEGORY" val="custom"/>
  <p:tag name="KSO_WM_TEMPLATE_INDEX" val="20204371"/>
  <p:tag name="KSO_WM_UNIT_TYPE" val="i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UNIT_ID" val="custom20204371_9*i*1"/>
  <p:tag name="KSO_WM_UNIT_LAYERLEVEL" val="1"/>
  <p:tag name="KSO_WM_TAG_VERSION" val="1.0"/>
  <p:tag name="KSO_WM_BEAUTIFY_FLAG" val="#wm#"/>
</p:tagLst>
</file>

<file path=ppt/tags/tag207.xml><?xml version="1.0" encoding="utf-8"?>
<p:tagLst xmlns:p="http://schemas.openxmlformats.org/presentationml/2006/main">
  <p:tag name="KSO_WM_SLIDE_BACKGROUND_TYPE" val="navigation"/>
  <p:tag name="KSO_WM_TEMPLATE_CATEGORY" val="custom"/>
  <p:tag name="KSO_WM_TEMPLATE_INDEX" val="20204371"/>
  <p:tag name="KSO_WM_UNIT_TYPE" val="i"/>
  <p:tag name="KSO_WM_UNIT_INDEX" val="2"/>
  <p:tag name="KSO_WM_UNIT_HIGHLIGHT" val="0"/>
  <p:tag name="KSO_WM_UNIT_COMPATIBLE" val="0"/>
  <p:tag name="KSO_WM_UNIT_DIAGRAM_ISNUMVISUAL" val="0"/>
  <p:tag name="KSO_WM_UNIT_DIAGRAM_ISREFERUNIT" val="0"/>
  <p:tag name="KSO_WM_UNIT_ID" val="custom20204371_9*i*2"/>
  <p:tag name="KSO_WM_UNIT_LAYERLEVEL" val="1"/>
  <p:tag name="KSO_WM_TAG_VERSION" val="1.0"/>
  <p:tag name="KSO_WM_BEAUTIFY_FLAG" val="#wm#"/>
</p:tagLst>
</file>

<file path=ppt/tags/tag2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h_i"/>
  <p:tag name="KSO_WM_UNIT_INDEX" val="1_1"/>
  <p:tag name="KSO_WM_UNIT_LAYERLEVEL" val="1_1"/>
  <p:tag name="KSO_WM_TAG_VERSION" val="1.0"/>
  <p:tag name="KSO_WM_BEAUTIFY_FLAG" val="#wm#"/>
  <p:tag name="KSO_WM_UNIT_BLOCK" val="0"/>
  <p:tag name="KSO_WM_UNIT_SM_LIMIT_TYPE" val="2"/>
  <p:tag name="KSO_WM_UNIT_DECORATE_INFO" val="{&quot;DecorateInfoX&quot;:{&quot;IsLeft&quot;:false,&quot;IsRight&quot;:true,&quot;IsAbs&quot;:true},&quot;DecorateInfoY&quot;:{&quot;IsTop&quot;:true,&quot;IsBottom&quot;:false,&quot;IsAbs&quot;:true}}"/>
  <p:tag name="KSO_WM_TEMPLATE_CATEGORY" val="custom"/>
  <p:tag name="KSO_WM_TEMPLATE_INDEX" val="20204371"/>
  <p:tag name="KSO_WM_UNIT_ID" val="custom20204371_9*h_i*1_1"/>
</p:tagLst>
</file>

<file path=ppt/tags/tag2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h_i"/>
  <p:tag name="KSO_WM_UNIT_INDEX" val="2_1"/>
  <p:tag name="KSO_WM_UNIT_LAYERLEVEL" val="1_1"/>
  <p:tag name="KSO_WM_TAG_VERSION" val="1.0"/>
  <p:tag name="KSO_WM_BEAUTIFY_FLAG" val="#wm#"/>
  <p:tag name="KSO_WM_UNIT_BLOCK" val="0"/>
  <p:tag name="KSO_WM_UNIT_SM_LIMIT_TYPE" val="2"/>
  <p:tag name="KSO_WM_UNIT_DECORATE_INFO" val="{&quot;DecorateInfoX&quot;:{&quot;IsLeft&quot;:true,&quot;IsRight&quot;:false,&quot;IsAbs&quot;:true},&quot;DecorateInfoY&quot;:{&quot;IsTop&quot;:true,&quot;IsBottom&quot;:false,&quot;IsAbs&quot;:true}}"/>
  <p:tag name="KSO_WM_TEMPLATE_CATEGORY" val="custom"/>
  <p:tag name="KSO_WM_TEMPLATE_INDEX" val="20204371"/>
  <p:tag name="KSO_WM_UNIT_ID" val="custom20204371_9*h_i*2_1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UNIT_NOCLEAR" val="0"/>
  <p:tag name="KSO_WM_UNIT_VALUE" val="171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2_1"/>
  <p:tag name="KSO_WM_UNIT_LAYERLEVEL" val="1_1"/>
  <p:tag name="KSO_WM_TAG_VERSION" val="1.0"/>
  <p:tag name="KSO_WM_BEAUTIFY_FLAG" val="#wm#"/>
  <p:tag name="KSO_WM_UNIT_DEFAULT_FONT" val="14;16;2"/>
  <p:tag name="KSO_WM_UNIT_BLOCK" val="0"/>
  <p:tag name="KSO_WM_UNIT_SM_LIMIT_TYPE" val="1"/>
  <p:tag name="KSO_WM_TEMPLATE_CATEGORY" val="custom"/>
  <p:tag name="KSO_WM_TEMPLATE_INDEX" val="20204371"/>
  <p:tag name="KSO_WM_UNIT_ID" val="custom20204371_9*h_f*2_1"/>
  <p:tag name="KSO_WM_UNIT_PRESET_TEXT" val="我们是致力于研究AI智能创作PPT的一个团队;我们潜心钻研幻灯片的演示规律与创作思路，希望通过人工智能解放用户双手，不仅高效，而且精准。&#13;我们拥有金山办公软件30年的技术积累，WPS的300,000,000个忠实用户；以及一支富有研究精神，匠心做事的团队。"/>
</p:tagLst>
</file>

<file path=ppt/tags/tag211.xml><?xml version="1.0" encoding="utf-8"?>
<p:tagLst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TYPE" val="a"/>
  <p:tag name="KSO_WM_UNIT_INDEX" val="1"/>
  <p:tag name="KSO_WM_UNIT_VALUE" val="30"/>
  <p:tag name="KSO_WM_UNIT_DEFAULT_FONT" val="28;32;4"/>
  <p:tag name="KSO_WM_UNIT_BLOCK" val="0"/>
  <p:tag name="KSO_WM_TEMPLATE_CATEGORY" val="custom"/>
  <p:tag name="KSO_WM_TEMPLATE_INDEX" val="20204371"/>
  <p:tag name="KSO_WM_UNIT_ID" val="custom20204371_9*a*1"/>
  <p:tag name="KSO_WM_UNIT_PRESET_TEXT" val="单击此处添加大标题"/>
</p:tagLst>
</file>

<file path=ppt/tags/tag212.xml><?xml version="1.0" encoding="utf-8"?>
<p:tagLst xmlns:p="http://schemas.openxmlformats.org/presentationml/2006/main">
  <p:tag name="KSO_WM_TEMPLATE_SUBCATEGORY" val="0"/>
  <p:tag name="KSO_WM_SLIDE_TYPE" val="text"/>
  <p:tag name="KSO_WM_SLIDE_SUBTYPE" val="picTxt"/>
  <p:tag name="KSO_WM_SLIDE_ITEM_CNT" val="0"/>
  <p:tag name="KSO_WM_SLIDE_INDEX" val="9"/>
  <p:tag name="KSO_WM_SLIDE_SIZE" val="864.102*311.936"/>
  <p:tag name="KSO_WM_SLIDE_POSITION" val="47.9491*125.305"/>
  <p:tag name="KSO_WM_TAG_VERSION" val="1.0"/>
  <p:tag name="KSO_WM_BEAUTIFY_FLAG" val="#wm#"/>
  <p:tag name="KSO_WM_SLIDE_LAYOUT" val="a_i_h"/>
  <p:tag name="KSO_WM_SLIDE_LAYOUT_CNT" val="1_1_2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5},&quot;minSize&quot;:{&quot;size1&quot;:13.5},&quot;maxSize&quot;:{&quot;size1&quot;:13.5},&quot;edge&quot;:{&quot;left&quot;:true,&quot;top&quot;:true,&quot;right&quot;:true,&quot;bottom&quot;:true},&quot;backgroundInfo&quot;:[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0,&quot;right&quot;:1.69,&quot;bottom&quot;:0.026},&quot;edge&quot;:{&quot;left&quot;:true,&quot;top&quot;:true,&quot;right&quot;:true,&quot;bottom&quot;:false}},{&quot;direction&quot;:1,&quot;horizontalAlign&quot;:-1,&quot;verticalAlign&quot;:-1,&quot;type&quot;:0,&quot;diagramDirection&quot;:0,&quot;canSetOverLayout&quot;:0,&quot;isOverLayout&quot;:0,&quot;normalSize&quot;:{&quot;size1&quot;:52.4},&quot;minSize&quot;:{&quot;size1&quot;:35.0},&quot;maxSize&quot;:{&quot;size1&quot;:70.0},&quot;edge&quot;:{&quot;left&quot;:true,&quot;top&quot;:false,&quot;right&quot;:true,&quot;bottom&quot;:true},&quot;subLayout&quot;:[{&quot;direction&quot;:0,&quot;horizontalAlign&quot;:-1,&quot;verticalAlign&quot;:-1,&quot;type&quot;:0,&quot;diagramDirection&quot;:0,&quot;canSetOverLayout&quot;:0,&quot;isOverLayout&quot;:0,&quot;margin&quot;:{&quot;left&quot;:2.11,&quot;top&quot;:2.3,&quot;right&quot;:2.1,&quot;bottom&quot;:4.04},&quot;edge&quot;:{&quot;left&quot;:true,&quot;top&quot;:false,&quot;right&quot;:false,&quot;bottom&quot;:true}},{&quot;direction&quot;:1,&quot;horizontalAlign&quot;:-1,&quot;verticalAlign&quot;:-1,&quot;type&quot;:0,&quot;diagramDirection&quot;:0,&quot;canSetOverLayout&quot;:0,&quot;isOverLayout&quot;:0,&quot;margin&quot;:{&quot;left&quot;:0.85,&quot;top&quot;:2.73,&quot;right&quot;:2.57,&quot;bottom&quot;:4.48},&quot;edge&quot;:{&quot;left&quot;:false,&quot;top&quot;:false,&quot;right&quot;:true,&quot;bottom&quot;:true}}]}]}"/>
  <p:tag name="KSO_WM_SLIDE_CAN_ADD_NAVIGATION" val="1"/>
  <p:tag name="KSO_WM_SLIDE_BACKGROUND" val="[&quot;navigation&quot;]"/>
  <p:tag name="KSO_WM_SLIDE_RATIO" val="1.777778"/>
  <p:tag name="KSO_WM_TEMPLATE_MASTER_TYPE" val="1"/>
  <p:tag name="KSO_WM_TEMPLATE_COLOR_TYPE" val="1"/>
  <p:tag name="KSO_WM_TEMPLATE_CATEGORY" val="custom"/>
  <p:tag name="KSO_WM_TEMPLATE_INDEX" val="20204371"/>
  <p:tag name="KSO_WM_SLIDE_ID" val="custom20204371_9"/>
  <p:tag name="KSO_WM_SPECIAL_SOURCE" val="bdnull"/>
</p:tagLst>
</file>

<file path=ppt/tags/tag213.xml><?xml version="1.0" encoding="utf-8"?>
<p:tagLst xmlns:p="http://schemas.openxmlformats.org/presentationml/2006/main">
  <p:tag name="KSO_WM_SLIDE_BACKGROUND_TYPE" val="navigation"/>
  <p:tag name="KSO_WM_UNIT_SUBTYPE" val="h"/>
  <p:tag name="KSO_WM_TEMPLATE_CATEGORY" val="custom"/>
  <p:tag name="KSO_WM_TEMPLATE_INDEX" val="20204371"/>
  <p:tag name="KSO_WM_UNIT_ID" val="custom20204371_11*i*1"/>
  <p:tag name="KSO_WM_UNIT_TYPE" val="i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UNIT_BK_DARK_LIGHT" val="2"/>
  <p:tag name="KSO_WM_UNIT_LAYERLEVEL" val="1"/>
  <p:tag name="KSO_WM_TAG_VERSION" val="1.0"/>
  <p:tag name="KSO_WM_BEAUTIFY_FLAG" val="#wm#"/>
</p:tagLst>
</file>

<file path=ppt/tags/tag214.xml><?xml version="1.0" encoding="utf-8"?>
<p:tagLst xmlns:p="http://schemas.openxmlformats.org/presentationml/2006/main">
  <p:tag name="KSO_WM_SLIDE_BACKGROUND_TYPE" val="navigation"/>
  <p:tag name="KSO_WM_TEMPLATE_CATEGORY" val="custom"/>
  <p:tag name="KSO_WM_TEMPLATE_INDEX" val="20204371"/>
  <p:tag name="KSO_WM_UNIT_TYPE" val="i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UNIT_ID" val="custom20204371_11*i*1"/>
  <p:tag name="KSO_WM_UNIT_LAYERLEVEL" val="1"/>
  <p:tag name="KSO_WM_TAG_VERSION" val="1.0"/>
  <p:tag name="KSO_WM_BEAUTIFY_FLAG" val="#wm#"/>
</p:tagLst>
</file>

<file path=ppt/tags/tag215.xml><?xml version="1.0" encoding="utf-8"?>
<p:tagLst xmlns:p="http://schemas.openxmlformats.org/presentationml/2006/main">
  <p:tag name="KSO_WM_SLIDE_BACKGROUND_TYPE" val="navigation"/>
  <p:tag name="KSO_WM_TEMPLATE_CATEGORY" val="custom"/>
  <p:tag name="KSO_WM_TEMPLATE_INDEX" val="20204371"/>
  <p:tag name="KSO_WM_UNIT_TYPE" val="i"/>
  <p:tag name="KSO_WM_UNIT_INDEX" val="2"/>
  <p:tag name="KSO_WM_UNIT_HIGHLIGHT" val="0"/>
  <p:tag name="KSO_WM_UNIT_COMPATIBLE" val="0"/>
  <p:tag name="KSO_WM_UNIT_DIAGRAM_ISNUMVISUAL" val="0"/>
  <p:tag name="KSO_WM_UNIT_DIAGRAM_ISREFERUNIT" val="0"/>
  <p:tag name="KSO_WM_UNIT_ID" val="custom20204371_11*i*2"/>
  <p:tag name="KSO_WM_UNIT_LAYERLEVEL" val="1"/>
  <p:tag name="KSO_WM_TAG_VERSION" val="1.0"/>
  <p:tag name="KSO_WM_BEAUTIFY_FLAG" val="#wm#"/>
</p:tagLst>
</file>

<file path=ppt/tags/tag216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LAYERLEVEL" val="1_1"/>
  <p:tag name="KSO_WM_TAG_VERSION" val="1.0"/>
  <p:tag name="KSO_WM_BEAUTIFY_FLAG" val="#wm#"/>
  <p:tag name="KSO_WM_UNIT_DEFAULT_FONT" val="14;16;2"/>
  <p:tag name="KSO_WM_UNIT_BLOCK" val="0"/>
  <p:tag name="KSO_WM_UNIT_SM_LIMIT_TYPE" val="1"/>
  <p:tag name="KSO_WM_UNIT_VALUE" val="252"/>
  <p:tag name="KSO_WM_TEMPLATE_CATEGORY" val="custom"/>
  <p:tag name="KSO_WM_TEMPLATE_INDEX" val="20204371"/>
  <p:tag name="KSO_WM_UNIT_ID" val="custom20204371_11*h_f*1_1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;&#13;正如我们都希望改变世界，希望给人带去光明，但更多时候只需播下一颗种子。"/>
</p:tagLst>
</file>

<file path=ppt/tags/tag2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z"/>
  <p:tag name="KSO_WM_UNIT_INDEX" val="1"/>
  <p:tag name="KSO_WM_UNIT_LAYERLEVEL" val="1"/>
  <p:tag name="KSO_WM_TAG_VERSION" val="1.0"/>
  <p:tag name="KSO_WM_BEAUTIFY_FLAG" val="#wm#"/>
  <p:tag name="KSO_WM_UNIT_BLOCK" val="0"/>
  <p:tag name="KSO_WM_UNIT_SM_LIMIT_TYPE" val="0"/>
  <p:tag name="KSO_WM_UNIT_DECORATE_INFO" val="{&quot;DecorateInfoX&quot;:{&quot;IsLeft&quot;:true,&quot;IsRight&quot;:false,&quot;IsAbs&quot;:true},&quot;DecorateInfoY&quot;:{&quot;IsTop&quot;:true,&quot;IsBottom&quot;:false,&quot;IsAbs&quot;:true}}"/>
  <p:tag name="KSO_WM_TEMPLATE_CATEGORY" val="custom"/>
  <p:tag name="KSO_WM_TEMPLATE_INDEX" val="20204371"/>
  <p:tag name="KSO_WM_UNIT_ID" val="custom20204371_11*z*1"/>
</p:tagLst>
</file>

<file path=ppt/tags/tag218.xml><?xml version="1.0" encoding="utf-8"?>
<p:tagLst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TYPE" val="a"/>
  <p:tag name="KSO_WM_UNIT_INDEX" val="1"/>
  <p:tag name="KSO_WM_UNIT_VALUE" val="30"/>
  <p:tag name="KSO_WM_UNIT_DEFAULT_FONT" val="28;32;4"/>
  <p:tag name="KSO_WM_UNIT_BLOCK" val="0"/>
  <p:tag name="KSO_WM_TEMPLATE_CATEGORY" val="custom"/>
  <p:tag name="KSO_WM_TEMPLATE_INDEX" val="20204371"/>
  <p:tag name="KSO_WM_UNIT_ID" val="custom20204371_11*a*1"/>
  <p:tag name="KSO_WM_UNIT_PRESET_TEXT" val="单击此处添加大标题"/>
</p:tagLst>
</file>

<file path=ppt/tags/tag219.xml><?xml version="1.0" encoding="utf-8"?>
<p:tagLst xmlns:p="http://schemas.openxmlformats.org/presentationml/2006/main">
  <p:tag name="KSO_WM_TEMPLATE_SUBCATEGORY" val="0"/>
  <p:tag name="KSO_WM_SLIDE_TYPE" val="text"/>
  <p:tag name="KSO_WM_SLIDE_SUBTYPE" val="pureTxt"/>
  <p:tag name="KSO_WM_SLIDE_ITEM_CNT" val="0"/>
  <p:tag name="KSO_WM_SLIDE_INDEX" val="11"/>
  <p:tag name="KSO_WM_SLIDE_SIZE" val="864.189*348.094"/>
  <p:tag name="KSO_WM_SLIDE_POSITION" val="47.9054*119.906"/>
  <p:tag name="KSO_WM_TAG_VERSION" val="1.0"/>
  <p:tag name="KSO_WM_BEAUTIFY_FLAG" val="#wm#"/>
  <p:tag name="KSO_WM_SLIDE_LAYOUT" val="a_i_z_h"/>
  <p:tag name="KSO_WM_SLIDE_LAYOUT_CNT" val="1_1_1_2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5},&quot;minSize&quot;:{&quot;size1&quot;:13.5},&quot;maxSize&quot;:{&quot;size1&quot;:13.5}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,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0,&quot;right&quot;:1.69,&quot;bottom&quot;:0.026},&quot;edge&quot;:{&quot;left&quot;:true,&quot;top&quot;:true,&quot;right&quot;:true,&quot;bottom&quot;:false}},{&quot;direction&quot;:1,&quot;horizontalAlign&quot;:-1,&quot;verticalAlign&quot;:-1,&quot;type&quot;:0,&quot;diagramDirection&quot;:0,&quot;canSetOverLayout&quot;:0,&quot;isOverLayout&quot;:0,&quot;normalSize&quot;:{&quot;size1&quot;:52.4},&quot;minSize&quot;:{&quot;size1&quot;:35.0},&quot;maxSize&quot;:{&quot;size1&quot;:70.0},&quot;edge&quot;:{&quot;left&quot;:true,&quot;top&quot;:false,&quot;right&quot;:true,&quot;bottom&quot;:true},&quot;subLayout&quot;:[{&quot;direction&quot;:0,&quot;horizontalAlign&quot;:-1,&quot;verticalAlign&quot;:-1,&quot;type&quot;:0,&quot;diagramDirection&quot;:0,&quot;canSetOverLayout&quot;:0,&quot;isOverLayout&quot;:0,&quot;margin&quot;:{&quot;left&quot;:1.69,&quot;top&quot;:1.69,&quot;right&quot;:1.8,&quot;bottom&quot;:2.54},&quot;edge&quot;:{&quot;left&quot;:true,&quot;top&quot;:false,&quot;right&quot;:false,&quot;bottom&quot;:true}},{&quot;direction&quot;:1,&quot;horizontalAlign&quot;:-1,&quot;verticalAlign&quot;:-1,&quot;type&quot;:0,&quot;diagramDirection&quot;:0,&quot;canSetOverLayout&quot;:0,&quot;isOverLayout&quot;:0,&quot;margin&quot;:{&quot;left&quot;:0.2,&quot;top&quot;:1.69,&quot;right&quot;:1.69,&quot;bottom&quot;:2.54},&quot;edge&quot;:{&quot;left&quot;:false,&quot;top&quot;:false,&quot;right&quot;:true,&quot;bottom&quot;:true}}]}]}"/>
  <p:tag name="KSO_WM_SLIDE_BACKGROUND" val="[&quot;general&quot;,&quot;navigation&quot;]"/>
  <p:tag name="KSO_WM_SLIDE_RATIO" val="1.777778"/>
  <p:tag name="KSO_WM_TEMPLATE_MASTER_TYPE" val="1"/>
  <p:tag name="KSO_WM_TEMPLATE_COLOR_TYPE" val="1"/>
  <p:tag name="KSO_WM_TEMPLATE_CATEGORY" val="custom"/>
  <p:tag name="KSO_WM_TEMPLATE_INDEX" val="20204371"/>
  <p:tag name="KSO_WM_SLIDE_ID" val="custom20204371_11"/>
  <p:tag name="KSO_WM_SPECIAL_SOURCE" val="bdnull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TEMPLATE_SUBCATEGORY" val="0"/>
  <p:tag name="KSO_WM_SLIDE_ITEM_CNT" val="0"/>
  <p:tag name="KSO_WM_SLIDE_INDEX" val="7"/>
  <p:tag name="KSO_WM_TAG_VERSION" val="1.0"/>
  <p:tag name="KSO_WM_BEAUTIFY_FLAG" val="#wm#"/>
  <p:tag name="KSO_WM_SLIDE_TYPE" val="sectionTitle"/>
  <p:tag name="KSO_WM_SLIDE_SUBTYPE" val="pureTxt"/>
  <p:tag name="KSO_WM_SLIDE_LAYOUT" val="a_b"/>
  <p:tag name="KSO_WM_SLIDE_LAYOUT_CNT" val="1_1"/>
  <p:tag name="KSO_WM_TEMPLATE_MASTER_TYPE" val="1"/>
  <p:tag name="KSO_WM_TEMPLATE_COLOR_TYPE" val="1"/>
  <p:tag name="KSO_WM_TEMPLATE_CATEGORY" val="custom"/>
  <p:tag name="KSO_WM_TEMPLATE_INDEX" val="20204371"/>
  <p:tag name="KSO_WM_SLIDE_ID" val="custom20204371_7"/>
  <p:tag name="KSO_WM_SPECIAL_SOURCE" val="bdnull"/>
</p:tagLst>
</file>

<file path=ppt/tags/tag221.xml><?xml version="1.0" encoding="utf-8"?>
<p:tagLst xmlns:p="http://schemas.openxmlformats.org/presentationml/2006/main">
  <p:tag name="KSO_WM_TEMPLATE_SUBCATEGORY" val="0"/>
  <p:tag name="KSO_WM_SLIDE_ITEM_CNT" val="0"/>
  <p:tag name="KSO_WM_SLIDE_INDEX" val="7"/>
  <p:tag name="KSO_WM_TAG_VERSION" val="1.0"/>
  <p:tag name="KSO_WM_BEAUTIFY_FLAG" val="#wm#"/>
  <p:tag name="KSO_WM_SLIDE_TYPE" val="sectionTitle"/>
  <p:tag name="KSO_WM_SLIDE_SUBTYPE" val="pureTxt"/>
  <p:tag name="KSO_WM_SLIDE_LAYOUT" val="a_b"/>
  <p:tag name="KSO_WM_SLIDE_LAYOUT_CNT" val="1_1"/>
  <p:tag name="KSO_WM_TEMPLATE_MASTER_TYPE" val="1"/>
  <p:tag name="KSO_WM_TEMPLATE_COLOR_TYPE" val="1"/>
  <p:tag name="KSO_WM_TEMPLATE_CATEGORY" val="custom"/>
  <p:tag name="KSO_WM_TEMPLATE_INDEX" val="20204371"/>
  <p:tag name="KSO_WM_SLIDE_ID" val="custom20204371_7"/>
  <p:tag name="KSO_WM_SPECIAL_SOURCE" val="bdnull"/>
</p:tagLst>
</file>

<file path=ppt/tags/tag222.xml><?xml version="1.0" encoding="utf-8"?>
<p:tagLst xmlns:p="http://schemas.openxmlformats.org/presentationml/2006/main">
  <p:tag name="KSO_WM_SPECIAL_SOURCE" val="bdnull"/>
</p:tagLst>
</file>

<file path=ppt/tags/tag223.xml><?xml version="1.0" encoding="utf-8"?>
<p:tagLst xmlns:p="http://schemas.openxmlformats.org/presentationml/2006/main">
  <p:tag name="KSO_WM_SPECIAL_SOURCE" val="bdnull"/>
</p:tagLst>
</file>

<file path=ppt/tags/tag224.xml><?xml version="1.0" encoding="utf-8"?>
<p:tagLst xmlns:p="http://schemas.openxmlformats.org/presentationml/2006/main">
  <p:tag name="KSO_WM_SPECIAL_SOURCE" val="bdnull"/>
</p:tagLst>
</file>

<file path=ppt/tags/tag225.xml><?xml version="1.0" encoding="utf-8"?>
<p:tagLst xmlns:p="http://schemas.openxmlformats.org/presentationml/2006/main">
  <p:tag name="KSO_WM_SPECIAL_SOURCE" val="bdnull"/>
</p:tagLst>
</file>

<file path=ppt/tags/tag226.xml><?xml version="1.0" encoding="utf-8"?>
<p:tagLst xmlns:p="http://schemas.openxmlformats.org/presentationml/2006/main">
  <p:tag name="KSO_WM_SPECIAL_SOURCE" val="bdnull"/>
</p:tagLst>
</file>

<file path=ppt/tags/tag227.xml><?xml version="1.0" encoding="utf-8"?>
<p:tagLst xmlns:p="http://schemas.openxmlformats.org/presentationml/2006/main">
  <p:tag name="KSO_WM_SPECIAL_SOURCE" val="bdnull"/>
</p:tagLst>
</file>

<file path=ppt/tags/tag228.xml><?xml version="1.0" encoding="utf-8"?>
<p:tagLst xmlns:p="http://schemas.openxmlformats.org/presentationml/2006/main">
  <p:tag name="KSO_WM_SPECIAL_SOURCE" val="bdnull"/>
</p:tagLst>
</file>

<file path=ppt/tags/tag229.xml><?xml version="1.0" encoding="utf-8"?>
<p:tagLst xmlns:p="http://schemas.openxmlformats.org/presentationml/2006/main">
  <p:tag name="KSO_WM_TEMPLATE_SUBCATEGORY" val="0"/>
  <p:tag name="KSO_WM_SLIDE_ITEM_CNT" val="0"/>
  <p:tag name="KSO_WM_SLIDE_INDEX" val="7"/>
  <p:tag name="KSO_WM_TAG_VERSION" val="1.0"/>
  <p:tag name="KSO_WM_BEAUTIFY_FLAG" val="#wm#"/>
  <p:tag name="KSO_WM_SLIDE_TYPE" val="sectionTitle"/>
  <p:tag name="KSO_WM_SLIDE_SUBTYPE" val="pureTxt"/>
  <p:tag name="KSO_WM_SLIDE_LAYOUT" val="a_b"/>
  <p:tag name="KSO_WM_SLIDE_LAYOUT_CNT" val="1_1"/>
  <p:tag name="KSO_WM_TEMPLATE_MASTER_TYPE" val="1"/>
  <p:tag name="KSO_WM_TEMPLATE_COLOR_TYPE" val="1"/>
  <p:tag name="KSO_WM_TEMPLATE_CATEGORY" val="custom"/>
  <p:tag name="KSO_WM_TEMPLATE_INDEX" val="20204371"/>
  <p:tag name="KSO_WM_SLIDE_ID" val="custom20204371_7"/>
  <p:tag name="KSO_WM_SPECIAL_SOURCE" val="bdnull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SLIDE_BACKGROUND_TYPE" val="belt"/>
  <p:tag name="KSO_WM_UNIT_SUBTYPE" val="h"/>
  <p:tag name="KSO_WM_TEMPLATE_CATEGORY" val="custom"/>
  <p:tag name="KSO_WM_TEMPLATE_INDEX" val="20204371"/>
  <p:tag name="KSO_WM_UNIT_ID" val="custom20204371_18*i*1"/>
  <p:tag name="KSO_WM_UNIT_TYPE" val="i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UNIT_BK_DARK_LIGHT" val="2"/>
  <p:tag name="KSO_WM_UNIT_LAYERLEVEL" val="1"/>
  <p:tag name="KSO_WM_TAG_VERSION" val="1.0"/>
  <p:tag name="KSO_WM_BEAUTIFY_FLAG" val="#wm#"/>
</p:tagLst>
</file>

<file path=ppt/tags/tag231.xml><?xml version="1.0" encoding="utf-8"?>
<p:tagLst xmlns:p="http://schemas.openxmlformats.org/presentationml/2006/main">
  <p:tag name="KSO_WM_SLIDE_BACKGROUND_TYPE" val="belt"/>
  <p:tag name="KSO_WM_TEMPLATE_CATEGORY" val="custom"/>
  <p:tag name="KSO_WM_TEMPLATE_INDEX" val="20204371"/>
  <p:tag name="KSO_WM_UNIT_TYPE" val="i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UNIT_ID" val="custom20204371_18*i*1"/>
  <p:tag name="KSO_WM_UNIT_LAYERLEVEL" val="1"/>
  <p:tag name="KSO_WM_TAG_VERSION" val="1.0"/>
  <p:tag name="KSO_WM_BEAUTIFY_FLAG" val="#wm#"/>
</p:tagLst>
</file>

<file path=ppt/tags/tag232.xml><?xml version="1.0" encoding="utf-8"?>
<p:tagLst xmlns:p="http://schemas.openxmlformats.org/presentationml/2006/main">
  <p:tag name="KSO_WM_SLIDE_BACKGROUND_TYPE" val="belt"/>
  <p:tag name="KSO_WM_TEMPLATE_CATEGORY" val="custom"/>
  <p:tag name="KSO_WM_TEMPLATE_INDEX" val="20204371"/>
  <p:tag name="KSO_WM_UNIT_TYPE" val="i"/>
  <p:tag name="KSO_WM_UNIT_INDEX" val="2"/>
  <p:tag name="KSO_WM_UNIT_HIGHLIGHT" val="0"/>
  <p:tag name="KSO_WM_UNIT_COMPATIBLE" val="0"/>
  <p:tag name="KSO_WM_UNIT_DIAGRAM_ISNUMVISUAL" val="0"/>
  <p:tag name="KSO_WM_UNIT_DIAGRAM_ISREFERUNIT" val="0"/>
  <p:tag name="KSO_WM_UNIT_ID" val="custom20204371_18*i*2"/>
  <p:tag name="KSO_WM_UNIT_LAYERLEVEL" val="1"/>
  <p:tag name="KSO_WM_TAG_VERSION" val="1.0"/>
  <p:tag name="KSO_WM_BEAUTIFY_FLAG" val="#wm#"/>
</p:tagLst>
</file>

<file path=ppt/tags/tag233.xml><?xml version="1.0" encoding="utf-8"?>
<p:tagLst xmlns:p="http://schemas.openxmlformats.org/presentationml/2006/main">
  <p:tag name="KSO_WM_UNIT_BLOCK" val="0"/>
  <p:tag name="KSO_WM_UNIT_ISCONTENTSTITLE" val="0"/>
  <p:tag name="KSO_WM_UNIT_NOCLEAR" val="0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LAYERLEVEL" val="1"/>
  <p:tag name="KSO_WM_TAG_VERSION" val="1.0"/>
  <p:tag name="KSO_WM_BEAUTIFY_FLAG" val="#wm#"/>
  <p:tag name="KSO_WM_TEMPLATE_CATEGORY" val="custom"/>
  <p:tag name="KSO_WM_TEMPLATE_INDEX" val="20204371"/>
  <p:tag name="KSO_WM_UNIT_ID" val="custom20204371_18*f*1"/>
  <p:tag name="KSO_WM_UNIT_PRESET_TEXT" val="单击此处输入你的正文，文字是您思想的提炼，为了最终演示发布的良好效果，请尽量言简意赅的阐述观点；根据需要可酌情增减文字。"/>
</p:tagLst>
</file>

<file path=ppt/tags/tag234.xml><?xml version="1.0" encoding="utf-8"?>
<p:tagLst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,{&quot;type&quot;:&quot;belt&quot;,&quot;left&quot;:0.0,&quot;top&quot;:0.0,&quot;right&quot;:0.0,&quot;bottom&quot;:0.0,&quot;leftAbs&quot;:false,&quot;topAbs&quot;:false,&quot;rightAbs&quot;:false,&quot;bottomAbs&quot;:false}]}"/>
  <p:tag name="KSO_WM_SLIDE_CAN_ADD_NAVIGATION" val="1"/>
  <p:tag name="KSO_WM_SLIDE_BACKGROUND" val="[&quot;general&quot;,&quot;belt&quot;]"/>
  <p:tag name="KSO_WM_SLIDE_RATIO" val="1.777778"/>
  <p:tag name="KSO_WM_TEMPLATE_SUBCATEGORY" val="0"/>
  <p:tag name="KSO_WM_SLIDE_ITEM_CNT" val="0"/>
  <p:tag name="KSO_WM_SLIDE_INDEX" val="18"/>
  <p:tag name="KSO_WM_TAG_VERSION" val="1.0"/>
  <p:tag name="KSO_WM_BEAUTIFY_FLAG" val="#wm#"/>
  <p:tag name="KSO_WM_SLIDE_LAYOUT" val="d_f_i"/>
  <p:tag name="KSO_WM_SLIDE_LAYOUT_CNT" val="1_1_1"/>
  <p:tag name="KSO_WM_SLIDE_TYPE" val="text"/>
  <p:tag name="KSO_WM_SLIDE_SUBTYPE" val="picTxt"/>
  <p:tag name="KSO_WM_SLIDE_SIZE" val="960*464"/>
  <p:tag name="KSO_WM_SLIDE_POSITION" val="0*75"/>
  <p:tag name="KSO_WM_TEMPLATE_MASTER_TYPE" val="1"/>
  <p:tag name="KSO_WM_TEMPLATE_COLOR_TYPE" val="1"/>
  <p:tag name="KSO_WM_TEMPLATE_CATEGORY" val="custom"/>
  <p:tag name="KSO_WM_TEMPLATE_INDEX" val="20204371"/>
  <p:tag name="KSO_WM_SLIDE_ID" val="custom20204371_18"/>
  <p:tag name="KSO_WM_SPECIAL_SOURCE" val="bdnull"/>
</p:tagLst>
</file>

<file path=ppt/tags/tag235.xml><?xml version="1.0" encoding="utf-8"?>
<p:tagLst xmlns:p="http://schemas.openxmlformats.org/presentationml/2006/main">
  <p:tag name="KSO_WM_SLIDE_BACKGROUND_TYPE" val="navigation"/>
  <p:tag name="KSO_WM_UNIT_SUBTYPE" val="h"/>
  <p:tag name="KSO_WM_TEMPLATE_CATEGORY" val="custom"/>
  <p:tag name="KSO_WM_TEMPLATE_INDEX" val="20204371"/>
  <p:tag name="KSO_WM_UNIT_ID" val="custom20204371_10*i*1"/>
  <p:tag name="KSO_WM_UNIT_TYPE" val="i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UNIT_BK_DARK_LIGHT" val="2"/>
  <p:tag name="KSO_WM_UNIT_LAYERLEVEL" val="1"/>
  <p:tag name="KSO_WM_TAG_VERSION" val="1.0"/>
  <p:tag name="KSO_WM_BEAUTIFY_FLAG" val="#wm#"/>
</p:tagLst>
</file>

<file path=ppt/tags/tag236.xml><?xml version="1.0" encoding="utf-8"?>
<p:tagLst xmlns:p="http://schemas.openxmlformats.org/presentationml/2006/main">
  <p:tag name="KSO_WM_SLIDE_BACKGROUND_TYPE" val="navigation"/>
  <p:tag name="KSO_WM_TEMPLATE_CATEGORY" val="custom"/>
  <p:tag name="KSO_WM_TEMPLATE_INDEX" val="20204371"/>
  <p:tag name="KSO_WM_UNIT_TYPE" val="i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UNIT_ID" val="custom20204371_10*i*1"/>
  <p:tag name="KSO_WM_UNIT_LAYERLEVEL" val="1"/>
  <p:tag name="KSO_WM_TAG_VERSION" val="1.0"/>
  <p:tag name="KSO_WM_BEAUTIFY_FLAG" val="#wm#"/>
</p:tagLst>
</file>

<file path=ppt/tags/tag237.xml><?xml version="1.0" encoding="utf-8"?>
<p:tagLst xmlns:p="http://schemas.openxmlformats.org/presentationml/2006/main">
  <p:tag name="KSO_WM_SLIDE_BACKGROUND_TYPE" val="navigation"/>
  <p:tag name="KSO_WM_TEMPLATE_CATEGORY" val="custom"/>
  <p:tag name="KSO_WM_TEMPLATE_INDEX" val="20204371"/>
  <p:tag name="KSO_WM_UNIT_TYPE" val="i"/>
  <p:tag name="KSO_WM_UNIT_INDEX" val="2"/>
  <p:tag name="KSO_WM_UNIT_HIGHLIGHT" val="0"/>
  <p:tag name="KSO_WM_UNIT_COMPATIBLE" val="0"/>
  <p:tag name="KSO_WM_UNIT_DIAGRAM_ISNUMVISUAL" val="0"/>
  <p:tag name="KSO_WM_UNIT_DIAGRAM_ISREFERUNIT" val="0"/>
  <p:tag name="KSO_WM_UNIT_ID" val="custom20204371_10*i*2"/>
  <p:tag name="KSO_WM_UNIT_LAYERLEVEL" val="1"/>
  <p:tag name="KSO_WM_TAG_VERSION" val="1.0"/>
  <p:tag name="KSO_WM_BEAUTIFY_FLAG" val="#wm#"/>
</p:tagLst>
</file>

<file path=ppt/tags/tag2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_1"/>
  <p:tag name="KSO_WM_TAG_VERSION" val="1.0"/>
  <p:tag name="KSO_WM_BEAUTIFY_FLAG" val="#wm#"/>
  <p:tag name="KSO_WM_UNIT_NOCLEAR" val="0"/>
  <p:tag name="KSO_WM_UNIT_VALUE" val="276"/>
  <p:tag name="KSO_WM_UNIT_TYPE" val="h_f"/>
  <p:tag name="KSO_WM_UNIT_INDEX" val="1_1"/>
  <p:tag name="KSO_WM_UNIT_BLOCK" val="0"/>
  <p:tag name="KSO_WM_UNIT_IS_LAYOUT_DIAGRAM" val="1"/>
  <p:tag name="KSO_WM_TEMPLATE_CATEGORY" val="custom"/>
  <p:tag name="KSO_WM_TEMPLATE_INDEX" val="20204371"/>
  <p:tag name="KSO_WM_UNIT_ID" val="custom20204371_10*h_f*1_1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。"/>
</p:tagLst>
</file>

<file path=ppt/tags/tag2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_1"/>
  <p:tag name="KSO_WM_TAG_VERSION" val="1.0"/>
  <p:tag name="KSO_WM_BEAUTIFY_FLAG" val="#wm#"/>
  <p:tag name="KSO_WM_UNIT_ISCONTENTSTITLE" val="0"/>
  <p:tag name="KSO_WM_UNIT_NOCLEAR" val="0"/>
  <p:tag name="KSO_WM_UNIT_VALUE" val="18"/>
  <p:tag name="KSO_WM_UNIT_TYPE" val="h_a"/>
  <p:tag name="KSO_WM_UNIT_INDEX" val="1_1"/>
  <p:tag name="KSO_WM_UNIT_BLOCK" val="0"/>
  <p:tag name="KSO_WM_UNIT_IS_LAYOUT_DIAGRAM" val="1"/>
  <p:tag name="KSO_WM_TEMPLATE_CATEGORY" val="custom"/>
  <p:tag name="KSO_WM_TEMPLATE_INDEX" val="20204371"/>
  <p:tag name="KSO_WM_UNIT_ID" val="custom20204371_10*h_a*1_1"/>
  <p:tag name="KSO_WM_UNIT_PRESET_TEXT" val="单击此处添加小标题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TYPE" val="z"/>
  <p:tag name="KSO_WM_UNIT_INDEX" val="1"/>
  <p:tag name="KSO_WM_UNIT_BLOCK" val="0"/>
  <p:tag name="KSO_WM_UNIT_IS_LAYOUT_DIAGRAM" val="1"/>
  <p:tag name="KSO_WM_UNIT_BK_DARK_LIGHT" val="1"/>
  <p:tag name="KSO_WM_TEMPLATE_CATEGORY" val="custom"/>
  <p:tag name="KSO_WM_TEMPLATE_INDEX" val="20204371"/>
  <p:tag name="KSO_WM_UNIT_ID" val="custom20204371_10*z*1"/>
</p:tagLst>
</file>

<file path=ppt/tags/tag2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_1"/>
  <p:tag name="KSO_WM_TAG_VERSION" val="1.0"/>
  <p:tag name="KSO_WM_BEAUTIFY_FLAG" val="#wm#"/>
  <p:tag name="KSO_WM_UNIT_NOCLEAR" val="0"/>
  <p:tag name="KSO_WM_UNIT_TYPE" val="h_f"/>
  <p:tag name="KSO_WM_UNIT_INDEX" val="2_1"/>
  <p:tag name="KSO_WM_UNIT_BLOCK" val="0"/>
  <p:tag name="KSO_WM_UNIT_IS_LAYOUT_DIAGRAM" val="1"/>
  <p:tag name="KSO_WM_UNIT_VALUE" val="276"/>
  <p:tag name="KSO_WM_TEMPLATE_CATEGORY" val="custom"/>
  <p:tag name="KSO_WM_TEMPLATE_INDEX" val="20204371"/>
  <p:tag name="KSO_WM_UNIT_ID" val="custom20204371_10*h_f*2_1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。"/>
</p:tagLst>
</file>

<file path=ppt/tags/tag2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_1"/>
  <p:tag name="KSO_WM_TAG_VERSION" val="1.0"/>
  <p:tag name="KSO_WM_BEAUTIFY_FLAG" val="#wm#"/>
  <p:tag name="KSO_WM_UNIT_ISCONTENTSTITLE" val="0"/>
  <p:tag name="KSO_WM_UNIT_NOCLEAR" val="0"/>
  <p:tag name="KSO_WM_UNIT_TYPE" val="h_a"/>
  <p:tag name="KSO_WM_UNIT_INDEX" val="2_1"/>
  <p:tag name="KSO_WM_UNIT_BLOCK" val="0"/>
  <p:tag name="KSO_WM_UNIT_IS_LAYOUT_DIAGRAM" val="1"/>
  <p:tag name="KSO_WM_UNIT_VALUE" val="18"/>
  <p:tag name="KSO_WM_TEMPLATE_CATEGORY" val="custom"/>
  <p:tag name="KSO_WM_TEMPLATE_INDEX" val="20204371"/>
  <p:tag name="KSO_WM_UNIT_ID" val="custom20204371_10*h_a*2_1"/>
  <p:tag name="KSO_WM_UNIT_PRESET_TEXT" val="单击此处添加小标题"/>
</p:tagLst>
</file>

<file path=ppt/tags/tag243.xml><?xml version="1.0" encoding="utf-8"?>
<p:tagLst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TYPE" val="a"/>
  <p:tag name="KSO_WM_UNIT_INDEX" val="1"/>
  <p:tag name="KSO_WM_UNIT_VALUE" val="30"/>
  <p:tag name="KSO_WM_UNIT_DEFAULT_FONT" val="28;32;4"/>
  <p:tag name="KSO_WM_UNIT_BLOCK" val="0"/>
  <p:tag name="KSO_WM_TEMPLATE_CATEGORY" val="custom"/>
  <p:tag name="KSO_WM_TEMPLATE_INDEX" val="20204371"/>
  <p:tag name="KSO_WM_UNIT_ID" val="custom20204371_10*a*1"/>
  <p:tag name="KSO_WM_UNIT_PRESET_TEXT" val="单击此处添加大标题"/>
</p:tagLst>
</file>

<file path=ppt/tags/tag2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_1"/>
  <p:tag name="KSO_WM_TAG_VERSION" val="1.0"/>
  <p:tag name="KSO_WM_BEAUTIFY_FLAG" val="#wm#"/>
  <p:tag name="KSO_WM_UNIT_ISCONTENTSTITLE" val="0"/>
  <p:tag name="KSO_WM_UNIT_NOCLEAR" val="0"/>
  <p:tag name="KSO_WM_UNIT_VALUE" val="18"/>
  <p:tag name="KSO_WM_UNIT_TYPE" val="h_a"/>
  <p:tag name="KSO_WM_UNIT_INDEX" val="1_1"/>
  <p:tag name="KSO_WM_UNIT_BLOCK" val="0"/>
  <p:tag name="KSO_WM_UNIT_IS_LAYOUT_DIAGRAM" val="1"/>
  <p:tag name="KSO_WM_TEMPLATE_CATEGORY" val="custom"/>
  <p:tag name="KSO_WM_TEMPLATE_INDEX" val="20204371"/>
  <p:tag name="KSO_WM_UNIT_ID" val="custom20204371_10*h_a*1_1"/>
  <p:tag name="KSO_WM_UNIT_PRESET_TEXT" val="单击此处添加小标题"/>
</p:tagLst>
</file>

<file path=ppt/tags/tag2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_1"/>
  <p:tag name="KSO_WM_TAG_VERSION" val="1.0"/>
  <p:tag name="KSO_WM_BEAUTIFY_FLAG" val="#wm#"/>
  <p:tag name="KSO_WM_UNIT_NOCLEAR" val="0"/>
  <p:tag name="KSO_WM_UNIT_VALUE" val="276"/>
  <p:tag name="KSO_WM_UNIT_TYPE" val="h_f"/>
  <p:tag name="KSO_WM_UNIT_INDEX" val="1_1"/>
  <p:tag name="KSO_WM_UNIT_BLOCK" val="0"/>
  <p:tag name="KSO_WM_UNIT_IS_LAYOUT_DIAGRAM" val="1"/>
  <p:tag name="KSO_WM_TEMPLATE_CATEGORY" val="custom"/>
  <p:tag name="KSO_WM_TEMPLATE_INDEX" val="20204371"/>
  <p:tag name="KSO_WM_UNIT_ID" val="custom20204371_10*h_f*1_1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。"/>
</p:tagLst>
</file>

<file path=ppt/tags/tag246.xml><?xml version="1.0" encoding="utf-8"?>
<p:tagLst xmlns:p="http://schemas.openxmlformats.org/presentationml/2006/main">
  <p:tag name="KSO_WM_TEMPLATE_SUBCATEGORY" val="0"/>
  <p:tag name="KSO_WM_SLIDE_TYPE" val="text"/>
  <p:tag name="KSO_WM_SLIDE_SUBTYPE" val="pureTxt"/>
  <p:tag name="KSO_WM_SLIDE_ITEM_CNT" val="0"/>
  <p:tag name="KSO_WM_SLIDE_INDEX" val="10"/>
  <p:tag name="KSO_WM_SLIDE_SIZE" val="864.102*298.548"/>
  <p:tag name="KSO_WM_SLIDE_POSITION" val="47.9488*170.627"/>
  <p:tag name="KSO_WM_TAG_VERSION" val="1.0"/>
  <p:tag name="KSO_WM_BEAUTIFY_FLAG" val="#wm#"/>
  <p:tag name="KSO_WM_SLIDE_LAYOUT" val="a_i_z_h"/>
  <p:tag name="KSO_WM_SLIDE_LAYOUT_CNT" val="1_1_1_2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3},&quot;minSize&quot;:{&quot;size1&quot;:13.3},&quot;maxSize&quot;:{&quot;size1&quot;:13.3},&quot;edge&quot;:{&quot;left&quot;:true,&quot;top&quot;:true,&quot;right&quot;:true,&quot;bottom&quot;:true},&quot;backgroundInfo&quot;:[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margin&quot;:{&quot;left&quot;:1.69,&quot;top&quot;:1.27,&quot;right&quot;:1.69,&quot;bottom&quot;:2.54},&quot;edge&quot;:{&quot;left&quot;:true,&quot;top&quot;:false,&quot;right&quot;:true,&quot;bottom&quot;:true}}]}"/>
  <p:tag name="KSO_WM_SLIDE_BACKGROUND" val="[&quot;navigation&quot;]"/>
  <p:tag name="KSO_WM_SLIDE_RATIO" val="1.777778"/>
  <p:tag name="KSO_WM_TEMPLATE_MASTER_TYPE" val="1"/>
  <p:tag name="KSO_WM_TEMPLATE_COLOR_TYPE" val="1"/>
  <p:tag name="KSO_WM_TEMPLATE_CATEGORY" val="custom"/>
  <p:tag name="KSO_WM_TEMPLATE_INDEX" val="20204371"/>
  <p:tag name="KSO_WM_SLIDE_ID" val="custom20204371_10"/>
  <p:tag name="KSO_WM_SPECIAL_SOURCE" val="bdnull"/>
</p:tagLst>
</file>

<file path=ppt/tags/tag247.xml><?xml version="1.0" encoding="utf-8"?>
<p:tagLst xmlns:p="http://schemas.openxmlformats.org/presentationml/2006/main">
  <p:tag name="KSO_WM_SLIDE_BACKGROUND_TYPE" val="belt"/>
  <p:tag name="KSO_WM_UNIT_SUBTYPE" val="h"/>
  <p:tag name="KSO_WM_TEMPLATE_CATEGORY" val="custom"/>
  <p:tag name="KSO_WM_TEMPLATE_INDEX" val="20204371"/>
  <p:tag name="KSO_WM_UNIT_ID" val="custom20204371_18*i*1"/>
  <p:tag name="KSO_WM_UNIT_TYPE" val="i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UNIT_BK_DARK_LIGHT" val="2"/>
  <p:tag name="KSO_WM_UNIT_LAYERLEVEL" val="1"/>
  <p:tag name="KSO_WM_TAG_VERSION" val="1.0"/>
  <p:tag name="KSO_WM_BEAUTIFY_FLAG" val="#wm#"/>
</p:tagLst>
</file>

<file path=ppt/tags/tag248.xml><?xml version="1.0" encoding="utf-8"?>
<p:tagLst xmlns:p="http://schemas.openxmlformats.org/presentationml/2006/main">
  <p:tag name="KSO_WM_SLIDE_BACKGROUND_TYPE" val="belt"/>
  <p:tag name="KSO_WM_TEMPLATE_CATEGORY" val="custom"/>
  <p:tag name="KSO_WM_TEMPLATE_INDEX" val="20204371"/>
  <p:tag name="KSO_WM_UNIT_TYPE" val="i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UNIT_ID" val="custom20204371_18*i*1"/>
  <p:tag name="KSO_WM_UNIT_LAYERLEVEL" val="1"/>
  <p:tag name="KSO_WM_TAG_VERSION" val="1.0"/>
  <p:tag name="KSO_WM_BEAUTIFY_FLAG" val="#wm#"/>
</p:tagLst>
</file>

<file path=ppt/tags/tag249.xml><?xml version="1.0" encoding="utf-8"?>
<p:tagLst xmlns:p="http://schemas.openxmlformats.org/presentationml/2006/main">
  <p:tag name="KSO_WM_SLIDE_BACKGROUND_TYPE" val="belt"/>
  <p:tag name="KSO_WM_TEMPLATE_CATEGORY" val="custom"/>
  <p:tag name="KSO_WM_TEMPLATE_INDEX" val="20204371"/>
  <p:tag name="KSO_WM_UNIT_TYPE" val="i"/>
  <p:tag name="KSO_WM_UNIT_INDEX" val="2"/>
  <p:tag name="KSO_WM_UNIT_HIGHLIGHT" val="0"/>
  <p:tag name="KSO_WM_UNIT_COMPATIBLE" val="0"/>
  <p:tag name="KSO_WM_UNIT_DIAGRAM_ISNUMVISUAL" val="0"/>
  <p:tag name="KSO_WM_UNIT_DIAGRAM_ISREFERUNIT" val="0"/>
  <p:tag name="KSO_WM_UNIT_ID" val="custom20204371_18*i*2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0.xml><?xml version="1.0" encoding="utf-8"?>
<p:tagLst xmlns:p="http://schemas.openxmlformats.org/presentationml/2006/main">
  <p:tag name="KSO_WM_UNIT_BLOCK" val="0"/>
  <p:tag name="KSO_WM_UNIT_ISCONTENTSTITLE" val="0"/>
  <p:tag name="KSO_WM_UNIT_NOCLEAR" val="0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LAYERLEVEL" val="1"/>
  <p:tag name="KSO_WM_TAG_VERSION" val="1.0"/>
  <p:tag name="KSO_WM_BEAUTIFY_FLAG" val="#wm#"/>
  <p:tag name="KSO_WM_TEMPLATE_CATEGORY" val="custom"/>
  <p:tag name="KSO_WM_TEMPLATE_INDEX" val="20204371"/>
  <p:tag name="KSO_WM_UNIT_ID" val="custom20204371_18*f*1"/>
  <p:tag name="KSO_WM_UNIT_PRESET_TEXT" val="单击此处输入你的正文，文字是您思想的提炼，为了最终演示发布的良好效果，请尽量言简意赅的阐述观点；根据需要可酌情增减文字。"/>
</p:tagLst>
</file>

<file path=ppt/tags/tag251.xml><?xml version="1.0" encoding="utf-8"?>
<p:tagLst xmlns:p="http://schemas.openxmlformats.org/presentationml/2006/main">
  <p:tag name="KSO_WM_SLIDE_LAYOUT_INFO" val="{&quot;direction&quot;:0,&quot;horizontalAlign&quot;:-1,&quot;verticalAlign&quot;:-1,&quot;type&quot;:0,&quot;diagramDirection&quot;:0,&quot;canSetOverLayout&quot;:0,&quot;isOverLayout&quot;:0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,{&quot;type&quot;:&quot;belt&quot;,&quot;left&quot;:0.0,&quot;top&quot;:0.0,&quot;right&quot;:0.0,&quot;bottom&quot;:0.0,&quot;leftAbs&quot;:false,&quot;topAbs&quot;:false,&quot;rightAbs&quot;:false,&quot;bottomAbs&quot;:false}]}"/>
  <p:tag name="KSO_WM_SLIDE_CAN_ADD_NAVIGATION" val="1"/>
  <p:tag name="KSO_WM_SLIDE_BACKGROUND" val="[&quot;general&quot;,&quot;belt&quot;]"/>
  <p:tag name="KSO_WM_SLIDE_RATIO" val="1.777778"/>
  <p:tag name="KSO_WM_TEMPLATE_SUBCATEGORY" val="0"/>
  <p:tag name="KSO_WM_SLIDE_ITEM_CNT" val="0"/>
  <p:tag name="KSO_WM_SLIDE_INDEX" val="18"/>
  <p:tag name="KSO_WM_TAG_VERSION" val="1.0"/>
  <p:tag name="KSO_WM_BEAUTIFY_FLAG" val="#wm#"/>
  <p:tag name="KSO_WM_SLIDE_LAYOUT" val="d_f_i"/>
  <p:tag name="KSO_WM_SLIDE_LAYOUT_CNT" val="1_1_1"/>
  <p:tag name="KSO_WM_SLIDE_TYPE" val="text"/>
  <p:tag name="KSO_WM_SLIDE_SUBTYPE" val="picTxt"/>
  <p:tag name="KSO_WM_SLIDE_SIZE" val="960*464"/>
  <p:tag name="KSO_WM_SLIDE_POSITION" val="0*75"/>
  <p:tag name="KSO_WM_TEMPLATE_MASTER_TYPE" val="1"/>
  <p:tag name="KSO_WM_TEMPLATE_COLOR_TYPE" val="1"/>
  <p:tag name="KSO_WM_TEMPLATE_CATEGORY" val="custom"/>
  <p:tag name="KSO_WM_TEMPLATE_INDEX" val="20204371"/>
  <p:tag name="KSO_WM_SLIDE_ID" val="custom20204371_18"/>
  <p:tag name="KSO_WM_SPECIAL_SOURCE" val="bdnull"/>
</p:tagLst>
</file>

<file path=ppt/tags/tag252.xml><?xml version="1.0" encoding="utf-8"?>
<p:tagLst xmlns:p="http://schemas.openxmlformats.org/presentationml/2006/main">
  <p:tag name="KSO_WM_SLIDE_BACKGROUND_TYPE" val="navigation"/>
  <p:tag name="KSO_WM_UNIT_SUBTYPE" val="h"/>
  <p:tag name="KSO_WM_TEMPLATE_CATEGORY" val="custom"/>
  <p:tag name="KSO_WM_TEMPLATE_INDEX" val="20204371"/>
  <p:tag name="KSO_WM_UNIT_ID" val="custom20204371_10*i*1"/>
  <p:tag name="KSO_WM_UNIT_TYPE" val="i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UNIT_BK_DARK_LIGHT" val="2"/>
  <p:tag name="KSO_WM_UNIT_LAYERLEVEL" val="1"/>
  <p:tag name="KSO_WM_TAG_VERSION" val="1.0"/>
  <p:tag name="KSO_WM_BEAUTIFY_FLAG" val="#wm#"/>
</p:tagLst>
</file>

<file path=ppt/tags/tag253.xml><?xml version="1.0" encoding="utf-8"?>
<p:tagLst xmlns:p="http://schemas.openxmlformats.org/presentationml/2006/main">
  <p:tag name="KSO_WM_SLIDE_BACKGROUND_TYPE" val="navigation"/>
  <p:tag name="KSO_WM_TEMPLATE_CATEGORY" val="custom"/>
  <p:tag name="KSO_WM_TEMPLATE_INDEX" val="20204371"/>
  <p:tag name="KSO_WM_UNIT_TYPE" val="i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UNIT_ID" val="custom20204371_10*i*1"/>
  <p:tag name="KSO_WM_UNIT_LAYERLEVEL" val="1"/>
  <p:tag name="KSO_WM_TAG_VERSION" val="1.0"/>
  <p:tag name="KSO_WM_BEAUTIFY_FLAG" val="#wm#"/>
</p:tagLst>
</file>

<file path=ppt/tags/tag254.xml><?xml version="1.0" encoding="utf-8"?>
<p:tagLst xmlns:p="http://schemas.openxmlformats.org/presentationml/2006/main">
  <p:tag name="KSO_WM_SLIDE_BACKGROUND_TYPE" val="navigation"/>
  <p:tag name="KSO_WM_TEMPLATE_CATEGORY" val="custom"/>
  <p:tag name="KSO_WM_TEMPLATE_INDEX" val="20204371"/>
  <p:tag name="KSO_WM_UNIT_TYPE" val="i"/>
  <p:tag name="KSO_WM_UNIT_INDEX" val="2"/>
  <p:tag name="KSO_WM_UNIT_HIGHLIGHT" val="0"/>
  <p:tag name="KSO_WM_UNIT_COMPATIBLE" val="0"/>
  <p:tag name="KSO_WM_UNIT_DIAGRAM_ISNUMVISUAL" val="0"/>
  <p:tag name="KSO_WM_UNIT_DIAGRAM_ISREFERUNIT" val="0"/>
  <p:tag name="KSO_WM_UNIT_ID" val="custom20204371_10*i*2"/>
  <p:tag name="KSO_WM_UNIT_LAYERLEVEL" val="1"/>
  <p:tag name="KSO_WM_TAG_VERSION" val="1.0"/>
  <p:tag name="KSO_WM_BEAUTIFY_FLAG" val="#wm#"/>
</p:tagLst>
</file>

<file path=ppt/tags/tag2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_1"/>
  <p:tag name="KSO_WM_TAG_VERSION" val="1.0"/>
  <p:tag name="KSO_WM_BEAUTIFY_FLAG" val="#wm#"/>
  <p:tag name="KSO_WM_UNIT_NOCLEAR" val="0"/>
  <p:tag name="KSO_WM_UNIT_VALUE" val="276"/>
  <p:tag name="KSO_WM_UNIT_TYPE" val="h_f"/>
  <p:tag name="KSO_WM_UNIT_INDEX" val="1_1"/>
  <p:tag name="KSO_WM_UNIT_BLOCK" val="0"/>
  <p:tag name="KSO_WM_UNIT_IS_LAYOUT_DIAGRAM" val="1"/>
  <p:tag name="KSO_WM_TEMPLATE_CATEGORY" val="custom"/>
  <p:tag name="KSO_WM_TEMPLATE_INDEX" val="20204371"/>
  <p:tag name="KSO_WM_UNIT_ID" val="custom20204371_10*h_f*1_1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。"/>
</p:tagLst>
</file>

<file path=ppt/tags/tag2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_1"/>
  <p:tag name="KSO_WM_TAG_VERSION" val="1.0"/>
  <p:tag name="KSO_WM_BEAUTIFY_FLAG" val="#wm#"/>
  <p:tag name="KSO_WM_UNIT_ISCONTENTSTITLE" val="0"/>
  <p:tag name="KSO_WM_UNIT_NOCLEAR" val="0"/>
  <p:tag name="KSO_WM_UNIT_VALUE" val="18"/>
  <p:tag name="KSO_WM_UNIT_TYPE" val="h_a"/>
  <p:tag name="KSO_WM_UNIT_INDEX" val="1_1"/>
  <p:tag name="KSO_WM_UNIT_BLOCK" val="0"/>
  <p:tag name="KSO_WM_UNIT_IS_LAYOUT_DIAGRAM" val="1"/>
  <p:tag name="KSO_WM_TEMPLATE_CATEGORY" val="custom"/>
  <p:tag name="KSO_WM_TEMPLATE_INDEX" val="20204371"/>
  <p:tag name="KSO_WM_UNIT_ID" val="custom20204371_10*h_a*1_1"/>
  <p:tag name="KSO_WM_UNIT_PRESET_TEXT" val="单击此处添加小标题"/>
</p:tagLst>
</file>

<file path=ppt/tags/tag2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TYPE" val="z"/>
  <p:tag name="KSO_WM_UNIT_INDEX" val="1"/>
  <p:tag name="KSO_WM_UNIT_BLOCK" val="0"/>
  <p:tag name="KSO_WM_UNIT_IS_LAYOUT_DIAGRAM" val="1"/>
  <p:tag name="KSO_WM_UNIT_BK_DARK_LIGHT" val="1"/>
  <p:tag name="KSO_WM_TEMPLATE_CATEGORY" val="custom"/>
  <p:tag name="KSO_WM_TEMPLATE_INDEX" val="20204371"/>
  <p:tag name="KSO_WM_UNIT_ID" val="custom20204371_10*z*1"/>
</p:tagLst>
</file>

<file path=ppt/tags/tag2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_1"/>
  <p:tag name="KSO_WM_TAG_VERSION" val="1.0"/>
  <p:tag name="KSO_WM_BEAUTIFY_FLAG" val="#wm#"/>
  <p:tag name="KSO_WM_UNIT_NOCLEAR" val="0"/>
  <p:tag name="KSO_WM_UNIT_TYPE" val="h_f"/>
  <p:tag name="KSO_WM_UNIT_INDEX" val="2_1"/>
  <p:tag name="KSO_WM_UNIT_BLOCK" val="0"/>
  <p:tag name="KSO_WM_UNIT_IS_LAYOUT_DIAGRAM" val="1"/>
  <p:tag name="KSO_WM_UNIT_VALUE" val="276"/>
  <p:tag name="KSO_WM_TEMPLATE_CATEGORY" val="custom"/>
  <p:tag name="KSO_WM_TEMPLATE_INDEX" val="20204371"/>
  <p:tag name="KSO_WM_UNIT_ID" val="custom20204371_10*h_f*2_1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。"/>
</p:tagLst>
</file>

<file path=ppt/tags/tag2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_1"/>
  <p:tag name="KSO_WM_TAG_VERSION" val="1.0"/>
  <p:tag name="KSO_WM_BEAUTIFY_FLAG" val="#wm#"/>
  <p:tag name="KSO_WM_UNIT_ISCONTENTSTITLE" val="0"/>
  <p:tag name="KSO_WM_UNIT_NOCLEAR" val="0"/>
  <p:tag name="KSO_WM_UNIT_TYPE" val="h_a"/>
  <p:tag name="KSO_WM_UNIT_INDEX" val="2_1"/>
  <p:tag name="KSO_WM_UNIT_BLOCK" val="0"/>
  <p:tag name="KSO_WM_UNIT_IS_LAYOUT_DIAGRAM" val="1"/>
  <p:tag name="KSO_WM_UNIT_VALUE" val="18"/>
  <p:tag name="KSO_WM_TEMPLATE_CATEGORY" val="custom"/>
  <p:tag name="KSO_WM_TEMPLATE_INDEX" val="20204371"/>
  <p:tag name="KSO_WM_UNIT_ID" val="custom20204371_10*h_a*2_1"/>
  <p:tag name="KSO_WM_UNIT_PRESET_TEXT" val="单击此处添加小标题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0.xml><?xml version="1.0" encoding="utf-8"?>
<p:tagLst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TYPE" val="a"/>
  <p:tag name="KSO_WM_UNIT_INDEX" val="1"/>
  <p:tag name="KSO_WM_UNIT_VALUE" val="30"/>
  <p:tag name="KSO_WM_UNIT_DEFAULT_FONT" val="28;32;4"/>
  <p:tag name="KSO_WM_UNIT_BLOCK" val="0"/>
  <p:tag name="KSO_WM_TEMPLATE_CATEGORY" val="custom"/>
  <p:tag name="KSO_WM_TEMPLATE_INDEX" val="20204371"/>
  <p:tag name="KSO_WM_UNIT_ID" val="custom20204371_10*a*1"/>
  <p:tag name="KSO_WM_UNIT_PRESET_TEXT" val="单击此处添加大标题"/>
</p:tagLst>
</file>

<file path=ppt/tags/tag261.xml><?xml version="1.0" encoding="utf-8"?>
<p:tagLst xmlns:p="http://schemas.openxmlformats.org/presentationml/2006/main">
  <p:tag name="KSO_WM_TEMPLATE_SUBCATEGORY" val="0"/>
  <p:tag name="KSO_WM_SLIDE_TYPE" val="text"/>
  <p:tag name="KSO_WM_SLIDE_SUBTYPE" val="pureTxt"/>
  <p:tag name="KSO_WM_SLIDE_ITEM_CNT" val="0"/>
  <p:tag name="KSO_WM_SLIDE_INDEX" val="10"/>
  <p:tag name="KSO_WM_SLIDE_SIZE" val="864.102*298.548"/>
  <p:tag name="KSO_WM_SLIDE_POSITION" val="47.9488*170.627"/>
  <p:tag name="KSO_WM_TAG_VERSION" val="1.0"/>
  <p:tag name="KSO_WM_BEAUTIFY_FLAG" val="#wm#"/>
  <p:tag name="KSO_WM_SLIDE_LAYOUT" val="a_i_z_h"/>
  <p:tag name="KSO_WM_SLIDE_LAYOUT_CNT" val="1_1_1_2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13.3},&quot;minSize&quot;:{&quot;size1&quot;:13.3},&quot;maxSize&quot;:{&quot;size1&quot;:13.3},&quot;edge&quot;:{&quot;left&quot;:true,&quot;top&quot;:true,&quot;right&quot;:true,&quot;bottom&quot;:true},&quot;backgroundInfo&quot;:[{&quot;type&quot;:&quot;navigation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edge&quot;:{&quot;left&quot;:true,&quot;top&quot;:true,&quot;right&quot;:true,&quot;bottom&quot;:false}},{&quot;direction&quot;:0,&quot;horizontalAlign&quot;:-1,&quot;verticalAlign&quot;:-1,&quot;type&quot;:0,&quot;diagramDirection&quot;:0,&quot;canSetOverLayout&quot;:0,&quot;isOverLayout&quot;:0,&quot;margin&quot;:{&quot;left&quot;:1.69,&quot;top&quot;:1.27,&quot;right&quot;:1.69,&quot;bottom&quot;:2.54},&quot;edge&quot;:{&quot;left&quot;:true,&quot;top&quot;:false,&quot;right&quot;:true,&quot;bottom&quot;:true}}]}"/>
  <p:tag name="KSO_WM_SLIDE_BACKGROUND" val="[&quot;navigation&quot;]"/>
  <p:tag name="KSO_WM_SLIDE_RATIO" val="1.777778"/>
  <p:tag name="KSO_WM_TEMPLATE_MASTER_TYPE" val="1"/>
  <p:tag name="KSO_WM_TEMPLATE_COLOR_TYPE" val="1"/>
  <p:tag name="KSO_WM_TEMPLATE_CATEGORY" val="custom"/>
  <p:tag name="KSO_WM_TEMPLATE_INDEX" val="20204371"/>
  <p:tag name="KSO_WM_SLIDE_ID" val="custom20204371_10"/>
  <p:tag name="KSO_WM_SPECIAL_SOURCE" val="bdnull"/>
</p:tagLst>
</file>

<file path=ppt/tags/tag262.xml><?xml version="1.0" encoding="utf-8"?>
<p:tagLst xmlns:p="http://schemas.openxmlformats.org/presentationml/2006/main">
  <p:tag name="KSO_WM_SLIDE_BACKGROUND_TYPE" val="general"/>
  <p:tag name="KSO_WM_TEMPLATE_CATEGORY" val="custom"/>
  <p:tag name="KSO_WM_TEMPLATE_INDEX" val="20204371"/>
  <p:tag name="KSO_WM_UNIT_TYPE" val="i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UNIT_ID" val="custom20204371_16*i*1"/>
  <p:tag name="KSO_WM_UNIT_LAYERLEVEL" val="1"/>
  <p:tag name="KSO_WM_TAG_VERSION" val="1.0"/>
  <p:tag name="KSO_WM_BEAUTIFY_FLAG" val="#wm#"/>
</p:tagLst>
</file>

<file path=ppt/tags/tag263.xml><?xml version="1.0" encoding="utf-8"?>
<p:tagLst xmlns:p="http://schemas.openxmlformats.org/presentationml/2006/main">
  <p:tag name="KSO_WM_SLIDE_BACKGROUND_TYPE" val="general"/>
  <p:tag name="KSO_WM_TEMPLATE_CATEGORY" val="custom"/>
  <p:tag name="KSO_WM_TEMPLATE_INDEX" val="20204371"/>
  <p:tag name="KSO_WM_UNIT_TYPE" val="i"/>
  <p:tag name="KSO_WM_UNIT_INDEX" val="2"/>
  <p:tag name="KSO_WM_UNIT_HIGHLIGHT" val="0"/>
  <p:tag name="KSO_WM_UNIT_COMPATIBLE" val="0"/>
  <p:tag name="KSO_WM_UNIT_DIAGRAM_ISNUMVISUAL" val="0"/>
  <p:tag name="KSO_WM_UNIT_DIAGRAM_ISREFERUNIT" val="0"/>
  <p:tag name="KSO_WM_UNIT_ID" val="custom20204371_16*i*2"/>
  <p:tag name="KSO_WM_UNIT_LAYERLEVEL" val="1"/>
  <p:tag name="KSO_WM_TAG_VERSION" val="1.0"/>
  <p:tag name="KSO_WM_BEAUTIFY_FLAG" val="#wm#"/>
</p:tagLst>
</file>

<file path=ppt/tags/tag264.xml><?xml version="1.0" encoding="utf-8"?>
<p:tagLst xmlns:p="http://schemas.openxmlformats.org/presentationml/2006/main">
  <p:tag name="KSO_WM_UNIT_VALUE" val="1904*1128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LAYERLEVEL" val="1"/>
  <p:tag name="KSO_WM_TAG_VERSION" val="1.0"/>
  <p:tag name="KSO_WM_BEAUTIFY_FLAG" val="#wm#"/>
  <p:tag name="KSO_WM_UNIT_PLACING_PICTURE_INFO" val="{&quot;full_picture&quot;:false,&quot;last_crop_picture&quot;:&quot;1-1&quot;,&quot;selected&quot;:&quot;1-1&quot;,&quot;spacing&quot;:6}"/>
  <p:tag name="KSO_WM_UNIT_BLOCK" val="0"/>
  <p:tag name="KSO_WM_UNIT_SUPPORT_UNIT_TYPE" val="[&quot;d&quot;]"/>
  <p:tag name="KSO_WM_TEMPLATE_CATEGORY" val="custom"/>
  <p:tag name="KSO_WM_TEMPLATE_INDEX" val="20204371"/>
  <p:tag name="KSO_WM_UNIT_ID" val="custom20204371_16*d*1"/>
</p:tagLst>
</file>

<file path=ppt/tags/tag265.xml><?xml version="1.0" encoding="utf-8"?>
<p:tagLst xmlns:p="http://schemas.openxmlformats.org/presentationml/2006/main">
  <p:tag name="KSO_WM_UNIT_NOCLEAR" val="0"/>
  <p:tag name="KSO_WM_UNIT_VALUE" val="36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LAYERLEVEL" val="1"/>
  <p:tag name="KSO_WM_TAG_VERSION" val="1.0"/>
  <p:tag name="KSO_WM_BEAUTIFY_FLAG" val="#wm#"/>
  <p:tag name="KSO_WM_UNIT_DEFAULT_FONT" val="14;18;2"/>
  <p:tag name="KSO_WM_UNIT_BLOCK" val="0"/>
  <p:tag name="KSO_WM_TEMPLATE_CATEGORY" val="custom"/>
  <p:tag name="KSO_WM_TEMPLATE_INDEX" val="20204371"/>
  <p:tag name="KSO_WM_UNIT_ID" val="custom20204371_16*f*1"/>
  <p:tag name="KSO_WM_UNIT_PRESET_TEXT" val="单击此处输入你的正文，文字是您思想的提炼，为了最终演示发布的良好效果，请尽量言简意赅的阐述观点；根据需要可酌情增减文字。"/>
</p:tagLst>
</file>

<file path=ppt/tags/tag266.xml><?xml version="1.0" encoding="utf-8"?>
<p:tagLst xmlns:p="http://schemas.openxmlformats.org/presentationml/2006/main">
  <p:tag name="KSO_WM_UNIT_ISCONTENTSTITLE" val="0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LAYERLEVEL" val="1"/>
  <p:tag name="KSO_WM_TAG_VERSION" val="1.0"/>
  <p:tag name="KSO_WM_BEAUTIFY_FLAG" val="#wm#"/>
  <p:tag name="KSO_WM_UNIT_DEFAULT_FONT" val="32;36;4"/>
  <p:tag name="KSO_WM_UNIT_BLOCK" val="0"/>
  <p:tag name="KSO_WM_TEMPLATE_CATEGORY" val="custom"/>
  <p:tag name="KSO_WM_TEMPLATE_INDEX" val="20204371"/>
  <p:tag name="KSO_WM_UNIT_ID" val="custom20204371_16*a*1"/>
  <p:tag name="KSO_WM_UNIT_PRESET_TEXT" val="单击此处&#13;添加大标题"/>
</p:tagLst>
</file>

<file path=ppt/tags/tag2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BLOCK" val="0"/>
  <p:tag name="KSO_WM_UNIT_SM_LIMIT_TYPE" val="1"/>
  <p:tag name="KSO_WM_TEMPLATE_CATEGORY" val="custom"/>
  <p:tag name="KSO_WM_TEMPLATE_INDEX" val="20204371"/>
  <p:tag name="KSO_WM_UNIT_ID" val="custom20204371_16*i*3"/>
  <p:tag name="KSO_WM_UNIT_TYPE" val="i"/>
  <p:tag name="KSO_WM_UNIT_INDEX" val="3"/>
</p:tagLst>
</file>

<file path=ppt/tags/tag268.xml><?xml version="1.0" encoding="utf-8"?>
<p:tagLst xmlns:p="http://schemas.openxmlformats.org/presentationml/2006/main">
  <p:tag name="KSO_WM_UNIT_VALUE" val="1904*1128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2"/>
  <p:tag name="KSO_WM_UNIT_ID" val="custom20204371_16*d*2"/>
  <p:tag name="KSO_WM_TEMPLATE_CATEGORY" val="custom"/>
  <p:tag name="KSO_WM_TEMPLATE_INDEX" val="20204371"/>
  <p:tag name="KSO_WM_UNIT_SUPPORT_UNIT_TYPE" val="[&quot;all&quot;]"/>
  <p:tag name="KSO_WM_UNIT_LAYERLEVEL" val="1"/>
  <p:tag name="KSO_WM_TAG_VERSION" val="1.0"/>
  <p:tag name="KSO_WM_BEAUTIFY_FLAG" val="#wm#"/>
</p:tagLst>
</file>

<file path=ppt/tags/tag269.xml><?xml version="1.0" encoding="utf-8"?>
<p:tagLst xmlns:p="http://schemas.openxmlformats.org/presentationml/2006/main">
  <p:tag name="KSO_WM_TEMPLATE_SUBCATEGORY" val="0"/>
  <p:tag name="KSO_WM_SLIDE_ITEM_CNT" val="0"/>
  <p:tag name="KSO_WM_SLIDE_INDEX" val="16"/>
  <p:tag name="KSO_WM_TAG_VERSION" val="1.0"/>
  <p:tag name="KSO_WM_BEAUTIFY_FLAG" val="#wm#"/>
  <p:tag name="KSO_WM_SLIDE_LAYOUT" val="a_d_f"/>
  <p:tag name="KSO_WM_SLIDE_LAYOUT_CNT" val="1_2_1"/>
  <p:tag name="KSO_WM_SLIDE_TYPE" val="text"/>
  <p:tag name="KSO_WM_SLIDE_SUBTYPE" val="picTxt"/>
  <p:tag name="KSO_WM_SLIDE_SIZE" val="960*540"/>
  <p:tag name="KSO_WM_SLIDE_POSITION" val="0*0"/>
  <p:tag name="KSO_WM_SLIDE_LAYOUT_INFO" val="{&quot;direction&quot;:1,&quot;horizontalAlign&quot;:-1,&quot;verticalAlign&quot;:-1,&quot;type&quot;:0,&quot;diagramDirection&quot;:0,&quot;canSetOverLayout&quot;:0,&quot;isOverLayout&quot;:0,&quot;normalSize&quot;:{&quot;size1&quot;:33.4},&quot;minSize&quot;:{&quot;size1&quot;:33.4},&quot;maxSize&quot;:{&quot;size1&quot;:33.4}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1,&quot;isOverLayout&quot;:1,&quot;margin&quot;:{&quot;left&quot;:1.27,&quot;top&quot;:1.69,&quot;right&quot;:0.026,&quot;bottom&quot;:1.69},&quot;marginOverLayout&quot;:{&quot;left&quot;:0.0,&quot;top&quot;:0.0,&quot;right&quot;:0.026,&quot;bottom&quot;:0.0},&quot;edge&quot;:{&quot;left&quot;:true,&quot;top&quot;:true,&quot;right&quot;:false,&quot;bottom&quot;:true}},{&quot;direction&quot;:1,&quot;horizontalAlign&quot;:-1,&quot;verticalAlign&quot;:-1,&quot;type&quot;:0,&quot;diagramDirection&quot;:0,&quot;canSetOverLayout&quot;:0,&quot;isOverLayout&quot;:0,&quot;normalSize&quot;:{&quot;size1&quot;:49.8},&quot;minSize&quot;:{&quot;size1&quot;:49.8},&quot;maxSize&quot;:{&quot;size1&quot;:49.8},&quot;edge&quot;:{&quot;left&quot;:false,&quot;top&quot;:true,&quot;right&quot;:true,&quot;bottom&quot;:true},&quot;subLayout&quot;:[{&quot;direction&quot;:0,&quot;horizontalAlign&quot;:0,&quot;verticalAlign&quot;:1,&quot;type&quot;:0,&quot;diagramDirection&quot;:0,&quot;canSetOverLayout&quot;:0,&quot;isOverLayout&quot;:0,&quot;margin&quot;:{&quot;left&quot;:1.27,&quot;top&quot;:1.69,&quot;right&quot;:1.27,&quot;bottom&quot;:1.69},&quot;edge&quot;:{&quot;left&quot;:false,&quot;top&quot;:true,&quot;right&quot;:false,&quot;bottom&quot;:true}},{&quot;direction&quot;:0,&quot;horizontalAlign&quot;:0,&quot;verticalAlign&quot;:1,&quot;type&quot;:0,&quot;diagramDirection&quot;:0,&quot;canSetOverLayout&quot;:1,&quot;isOverLayout&quot;:1,&quot;margin&quot;:{&quot;left&quot;:0.026,&quot;top&quot;:1.69,&quot;right&quot;:1.27,&quot;bottom&quot;:1.69},&quot;marginOverLayout&quot;:{&quot;left&quot;:0.026,&quot;top&quot;:0.0,&quot;right&quot;:0.0,&quot;bottom&quot;:0.0},&quot;edge&quot;:{&quot;left&quot;:false,&quot;top&quot;:true,&quot;right&quot;:true,&quot;bottom&quot;:true}}]}]}"/>
  <p:tag name="KSO_WM_SLIDE_CAN_ADD_NAVIGATION" val="1"/>
  <p:tag name="KSO_WM_SLIDE_BACKGROUND" val="[&quot;general&quot;]"/>
  <p:tag name="KSO_WM_SLIDE_RATIO" val="1.777778"/>
  <p:tag name="KSO_WM_TEMPLATE_MASTER_TYPE" val="1"/>
  <p:tag name="KSO_WM_TEMPLATE_COLOR_TYPE" val="1"/>
  <p:tag name="KSO_WM_TEMPLATE_CATEGORY" val="custom"/>
  <p:tag name="KSO_WM_TEMPLATE_INDEX" val="20204371"/>
  <p:tag name="KSO_WM_SLIDE_ID" val="custom20204371_16"/>
  <p:tag name="KSO_WM_SPECIAL_SOURCE" val="bdnull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0.xml><?xml version="1.0" encoding="utf-8"?>
<p:tagLst xmlns:p="http://schemas.openxmlformats.org/presentationml/2006/main">
  <p:tag name="KSO_WM_TEMPLATE_SUBCATEGORY" val="0"/>
  <p:tag name="KSO_WM_SLIDE_ITEM_CNT" val="0"/>
  <p:tag name="KSO_WM_SLIDE_INDEX" val="7"/>
  <p:tag name="KSO_WM_TAG_VERSION" val="1.0"/>
  <p:tag name="KSO_WM_BEAUTIFY_FLAG" val="#wm#"/>
  <p:tag name="KSO_WM_SLIDE_TYPE" val="sectionTitle"/>
  <p:tag name="KSO_WM_SLIDE_SUBTYPE" val="pureTxt"/>
  <p:tag name="KSO_WM_SLIDE_LAYOUT" val="a_b"/>
  <p:tag name="KSO_WM_SLIDE_LAYOUT_CNT" val="1_1"/>
  <p:tag name="KSO_WM_TEMPLATE_MASTER_TYPE" val="1"/>
  <p:tag name="KSO_WM_TEMPLATE_COLOR_TYPE" val="1"/>
  <p:tag name="KSO_WM_TEMPLATE_CATEGORY" val="custom"/>
  <p:tag name="KSO_WM_TEMPLATE_INDEX" val="20204371"/>
  <p:tag name="KSO_WM_SLIDE_ID" val="custom20204371_7"/>
  <p:tag name="KSO_WM_SPECIAL_SOURCE" val="bdnull"/>
</p:tagLst>
</file>

<file path=ppt/tags/tag271.xml><?xml version="1.0" encoding="utf-8"?>
<p:tagLst xmlns:p="http://schemas.openxmlformats.org/presentationml/2006/main">
  <p:tag name="KSO_WM_SPECIAL_SOURCE" val="bdnull"/>
</p:tagLst>
</file>

<file path=ppt/tags/tag272.xml><?xml version="1.0" encoding="utf-8"?>
<p:tagLst xmlns:p="http://schemas.openxmlformats.org/presentationml/2006/main">
  <p:tag name="KSO_WM_SPECIAL_SOURCE" val="bdnull"/>
</p:tagLst>
</file>

<file path=ppt/tags/tag273.xml><?xml version="1.0" encoding="utf-8"?>
<p:tagLst xmlns:p="http://schemas.openxmlformats.org/presentationml/2006/main">
  <p:tag name="KSO_WM_SPECIAL_SOURCE" val="bdnull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8.xml><?xml version="1.0" encoding="utf-8"?>
<p:tagLst xmlns:p="http://schemas.openxmlformats.org/presentationml/2006/main">
  <p:tag name="KSO_WM_UNIT_TYPE" val="i"/>
  <p:tag name="KSO_WM_UNIT_SUBTYPE" val="h"/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3*i*0"/>
  <p:tag name="KSO_WM_UNIT_BK_DARK_LIGHT" val="2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6.xml><?xml version="1.0" encoding="utf-8"?>
<p:tagLst xmlns:p="http://schemas.openxmlformats.org/presentationml/2006/main">
  <p:tag name="KSO_WM_UNIT_TYPE" val="i"/>
  <p:tag name="KSO_WM_UNIT_SUBTYPE" val="h"/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4*i*0"/>
  <p:tag name="KSO_WM_UNIT_BK_DARK_LIGHT" val="2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heme/theme1.xml><?xml version="1.0" encoding="utf-8"?>
<a:theme xmlns:a="http://schemas.openxmlformats.org/drawingml/2006/main" name="2_Office 主题​​">
  <a:themeElements>
    <a:clrScheme name="自定义 125">
      <a:dk1>
        <a:sysClr val="windowText" lastClr="000000"/>
      </a:dk1>
      <a:lt1>
        <a:sysClr val="window" lastClr="FFFFFF"/>
      </a:lt1>
      <a:dk2>
        <a:srgbClr val="ECEFEF"/>
      </a:dk2>
      <a:lt2>
        <a:srgbClr val="FFFFFF"/>
      </a:lt2>
      <a:accent1>
        <a:srgbClr val="3C5253"/>
      </a:accent1>
      <a:accent2>
        <a:srgbClr val="4E6543"/>
      </a:accent2>
      <a:accent3>
        <a:srgbClr val="647B35"/>
      </a:accent3>
      <a:accent4>
        <a:srgbClr val="638D49"/>
      </a:accent4>
      <a:accent5>
        <a:srgbClr val="31756B"/>
      </a:accent5>
      <a:accent6>
        <a:srgbClr val="076892"/>
      </a:accent6>
      <a:hlink>
        <a:srgbClr val="658BD5"/>
      </a:hlink>
      <a:folHlink>
        <a:srgbClr val="A16AA5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1842</Words>
  <Application>WPS 演示</Application>
  <PresentationFormat>宽屏</PresentationFormat>
  <Paragraphs>212</Paragraphs>
  <Slides>28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41" baseType="lpstr">
      <vt:lpstr>Arial</vt:lpstr>
      <vt:lpstr>宋体</vt:lpstr>
      <vt:lpstr>Wingdings</vt:lpstr>
      <vt:lpstr>微软雅黑</vt:lpstr>
      <vt:lpstr>汉仪旗黑-85S</vt:lpstr>
      <vt:lpstr>等线 Light</vt:lpstr>
      <vt:lpstr>Segoe UI</vt:lpstr>
      <vt:lpstr>Arial Unicode MS</vt:lpstr>
      <vt:lpstr>Calibri</vt:lpstr>
      <vt:lpstr>黑体</vt:lpstr>
      <vt:lpstr>Times New Roman</vt:lpstr>
      <vt:lpstr>Calibri</vt:lpstr>
      <vt:lpstr>2_Office 主题​​</vt:lpstr>
      <vt:lpstr>交大说说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用例图</vt:lpstr>
      <vt:lpstr>用例图</vt:lpstr>
      <vt:lpstr>UML类图</vt:lpstr>
      <vt:lpstr>逻辑视图</vt:lpstr>
      <vt:lpstr>实现视图</vt:lpstr>
      <vt:lpstr>设计模式</vt:lpstr>
      <vt:lpstr>设计模式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目前存在的问题</vt:lpstr>
      <vt:lpstr>经验和教训</vt:lpstr>
      <vt:lpstr>谢谢观看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Feyman</cp:lastModifiedBy>
  <cp:revision>178</cp:revision>
  <dcterms:created xsi:type="dcterms:W3CDTF">2019-06-19T02:08:00Z</dcterms:created>
  <dcterms:modified xsi:type="dcterms:W3CDTF">2020-11-19T15:53:02Z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2052-11.1.0.10132</vt:lpwstr>
  </property>
</Properties>
</file>