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4953-71FB-4223-AC45-2CA5AD7CB199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287D2-2474-4C81-946A-628AEFD1D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9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75F5-72B6-4F2D-94E0-9235EFBE1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4B475-B591-4BBC-8622-3B40E891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F2BF1-789B-4E64-86BB-E22EB3B6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AAD78-FFA7-4DB9-BE6D-A9E63D24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F4C8-9589-4F73-9004-B198E76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6BE3-3520-4D69-9FE9-FB2E6F90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92036-CCB7-4150-9EF4-EB1041AF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A5219-35F7-4C9A-BDC2-C2042A24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D9030-2FB8-44FA-B851-A47C39D7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FB894-5743-4EE9-BAC5-E7448023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37C1A-89AE-4656-A5AE-E6361F034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9E4AC-EA9B-4A04-8EBE-EE5321B3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9F90-F080-403C-A8BF-8825005F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7F4F9-76C9-49C8-80E0-EDAAD037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6F9FF-736B-4F50-B428-48EC176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41F9C-CC61-485F-A8B3-CFC8A14E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F1056-81E3-4642-BDF1-8F29374D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D0295-94EE-4971-A8B4-40BF938F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68E08-D816-458F-B58D-83EEC119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A838A-6C21-48D5-B72F-901E76E9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5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4448-A8B9-49ED-BB97-83CA3728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049BE-936F-4A54-B199-F8A35AAB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6819D-3194-4F6A-BA85-EA15F676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A3A19-BFD4-4F92-944B-617E0240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A8CE1-F458-4D1E-A8BC-5BF6F41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8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EF27-7FC3-4F43-90BE-09159F9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728D6-1148-496A-A427-554A53ABE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CA0D7-DEF2-4911-B375-F844F40E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B2E6B-2447-4BE3-A881-C283BD38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FCA8A-61AA-46F6-A886-552DED3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BA90F-D879-40A4-A17C-18BDDA5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DC11-C59F-4517-90A6-29002F6C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8D24A-6CF3-4322-BBC0-1F566A57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46BF0-9B2F-438F-A63D-A85198EF9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3702C-B034-47A2-A2DE-C04503936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D62F8-4A07-4A86-8A4C-D8794C076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49414-77F2-4A33-9DB3-B4E52324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68A6D2-448A-452D-9369-5AC89526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BDCB7-7E4B-4AA1-A5E5-16E4BD92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8F2F-1705-4CD8-AB39-66A9896E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7F3EB-95EF-4EC4-A0BC-7C2EBB4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AC236-8923-46CB-B84F-A9BF127C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3A48D-603D-432C-9F87-D824411A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45755-9961-4FBF-804D-DCC28AA6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748397-8336-46DC-B933-6FFA126C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047C9-C9D4-4733-8361-F35477A0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FD9BF-CE42-4299-BF07-26703390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1F31C-6169-4A2B-9A43-6567A6FB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50229-C0A7-480B-9DC8-46DD43D5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53F73-F661-42C6-9F49-85F69B84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23E77-B136-47EC-9992-01C0930B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E1DD-222F-42D1-B896-12C3FB80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0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4604B-7953-43F2-83FE-F678F58B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5CDB3-D9C1-4282-A2FF-3AF8CB641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8DFF2-B0E3-4F76-AF51-38A037FE8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5637C-B0C9-46FA-A0B2-7AE8B6F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BDE19-4C44-4A96-B794-CBE1D0DE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9118-38B9-4C25-AF78-58658C7C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7DA9D8-D6DD-4C93-BA57-BB98551D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17748-52AE-4B83-A5D7-544DD711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097E-DB50-4F45-A269-FB57122FE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D2BC-6BCB-4F01-8F76-2A4DE3B8188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85B30-7D4A-4C22-A849-831CBE68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7F596-CA73-43FB-85A9-C5B78831E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0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2ED1C89-EF77-4974-B279-581A9FFB893B}"/>
              </a:ext>
            </a:extLst>
          </p:cNvPr>
          <p:cNvSpPr/>
          <p:nvPr/>
        </p:nvSpPr>
        <p:spPr>
          <a:xfrm>
            <a:off x="4650415" y="3979677"/>
            <a:ext cx="2003441" cy="975004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NFS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3CBB3C-DDE1-4119-B73A-2C25B62D7DD3}"/>
              </a:ext>
            </a:extLst>
          </p:cNvPr>
          <p:cNvGrpSpPr/>
          <p:nvPr/>
        </p:nvGrpSpPr>
        <p:grpSpPr>
          <a:xfrm>
            <a:off x="1580222" y="3979677"/>
            <a:ext cx="2512381" cy="975004"/>
            <a:chOff x="721940" y="2464551"/>
            <a:chExt cx="2244296" cy="9750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69502B-8511-46F4-8CE7-07F6B2926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019" y="2682382"/>
              <a:ext cx="472439" cy="53934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044B633-CD5D-4F69-BF95-636A4FDC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3997" y="2692617"/>
              <a:ext cx="563614" cy="52910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C7AF6C2-D28C-4897-B50E-AFF167B63426}"/>
                </a:ext>
              </a:extLst>
            </p:cNvPr>
            <p:cNvSpPr/>
            <p:nvPr/>
          </p:nvSpPr>
          <p:spPr>
            <a:xfrm>
              <a:off x="721940" y="2464551"/>
              <a:ext cx="2244296" cy="975004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2C110A-9B50-4846-BDA1-5B68A547688F}"/>
              </a:ext>
            </a:extLst>
          </p:cNvPr>
          <p:cNvGrpSpPr/>
          <p:nvPr/>
        </p:nvGrpSpPr>
        <p:grpSpPr>
          <a:xfrm>
            <a:off x="7016621" y="752446"/>
            <a:ext cx="3533152" cy="1358636"/>
            <a:chOff x="6676009" y="1119267"/>
            <a:chExt cx="3533152" cy="135863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D4C200B-E64F-4B74-9DA8-72F65AE10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590" y="1353420"/>
              <a:ext cx="659167" cy="91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2A5AB51-E1D3-43C9-83DE-0BCEC814B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812" y="1406170"/>
              <a:ext cx="1180591" cy="805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DC687A3-398D-4259-9DE4-A2F79957A72A}"/>
                </a:ext>
              </a:extLst>
            </p:cNvPr>
            <p:cNvSpPr/>
            <p:nvPr/>
          </p:nvSpPr>
          <p:spPr>
            <a:xfrm>
              <a:off x="6676009" y="1119267"/>
              <a:ext cx="3533152" cy="1358636"/>
            </a:xfrm>
            <a:prstGeom prst="roundRect">
              <a:avLst/>
            </a:prstGeom>
            <a:noFill/>
            <a:ln w="571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7F3F7F3-B456-4F91-8C5A-A32A4A3EBCEE}"/>
              </a:ext>
            </a:extLst>
          </p:cNvPr>
          <p:cNvGrpSpPr/>
          <p:nvPr/>
        </p:nvGrpSpPr>
        <p:grpSpPr>
          <a:xfrm>
            <a:off x="6963400" y="2328621"/>
            <a:ext cx="3533152" cy="3551897"/>
            <a:chOff x="6776970" y="2692605"/>
            <a:chExt cx="3533152" cy="355189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18EB929-22DB-40FC-A0D9-F7ABB02BD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1299" y="4121170"/>
              <a:ext cx="843286" cy="6039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7347BA-381E-4B61-BD7B-9189B5D5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74235" y="2951061"/>
              <a:ext cx="960350" cy="7003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BACEEE7-F3BE-4293-90E3-D76CB43D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2192" y="4126955"/>
              <a:ext cx="734242" cy="61027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72AD7DD-4C9D-46B9-B920-283B8A889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4192" y="3057759"/>
              <a:ext cx="1047802" cy="610458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76154AF-A618-41AB-9354-036CAB37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2192" y="5101744"/>
              <a:ext cx="811802" cy="81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6BC85A9-7FB3-474B-ACB0-8C28753E0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900" y="4468553"/>
              <a:ext cx="945243" cy="945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12B93E9-194D-4925-BA7E-0313DD13FC56}"/>
                </a:ext>
              </a:extLst>
            </p:cNvPr>
            <p:cNvSpPr/>
            <p:nvPr/>
          </p:nvSpPr>
          <p:spPr>
            <a:xfrm>
              <a:off x="6776970" y="2692605"/>
              <a:ext cx="3533152" cy="3551897"/>
            </a:xfrm>
            <a:prstGeom prst="roundRect">
              <a:avLst/>
            </a:prstGeom>
            <a:noFill/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0AFF818-21D1-4DA1-99CD-7BE529C0A7BB}"/>
              </a:ext>
            </a:extLst>
          </p:cNvPr>
          <p:cNvSpPr/>
          <p:nvPr/>
        </p:nvSpPr>
        <p:spPr>
          <a:xfrm>
            <a:off x="1536078" y="5172512"/>
            <a:ext cx="1144978" cy="70895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Kubebox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39B2D92-EE26-4784-B76A-5B77A4E4ED4B}"/>
              </a:ext>
            </a:extLst>
          </p:cNvPr>
          <p:cNvSpPr/>
          <p:nvPr/>
        </p:nvSpPr>
        <p:spPr>
          <a:xfrm>
            <a:off x="2883508" y="5172512"/>
            <a:ext cx="1209095" cy="70895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Lazykube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DC69D3-1EB2-4614-ADDC-94EBB3FBB627}"/>
              </a:ext>
            </a:extLst>
          </p:cNvPr>
          <p:cNvGrpSpPr/>
          <p:nvPr/>
        </p:nvGrpSpPr>
        <p:grpSpPr>
          <a:xfrm>
            <a:off x="4650415" y="5171562"/>
            <a:ext cx="2003441" cy="708956"/>
            <a:chOff x="4721437" y="5153807"/>
            <a:chExt cx="2003441" cy="70895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5BC5255-8194-4899-A286-8D816195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72016" y="5385925"/>
              <a:ext cx="1534329" cy="274328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9F9E490-066C-43F5-8E9C-87ED3096BE71}"/>
                </a:ext>
              </a:extLst>
            </p:cNvPr>
            <p:cNvSpPr/>
            <p:nvPr/>
          </p:nvSpPr>
          <p:spPr>
            <a:xfrm>
              <a:off x="4721437" y="5153807"/>
              <a:ext cx="2003441" cy="708956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A5E274-4AAF-4503-B960-FFB9F38DAA3A}"/>
              </a:ext>
            </a:extLst>
          </p:cNvPr>
          <p:cNvGrpSpPr/>
          <p:nvPr/>
        </p:nvGrpSpPr>
        <p:grpSpPr>
          <a:xfrm>
            <a:off x="1580223" y="922597"/>
            <a:ext cx="5073633" cy="2663957"/>
            <a:chOff x="1651245" y="904842"/>
            <a:chExt cx="5073633" cy="266395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3D0ED1D-E1FC-443D-9A6A-99E1635E2C29}"/>
                </a:ext>
              </a:extLst>
            </p:cNvPr>
            <p:cNvGrpSpPr/>
            <p:nvPr/>
          </p:nvGrpSpPr>
          <p:grpSpPr>
            <a:xfrm>
              <a:off x="1651245" y="913942"/>
              <a:ext cx="5073633" cy="2654857"/>
              <a:chOff x="585926" y="3680311"/>
              <a:chExt cx="5073633" cy="265485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31B7015-3490-41C9-A6E2-C651F042F4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696" r="4109" b="23387"/>
              <a:stretch/>
            </p:blipFill>
            <p:spPr>
              <a:xfrm>
                <a:off x="2629242" y="3721896"/>
                <a:ext cx="851819" cy="725716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21659AF-8D3B-4E69-B655-29C8CC66C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0856" y="3680311"/>
                <a:ext cx="659167" cy="865387"/>
              </a:xfrm>
              <a:prstGeom prst="rect">
                <a:avLst/>
              </a:prstGeom>
            </p:spPr>
          </p:pic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24F7FBB-31BF-42B9-8B3D-4FDCBC5F6503}"/>
                  </a:ext>
                </a:extLst>
              </p:cNvPr>
              <p:cNvSpPr/>
              <p:nvPr/>
            </p:nvSpPr>
            <p:spPr>
              <a:xfrm>
                <a:off x="585926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05C446E-89DD-49C0-8DF8-887E857FECF9}"/>
                  </a:ext>
                </a:extLst>
              </p:cNvPr>
              <p:cNvSpPr/>
              <p:nvPr/>
            </p:nvSpPr>
            <p:spPr>
              <a:xfrm>
                <a:off x="1959102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EF2B29B-E6A0-4A9A-8D84-CBB72141D2CF}"/>
                  </a:ext>
                </a:extLst>
              </p:cNvPr>
              <p:cNvSpPr/>
              <p:nvPr/>
            </p:nvSpPr>
            <p:spPr>
              <a:xfrm>
                <a:off x="3332278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28BBDF5-06C0-4B01-88AE-524944111603}"/>
                  </a:ext>
                </a:extLst>
              </p:cNvPr>
              <p:cNvSpPr/>
              <p:nvPr/>
            </p:nvSpPr>
            <p:spPr>
              <a:xfrm>
                <a:off x="4673862" y="4924502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B45A6A0-B6F0-433E-99D4-8EFE16AC4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55504" y="904842"/>
              <a:ext cx="1044030" cy="1036410"/>
            </a:xfrm>
            <a:prstGeom prst="rect">
              <a:avLst/>
            </a:prstGeom>
          </p:spPr>
        </p:pic>
      </p:grpSp>
      <p:pic>
        <p:nvPicPr>
          <p:cNvPr id="4" name="Picture 4" descr="GitHub - python/cpython: The Python programming language">
            <a:extLst>
              <a:ext uri="{FF2B5EF4-FFF2-40B4-BE49-F238E27FC236}">
                <a16:creationId xmlns:a16="http://schemas.microsoft.com/office/drawing/2014/main" id="{D96FEB64-CDEE-4338-82B6-F52F2CFF2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73" y="3022121"/>
            <a:ext cx="828358" cy="8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Docker Registry UI">
            <a:extLst>
              <a:ext uri="{FF2B5EF4-FFF2-40B4-BE49-F238E27FC236}">
                <a16:creationId xmlns:a16="http://schemas.microsoft.com/office/drawing/2014/main" id="{31427708-8520-4D8B-9257-567F0C6C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79" y="4774395"/>
            <a:ext cx="952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HY</dc:creator>
  <cp:lastModifiedBy>L HY</cp:lastModifiedBy>
  <cp:revision>26</cp:revision>
  <dcterms:created xsi:type="dcterms:W3CDTF">2020-10-11T11:55:55Z</dcterms:created>
  <dcterms:modified xsi:type="dcterms:W3CDTF">2021-01-07T11:51:27Z</dcterms:modified>
</cp:coreProperties>
</file>