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>
      <p:cViewPr varScale="1">
        <p:scale>
          <a:sx n="78" d="100"/>
          <a:sy n="78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26C15E-E386-45C4-AEDD-E85F742E3FF7}"/>
              </a:ext>
            </a:extLst>
          </p:cNvPr>
          <p:cNvSpPr/>
          <p:nvPr/>
        </p:nvSpPr>
        <p:spPr>
          <a:xfrm>
            <a:off x="395536" y="260648"/>
            <a:ext cx="4734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Delays in Data Networks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A87CCF-0C7C-405F-A2AF-E0B7C546C08D}"/>
              </a:ext>
            </a:extLst>
          </p:cNvPr>
          <p:cNvSpPr/>
          <p:nvPr/>
        </p:nvSpPr>
        <p:spPr>
          <a:xfrm>
            <a:off x="827584" y="2250059"/>
            <a:ext cx="936104" cy="100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C35A2B-11CC-4E47-AF98-0F343177F7AD}"/>
              </a:ext>
            </a:extLst>
          </p:cNvPr>
          <p:cNvSpPr/>
          <p:nvPr/>
        </p:nvSpPr>
        <p:spPr>
          <a:xfrm>
            <a:off x="827584" y="1906423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E260A4-0BB2-4C14-BB33-91C44C72CF5F}"/>
              </a:ext>
            </a:extLst>
          </p:cNvPr>
          <p:cNvSpPr/>
          <p:nvPr/>
        </p:nvSpPr>
        <p:spPr>
          <a:xfrm>
            <a:off x="6012160" y="2250059"/>
            <a:ext cx="936104" cy="100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A44D63-741F-41CF-9C8E-3BF28B899183}"/>
              </a:ext>
            </a:extLst>
          </p:cNvPr>
          <p:cNvSpPr/>
          <p:nvPr/>
        </p:nvSpPr>
        <p:spPr>
          <a:xfrm>
            <a:off x="6012160" y="1906423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B046E14-A714-49B5-BDBB-42E5DA97A694}"/>
              </a:ext>
            </a:extLst>
          </p:cNvPr>
          <p:cNvSpPr/>
          <p:nvPr/>
        </p:nvSpPr>
        <p:spPr>
          <a:xfrm>
            <a:off x="1979712" y="2629688"/>
            <a:ext cx="3816424" cy="172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15FBFF-817E-4D33-8CD5-291665531234}"/>
              </a:ext>
            </a:extLst>
          </p:cNvPr>
          <p:cNvSpPr/>
          <p:nvPr/>
        </p:nvSpPr>
        <p:spPr>
          <a:xfrm>
            <a:off x="1979712" y="2297695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09130C-58EC-4DD8-A67C-67E8F6DA0096}"/>
              </a:ext>
            </a:extLst>
          </p:cNvPr>
          <p:cNvCxnSpPr/>
          <p:nvPr/>
        </p:nvCxnSpPr>
        <p:spPr>
          <a:xfrm>
            <a:off x="1848712" y="2010890"/>
            <a:ext cx="432048" cy="208935"/>
          </a:xfrm>
          <a:prstGeom prst="curvedConnector3">
            <a:avLst>
              <a:gd name="adj1" fmla="val 9551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1FB115E-9D43-4E73-9A54-0306FCFD92FE}"/>
              </a:ext>
            </a:extLst>
          </p:cNvPr>
          <p:cNvSpPr txBox="1"/>
          <p:nvPr/>
        </p:nvSpPr>
        <p:spPr>
          <a:xfrm>
            <a:off x="755576" y="33857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entury Gothic" panose="020B0502020202020204" pitchFamily="34" charset="0"/>
              </a:rPr>
              <a:t>Host 1</a:t>
            </a:r>
            <a:endParaRPr lang="zh-CN" alt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CF8A99-1865-4CEF-AE1E-8E0D0D40DDDA}"/>
              </a:ext>
            </a:extLst>
          </p:cNvPr>
          <p:cNvSpPr txBox="1"/>
          <p:nvPr/>
        </p:nvSpPr>
        <p:spPr>
          <a:xfrm>
            <a:off x="5940152" y="33857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entury Gothic" panose="020B0502020202020204" pitchFamily="34" charset="0"/>
              </a:rPr>
              <a:t>Host 2</a:t>
            </a:r>
            <a:endParaRPr lang="zh-CN" alt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8A8B42-FEEF-442D-B909-94C2C482FBC9}"/>
              </a:ext>
            </a:extLst>
          </p:cNvPr>
          <p:cNvCxnSpPr>
            <a:cxnSpLocks/>
          </p:cNvCxnSpPr>
          <p:nvPr/>
        </p:nvCxnSpPr>
        <p:spPr>
          <a:xfrm>
            <a:off x="3095836" y="2401704"/>
            <a:ext cx="154817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6577A32-751A-4A19-9F6B-BB0E053375BF}"/>
              </a:ext>
            </a:extLst>
          </p:cNvPr>
          <p:cNvSpPr/>
          <p:nvPr/>
        </p:nvSpPr>
        <p:spPr>
          <a:xfrm>
            <a:off x="4788024" y="2306761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6C8C5E-6A86-4F87-97D4-96886FAC6F9B}"/>
              </a:ext>
            </a:extLst>
          </p:cNvPr>
          <p:cNvSpPr txBox="1"/>
          <p:nvPr/>
        </p:nvSpPr>
        <p:spPr>
          <a:xfrm>
            <a:off x="768592" y="163315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Data Packet</a:t>
            </a:r>
            <a:endParaRPr lang="zh-CN" altLang="en-US" sz="11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42831F0-0BC7-4C9E-96AF-6AC1AFC23996}"/>
              </a:ext>
            </a:extLst>
          </p:cNvPr>
          <p:cNvCxnSpPr>
            <a:cxnSpLocks/>
          </p:cNvCxnSpPr>
          <p:nvPr/>
        </p:nvCxnSpPr>
        <p:spPr>
          <a:xfrm>
            <a:off x="5307076" y="3803912"/>
            <a:ext cx="31065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723C4F4-DFA4-492A-AD9D-104040ED39E8}"/>
              </a:ext>
            </a:extLst>
          </p:cNvPr>
          <p:cNvCxnSpPr>
            <a:cxnSpLocks/>
          </p:cNvCxnSpPr>
          <p:nvPr/>
        </p:nvCxnSpPr>
        <p:spPr>
          <a:xfrm>
            <a:off x="5307076" y="4233440"/>
            <a:ext cx="3106584" cy="2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A15694-23B3-4040-A8D8-82B583995AB3}"/>
              </a:ext>
            </a:extLst>
          </p:cNvPr>
          <p:cNvSpPr/>
          <p:nvPr/>
        </p:nvSpPr>
        <p:spPr>
          <a:xfrm>
            <a:off x="5345424" y="3915469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3D3AFE-7A42-4339-B3C3-0D368AED98CF}"/>
              </a:ext>
            </a:extLst>
          </p:cNvPr>
          <p:cNvSpPr/>
          <p:nvPr/>
        </p:nvSpPr>
        <p:spPr>
          <a:xfrm>
            <a:off x="6389540" y="3915469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0DE7A1-B301-4EB6-8F9D-6C88A17FF5A9}"/>
              </a:ext>
            </a:extLst>
          </p:cNvPr>
          <p:cNvSpPr/>
          <p:nvPr/>
        </p:nvSpPr>
        <p:spPr>
          <a:xfrm>
            <a:off x="7440631" y="3915469"/>
            <a:ext cx="936104" cy="2089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5C604C-FBA8-481E-B8A9-3D9D607FFB06}"/>
              </a:ext>
            </a:extLst>
          </p:cNvPr>
          <p:cNvCxnSpPr>
            <a:cxnSpLocks/>
          </p:cNvCxnSpPr>
          <p:nvPr/>
        </p:nvCxnSpPr>
        <p:spPr>
          <a:xfrm>
            <a:off x="5158655" y="2576974"/>
            <a:ext cx="0" cy="144296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BD2DB0C0-2A09-40F5-A976-6F3EF74F78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3466" y="1801110"/>
            <a:ext cx="2148069" cy="2079735"/>
          </a:xfrm>
          <a:prstGeom prst="curvedConnector3">
            <a:avLst>
              <a:gd name="adj1" fmla="val 1246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5172ABB-B61E-4BDB-A132-FFDEEF934996}"/>
                  </a:ext>
                </a:extLst>
              </p:cNvPr>
              <p:cNvSpPr txBox="1"/>
              <p:nvPr/>
            </p:nvSpPr>
            <p:spPr>
              <a:xfrm>
                <a:off x="1740700" y="161832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1100" b="1" i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5172ABB-B61E-4BDB-A132-FFDEEF934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00" y="1618326"/>
                <a:ext cx="1080120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86E8112-BF9B-4FB8-8B76-866CFABD16A0}"/>
                  </a:ext>
                </a:extLst>
              </p:cNvPr>
              <p:cNvSpPr txBox="1"/>
              <p:nvPr/>
            </p:nvSpPr>
            <p:spPr>
              <a:xfrm>
                <a:off x="3361195" y="1915532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sz="1100" b="1" i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86E8112-BF9B-4FB8-8B76-866CFABD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5" y="1915532"/>
                <a:ext cx="1080120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08BF547-CA21-470A-97E8-5EBEAE7DFDB9}"/>
                  </a:ext>
                </a:extLst>
              </p:cNvPr>
              <p:cNvSpPr txBox="1"/>
              <p:nvPr/>
            </p:nvSpPr>
            <p:spPr>
              <a:xfrm>
                <a:off x="6389540" y="4271960"/>
                <a:ext cx="1080120" cy="423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zh-CN" altLang="en-US" sz="1100" b="1" i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08BF547-CA21-470A-97E8-5EBEAE7D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40" y="4271960"/>
                <a:ext cx="1080120" cy="423321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9FC9C65-0489-4C05-AF87-490C24D80E23}"/>
                  </a:ext>
                </a:extLst>
              </p:cNvPr>
              <p:cNvSpPr txBox="1"/>
              <p:nvPr/>
            </p:nvSpPr>
            <p:spPr>
              <a:xfrm>
                <a:off x="7092216" y="771828"/>
                <a:ext cx="10801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𝒑𝒓𝒐𝒄𝒆𝒔𝒔𝒊𝒏𝒈</m:t>
                          </m:r>
                        </m:sub>
                      </m:sSub>
                    </m:oMath>
                  </m:oMathPara>
                </a14:m>
                <a:endParaRPr lang="zh-CN" altLang="en-US" sz="1100" b="1" i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9FC9C65-0489-4C05-AF87-490C24D8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16" y="771828"/>
                <a:ext cx="1080120" cy="427618"/>
              </a:xfrm>
              <a:prstGeom prst="rect">
                <a:avLst/>
              </a:prstGeom>
              <a:blipFill>
                <a:blip r:embed="rId5"/>
                <a:stretch>
                  <a:fillRect l="-16292" r="-8989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EA0F73A-82DE-4E84-8F1D-593D101B0247}"/>
                  </a:ext>
                </a:extLst>
              </p:cNvPr>
              <p:cNvSpPr txBox="1"/>
              <p:nvPr/>
            </p:nvSpPr>
            <p:spPr>
              <a:xfrm>
                <a:off x="396907" y="3802596"/>
                <a:ext cx="511256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𝒑𝒓𝒐𝒄𝒆𝒔𝒔𝒊𝒏𝒈</m:t>
                          </m:r>
                        </m:sub>
                      </m:sSub>
                    </m:oMath>
                  </m:oMathPara>
                </a14:m>
                <a:endParaRPr lang="zh-CN" altLang="en-US" sz="1100" b="1" i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EA0F73A-82DE-4E84-8F1D-593D101B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7" y="3802596"/>
                <a:ext cx="5112567" cy="429220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9E1B9EA-641F-4708-B865-B934886ED56A}"/>
                  </a:ext>
                </a:extLst>
              </p:cNvPr>
              <p:cNvSpPr txBox="1"/>
              <p:nvPr/>
            </p:nvSpPr>
            <p:spPr>
              <a:xfrm>
                <a:off x="755576" y="4674218"/>
                <a:ext cx="2808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: transmission delay</a:t>
                </a:r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9E1B9EA-641F-4708-B865-B934886E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74218"/>
                <a:ext cx="2808312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2CDE86D-F2FF-4C9A-9AED-607F48B98A1E}"/>
                  </a:ext>
                </a:extLst>
              </p:cNvPr>
              <p:cNvSpPr txBox="1"/>
              <p:nvPr/>
            </p:nvSpPr>
            <p:spPr>
              <a:xfrm>
                <a:off x="755576" y="5010831"/>
                <a:ext cx="2808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: propagation delay</a:t>
                </a:r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2CDE86D-F2FF-4C9A-9AED-607F48B9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10831"/>
                <a:ext cx="280831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4B45286-8E2C-46BA-B420-45CDCFA341F2}"/>
                  </a:ext>
                </a:extLst>
              </p:cNvPr>
              <p:cNvSpPr txBox="1"/>
              <p:nvPr/>
            </p:nvSpPr>
            <p:spPr>
              <a:xfrm>
                <a:off x="755576" y="5351086"/>
                <a:ext cx="2808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: queueing delay</a:t>
                </a:r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4B45286-8E2C-46BA-B420-45CDCFA34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51086"/>
                <a:ext cx="2808312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95C640-7F01-46CC-B3DD-AF87D88F7ADC}"/>
                  </a:ext>
                </a:extLst>
              </p:cNvPr>
              <p:cNvSpPr txBox="1"/>
              <p:nvPr/>
            </p:nvSpPr>
            <p:spPr>
              <a:xfrm>
                <a:off x="660580" y="5691341"/>
                <a:ext cx="2808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: processing delay</a:t>
                </a:r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95C640-7F01-46CC-B3DD-AF87D88F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0" y="5691341"/>
                <a:ext cx="2808312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8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Century Gothic</vt:lpstr>
      <vt:lpstr>Tw Cen MT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 </cp:lastModifiedBy>
  <cp:revision>5</cp:revision>
  <dcterms:created xsi:type="dcterms:W3CDTF">2020-03-06T10:21:18Z</dcterms:created>
  <dcterms:modified xsi:type="dcterms:W3CDTF">2020-03-06T11:04:40Z</dcterms:modified>
</cp:coreProperties>
</file>