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B4577-3866-4602-987B-53CD3E1D77EB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890D-AA0A-40BF-B03F-9CDEABECF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9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890D-AA0A-40BF-B03F-9CDEABECF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7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890D-AA0A-40BF-B03F-9CDEABECF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9DD3221-9DE1-4F09-AB5F-749F205755E2}"/>
              </a:ext>
            </a:extLst>
          </p:cNvPr>
          <p:cNvCxnSpPr>
            <a:cxnSpLocks/>
          </p:cNvCxnSpPr>
          <p:nvPr/>
        </p:nvCxnSpPr>
        <p:spPr>
          <a:xfrm>
            <a:off x="7891936" y="4313898"/>
            <a:ext cx="12520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074A0E5-5BEA-4FC0-8418-73BD075A9ED0}"/>
              </a:ext>
            </a:extLst>
          </p:cNvPr>
          <p:cNvCxnSpPr>
            <a:cxnSpLocks/>
          </p:cNvCxnSpPr>
          <p:nvPr/>
        </p:nvCxnSpPr>
        <p:spPr>
          <a:xfrm>
            <a:off x="5607354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89C0E74-3695-4265-8D64-5697B9354C14}"/>
              </a:ext>
            </a:extLst>
          </p:cNvPr>
          <p:cNvCxnSpPr>
            <a:cxnSpLocks/>
          </p:cNvCxnSpPr>
          <p:nvPr/>
        </p:nvCxnSpPr>
        <p:spPr>
          <a:xfrm>
            <a:off x="3307242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9913E9-30F4-4C7B-ACBF-97239DC0BA4F}"/>
              </a:ext>
            </a:extLst>
          </p:cNvPr>
          <p:cNvCxnSpPr>
            <a:cxnSpLocks/>
          </p:cNvCxnSpPr>
          <p:nvPr/>
        </p:nvCxnSpPr>
        <p:spPr>
          <a:xfrm>
            <a:off x="1057703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20AE73BD-D8A1-453E-8256-2022651C9863}"/>
              </a:ext>
            </a:extLst>
          </p:cNvPr>
          <p:cNvSpPr/>
          <p:nvPr/>
        </p:nvSpPr>
        <p:spPr>
          <a:xfrm>
            <a:off x="792528" y="4025866"/>
            <a:ext cx="576064" cy="576064"/>
          </a:xfrm>
          <a:prstGeom prst="arc">
            <a:avLst>
              <a:gd name="adj1" fmla="val 5374738"/>
              <a:gd name="adj2" fmla="val 1088363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494CCB-3870-46FC-8CCC-CDC0A5B7DC1C}"/>
              </a:ext>
            </a:extLst>
          </p:cNvPr>
          <p:cNvCxnSpPr>
            <a:cxnSpLocks/>
          </p:cNvCxnSpPr>
          <p:nvPr/>
        </p:nvCxnSpPr>
        <p:spPr>
          <a:xfrm>
            <a:off x="440" y="4313898"/>
            <a:ext cx="10801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60BB82B-9D0E-49E4-A40E-AD06E3CD8438}"/>
              </a:ext>
            </a:extLst>
          </p:cNvPr>
          <p:cNvSpPr/>
          <p:nvPr/>
        </p:nvSpPr>
        <p:spPr>
          <a:xfrm>
            <a:off x="1008558" y="4241896"/>
            <a:ext cx="144010" cy="1440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405AFBBD-7011-44A4-93A7-0816F820F6AA}"/>
              </a:ext>
            </a:extLst>
          </p:cNvPr>
          <p:cNvSpPr/>
          <p:nvPr/>
        </p:nvSpPr>
        <p:spPr>
          <a:xfrm flipH="1">
            <a:off x="938449" y="4169882"/>
            <a:ext cx="288032" cy="288032"/>
          </a:xfrm>
          <a:prstGeom prst="donut">
            <a:avLst>
              <a:gd name="adj" fmla="val 503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BB52C31A-B343-47AA-912E-2A745492115D}"/>
              </a:ext>
            </a:extLst>
          </p:cNvPr>
          <p:cNvSpPr/>
          <p:nvPr/>
        </p:nvSpPr>
        <p:spPr>
          <a:xfrm flipH="1">
            <a:off x="864536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4A0063-E2B4-45F9-9807-69014F5EB2B0}"/>
              </a:ext>
            </a:extLst>
          </p:cNvPr>
          <p:cNvCxnSpPr>
            <a:cxnSpLocks/>
          </p:cNvCxnSpPr>
          <p:nvPr/>
        </p:nvCxnSpPr>
        <p:spPr>
          <a:xfrm flipV="1">
            <a:off x="1080560" y="4529922"/>
            <a:ext cx="0" cy="6480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08CCFC0-F5FD-4EAD-BB5C-FB04C86AC478}"/>
              </a:ext>
            </a:extLst>
          </p:cNvPr>
          <p:cNvSpPr/>
          <p:nvPr/>
        </p:nvSpPr>
        <p:spPr>
          <a:xfrm flipH="1">
            <a:off x="1057703" y="515513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F2863-7954-4327-82AA-9505AD001A9C}"/>
              </a:ext>
            </a:extLst>
          </p:cNvPr>
          <p:cNvSpPr txBox="1"/>
          <p:nvPr/>
        </p:nvSpPr>
        <p:spPr>
          <a:xfrm>
            <a:off x="396484" y="36679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Early 1900s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E953BD-87A1-42E8-B5C4-199F07A6F6AD}"/>
              </a:ext>
            </a:extLst>
          </p:cNvPr>
          <p:cNvSpPr txBox="1"/>
          <p:nvPr/>
        </p:nvSpPr>
        <p:spPr>
          <a:xfrm>
            <a:off x="91161" y="5243881"/>
            <a:ext cx="197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Nikola Tesla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“World Wireless System”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D81AD9-071A-418F-8430-8039836F07DD}"/>
              </a:ext>
            </a:extLst>
          </p:cNvPr>
          <p:cNvCxnSpPr>
            <a:cxnSpLocks/>
          </p:cNvCxnSpPr>
          <p:nvPr/>
        </p:nvCxnSpPr>
        <p:spPr>
          <a:xfrm flipH="1">
            <a:off x="216464" y="5970082"/>
            <a:ext cx="176324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弧形 35">
            <a:extLst>
              <a:ext uri="{FF2B5EF4-FFF2-40B4-BE49-F238E27FC236}">
                <a16:creationId xmlns:a16="http://schemas.microsoft.com/office/drawing/2014/main" id="{92262376-D681-4453-8130-80331D230D19}"/>
              </a:ext>
            </a:extLst>
          </p:cNvPr>
          <p:cNvSpPr/>
          <p:nvPr/>
        </p:nvSpPr>
        <p:spPr>
          <a:xfrm>
            <a:off x="3042067" y="4025866"/>
            <a:ext cx="576064" cy="576064"/>
          </a:xfrm>
          <a:prstGeom prst="arc">
            <a:avLst>
              <a:gd name="adj1" fmla="val 10965404"/>
              <a:gd name="adj2" fmla="val 1611474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DB22092-C1A0-4691-930B-A78B9663E1A1}"/>
              </a:ext>
            </a:extLst>
          </p:cNvPr>
          <p:cNvSpPr/>
          <p:nvPr/>
        </p:nvSpPr>
        <p:spPr>
          <a:xfrm>
            <a:off x="3258097" y="4241896"/>
            <a:ext cx="144010" cy="1440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id="{5143D2F0-9FAC-4333-8B2F-B4A7E3F89188}"/>
              </a:ext>
            </a:extLst>
          </p:cNvPr>
          <p:cNvSpPr/>
          <p:nvPr/>
        </p:nvSpPr>
        <p:spPr>
          <a:xfrm flipH="1">
            <a:off x="3187988" y="4169882"/>
            <a:ext cx="288032" cy="288032"/>
          </a:xfrm>
          <a:prstGeom prst="donut">
            <a:avLst>
              <a:gd name="adj" fmla="val 50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D935871A-3EC7-4CF3-8190-8D12A878D517}"/>
              </a:ext>
            </a:extLst>
          </p:cNvPr>
          <p:cNvSpPr/>
          <p:nvPr/>
        </p:nvSpPr>
        <p:spPr>
          <a:xfrm flipH="1">
            <a:off x="3114075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DD595E-1759-47BB-89C5-BAA1EA41DB06}"/>
              </a:ext>
            </a:extLst>
          </p:cNvPr>
          <p:cNvCxnSpPr>
            <a:cxnSpLocks/>
          </p:cNvCxnSpPr>
          <p:nvPr/>
        </p:nvCxnSpPr>
        <p:spPr>
          <a:xfrm flipV="1">
            <a:off x="3330099" y="3449802"/>
            <a:ext cx="0" cy="6480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7D6E5E8-7087-4913-AE35-DC395790431D}"/>
              </a:ext>
            </a:extLst>
          </p:cNvPr>
          <p:cNvSpPr/>
          <p:nvPr/>
        </p:nvSpPr>
        <p:spPr>
          <a:xfrm flipH="1">
            <a:off x="3307242" y="3433014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969B55-7014-4612-81BA-6C986D6EA917}"/>
              </a:ext>
            </a:extLst>
          </p:cNvPr>
          <p:cNvSpPr txBox="1"/>
          <p:nvPr/>
        </p:nvSpPr>
        <p:spPr>
          <a:xfrm>
            <a:off x="2475667" y="2368002"/>
            <a:ext cx="176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Paul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Otlet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&amp;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Vannevar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Bush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Storage Systems of Books &amp; Media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01DA4FA-BFCE-49D6-897E-684006AA43B7}"/>
              </a:ext>
            </a:extLst>
          </p:cNvPr>
          <p:cNvCxnSpPr>
            <a:cxnSpLocks/>
          </p:cNvCxnSpPr>
          <p:nvPr/>
        </p:nvCxnSpPr>
        <p:spPr>
          <a:xfrm flipH="1">
            <a:off x="2466003" y="2267194"/>
            <a:ext cx="176324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9BF4680-B4A5-4B0E-B346-6696CA55E925}"/>
              </a:ext>
            </a:extLst>
          </p:cNvPr>
          <p:cNvSpPr txBox="1"/>
          <p:nvPr/>
        </p:nvSpPr>
        <p:spPr>
          <a:xfrm>
            <a:off x="2340713" y="4693866"/>
            <a:ext cx="19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  <a:latin typeface="Century Gothic" panose="020B0502020202020204" pitchFamily="34" charset="0"/>
              </a:rPr>
              <a:t>1930s &amp; 1940s</a:t>
            </a:r>
            <a:endParaRPr lang="zh-CN" altLang="en-US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F1E9BB9F-758C-41BF-9DEB-D34EAD3D0F10}"/>
              </a:ext>
            </a:extLst>
          </p:cNvPr>
          <p:cNvSpPr/>
          <p:nvPr/>
        </p:nvSpPr>
        <p:spPr>
          <a:xfrm>
            <a:off x="5319322" y="4025866"/>
            <a:ext cx="576064" cy="576064"/>
          </a:xfrm>
          <a:prstGeom prst="arc">
            <a:avLst>
              <a:gd name="adj1" fmla="val 5374738"/>
              <a:gd name="adj2" fmla="val 1088363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769DA71-227F-47FB-927C-ABD696F645C9}"/>
              </a:ext>
            </a:extLst>
          </p:cNvPr>
          <p:cNvSpPr/>
          <p:nvPr/>
        </p:nvSpPr>
        <p:spPr>
          <a:xfrm>
            <a:off x="5535352" y="4241896"/>
            <a:ext cx="144010" cy="144010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: 空心 59">
            <a:extLst>
              <a:ext uri="{FF2B5EF4-FFF2-40B4-BE49-F238E27FC236}">
                <a16:creationId xmlns:a16="http://schemas.microsoft.com/office/drawing/2014/main" id="{3B3D818A-471C-4648-A6A4-5BAE87807096}"/>
              </a:ext>
            </a:extLst>
          </p:cNvPr>
          <p:cNvSpPr/>
          <p:nvPr/>
        </p:nvSpPr>
        <p:spPr>
          <a:xfrm flipH="1">
            <a:off x="5465243" y="4169882"/>
            <a:ext cx="288032" cy="288032"/>
          </a:xfrm>
          <a:prstGeom prst="donut">
            <a:avLst>
              <a:gd name="adj" fmla="val 5034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: 空心 60">
            <a:extLst>
              <a:ext uri="{FF2B5EF4-FFF2-40B4-BE49-F238E27FC236}">
                <a16:creationId xmlns:a16="http://schemas.microsoft.com/office/drawing/2014/main" id="{D34E87E7-8926-4C43-9CDF-F55C24D226D6}"/>
              </a:ext>
            </a:extLst>
          </p:cNvPr>
          <p:cNvSpPr/>
          <p:nvPr/>
        </p:nvSpPr>
        <p:spPr>
          <a:xfrm flipH="1">
            <a:off x="5391330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2FC006A-21C8-4EAC-B5A4-16D228757EA1}"/>
              </a:ext>
            </a:extLst>
          </p:cNvPr>
          <p:cNvCxnSpPr>
            <a:cxnSpLocks/>
          </p:cNvCxnSpPr>
          <p:nvPr/>
        </p:nvCxnSpPr>
        <p:spPr>
          <a:xfrm flipV="1">
            <a:off x="5607354" y="4529922"/>
            <a:ext cx="0" cy="648072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649C9B62-483C-4119-9C7A-66373C4DEFA5}"/>
              </a:ext>
            </a:extLst>
          </p:cNvPr>
          <p:cNvSpPr/>
          <p:nvPr/>
        </p:nvSpPr>
        <p:spPr>
          <a:xfrm flipH="1">
            <a:off x="5584497" y="515513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3F8D3B1-C6DA-492C-8D7D-840F93CA267D}"/>
              </a:ext>
            </a:extLst>
          </p:cNvPr>
          <p:cNvSpPr txBox="1"/>
          <p:nvPr/>
        </p:nvSpPr>
        <p:spPr>
          <a:xfrm>
            <a:off x="4923278" y="36679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  <a:latin typeface="Century Gothic" panose="020B0502020202020204" pitchFamily="34" charset="0"/>
              </a:rPr>
              <a:t>Early 1960s</a:t>
            </a:r>
            <a:endParaRPr lang="zh-CN" altLang="en-US" dirty="0">
              <a:solidFill>
                <a:srgbClr val="FF3399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E328A7C-21BD-4627-9A49-3956FD19A690}"/>
              </a:ext>
            </a:extLst>
          </p:cNvPr>
          <p:cNvCxnSpPr>
            <a:cxnSpLocks/>
          </p:cNvCxnSpPr>
          <p:nvPr/>
        </p:nvCxnSpPr>
        <p:spPr>
          <a:xfrm flipH="1">
            <a:off x="4743258" y="5970082"/>
            <a:ext cx="1763248" cy="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9C35673-4459-4B94-94BD-166B72672B9F}"/>
              </a:ext>
            </a:extLst>
          </p:cNvPr>
          <p:cNvSpPr txBox="1"/>
          <p:nvPr/>
        </p:nvSpPr>
        <p:spPr>
          <a:xfrm>
            <a:off x="4617955" y="5262302"/>
            <a:ext cx="197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Licklider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“Intergalactic Network”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292F441-E857-43E1-9747-296F6ECD05C3}"/>
              </a:ext>
            </a:extLst>
          </p:cNvPr>
          <p:cNvSpPr/>
          <p:nvPr/>
        </p:nvSpPr>
        <p:spPr>
          <a:xfrm>
            <a:off x="7603904" y="4025866"/>
            <a:ext cx="576064" cy="576064"/>
          </a:xfrm>
          <a:prstGeom prst="arc">
            <a:avLst>
              <a:gd name="adj1" fmla="val 10965404"/>
              <a:gd name="adj2" fmla="val 1611474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A7AC554-1130-4E6D-9499-28D1D0FDCDAE}"/>
              </a:ext>
            </a:extLst>
          </p:cNvPr>
          <p:cNvSpPr/>
          <p:nvPr/>
        </p:nvSpPr>
        <p:spPr>
          <a:xfrm>
            <a:off x="7819934" y="4241896"/>
            <a:ext cx="144010" cy="1440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: 空心 69">
            <a:extLst>
              <a:ext uri="{FF2B5EF4-FFF2-40B4-BE49-F238E27FC236}">
                <a16:creationId xmlns:a16="http://schemas.microsoft.com/office/drawing/2014/main" id="{878F28BC-564A-4FAB-A886-F27504190E4D}"/>
              </a:ext>
            </a:extLst>
          </p:cNvPr>
          <p:cNvSpPr/>
          <p:nvPr/>
        </p:nvSpPr>
        <p:spPr>
          <a:xfrm flipH="1">
            <a:off x="7749825" y="4169882"/>
            <a:ext cx="288032" cy="288032"/>
          </a:xfrm>
          <a:prstGeom prst="donut">
            <a:avLst>
              <a:gd name="adj" fmla="val 503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圆: 空心 70">
            <a:extLst>
              <a:ext uri="{FF2B5EF4-FFF2-40B4-BE49-F238E27FC236}">
                <a16:creationId xmlns:a16="http://schemas.microsoft.com/office/drawing/2014/main" id="{4488F206-0819-4868-96E3-C3B07C04E025}"/>
              </a:ext>
            </a:extLst>
          </p:cNvPr>
          <p:cNvSpPr/>
          <p:nvPr/>
        </p:nvSpPr>
        <p:spPr>
          <a:xfrm flipH="1">
            <a:off x="7675912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4E832B6-453B-41A2-918F-AB92DEE007D5}"/>
              </a:ext>
            </a:extLst>
          </p:cNvPr>
          <p:cNvCxnSpPr>
            <a:cxnSpLocks/>
          </p:cNvCxnSpPr>
          <p:nvPr/>
        </p:nvCxnSpPr>
        <p:spPr>
          <a:xfrm flipV="1">
            <a:off x="7891936" y="3449802"/>
            <a:ext cx="0" cy="6480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8192C58-5575-4EE9-BD7C-F94016A564FF}"/>
              </a:ext>
            </a:extLst>
          </p:cNvPr>
          <p:cNvSpPr/>
          <p:nvPr/>
        </p:nvSpPr>
        <p:spPr>
          <a:xfrm flipH="1">
            <a:off x="7869079" y="343301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87C1CF-578C-45B5-AC2E-4A4E2715265C}"/>
              </a:ext>
            </a:extLst>
          </p:cNvPr>
          <p:cNvSpPr txBox="1"/>
          <p:nvPr/>
        </p:nvSpPr>
        <p:spPr>
          <a:xfrm>
            <a:off x="7037504" y="2368002"/>
            <a:ext cx="176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Computer Scientists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“Packet Switching”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D3D3628-E89E-45B7-83DB-D19FC271CF74}"/>
              </a:ext>
            </a:extLst>
          </p:cNvPr>
          <p:cNvCxnSpPr>
            <a:cxnSpLocks/>
          </p:cNvCxnSpPr>
          <p:nvPr/>
        </p:nvCxnSpPr>
        <p:spPr>
          <a:xfrm flipH="1">
            <a:off x="7027840" y="2267194"/>
            <a:ext cx="176324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949A0E6-5536-489E-84A6-886929A08728}"/>
              </a:ext>
            </a:extLst>
          </p:cNvPr>
          <p:cNvSpPr txBox="1"/>
          <p:nvPr/>
        </p:nvSpPr>
        <p:spPr>
          <a:xfrm>
            <a:off x="6902550" y="4693866"/>
            <a:ext cx="19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Shortly After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3876BAA-BC42-452A-A9A7-86E1CD5B4392}"/>
              </a:ext>
            </a:extLst>
          </p:cNvPr>
          <p:cNvSpPr txBox="1"/>
          <p:nvPr/>
        </p:nvSpPr>
        <p:spPr>
          <a:xfrm>
            <a:off x="1686944" y="259141"/>
            <a:ext cx="577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HISTORY OF INTERNET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9B4DC7B-7D9C-435F-9E8D-A9E34DBBD5CF}"/>
              </a:ext>
            </a:extLst>
          </p:cNvPr>
          <p:cNvSpPr/>
          <p:nvPr/>
        </p:nvSpPr>
        <p:spPr>
          <a:xfrm>
            <a:off x="3967448" y="1203670"/>
            <a:ext cx="144010" cy="1440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40B78CC-FB7E-4F21-955B-99784ABBFB99}"/>
              </a:ext>
            </a:extLst>
          </p:cNvPr>
          <p:cNvSpPr/>
          <p:nvPr/>
        </p:nvSpPr>
        <p:spPr>
          <a:xfrm>
            <a:off x="4242702" y="1207675"/>
            <a:ext cx="144010" cy="1440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F762573-3804-4428-A2F1-484446A83E37}"/>
              </a:ext>
            </a:extLst>
          </p:cNvPr>
          <p:cNvSpPr/>
          <p:nvPr/>
        </p:nvSpPr>
        <p:spPr>
          <a:xfrm>
            <a:off x="4517956" y="1203670"/>
            <a:ext cx="144010" cy="14401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F4BB2CA-D430-43C5-91DB-558CEC726403}"/>
              </a:ext>
            </a:extLst>
          </p:cNvPr>
          <p:cNvSpPr/>
          <p:nvPr/>
        </p:nvSpPr>
        <p:spPr>
          <a:xfrm>
            <a:off x="4793210" y="1203670"/>
            <a:ext cx="144010" cy="1440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93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  <p:bldP spid="16" grpId="0" animBg="1"/>
      <p:bldP spid="21" grpId="0"/>
      <p:bldP spid="22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/>
      <p:bldP spid="45" grpId="0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6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9DD3221-9DE1-4F09-AB5F-749F205755E2}"/>
              </a:ext>
            </a:extLst>
          </p:cNvPr>
          <p:cNvCxnSpPr>
            <a:cxnSpLocks/>
          </p:cNvCxnSpPr>
          <p:nvPr/>
        </p:nvCxnSpPr>
        <p:spPr>
          <a:xfrm>
            <a:off x="7891936" y="4313898"/>
            <a:ext cx="12520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074A0E5-5BEA-4FC0-8418-73BD075A9ED0}"/>
              </a:ext>
            </a:extLst>
          </p:cNvPr>
          <p:cNvCxnSpPr>
            <a:cxnSpLocks/>
          </p:cNvCxnSpPr>
          <p:nvPr/>
        </p:nvCxnSpPr>
        <p:spPr>
          <a:xfrm>
            <a:off x="5607354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89C0E74-3695-4265-8D64-5697B9354C14}"/>
              </a:ext>
            </a:extLst>
          </p:cNvPr>
          <p:cNvCxnSpPr>
            <a:cxnSpLocks/>
          </p:cNvCxnSpPr>
          <p:nvPr/>
        </p:nvCxnSpPr>
        <p:spPr>
          <a:xfrm>
            <a:off x="3307242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79913E9-30F4-4C7B-ACBF-97239DC0BA4F}"/>
              </a:ext>
            </a:extLst>
          </p:cNvPr>
          <p:cNvCxnSpPr>
            <a:cxnSpLocks/>
          </p:cNvCxnSpPr>
          <p:nvPr/>
        </p:nvCxnSpPr>
        <p:spPr>
          <a:xfrm>
            <a:off x="1057703" y="4313898"/>
            <a:ext cx="229016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20AE73BD-D8A1-453E-8256-2022651C9863}"/>
              </a:ext>
            </a:extLst>
          </p:cNvPr>
          <p:cNvSpPr/>
          <p:nvPr/>
        </p:nvSpPr>
        <p:spPr>
          <a:xfrm>
            <a:off x="792528" y="4025866"/>
            <a:ext cx="576064" cy="576064"/>
          </a:xfrm>
          <a:prstGeom prst="arc">
            <a:avLst>
              <a:gd name="adj1" fmla="val 5374738"/>
              <a:gd name="adj2" fmla="val 1088363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494CCB-3870-46FC-8CCC-CDC0A5B7DC1C}"/>
              </a:ext>
            </a:extLst>
          </p:cNvPr>
          <p:cNvCxnSpPr>
            <a:cxnSpLocks/>
          </p:cNvCxnSpPr>
          <p:nvPr/>
        </p:nvCxnSpPr>
        <p:spPr>
          <a:xfrm>
            <a:off x="440" y="4313898"/>
            <a:ext cx="10801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60BB82B-9D0E-49E4-A40E-AD06E3CD8438}"/>
              </a:ext>
            </a:extLst>
          </p:cNvPr>
          <p:cNvSpPr/>
          <p:nvPr/>
        </p:nvSpPr>
        <p:spPr>
          <a:xfrm>
            <a:off x="1008558" y="4241896"/>
            <a:ext cx="144010" cy="1440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405AFBBD-7011-44A4-93A7-0816F820F6AA}"/>
              </a:ext>
            </a:extLst>
          </p:cNvPr>
          <p:cNvSpPr/>
          <p:nvPr/>
        </p:nvSpPr>
        <p:spPr>
          <a:xfrm flipH="1">
            <a:off x="938449" y="4169882"/>
            <a:ext cx="288032" cy="288032"/>
          </a:xfrm>
          <a:prstGeom prst="donut">
            <a:avLst>
              <a:gd name="adj" fmla="val 503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BB52C31A-B343-47AA-912E-2A745492115D}"/>
              </a:ext>
            </a:extLst>
          </p:cNvPr>
          <p:cNvSpPr/>
          <p:nvPr/>
        </p:nvSpPr>
        <p:spPr>
          <a:xfrm flipH="1">
            <a:off x="864536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4A0063-E2B4-45F9-9807-69014F5EB2B0}"/>
              </a:ext>
            </a:extLst>
          </p:cNvPr>
          <p:cNvCxnSpPr>
            <a:cxnSpLocks/>
          </p:cNvCxnSpPr>
          <p:nvPr/>
        </p:nvCxnSpPr>
        <p:spPr>
          <a:xfrm flipV="1">
            <a:off x="1080560" y="4529922"/>
            <a:ext cx="0" cy="6480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08CCFC0-F5FD-4EAD-BB5C-FB04C86AC478}"/>
              </a:ext>
            </a:extLst>
          </p:cNvPr>
          <p:cNvSpPr/>
          <p:nvPr/>
        </p:nvSpPr>
        <p:spPr>
          <a:xfrm flipH="1">
            <a:off x="1057703" y="515513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F2863-7954-4327-82AA-9505AD001A9C}"/>
              </a:ext>
            </a:extLst>
          </p:cNvPr>
          <p:cNvSpPr txBox="1"/>
          <p:nvPr/>
        </p:nvSpPr>
        <p:spPr>
          <a:xfrm>
            <a:off x="396484" y="36679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1969.10.29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FE953BD-87A1-42E8-B5C4-199F07A6F6AD}"/>
              </a:ext>
            </a:extLst>
          </p:cNvPr>
          <p:cNvSpPr txBox="1"/>
          <p:nvPr/>
        </p:nvSpPr>
        <p:spPr>
          <a:xfrm>
            <a:off x="91160" y="5243881"/>
            <a:ext cx="210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APPARNET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Delivered its first message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D81AD9-071A-418F-8430-8039836F07DD}"/>
              </a:ext>
            </a:extLst>
          </p:cNvPr>
          <p:cNvCxnSpPr>
            <a:cxnSpLocks/>
          </p:cNvCxnSpPr>
          <p:nvPr/>
        </p:nvCxnSpPr>
        <p:spPr>
          <a:xfrm flipH="1">
            <a:off x="216464" y="5970082"/>
            <a:ext cx="176324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弧形 35">
            <a:extLst>
              <a:ext uri="{FF2B5EF4-FFF2-40B4-BE49-F238E27FC236}">
                <a16:creationId xmlns:a16="http://schemas.microsoft.com/office/drawing/2014/main" id="{92262376-D681-4453-8130-80331D230D19}"/>
              </a:ext>
            </a:extLst>
          </p:cNvPr>
          <p:cNvSpPr/>
          <p:nvPr/>
        </p:nvSpPr>
        <p:spPr>
          <a:xfrm>
            <a:off x="3042067" y="4025866"/>
            <a:ext cx="576064" cy="576064"/>
          </a:xfrm>
          <a:prstGeom prst="arc">
            <a:avLst>
              <a:gd name="adj1" fmla="val 10965404"/>
              <a:gd name="adj2" fmla="val 1611474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DB22092-C1A0-4691-930B-A78B9663E1A1}"/>
              </a:ext>
            </a:extLst>
          </p:cNvPr>
          <p:cNvSpPr/>
          <p:nvPr/>
        </p:nvSpPr>
        <p:spPr>
          <a:xfrm>
            <a:off x="3258097" y="4241896"/>
            <a:ext cx="144010" cy="1440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: 空心 37">
            <a:extLst>
              <a:ext uri="{FF2B5EF4-FFF2-40B4-BE49-F238E27FC236}">
                <a16:creationId xmlns:a16="http://schemas.microsoft.com/office/drawing/2014/main" id="{5143D2F0-9FAC-4333-8B2F-B4A7E3F89188}"/>
              </a:ext>
            </a:extLst>
          </p:cNvPr>
          <p:cNvSpPr/>
          <p:nvPr/>
        </p:nvSpPr>
        <p:spPr>
          <a:xfrm flipH="1">
            <a:off x="3187988" y="4169882"/>
            <a:ext cx="288032" cy="288032"/>
          </a:xfrm>
          <a:prstGeom prst="donut">
            <a:avLst>
              <a:gd name="adj" fmla="val 50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D935871A-3EC7-4CF3-8190-8D12A878D517}"/>
              </a:ext>
            </a:extLst>
          </p:cNvPr>
          <p:cNvSpPr/>
          <p:nvPr/>
        </p:nvSpPr>
        <p:spPr>
          <a:xfrm flipH="1">
            <a:off x="3114075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BDD595E-1759-47BB-89C5-BAA1EA41DB06}"/>
              </a:ext>
            </a:extLst>
          </p:cNvPr>
          <p:cNvCxnSpPr>
            <a:cxnSpLocks/>
          </p:cNvCxnSpPr>
          <p:nvPr/>
        </p:nvCxnSpPr>
        <p:spPr>
          <a:xfrm flipV="1">
            <a:off x="3330099" y="3449802"/>
            <a:ext cx="0" cy="6480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7D6E5E8-7087-4913-AE35-DC395790431D}"/>
              </a:ext>
            </a:extLst>
          </p:cNvPr>
          <p:cNvSpPr/>
          <p:nvPr/>
        </p:nvSpPr>
        <p:spPr>
          <a:xfrm flipH="1">
            <a:off x="3307242" y="3433014"/>
            <a:ext cx="45720" cy="45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969B55-7014-4612-81BA-6C986D6EA917}"/>
              </a:ext>
            </a:extLst>
          </p:cNvPr>
          <p:cNvSpPr txBox="1"/>
          <p:nvPr/>
        </p:nvSpPr>
        <p:spPr>
          <a:xfrm>
            <a:off x="2475667" y="2446658"/>
            <a:ext cx="176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Robert Kahn &amp; Vinton Cerf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TCP/IP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01DA4FA-BFCE-49D6-897E-684006AA43B7}"/>
              </a:ext>
            </a:extLst>
          </p:cNvPr>
          <p:cNvCxnSpPr>
            <a:cxnSpLocks/>
          </p:cNvCxnSpPr>
          <p:nvPr/>
        </p:nvCxnSpPr>
        <p:spPr>
          <a:xfrm flipH="1">
            <a:off x="2466003" y="2267194"/>
            <a:ext cx="176324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9BF4680-B4A5-4B0E-B346-6696CA55E925}"/>
              </a:ext>
            </a:extLst>
          </p:cNvPr>
          <p:cNvSpPr txBox="1"/>
          <p:nvPr/>
        </p:nvSpPr>
        <p:spPr>
          <a:xfrm>
            <a:off x="2340713" y="4693866"/>
            <a:ext cx="19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  <a:latin typeface="Century Gothic" panose="020B0502020202020204" pitchFamily="34" charset="0"/>
              </a:rPr>
              <a:t>1970s</a:t>
            </a:r>
            <a:endParaRPr lang="zh-CN" altLang="en-US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F1E9BB9F-758C-41BF-9DEB-D34EAD3D0F10}"/>
              </a:ext>
            </a:extLst>
          </p:cNvPr>
          <p:cNvSpPr/>
          <p:nvPr/>
        </p:nvSpPr>
        <p:spPr>
          <a:xfrm>
            <a:off x="5319322" y="4025866"/>
            <a:ext cx="576064" cy="576064"/>
          </a:xfrm>
          <a:prstGeom prst="arc">
            <a:avLst>
              <a:gd name="adj1" fmla="val 5374738"/>
              <a:gd name="adj2" fmla="val 1088363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769DA71-227F-47FB-927C-ABD696F645C9}"/>
              </a:ext>
            </a:extLst>
          </p:cNvPr>
          <p:cNvSpPr/>
          <p:nvPr/>
        </p:nvSpPr>
        <p:spPr>
          <a:xfrm>
            <a:off x="5535352" y="4241896"/>
            <a:ext cx="144010" cy="144010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: 空心 59">
            <a:extLst>
              <a:ext uri="{FF2B5EF4-FFF2-40B4-BE49-F238E27FC236}">
                <a16:creationId xmlns:a16="http://schemas.microsoft.com/office/drawing/2014/main" id="{3B3D818A-471C-4648-A6A4-5BAE87807096}"/>
              </a:ext>
            </a:extLst>
          </p:cNvPr>
          <p:cNvSpPr/>
          <p:nvPr/>
        </p:nvSpPr>
        <p:spPr>
          <a:xfrm flipH="1">
            <a:off x="5465243" y="4169882"/>
            <a:ext cx="288032" cy="288032"/>
          </a:xfrm>
          <a:prstGeom prst="donut">
            <a:avLst>
              <a:gd name="adj" fmla="val 5034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: 空心 60">
            <a:extLst>
              <a:ext uri="{FF2B5EF4-FFF2-40B4-BE49-F238E27FC236}">
                <a16:creationId xmlns:a16="http://schemas.microsoft.com/office/drawing/2014/main" id="{D34E87E7-8926-4C43-9CDF-F55C24D226D6}"/>
              </a:ext>
            </a:extLst>
          </p:cNvPr>
          <p:cNvSpPr/>
          <p:nvPr/>
        </p:nvSpPr>
        <p:spPr>
          <a:xfrm flipH="1">
            <a:off x="5391330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2FC006A-21C8-4EAC-B5A4-16D228757EA1}"/>
              </a:ext>
            </a:extLst>
          </p:cNvPr>
          <p:cNvCxnSpPr>
            <a:cxnSpLocks/>
          </p:cNvCxnSpPr>
          <p:nvPr/>
        </p:nvCxnSpPr>
        <p:spPr>
          <a:xfrm flipV="1">
            <a:off x="5607354" y="4529922"/>
            <a:ext cx="0" cy="648072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649C9B62-483C-4119-9C7A-66373C4DEFA5}"/>
              </a:ext>
            </a:extLst>
          </p:cNvPr>
          <p:cNvSpPr/>
          <p:nvPr/>
        </p:nvSpPr>
        <p:spPr>
          <a:xfrm flipH="1">
            <a:off x="5584497" y="515513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3F8D3B1-C6DA-492C-8D7D-840F93CA267D}"/>
              </a:ext>
            </a:extLst>
          </p:cNvPr>
          <p:cNvSpPr txBox="1"/>
          <p:nvPr/>
        </p:nvSpPr>
        <p:spPr>
          <a:xfrm>
            <a:off x="4923278" y="36679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99"/>
                </a:solidFill>
                <a:latin typeface="Century Gothic" panose="020B0502020202020204" pitchFamily="34" charset="0"/>
              </a:rPr>
              <a:t>1983.1.1</a:t>
            </a:r>
            <a:endParaRPr lang="zh-CN" altLang="en-US" dirty="0">
              <a:solidFill>
                <a:srgbClr val="FF3399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E328A7C-21BD-4627-9A49-3956FD19A690}"/>
              </a:ext>
            </a:extLst>
          </p:cNvPr>
          <p:cNvCxnSpPr>
            <a:cxnSpLocks/>
          </p:cNvCxnSpPr>
          <p:nvPr/>
        </p:nvCxnSpPr>
        <p:spPr>
          <a:xfrm flipH="1">
            <a:off x="4743258" y="5970082"/>
            <a:ext cx="1763248" cy="0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9C35673-4459-4B94-94BD-166B72672B9F}"/>
              </a:ext>
            </a:extLst>
          </p:cNvPr>
          <p:cNvSpPr txBox="1"/>
          <p:nvPr/>
        </p:nvSpPr>
        <p:spPr>
          <a:xfrm>
            <a:off x="4617955" y="5262302"/>
            <a:ext cx="197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APPARNET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Adopted TCP/IP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292F441-E857-43E1-9747-296F6ECD05C3}"/>
              </a:ext>
            </a:extLst>
          </p:cNvPr>
          <p:cNvSpPr/>
          <p:nvPr/>
        </p:nvSpPr>
        <p:spPr>
          <a:xfrm>
            <a:off x="7603904" y="4025866"/>
            <a:ext cx="576064" cy="576064"/>
          </a:xfrm>
          <a:prstGeom prst="arc">
            <a:avLst>
              <a:gd name="adj1" fmla="val 10965404"/>
              <a:gd name="adj2" fmla="val 16114749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A7AC554-1130-4E6D-9499-28D1D0FDCDAE}"/>
              </a:ext>
            </a:extLst>
          </p:cNvPr>
          <p:cNvSpPr/>
          <p:nvPr/>
        </p:nvSpPr>
        <p:spPr>
          <a:xfrm>
            <a:off x="7819934" y="4241896"/>
            <a:ext cx="144010" cy="1440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: 空心 69">
            <a:extLst>
              <a:ext uri="{FF2B5EF4-FFF2-40B4-BE49-F238E27FC236}">
                <a16:creationId xmlns:a16="http://schemas.microsoft.com/office/drawing/2014/main" id="{878F28BC-564A-4FAB-A886-F27504190E4D}"/>
              </a:ext>
            </a:extLst>
          </p:cNvPr>
          <p:cNvSpPr/>
          <p:nvPr/>
        </p:nvSpPr>
        <p:spPr>
          <a:xfrm flipH="1">
            <a:off x="7749825" y="4169882"/>
            <a:ext cx="288032" cy="288032"/>
          </a:xfrm>
          <a:prstGeom prst="donut">
            <a:avLst>
              <a:gd name="adj" fmla="val 503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圆: 空心 70">
            <a:extLst>
              <a:ext uri="{FF2B5EF4-FFF2-40B4-BE49-F238E27FC236}">
                <a16:creationId xmlns:a16="http://schemas.microsoft.com/office/drawing/2014/main" id="{4488F206-0819-4868-96E3-C3B07C04E025}"/>
              </a:ext>
            </a:extLst>
          </p:cNvPr>
          <p:cNvSpPr/>
          <p:nvPr/>
        </p:nvSpPr>
        <p:spPr>
          <a:xfrm flipH="1">
            <a:off x="7675912" y="4097874"/>
            <a:ext cx="432048" cy="432048"/>
          </a:xfrm>
          <a:prstGeom prst="donut">
            <a:avLst>
              <a:gd name="adj" fmla="val 50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4E832B6-453B-41A2-918F-AB92DEE007D5}"/>
              </a:ext>
            </a:extLst>
          </p:cNvPr>
          <p:cNvCxnSpPr>
            <a:cxnSpLocks/>
          </p:cNvCxnSpPr>
          <p:nvPr/>
        </p:nvCxnSpPr>
        <p:spPr>
          <a:xfrm flipV="1">
            <a:off x="7891936" y="3449802"/>
            <a:ext cx="0" cy="64807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8192C58-5575-4EE9-BD7C-F94016A564FF}"/>
              </a:ext>
            </a:extLst>
          </p:cNvPr>
          <p:cNvSpPr/>
          <p:nvPr/>
        </p:nvSpPr>
        <p:spPr>
          <a:xfrm flipH="1">
            <a:off x="7869079" y="3433014"/>
            <a:ext cx="45720" cy="45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87C1CF-578C-45B5-AC2E-4A4E2715265C}"/>
              </a:ext>
            </a:extLst>
          </p:cNvPr>
          <p:cNvSpPr txBox="1"/>
          <p:nvPr/>
        </p:nvSpPr>
        <p:spPr>
          <a:xfrm>
            <a:off x="7037504" y="2368002"/>
            <a:ext cx="176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Tim Burners-Lee</a:t>
            </a:r>
          </a:p>
          <a:p>
            <a:pPr algn="ctr"/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World Wide Web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D3D3628-E89E-45B7-83DB-D19FC271CF74}"/>
              </a:ext>
            </a:extLst>
          </p:cNvPr>
          <p:cNvCxnSpPr>
            <a:cxnSpLocks/>
          </p:cNvCxnSpPr>
          <p:nvPr/>
        </p:nvCxnSpPr>
        <p:spPr>
          <a:xfrm flipH="1">
            <a:off x="7027840" y="2267194"/>
            <a:ext cx="176324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949A0E6-5536-489E-84A6-886929A08728}"/>
              </a:ext>
            </a:extLst>
          </p:cNvPr>
          <p:cNvSpPr txBox="1"/>
          <p:nvPr/>
        </p:nvSpPr>
        <p:spPr>
          <a:xfrm>
            <a:off x="6902550" y="4693866"/>
            <a:ext cx="19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1990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3876BAA-BC42-452A-A9A7-86E1CD5B4392}"/>
              </a:ext>
            </a:extLst>
          </p:cNvPr>
          <p:cNvSpPr txBox="1"/>
          <p:nvPr/>
        </p:nvSpPr>
        <p:spPr>
          <a:xfrm>
            <a:off x="1686944" y="259141"/>
            <a:ext cx="577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HISTORY OF INTERNET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9B4DC7B-7D9C-435F-9E8D-A9E34DBBD5CF}"/>
              </a:ext>
            </a:extLst>
          </p:cNvPr>
          <p:cNvSpPr/>
          <p:nvPr/>
        </p:nvSpPr>
        <p:spPr>
          <a:xfrm>
            <a:off x="3967448" y="1203670"/>
            <a:ext cx="144010" cy="1440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40B78CC-FB7E-4F21-955B-99784ABBFB99}"/>
              </a:ext>
            </a:extLst>
          </p:cNvPr>
          <p:cNvSpPr/>
          <p:nvPr/>
        </p:nvSpPr>
        <p:spPr>
          <a:xfrm>
            <a:off x="4242702" y="1207675"/>
            <a:ext cx="144010" cy="1440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F762573-3804-4428-A2F1-484446A83E37}"/>
              </a:ext>
            </a:extLst>
          </p:cNvPr>
          <p:cNvSpPr/>
          <p:nvPr/>
        </p:nvSpPr>
        <p:spPr>
          <a:xfrm>
            <a:off x="4517956" y="1203670"/>
            <a:ext cx="144010" cy="144010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F4BB2CA-D430-43C5-91DB-558CEC726403}"/>
              </a:ext>
            </a:extLst>
          </p:cNvPr>
          <p:cNvSpPr/>
          <p:nvPr/>
        </p:nvSpPr>
        <p:spPr>
          <a:xfrm>
            <a:off x="4793210" y="1203670"/>
            <a:ext cx="144010" cy="1440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3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  <p:bldP spid="16" grpId="0" animBg="1"/>
      <p:bldP spid="21" grpId="0"/>
      <p:bldP spid="22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/>
      <p:bldP spid="45" grpId="0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6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/>
      <p:bldP spid="7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73</Words>
  <Application>Microsoft Office PowerPoint</Application>
  <PresentationFormat>全屏显示(4:3)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Century Gothic</vt:lpstr>
      <vt:lpstr>Tw Cen MT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 </cp:lastModifiedBy>
  <cp:revision>12</cp:revision>
  <dcterms:created xsi:type="dcterms:W3CDTF">2020-02-28T12:41:35Z</dcterms:created>
  <dcterms:modified xsi:type="dcterms:W3CDTF">2020-02-28T14:52:05Z</dcterms:modified>
</cp:coreProperties>
</file>