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>
        <p:scale>
          <a:sx n="96" d="100"/>
          <a:sy n="96" d="100"/>
        </p:scale>
        <p:origin x="-3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B018-222A-F924-5C6F-207F9D676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B0C9-7F37-DD2E-CE68-FB5B9021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61A-0805-79EB-4CB6-23930866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BC38-8005-24B7-17B6-648DB397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9E7-5D4B-8776-869F-DB321E9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56B-5876-6BF7-5136-A4904FD6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D515-6C78-651A-EDF4-8E519965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283A-2617-BF34-AE6E-B3A6FB3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0D0E-103B-7E1E-3E64-32D67D00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BFEB-35A3-1C77-15DC-E82E3F8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51237-A38B-8EF2-15E0-B5834E90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92805-0A24-6626-56D6-13329CE9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1305-A439-B4EE-4873-247C25DF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5344-934A-87F4-376A-AFAD5F4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A52D-800A-3A22-8738-01546CFB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66A0-F540-90D4-E6B6-654FB755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CB96-9113-1202-484B-28F11C42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8282-1C48-BD7A-A7C5-7FB043B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BEAC-7CDC-C03A-6F8E-4F9DDD6A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A5C1-C2DE-884B-7A8A-2423723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6500-9AB3-96F0-F56E-EE28666F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370F-3506-CE29-D336-A991C3F7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D8D8-5F5C-D1FF-854E-9AEE4A1D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F7FD-74BF-2AEC-7BA1-1618F210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9D1D-4933-6F46-347C-266ED97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9FE4-7B96-4C4A-CD19-2E0652A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4-A0E7-2C11-CEF8-314F5A0F1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AC7E-E96D-BA33-DC38-31575339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5A5BC-FE29-605B-DE9C-759AB724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DD28-1BBA-37E3-AA0D-8366C3A3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BC55-1724-D1A9-903B-E065FAAA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42AC-D7FD-FD88-B199-A8FB44B9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BB99-F6D7-4C8B-31A7-D7C55C8C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64A6-955D-4463-6071-087B2DEB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3B512-2862-9767-4864-876B8D43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BA3DE-4FF5-A2D4-D05B-3D6D50F6E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7D731-7DC5-1534-CF97-9CB53DFE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144F4-E3B2-34CF-9DE7-D8C5D456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CA540-2811-6ACB-7150-330FAF3B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70BA-73A0-8108-F619-7FAABE20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37E7-56E1-37B1-B9E2-A87A7576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FB2E5-526D-743B-6C43-F1572D8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0DFD5-B3A8-DB7E-38EF-1083EB0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D0C0-3097-23BF-A078-38DA9547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D11C3-B536-148F-A8AE-5A45671B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9E3D-3428-5E11-3786-645D9196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B66-A86E-A7D1-0FB8-2A82915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FDF6-6AC7-33ED-0B2E-1B7DF267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EBEE-A11D-4DFD-E4DC-42762369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F5BB9-9501-E88A-92B9-DDD1021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56EA-A4C8-9A4A-7C39-204B5AB3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35F95-8B71-CDD3-E8FA-4C5EC93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048C-AB37-5A7A-EF8A-980B4C21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3BD4B-CBD2-37B5-9048-7216468A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2C41-F8E2-2A4B-05A8-245B330B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F6BA-280D-434E-546A-73977C46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65F0-96B6-C801-2882-8A378BF2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9D7B-F686-CB02-F0A3-72D62CC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826C7-9B57-DCB1-B266-E38F76E9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6322-A069-4B0F-6122-EA1C8479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CD16-8CC0-9BB2-1242-C7AFB9BF0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3423-3B96-1615-AD40-90BA65244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C054-1971-E912-3FC7-4A825607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4F46C-C371-7D94-BCCD-7CD52C2A8834}"/>
              </a:ext>
            </a:extLst>
          </p:cNvPr>
          <p:cNvGrpSpPr/>
          <p:nvPr/>
        </p:nvGrpSpPr>
        <p:grpSpPr>
          <a:xfrm>
            <a:off x="4114061" y="2349661"/>
            <a:ext cx="1900576" cy="2028584"/>
            <a:chOff x="4114061" y="2349661"/>
            <a:chExt cx="1900576" cy="20285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BE9B64-2821-AAD4-5E37-482A60A0BA54}"/>
                </a:ext>
              </a:extLst>
            </p:cNvPr>
            <p:cNvSpPr/>
            <p:nvPr/>
          </p:nvSpPr>
          <p:spPr>
            <a:xfrm>
              <a:off x="4627992" y="2489281"/>
              <a:ext cx="1386645" cy="188896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10A334-85F7-7123-D1C8-03DC958E0EB3}"/>
                </a:ext>
              </a:extLst>
            </p:cNvPr>
            <p:cNvSpPr/>
            <p:nvPr/>
          </p:nvSpPr>
          <p:spPr>
            <a:xfrm>
              <a:off x="4201610" y="2349661"/>
              <a:ext cx="1532440" cy="1888964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9BD3CC-8979-FAD3-97CC-8D2AC95A08BB}"/>
                </a:ext>
              </a:extLst>
            </p:cNvPr>
            <p:cNvSpPr/>
            <p:nvPr/>
          </p:nvSpPr>
          <p:spPr>
            <a:xfrm>
              <a:off x="4413396" y="2349661"/>
              <a:ext cx="1408203" cy="188896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27E203-8795-FDC3-1568-E3A3980B083E}"/>
                </a:ext>
              </a:extLst>
            </p:cNvPr>
            <p:cNvSpPr/>
            <p:nvPr/>
          </p:nvSpPr>
          <p:spPr>
            <a:xfrm>
              <a:off x="4606434" y="2507361"/>
              <a:ext cx="1094290" cy="22780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4A2142-8551-7EAA-F189-3E23FCD1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15277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7D5D55-F72E-4774-B0FB-AD4C3900D9ED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981450"/>
              <a:ext cx="41801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1889AE-2F1B-C3A9-8898-7062C0A79470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31851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958FA6-30FE-1E37-A63F-1A3A5F096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48424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0E7F8A-4AC2-C973-9385-D6EB49C18C09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64998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420587-6870-6380-5F7C-602D17C8CC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298704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64AE88-6344-4937-DB71-1DA91CBA93CA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81571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90E285-8BE0-6375-40AC-B22900D3F636}"/>
                </a:ext>
              </a:extLst>
            </p:cNvPr>
            <p:cNvSpPr/>
            <p:nvPr/>
          </p:nvSpPr>
          <p:spPr>
            <a:xfrm>
              <a:off x="4432688" y="2369611"/>
              <a:ext cx="282852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4B1B44-1E4F-1ED0-8236-D64EC8D37E68}"/>
                </a:ext>
              </a:extLst>
            </p:cNvPr>
            <p:cNvSpPr/>
            <p:nvPr/>
          </p:nvSpPr>
          <p:spPr>
            <a:xfrm>
              <a:off x="4430363" y="2369610"/>
              <a:ext cx="85393" cy="184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59E7AA-F863-646E-8059-C043D1189FE5}"/>
                </a:ext>
              </a:extLst>
            </p:cNvPr>
            <p:cNvSpPr/>
            <p:nvPr/>
          </p:nvSpPr>
          <p:spPr>
            <a:xfrm rot="10800000">
              <a:off x="4432688" y="4093922"/>
              <a:ext cx="282852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D08F48-035C-7477-7F9A-2B2F0E172CEC}"/>
                </a:ext>
              </a:extLst>
            </p:cNvPr>
            <p:cNvSpPr/>
            <p:nvPr/>
          </p:nvSpPr>
          <p:spPr>
            <a:xfrm rot="10800000">
              <a:off x="4432687" y="3970729"/>
              <a:ext cx="85393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CB11BF-2110-232A-9012-5FDFF5600133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611535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73EA10-8B53-F2B1-6DEE-493D3D5D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782774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3A4615-3658-093E-9083-F239C42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954013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91713D-6B04-4715-BFB7-A3453A1FCF3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125252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E2C5D2-B73D-FBB7-A409-07DBF13A30E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296491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DC26B6-369E-FAA0-BFD7-8E0AA6FCA727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467730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091AFB-0B91-105D-3F5B-61C582BCD668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638969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001766-06E2-5C8D-C592-8EEE364B56A2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810208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621D38F-B2CA-298A-0206-2AC5C8DB736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981450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63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Thomson</dc:creator>
  <cp:lastModifiedBy>Simon Thomson</cp:lastModifiedBy>
  <cp:revision>1</cp:revision>
  <dcterms:created xsi:type="dcterms:W3CDTF">2024-07-25T07:34:36Z</dcterms:created>
  <dcterms:modified xsi:type="dcterms:W3CDTF">2024-07-25T07:58:56Z</dcterms:modified>
</cp:coreProperties>
</file>