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472" autoAdjust="0"/>
  </p:normalViewPr>
  <p:slideViewPr>
    <p:cSldViewPr snapToGrid="0">
      <p:cViewPr varScale="1">
        <p:scale>
          <a:sx n="97" d="100"/>
          <a:sy n="97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B018-222A-F924-5C6F-207F9D676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B0C9-7F37-DD2E-CE68-FB5B9021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B61A-0805-79EB-4CB6-23930866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BC38-8005-24B7-17B6-648DB397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A9E7-5D4B-8776-869F-DB321E9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3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E56B-5876-6BF7-5136-A4904FD6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FD515-6C78-651A-EDF4-8E519965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283A-2617-BF34-AE6E-B3A6FB35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0D0E-103B-7E1E-3E64-32D67D00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BFEB-35A3-1C77-15DC-E82E3F8C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51237-A38B-8EF2-15E0-B5834E905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92805-0A24-6626-56D6-13329CE95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1305-A439-B4EE-4873-247C25DF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5344-934A-87F4-376A-AFAD5F4B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A52D-800A-3A22-8738-01546CFB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66A0-F540-90D4-E6B6-654FB755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CB96-9113-1202-484B-28F11C42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8282-1C48-BD7A-A7C5-7FB043B7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BEAC-7CDC-C03A-6F8E-4F9DDD6A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A5C1-C2DE-884B-7A8A-2423723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6500-9AB3-96F0-F56E-EE28666F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370F-3506-CE29-D336-A991C3F7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D8D8-5F5C-D1FF-854E-9AEE4A1D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F7FD-74BF-2AEC-7BA1-1618F210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C9D1D-4933-6F46-347C-266ED97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9FE4-7B96-4C4A-CD19-2E0652A8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9E4-A0E7-2C11-CEF8-314F5A0F1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AC7E-E96D-BA33-DC38-31575339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5A5BC-FE29-605B-DE9C-759AB724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DD28-1BBA-37E3-AA0D-8366C3A3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BC55-1724-D1A9-903B-E065FAAA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1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42AC-D7FD-FD88-B199-A8FB44B9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BB99-F6D7-4C8B-31A7-D7C55C8C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64A6-955D-4463-6071-087B2DEB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3B512-2862-9767-4864-876B8D43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BA3DE-4FF5-A2D4-D05B-3D6D50F6E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7D731-7DC5-1534-CF97-9CB53DFE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144F4-E3B2-34CF-9DE7-D8C5D456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CA540-2811-6ACB-7150-330FAF3B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70BA-73A0-8108-F619-7FAABE20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37E7-56E1-37B1-B9E2-A87A7576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FB2E5-526D-743B-6C43-F1572D80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0DFD5-B3A8-DB7E-38EF-1083EB0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D0C0-3097-23BF-A078-38DA9547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D11C3-B536-148F-A8AE-5A45671B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9E3D-3428-5E11-3786-645D9196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1B66-A86E-A7D1-0FB8-2A829158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FDF6-6AC7-33ED-0B2E-1B7DF267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5EBEE-A11D-4DFD-E4DC-42762369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F5BB9-9501-E88A-92B9-DDD10217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F56EA-A4C8-9A4A-7C39-204B5AB3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35F95-8B71-CDD3-E8FA-4C5EC93C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048C-AB37-5A7A-EF8A-980B4C21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3BD4B-CBD2-37B5-9048-7216468A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C2C41-F8E2-2A4B-05A8-245B330BE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F6BA-280D-434E-546A-73977C46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65F0-96B6-C801-2882-8A378BF2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9D7B-F686-CB02-F0A3-72D62CC2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826C7-9B57-DCB1-B266-E38F76E9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6322-A069-4B0F-6122-EA1C8479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CD16-8CC0-9BB2-1242-C7AFB9BF0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B3079-A7C4-4731-B8A2-5903FA635DE3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3423-3B96-1615-AD40-90BA65244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C054-1971-E912-3FC7-4A8256070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C2839-C563-40FB-A60B-35808DF2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4B4F46C-C371-7D94-BCCD-7CD52C2A8834}"/>
              </a:ext>
            </a:extLst>
          </p:cNvPr>
          <p:cNvGrpSpPr/>
          <p:nvPr/>
        </p:nvGrpSpPr>
        <p:grpSpPr>
          <a:xfrm>
            <a:off x="4114061" y="2349661"/>
            <a:ext cx="1900576" cy="2028584"/>
            <a:chOff x="4114061" y="2349661"/>
            <a:chExt cx="1900576" cy="20285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BE9B64-2821-AAD4-5E37-482A60A0BA54}"/>
                </a:ext>
              </a:extLst>
            </p:cNvPr>
            <p:cNvSpPr/>
            <p:nvPr/>
          </p:nvSpPr>
          <p:spPr>
            <a:xfrm>
              <a:off x="4627992" y="2489281"/>
              <a:ext cx="1386645" cy="188896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10A334-85F7-7123-D1C8-03DC958E0EB3}"/>
                </a:ext>
              </a:extLst>
            </p:cNvPr>
            <p:cNvSpPr/>
            <p:nvPr/>
          </p:nvSpPr>
          <p:spPr>
            <a:xfrm>
              <a:off x="4201610" y="2349661"/>
              <a:ext cx="1532440" cy="1888964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9BD3CC-8979-FAD3-97CC-8D2AC95A08BB}"/>
                </a:ext>
              </a:extLst>
            </p:cNvPr>
            <p:cNvSpPr/>
            <p:nvPr/>
          </p:nvSpPr>
          <p:spPr>
            <a:xfrm>
              <a:off x="4413396" y="2349661"/>
              <a:ext cx="1408203" cy="188896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27E203-8795-FDC3-1568-E3A3980B083E}"/>
                </a:ext>
              </a:extLst>
            </p:cNvPr>
            <p:cNvSpPr/>
            <p:nvPr/>
          </p:nvSpPr>
          <p:spPr>
            <a:xfrm>
              <a:off x="4606434" y="2507361"/>
              <a:ext cx="1094290" cy="22780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4A2142-8551-7EAA-F189-3E23FCD1BC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152775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7D5D55-F72E-4774-B0FB-AD4C3900D9ED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981450"/>
              <a:ext cx="41801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1889AE-2F1B-C3A9-8898-7062C0A79470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318510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958FA6-30FE-1E37-A63F-1A3A5F0962B4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484245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60E7F8A-4AC2-C973-9385-D6EB49C18C09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649980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420587-6870-6380-5F7C-602D17C8CC19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2987040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64AE88-6344-4937-DB71-1DA91CBA93CA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97" y="3815715"/>
              <a:ext cx="1008565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90E285-8BE0-6375-40AC-B22900D3F636}"/>
                </a:ext>
              </a:extLst>
            </p:cNvPr>
            <p:cNvSpPr/>
            <p:nvPr/>
          </p:nvSpPr>
          <p:spPr>
            <a:xfrm>
              <a:off x="4432688" y="2369611"/>
              <a:ext cx="282852" cy="125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4B1B44-1E4F-1ED0-8236-D64EC8D37E68}"/>
                </a:ext>
              </a:extLst>
            </p:cNvPr>
            <p:cNvSpPr/>
            <p:nvPr/>
          </p:nvSpPr>
          <p:spPr>
            <a:xfrm>
              <a:off x="4430363" y="2369610"/>
              <a:ext cx="85393" cy="1849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59E7AA-F863-646E-8059-C043D1189FE5}"/>
                </a:ext>
              </a:extLst>
            </p:cNvPr>
            <p:cNvSpPr/>
            <p:nvPr/>
          </p:nvSpPr>
          <p:spPr>
            <a:xfrm rot="10800000">
              <a:off x="4432688" y="4093922"/>
              <a:ext cx="282852" cy="125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D08F48-035C-7477-7F9A-2B2F0E172CEC}"/>
                </a:ext>
              </a:extLst>
            </p:cNvPr>
            <p:cNvSpPr/>
            <p:nvPr/>
          </p:nvSpPr>
          <p:spPr>
            <a:xfrm rot="10800000">
              <a:off x="4432687" y="3970729"/>
              <a:ext cx="85393" cy="125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CB11BF-2110-232A-9012-5FDFF5600133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2611535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73EA10-8B53-F2B1-6DEE-493D3D5DBE4E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2782774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3A4615-3658-093E-9083-F239C42E6D6B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2954013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91713D-6B04-4715-BFB7-A3453A1FCF34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125252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E2C5D2-B73D-FBB7-A409-07DBF13A30E4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296491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DC26B6-369E-FAA0-BFD7-8E0AA6FCA727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467730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091AFB-0B91-105D-3F5B-61C582BCD668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638969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001766-06E2-5C8D-C592-8EEE364B56A2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810208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621D38F-B2CA-298A-0206-2AC5C8DB736E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61" y="3981450"/>
              <a:ext cx="195213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5E555E-28F8-908B-ECBA-A216D27BE5DE}"/>
              </a:ext>
            </a:extLst>
          </p:cNvPr>
          <p:cNvSpPr txBox="1"/>
          <p:nvPr/>
        </p:nvSpPr>
        <p:spPr>
          <a:xfrm>
            <a:off x="7915275" y="2009775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logbookicon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63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6AD11-870F-487E-8633-9693E016A0DE}"/>
              </a:ext>
            </a:extLst>
          </p:cNvPr>
          <p:cNvSpPr txBox="1"/>
          <p:nvPr/>
        </p:nvSpPr>
        <p:spPr>
          <a:xfrm>
            <a:off x="7743825" y="105507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iscpicon</a:t>
            </a:r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3E11DD-D3E9-32B1-7BA0-2B61C5F8589E}"/>
              </a:ext>
            </a:extLst>
          </p:cNvPr>
          <p:cNvGrpSpPr/>
          <p:nvPr/>
        </p:nvGrpSpPr>
        <p:grpSpPr>
          <a:xfrm>
            <a:off x="3563628" y="2322629"/>
            <a:ext cx="1882267" cy="1435662"/>
            <a:chOff x="4941015" y="5054254"/>
            <a:chExt cx="1882267" cy="1435662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E2D92F5-6479-3D81-7A8F-9DFCADDBAAE6}"/>
                </a:ext>
              </a:extLst>
            </p:cNvPr>
            <p:cNvSpPr/>
            <p:nvPr/>
          </p:nvSpPr>
          <p:spPr>
            <a:xfrm rot="10800000">
              <a:off x="6272981" y="5467360"/>
              <a:ext cx="550301" cy="102255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5C93622-5D9C-DD3C-4514-251103ECB054}"/>
                </a:ext>
              </a:extLst>
            </p:cNvPr>
            <p:cNvSpPr/>
            <p:nvPr/>
          </p:nvSpPr>
          <p:spPr>
            <a:xfrm rot="16200000">
              <a:off x="5554914" y="4842387"/>
              <a:ext cx="973393" cy="1397127"/>
            </a:xfrm>
            <a:prstGeom prst="roundRect">
              <a:avLst>
                <a:gd name="adj" fmla="val 6048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5281FC-6DB8-ABAC-2C65-479A69B5F2D5}"/>
                </a:ext>
              </a:extLst>
            </p:cNvPr>
            <p:cNvSpPr/>
            <p:nvPr/>
          </p:nvSpPr>
          <p:spPr>
            <a:xfrm rot="16200000">
              <a:off x="5394365" y="5007077"/>
              <a:ext cx="973393" cy="1397127"/>
            </a:xfrm>
            <a:prstGeom prst="roundRect">
              <a:avLst>
                <a:gd name="adj" fmla="val 6048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1A779B61-A981-3E97-90A4-CE6A6D65206D}"/>
                </a:ext>
              </a:extLst>
            </p:cNvPr>
            <p:cNvSpPr/>
            <p:nvPr/>
          </p:nvSpPr>
          <p:spPr>
            <a:xfrm rot="10800000" flipV="1">
              <a:off x="4941015" y="5467360"/>
              <a:ext cx="1607269" cy="1022555"/>
            </a:xfrm>
            <a:prstGeom prst="parallelogram">
              <a:avLst>
                <a:gd name="adj" fmla="val 25715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2299D82-D96A-8863-E8BF-838315680966}"/>
                </a:ext>
              </a:extLst>
            </p:cNvPr>
            <p:cNvSpPr/>
            <p:nvPr/>
          </p:nvSpPr>
          <p:spPr>
            <a:xfrm rot="10800000" flipV="1">
              <a:off x="5063919" y="5302670"/>
              <a:ext cx="550300" cy="329380"/>
            </a:xfrm>
            <a:prstGeom prst="parallelogram">
              <a:avLst>
                <a:gd name="adj" fmla="val 25715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4B9E19-769E-67AE-38D7-0F40AFB1BB58}"/>
                </a:ext>
              </a:extLst>
            </p:cNvPr>
            <p:cNvCxnSpPr>
              <a:cxnSpLocks/>
            </p:cNvCxnSpPr>
            <p:nvPr/>
          </p:nvCxnSpPr>
          <p:spPr>
            <a:xfrm>
              <a:off x="5712165" y="5340670"/>
              <a:ext cx="0" cy="334769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AF10744-976C-09F4-6728-D349B79127EA}"/>
                </a:ext>
              </a:extLst>
            </p:cNvPr>
            <p:cNvCxnSpPr>
              <a:cxnSpLocks/>
            </p:cNvCxnSpPr>
            <p:nvPr/>
          </p:nvCxnSpPr>
          <p:spPr>
            <a:xfrm>
              <a:off x="6172581" y="5340670"/>
              <a:ext cx="0" cy="334769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87F644-4D4C-FBCD-DDC3-C5C771082EB3}"/>
                </a:ext>
              </a:extLst>
            </p:cNvPr>
            <p:cNvCxnSpPr>
              <a:cxnSpLocks/>
            </p:cNvCxnSpPr>
            <p:nvPr/>
          </p:nvCxnSpPr>
          <p:spPr>
            <a:xfrm>
              <a:off x="5942373" y="5340670"/>
              <a:ext cx="0" cy="334769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6639D1-6181-14C8-4A79-58E26FF596E3}"/>
                </a:ext>
              </a:extLst>
            </p:cNvPr>
            <p:cNvCxnSpPr>
              <a:cxnSpLocks/>
            </p:cNvCxnSpPr>
            <p:nvPr/>
          </p:nvCxnSpPr>
          <p:spPr>
            <a:xfrm>
              <a:off x="6402788" y="5340670"/>
              <a:ext cx="22592" cy="696727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8F5D15-7126-88F2-A4C1-4583925C6E7F}"/>
                </a:ext>
              </a:extLst>
            </p:cNvPr>
            <p:cNvSpPr txBox="1"/>
            <p:nvPr/>
          </p:nvSpPr>
          <p:spPr>
            <a:xfrm>
              <a:off x="5382612" y="5762016"/>
              <a:ext cx="93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bg1">
                      <a:lumMod val="95000"/>
                    </a:schemeClr>
                  </a:solidFill>
                </a:rPr>
                <a:t>ISCP</a:t>
              </a:r>
              <a:endParaRPr lang="en-GB" b="1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84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7EB9-7AB7-C88B-7AA2-A96032C8B54B}"/>
              </a:ext>
            </a:extLst>
          </p:cNvPr>
          <p:cNvSpPr txBox="1"/>
          <p:nvPr/>
        </p:nvSpPr>
        <p:spPr>
          <a:xfrm>
            <a:off x="7915275" y="2009775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jcsticon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67A75-93D3-E19C-471B-D0DF69BC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47" y="796129"/>
            <a:ext cx="2976590" cy="242250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A7DA2F-1542-7C15-570C-47CA5D09EA70}"/>
              </a:ext>
            </a:extLst>
          </p:cNvPr>
          <p:cNvGrpSpPr/>
          <p:nvPr/>
        </p:nvGrpSpPr>
        <p:grpSpPr>
          <a:xfrm>
            <a:off x="4618471" y="2896766"/>
            <a:ext cx="1785148" cy="2538262"/>
            <a:chOff x="4618471" y="2896766"/>
            <a:chExt cx="1785148" cy="25382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D274199-A8B5-1100-CE78-7BE89AE05BCD}"/>
                </a:ext>
              </a:extLst>
            </p:cNvPr>
            <p:cNvGrpSpPr/>
            <p:nvPr/>
          </p:nvGrpSpPr>
          <p:grpSpPr>
            <a:xfrm>
              <a:off x="4618471" y="2896766"/>
              <a:ext cx="1785148" cy="1638363"/>
              <a:chOff x="4618471" y="2896766"/>
              <a:chExt cx="1785148" cy="163836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BB110E0-D2DA-B119-57AA-EC8BF8287C68}"/>
                  </a:ext>
                </a:extLst>
              </p:cNvPr>
              <p:cNvGrpSpPr/>
              <p:nvPr/>
            </p:nvGrpSpPr>
            <p:grpSpPr>
              <a:xfrm>
                <a:off x="5930878" y="3065368"/>
                <a:ext cx="190437" cy="649254"/>
                <a:chOff x="8650840" y="3748732"/>
                <a:chExt cx="610348" cy="199451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3EABBEA8-B414-3C06-A7AF-C5CF462C9577}"/>
                    </a:ext>
                  </a:extLst>
                </p:cNvPr>
                <p:cNvSpPr/>
                <p:nvPr/>
              </p:nvSpPr>
              <p:spPr>
                <a:xfrm>
                  <a:off x="8650840" y="4202028"/>
                  <a:ext cx="610348" cy="1541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04EAD4-7DFE-2413-92C5-DA6B35615320}"/>
                    </a:ext>
                  </a:extLst>
                </p:cNvPr>
                <p:cNvSpPr/>
                <p:nvPr/>
              </p:nvSpPr>
              <p:spPr>
                <a:xfrm>
                  <a:off x="8714571" y="3748732"/>
                  <a:ext cx="482886" cy="48699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57ED239-83BD-680D-519A-0AEEA5BB18AC}"/>
                  </a:ext>
                </a:extLst>
              </p:cNvPr>
              <p:cNvGrpSpPr/>
              <p:nvPr/>
            </p:nvGrpSpPr>
            <p:grpSpPr>
              <a:xfrm>
                <a:off x="6126217" y="3435316"/>
                <a:ext cx="277402" cy="719059"/>
                <a:chOff x="8650840" y="3748732"/>
                <a:chExt cx="610348" cy="1994514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98D4E3EE-52A8-021B-7BB1-9107035464F1}"/>
                    </a:ext>
                  </a:extLst>
                </p:cNvPr>
                <p:cNvSpPr/>
                <p:nvPr/>
              </p:nvSpPr>
              <p:spPr>
                <a:xfrm>
                  <a:off x="8650840" y="4202028"/>
                  <a:ext cx="610348" cy="1541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11804F5-DD4B-D2D4-C17E-71930C6F9B01}"/>
                    </a:ext>
                  </a:extLst>
                </p:cNvPr>
                <p:cNvSpPr/>
                <p:nvPr/>
              </p:nvSpPr>
              <p:spPr>
                <a:xfrm>
                  <a:off x="8714571" y="3748732"/>
                  <a:ext cx="482886" cy="48699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FA0FF07-5D71-8EF8-64F6-5D32F682D26F}"/>
                  </a:ext>
                </a:extLst>
              </p:cNvPr>
              <p:cNvGrpSpPr/>
              <p:nvPr/>
            </p:nvGrpSpPr>
            <p:grpSpPr>
              <a:xfrm>
                <a:off x="4924136" y="3072336"/>
                <a:ext cx="236297" cy="662066"/>
                <a:chOff x="8650840" y="3748732"/>
                <a:chExt cx="610348" cy="1994514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2A36F402-32E2-F035-1C95-E0C27B6C7416}"/>
                    </a:ext>
                  </a:extLst>
                </p:cNvPr>
                <p:cNvSpPr/>
                <p:nvPr/>
              </p:nvSpPr>
              <p:spPr>
                <a:xfrm>
                  <a:off x="8650840" y="4202028"/>
                  <a:ext cx="610348" cy="1541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911BD7D-8BEE-849E-77FD-19C5165D73C0}"/>
                    </a:ext>
                  </a:extLst>
                </p:cNvPr>
                <p:cNvSpPr/>
                <p:nvPr/>
              </p:nvSpPr>
              <p:spPr>
                <a:xfrm>
                  <a:off x="8714571" y="3748732"/>
                  <a:ext cx="482886" cy="48699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4F41D8E-BBFC-5D2E-E439-D16FCBA6432F}"/>
                  </a:ext>
                </a:extLst>
              </p:cNvPr>
              <p:cNvGrpSpPr/>
              <p:nvPr/>
            </p:nvGrpSpPr>
            <p:grpSpPr>
              <a:xfrm>
                <a:off x="4618471" y="3421350"/>
                <a:ext cx="277402" cy="719059"/>
                <a:chOff x="8650840" y="3748732"/>
                <a:chExt cx="610348" cy="1994514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A4BDC5B6-EF02-6137-D28F-2A2182B58315}"/>
                    </a:ext>
                  </a:extLst>
                </p:cNvPr>
                <p:cNvSpPr/>
                <p:nvPr/>
              </p:nvSpPr>
              <p:spPr>
                <a:xfrm>
                  <a:off x="8650840" y="4202028"/>
                  <a:ext cx="610348" cy="1541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1201F8-306F-D460-B80E-C880A5EF91AB}"/>
                    </a:ext>
                  </a:extLst>
                </p:cNvPr>
                <p:cNvSpPr/>
                <p:nvPr/>
              </p:nvSpPr>
              <p:spPr>
                <a:xfrm>
                  <a:off x="8714571" y="3748732"/>
                  <a:ext cx="482886" cy="48699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12B6368-D07D-BF45-BC5E-FCC811B524A1}"/>
                  </a:ext>
                </a:extLst>
              </p:cNvPr>
              <p:cNvGrpSpPr/>
              <p:nvPr/>
            </p:nvGrpSpPr>
            <p:grpSpPr>
              <a:xfrm>
                <a:off x="5450001" y="2896766"/>
                <a:ext cx="236283" cy="719059"/>
                <a:chOff x="8650840" y="3748732"/>
                <a:chExt cx="610348" cy="1994514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00AD1AB6-B97F-73ED-13A9-119DAD39725F}"/>
                    </a:ext>
                  </a:extLst>
                </p:cNvPr>
                <p:cNvSpPr/>
                <p:nvPr/>
              </p:nvSpPr>
              <p:spPr>
                <a:xfrm>
                  <a:off x="8650840" y="4202028"/>
                  <a:ext cx="610348" cy="1541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B41081B-62AC-E22F-2A89-B828F23E0233}"/>
                    </a:ext>
                  </a:extLst>
                </p:cNvPr>
                <p:cNvSpPr/>
                <p:nvPr/>
              </p:nvSpPr>
              <p:spPr>
                <a:xfrm>
                  <a:off x="8714571" y="3748732"/>
                  <a:ext cx="482886" cy="48699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C5D55-C09A-BCE7-5678-074FD67F9164}"/>
                  </a:ext>
                </a:extLst>
              </p:cNvPr>
              <p:cNvSpPr/>
              <p:nvPr/>
            </p:nvSpPr>
            <p:spPr>
              <a:xfrm>
                <a:off x="4940710" y="4248897"/>
                <a:ext cx="162232" cy="2788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1CA43E-DE0C-6CC6-97A3-CE6B484927D9}"/>
                  </a:ext>
                </a:extLst>
              </p:cNvPr>
              <p:cNvSpPr/>
              <p:nvPr/>
            </p:nvSpPr>
            <p:spPr>
              <a:xfrm>
                <a:off x="5969822" y="4256272"/>
                <a:ext cx="162232" cy="2788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0E27BA69-DFBF-0B4E-1F32-DEF126051255}"/>
                  </a:ext>
                </a:extLst>
              </p:cNvPr>
              <p:cNvSpPr/>
              <p:nvPr/>
            </p:nvSpPr>
            <p:spPr>
              <a:xfrm>
                <a:off x="4757173" y="3218635"/>
                <a:ext cx="1580827" cy="914400"/>
              </a:xfrm>
              <a:prstGeom prst="trapezoid">
                <a:avLst>
                  <a:gd name="adj" fmla="val 58603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3947CF-70F6-EC46-7288-956C6B16A841}"/>
                </a:ext>
              </a:extLst>
            </p:cNvPr>
            <p:cNvSpPr/>
            <p:nvPr/>
          </p:nvSpPr>
          <p:spPr>
            <a:xfrm>
              <a:off x="4757173" y="4133035"/>
              <a:ext cx="1580824" cy="1018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B1417E5-50C0-ED67-B41E-49D47C3E06DC}"/>
                </a:ext>
              </a:extLst>
            </p:cNvPr>
            <p:cNvGrpSpPr/>
            <p:nvPr/>
          </p:nvGrpSpPr>
          <p:grpSpPr>
            <a:xfrm>
              <a:off x="5160433" y="3591848"/>
              <a:ext cx="770446" cy="1843180"/>
              <a:chOff x="5160433" y="3468560"/>
              <a:chExt cx="770446" cy="184318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B1A2216-95C8-7A76-63E5-E0D1FB7E35DD}"/>
                  </a:ext>
                </a:extLst>
              </p:cNvPr>
              <p:cNvSpPr/>
              <p:nvPr/>
            </p:nvSpPr>
            <p:spPr>
              <a:xfrm>
                <a:off x="5392773" y="3468560"/>
                <a:ext cx="277402" cy="3265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6F7EA02-EBDF-3244-A013-BEFED46A2FBF}"/>
                  </a:ext>
                </a:extLst>
              </p:cNvPr>
              <p:cNvSpPr/>
              <p:nvPr/>
            </p:nvSpPr>
            <p:spPr>
              <a:xfrm>
                <a:off x="5226300" y="3795064"/>
                <a:ext cx="610348" cy="106930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9CED916-B8F9-E9E6-FE60-050FF2854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773" y="4143143"/>
                <a:ext cx="0" cy="443111"/>
              </a:xfrm>
              <a:prstGeom prst="line">
                <a:avLst/>
              </a:prstGeom>
              <a:solidFill>
                <a:schemeClr val="bg1"/>
              </a:solidFill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7F303CC-FEB5-65CC-8C22-42C6801EB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0175" y="4143143"/>
                <a:ext cx="0" cy="443111"/>
              </a:xfrm>
              <a:prstGeom prst="line">
                <a:avLst/>
              </a:prstGeom>
              <a:solidFill>
                <a:schemeClr val="bg1"/>
              </a:solidFill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4CF8A6-99D3-EAEE-F8CD-253B571EDA7F}"/>
                  </a:ext>
                </a:extLst>
              </p:cNvPr>
              <p:cNvSpPr/>
              <p:nvPr/>
            </p:nvSpPr>
            <p:spPr>
              <a:xfrm>
                <a:off x="5160433" y="4417002"/>
                <a:ext cx="770446" cy="894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473E484-DB5E-C952-70B4-8929CC04F0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6300" y="4417002"/>
                <a:ext cx="610348" cy="0"/>
              </a:xfrm>
              <a:prstGeom prst="line">
                <a:avLst/>
              </a:prstGeom>
              <a:solidFill>
                <a:schemeClr val="bg1"/>
              </a:solidFill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 descr="A whit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583D767E-93EC-B0DF-7424-29430B0269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8"/>
          <a:stretch/>
        </p:blipFill>
        <p:spPr>
          <a:xfrm>
            <a:off x="7975436" y="2905196"/>
            <a:ext cx="1823276" cy="17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3894E-42C5-135D-CE5C-A195C36568EB}"/>
              </a:ext>
            </a:extLst>
          </p:cNvPr>
          <p:cNvSpPr txBox="1"/>
          <p:nvPr/>
        </p:nvSpPr>
        <p:spPr>
          <a:xfrm>
            <a:off x="7477629" y="662491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jcieicon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7AADF-1726-701E-5DB2-904F790B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1" y="640552"/>
            <a:ext cx="3620005" cy="34771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3F3D3EC-ECAB-33AB-AE2E-C327B1863E81}"/>
              </a:ext>
            </a:extLst>
          </p:cNvPr>
          <p:cNvGrpSpPr/>
          <p:nvPr/>
        </p:nvGrpSpPr>
        <p:grpSpPr>
          <a:xfrm>
            <a:off x="6023113" y="2379107"/>
            <a:ext cx="2539554" cy="2178875"/>
            <a:chOff x="6023113" y="2379107"/>
            <a:chExt cx="2539554" cy="2178875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E7A988A5-7CBE-BF3A-C780-3935A5556277}"/>
                </a:ext>
              </a:extLst>
            </p:cNvPr>
            <p:cNvSpPr/>
            <p:nvPr/>
          </p:nvSpPr>
          <p:spPr>
            <a:xfrm>
              <a:off x="7624423" y="3360502"/>
              <a:ext cx="837172" cy="1197480"/>
            </a:xfrm>
            <a:prstGeom prst="trapezoid">
              <a:avLst>
                <a:gd name="adj" fmla="val 3073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DF5A90E-2DA4-A04E-C741-3A9E4BB725E1}"/>
                </a:ext>
              </a:extLst>
            </p:cNvPr>
            <p:cNvSpPr/>
            <p:nvPr/>
          </p:nvSpPr>
          <p:spPr>
            <a:xfrm>
              <a:off x="6096000" y="4255111"/>
              <a:ext cx="1496992" cy="1504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9F7751-EA4E-3D5D-EE32-30C893804F28}"/>
                </a:ext>
              </a:extLst>
            </p:cNvPr>
            <p:cNvSpPr/>
            <p:nvPr/>
          </p:nvSpPr>
          <p:spPr>
            <a:xfrm>
              <a:off x="6273478" y="4407511"/>
              <a:ext cx="1192193" cy="1504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66C50F20-D637-0335-494E-353BC1C593E8}"/>
                </a:ext>
              </a:extLst>
            </p:cNvPr>
            <p:cNvSpPr/>
            <p:nvPr/>
          </p:nvSpPr>
          <p:spPr>
            <a:xfrm rot="10800000">
              <a:off x="6096000" y="3819211"/>
              <a:ext cx="2349660" cy="402189"/>
            </a:xfrm>
            <a:prstGeom prst="arc">
              <a:avLst>
                <a:gd name="adj1" fmla="val 16200000"/>
                <a:gd name="adj2" fmla="val 2130343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E929E79-F424-A058-C075-9F7D78254296}"/>
                </a:ext>
              </a:extLst>
            </p:cNvPr>
            <p:cNvSpPr/>
            <p:nvPr/>
          </p:nvSpPr>
          <p:spPr>
            <a:xfrm rot="12566809">
              <a:off x="6195270" y="4127737"/>
              <a:ext cx="427006" cy="118346"/>
            </a:xfrm>
            <a:prstGeom prst="arc">
              <a:avLst>
                <a:gd name="adj1" fmla="val 16200000"/>
                <a:gd name="adj2" fmla="val 2130343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0E871E-B82F-1B5A-29E1-0F68590CEFCC}"/>
                </a:ext>
              </a:extLst>
            </p:cNvPr>
            <p:cNvSpPr/>
            <p:nvPr/>
          </p:nvSpPr>
          <p:spPr>
            <a:xfrm rot="20877232">
              <a:off x="7368912" y="2772168"/>
              <a:ext cx="870255" cy="8718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C0CFD8-0511-8DF2-B23B-E93EA06EEDBF}"/>
                </a:ext>
              </a:extLst>
            </p:cNvPr>
            <p:cNvSpPr/>
            <p:nvPr/>
          </p:nvSpPr>
          <p:spPr>
            <a:xfrm rot="20877232">
              <a:off x="7257506" y="3211944"/>
              <a:ext cx="159491" cy="1594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1D3138-C86B-70B6-23EE-2E3B105707B4}"/>
                </a:ext>
              </a:extLst>
            </p:cNvPr>
            <p:cNvSpPr/>
            <p:nvPr/>
          </p:nvSpPr>
          <p:spPr>
            <a:xfrm rot="20877232">
              <a:off x="7562878" y="3091377"/>
              <a:ext cx="54599" cy="6407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3792B4-663F-7EC1-F948-3182622D21AF}"/>
                </a:ext>
              </a:extLst>
            </p:cNvPr>
            <p:cNvSpPr/>
            <p:nvPr/>
          </p:nvSpPr>
          <p:spPr>
            <a:xfrm rot="20877232" flipH="1">
              <a:off x="7328556" y="3216633"/>
              <a:ext cx="125453" cy="122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5F6A9DE-EC8D-F1B2-5E2F-866E2090CEA5}"/>
                </a:ext>
              </a:extLst>
            </p:cNvPr>
            <p:cNvSpPr/>
            <p:nvPr/>
          </p:nvSpPr>
          <p:spPr>
            <a:xfrm rot="7907330">
              <a:off x="7391524" y="3300154"/>
              <a:ext cx="427006" cy="118346"/>
            </a:xfrm>
            <a:prstGeom prst="arc">
              <a:avLst>
                <a:gd name="adj1" fmla="val 16200000"/>
                <a:gd name="adj2" fmla="val 213034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1E9A56-287E-6DDA-6CF5-7D231C63B4F1}"/>
                </a:ext>
              </a:extLst>
            </p:cNvPr>
            <p:cNvSpPr/>
            <p:nvPr/>
          </p:nvSpPr>
          <p:spPr>
            <a:xfrm rot="20877232">
              <a:off x="7823112" y="3014313"/>
              <a:ext cx="65245" cy="1594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3AF877-9D20-FA18-1CF0-5EFBACE58138}"/>
                </a:ext>
              </a:extLst>
            </p:cNvPr>
            <p:cNvSpPr/>
            <p:nvPr/>
          </p:nvSpPr>
          <p:spPr>
            <a:xfrm rot="381774">
              <a:off x="7802801" y="3326852"/>
              <a:ext cx="396308" cy="311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C8F39C31-EF90-B395-C710-BF715C9ADCE8}"/>
                </a:ext>
              </a:extLst>
            </p:cNvPr>
            <p:cNvSpPr/>
            <p:nvPr/>
          </p:nvSpPr>
          <p:spPr>
            <a:xfrm rot="20576947" flipV="1">
              <a:off x="7374322" y="3490655"/>
              <a:ext cx="901758" cy="327396"/>
            </a:xfrm>
            <a:prstGeom prst="arc">
              <a:avLst>
                <a:gd name="adj1" fmla="val 14029910"/>
                <a:gd name="adj2" fmla="val 2130343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11AF6F0-7FEF-3BF0-67F4-B555B423C21B}"/>
                </a:ext>
              </a:extLst>
            </p:cNvPr>
            <p:cNvSpPr/>
            <p:nvPr/>
          </p:nvSpPr>
          <p:spPr>
            <a:xfrm rot="21257142" flipV="1">
              <a:off x="6408974" y="3527148"/>
              <a:ext cx="1682922" cy="669571"/>
            </a:xfrm>
            <a:prstGeom prst="arc">
              <a:avLst>
                <a:gd name="adj1" fmla="val 14029910"/>
                <a:gd name="adj2" fmla="val 21459684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B92BEEB-C949-7816-CCDF-EC27711E96C7}"/>
                </a:ext>
              </a:extLst>
            </p:cNvPr>
            <p:cNvSpPr/>
            <p:nvPr/>
          </p:nvSpPr>
          <p:spPr>
            <a:xfrm rot="21257142" flipV="1">
              <a:off x="6353870" y="3492796"/>
              <a:ext cx="1446455" cy="669571"/>
            </a:xfrm>
            <a:prstGeom prst="arc">
              <a:avLst>
                <a:gd name="adj1" fmla="val 14029910"/>
                <a:gd name="adj2" fmla="val 21459684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97C14F1-ECF2-E5BD-B9B1-CDEF1E41DEE3}"/>
                </a:ext>
              </a:extLst>
            </p:cNvPr>
            <p:cNvSpPr/>
            <p:nvPr/>
          </p:nvSpPr>
          <p:spPr>
            <a:xfrm rot="5400000">
              <a:off x="8057022" y="4052338"/>
              <a:ext cx="833811" cy="17747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3F226E-D4C0-D5C3-D9EB-0B8596CEAECE}"/>
                </a:ext>
              </a:extLst>
            </p:cNvPr>
            <p:cNvSpPr/>
            <p:nvPr/>
          </p:nvSpPr>
          <p:spPr>
            <a:xfrm>
              <a:off x="7563759" y="2713383"/>
              <a:ext cx="805633" cy="731645"/>
            </a:xfrm>
            <a:custGeom>
              <a:avLst/>
              <a:gdLst>
                <a:gd name="connsiteX0" fmla="*/ 0 w 865350"/>
                <a:gd name="connsiteY0" fmla="*/ 278295 h 785191"/>
                <a:gd name="connsiteX1" fmla="*/ 79514 w 865350"/>
                <a:gd name="connsiteY1" fmla="*/ 258417 h 785191"/>
                <a:gd name="connsiteX2" fmla="*/ 149087 w 865350"/>
                <a:gd name="connsiteY2" fmla="*/ 178904 h 785191"/>
                <a:gd name="connsiteX3" fmla="*/ 159027 w 865350"/>
                <a:gd name="connsiteY3" fmla="*/ 139147 h 785191"/>
                <a:gd name="connsiteX4" fmla="*/ 39757 w 865350"/>
                <a:gd name="connsiteY4" fmla="*/ 119269 h 785191"/>
                <a:gd name="connsiteX5" fmla="*/ 79514 w 865350"/>
                <a:gd name="connsiteY5" fmla="*/ 149087 h 785191"/>
                <a:gd name="connsiteX6" fmla="*/ 129209 w 865350"/>
                <a:gd name="connsiteY6" fmla="*/ 89452 h 785191"/>
                <a:gd name="connsiteX7" fmla="*/ 178905 w 865350"/>
                <a:gd name="connsiteY7" fmla="*/ 159026 h 785191"/>
                <a:gd name="connsiteX8" fmla="*/ 327992 w 865350"/>
                <a:gd name="connsiteY8" fmla="*/ 149087 h 785191"/>
                <a:gd name="connsiteX9" fmla="*/ 288235 w 865350"/>
                <a:gd name="connsiteY9" fmla="*/ 129208 h 785191"/>
                <a:gd name="connsiteX10" fmla="*/ 258418 w 865350"/>
                <a:gd name="connsiteY10" fmla="*/ 159026 h 785191"/>
                <a:gd name="connsiteX11" fmla="*/ 288235 w 865350"/>
                <a:gd name="connsiteY11" fmla="*/ 168965 h 785191"/>
                <a:gd name="connsiteX12" fmla="*/ 298174 w 865350"/>
                <a:gd name="connsiteY12" fmla="*/ 29817 h 785191"/>
                <a:gd name="connsiteX13" fmla="*/ 308114 w 865350"/>
                <a:gd name="connsiteY13" fmla="*/ 69574 h 785191"/>
                <a:gd name="connsiteX14" fmla="*/ 347870 w 865350"/>
                <a:gd name="connsiteY14" fmla="*/ 79513 h 785191"/>
                <a:gd name="connsiteX15" fmla="*/ 377687 w 865350"/>
                <a:gd name="connsiteY15" fmla="*/ 29817 h 785191"/>
                <a:gd name="connsiteX16" fmla="*/ 337931 w 865350"/>
                <a:gd name="connsiteY16" fmla="*/ 0 h 785191"/>
                <a:gd name="connsiteX17" fmla="*/ 347870 w 865350"/>
                <a:gd name="connsiteY17" fmla="*/ 59634 h 785191"/>
                <a:gd name="connsiteX18" fmla="*/ 506896 w 865350"/>
                <a:gd name="connsiteY18" fmla="*/ 69574 h 785191"/>
                <a:gd name="connsiteX19" fmla="*/ 457200 w 865350"/>
                <a:gd name="connsiteY19" fmla="*/ 39756 h 785191"/>
                <a:gd name="connsiteX20" fmla="*/ 427383 w 865350"/>
                <a:gd name="connsiteY20" fmla="*/ 109330 h 785191"/>
                <a:gd name="connsiteX21" fmla="*/ 655983 w 865350"/>
                <a:gd name="connsiteY21" fmla="*/ 168965 h 785191"/>
                <a:gd name="connsiteX22" fmla="*/ 606287 w 865350"/>
                <a:gd name="connsiteY22" fmla="*/ 99391 h 785191"/>
                <a:gd name="connsiteX23" fmla="*/ 536714 w 865350"/>
                <a:gd name="connsiteY23" fmla="*/ 79513 h 785191"/>
                <a:gd name="connsiteX24" fmla="*/ 556592 w 865350"/>
                <a:gd name="connsiteY24" fmla="*/ 139147 h 785191"/>
                <a:gd name="connsiteX25" fmla="*/ 655983 w 865350"/>
                <a:gd name="connsiteY25" fmla="*/ 159026 h 785191"/>
                <a:gd name="connsiteX26" fmla="*/ 675861 w 865350"/>
                <a:gd name="connsiteY26" fmla="*/ 89452 h 785191"/>
                <a:gd name="connsiteX27" fmla="*/ 636105 w 865350"/>
                <a:gd name="connsiteY27" fmla="*/ 79513 h 785191"/>
                <a:gd name="connsiteX28" fmla="*/ 705679 w 865350"/>
                <a:gd name="connsiteY28" fmla="*/ 159026 h 785191"/>
                <a:gd name="connsiteX29" fmla="*/ 725557 w 865350"/>
                <a:gd name="connsiteY29" fmla="*/ 119269 h 785191"/>
                <a:gd name="connsiteX30" fmla="*/ 646044 w 865350"/>
                <a:gd name="connsiteY30" fmla="*/ 159026 h 785191"/>
                <a:gd name="connsiteX31" fmla="*/ 735496 w 865350"/>
                <a:gd name="connsiteY31" fmla="*/ 298174 h 785191"/>
                <a:gd name="connsiteX32" fmla="*/ 765314 w 865350"/>
                <a:gd name="connsiteY32" fmla="*/ 268356 h 785191"/>
                <a:gd name="connsiteX33" fmla="*/ 725557 w 865350"/>
                <a:gd name="connsiteY33" fmla="*/ 298174 h 785191"/>
                <a:gd name="connsiteX34" fmla="*/ 725557 w 865350"/>
                <a:gd name="connsiteY34" fmla="*/ 308113 h 785191"/>
                <a:gd name="connsiteX35" fmla="*/ 655983 w 865350"/>
                <a:gd name="connsiteY35" fmla="*/ 347869 h 785191"/>
                <a:gd name="connsiteX36" fmla="*/ 765314 w 865350"/>
                <a:gd name="connsiteY36" fmla="*/ 427382 h 785191"/>
                <a:gd name="connsiteX37" fmla="*/ 735496 w 865350"/>
                <a:gd name="connsiteY37" fmla="*/ 397565 h 785191"/>
                <a:gd name="connsiteX38" fmla="*/ 834887 w 865350"/>
                <a:gd name="connsiteY38" fmla="*/ 546652 h 785191"/>
                <a:gd name="connsiteX39" fmla="*/ 864705 w 865350"/>
                <a:gd name="connsiteY39" fmla="*/ 477078 h 785191"/>
                <a:gd name="connsiteX40" fmla="*/ 824948 w 865350"/>
                <a:gd name="connsiteY40" fmla="*/ 496956 h 785191"/>
                <a:gd name="connsiteX41" fmla="*/ 815009 w 865350"/>
                <a:gd name="connsiteY41" fmla="*/ 536713 h 785191"/>
                <a:gd name="connsiteX42" fmla="*/ 834887 w 865350"/>
                <a:gd name="connsiteY42" fmla="*/ 566530 h 785191"/>
                <a:gd name="connsiteX43" fmla="*/ 795131 w 865350"/>
                <a:gd name="connsiteY43" fmla="*/ 556591 h 785191"/>
                <a:gd name="connsiteX44" fmla="*/ 785192 w 865350"/>
                <a:gd name="connsiteY44" fmla="*/ 636104 h 785191"/>
                <a:gd name="connsiteX45" fmla="*/ 765314 w 865350"/>
                <a:gd name="connsiteY45" fmla="*/ 675860 h 785191"/>
                <a:gd name="connsiteX46" fmla="*/ 735496 w 865350"/>
                <a:gd name="connsiteY46" fmla="*/ 665921 h 785191"/>
                <a:gd name="connsiteX47" fmla="*/ 725557 w 865350"/>
                <a:gd name="connsiteY47" fmla="*/ 755374 h 785191"/>
                <a:gd name="connsiteX48" fmla="*/ 735496 w 865350"/>
                <a:gd name="connsiteY48" fmla="*/ 785191 h 785191"/>
                <a:gd name="connsiteX49" fmla="*/ 735496 w 865350"/>
                <a:gd name="connsiteY49" fmla="*/ 636104 h 785191"/>
                <a:gd name="connsiteX50" fmla="*/ 795131 w 865350"/>
                <a:gd name="connsiteY50" fmla="*/ 616226 h 785191"/>
                <a:gd name="connsiteX51" fmla="*/ 735496 w 865350"/>
                <a:gd name="connsiteY51" fmla="*/ 496956 h 785191"/>
                <a:gd name="connsiteX52" fmla="*/ 755374 w 865350"/>
                <a:gd name="connsiteY52" fmla="*/ 467139 h 785191"/>
                <a:gd name="connsiteX53" fmla="*/ 715618 w 865350"/>
                <a:gd name="connsiteY53" fmla="*/ 427382 h 785191"/>
                <a:gd name="connsiteX54" fmla="*/ 685800 w 865350"/>
                <a:gd name="connsiteY54" fmla="*/ 377687 h 785191"/>
                <a:gd name="connsiteX55" fmla="*/ 586409 w 865350"/>
                <a:gd name="connsiteY55" fmla="*/ 327991 h 785191"/>
                <a:gd name="connsiteX56" fmla="*/ 546653 w 865350"/>
                <a:gd name="connsiteY56" fmla="*/ 318052 h 785191"/>
                <a:gd name="connsiteX57" fmla="*/ 516835 w 865350"/>
                <a:gd name="connsiteY57" fmla="*/ 308113 h 785191"/>
                <a:gd name="connsiteX58" fmla="*/ 447261 w 865350"/>
                <a:gd name="connsiteY58" fmla="*/ 268356 h 785191"/>
                <a:gd name="connsiteX59" fmla="*/ 496957 w 865350"/>
                <a:gd name="connsiteY59" fmla="*/ 248478 h 785191"/>
                <a:gd name="connsiteX60" fmla="*/ 526774 w 865350"/>
                <a:gd name="connsiteY60" fmla="*/ 238539 h 785191"/>
                <a:gd name="connsiteX61" fmla="*/ 546653 w 865350"/>
                <a:gd name="connsiteY61" fmla="*/ 188843 h 785191"/>
                <a:gd name="connsiteX62" fmla="*/ 566531 w 865350"/>
                <a:gd name="connsiteY62" fmla="*/ 159026 h 785191"/>
                <a:gd name="connsiteX63" fmla="*/ 616227 w 865350"/>
                <a:gd name="connsiteY63" fmla="*/ 308113 h 785191"/>
                <a:gd name="connsiteX64" fmla="*/ 606287 w 865350"/>
                <a:gd name="connsiteY64" fmla="*/ 337930 h 785191"/>
                <a:gd name="connsiteX65" fmla="*/ 506896 w 865350"/>
                <a:gd name="connsiteY65" fmla="*/ 159026 h 785191"/>
                <a:gd name="connsiteX66" fmla="*/ 496957 w 865350"/>
                <a:gd name="connsiteY66" fmla="*/ 89452 h 785191"/>
                <a:gd name="connsiteX67" fmla="*/ 327992 w 865350"/>
                <a:gd name="connsiteY67" fmla="*/ 69574 h 785191"/>
                <a:gd name="connsiteX68" fmla="*/ 288235 w 865350"/>
                <a:gd name="connsiteY68" fmla="*/ 79513 h 785191"/>
                <a:gd name="connsiteX69" fmla="*/ 288235 w 865350"/>
                <a:gd name="connsiteY69" fmla="*/ 178904 h 785191"/>
                <a:gd name="connsiteX70" fmla="*/ 318053 w 865350"/>
                <a:gd name="connsiteY70" fmla="*/ 188843 h 785191"/>
                <a:gd name="connsiteX71" fmla="*/ 327992 w 865350"/>
                <a:gd name="connsiteY71" fmla="*/ 268356 h 785191"/>
                <a:gd name="connsiteX72" fmla="*/ 278296 w 865350"/>
                <a:gd name="connsiteY72" fmla="*/ 218660 h 785191"/>
                <a:gd name="connsiteX73" fmla="*/ 318053 w 865350"/>
                <a:gd name="connsiteY73" fmla="*/ 198782 h 785191"/>
                <a:gd name="connsiteX74" fmla="*/ 327992 w 865350"/>
                <a:gd name="connsiteY74" fmla="*/ 268356 h 785191"/>
                <a:gd name="connsiteX75" fmla="*/ 298174 w 865350"/>
                <a:gd name="connsiteY75" fmla="*/ 367747 h 785191"/>
                <a:gd name="connsiteX76" fmla="*/ 238540 w 865350"/>
                <a:gd name="connsiteY76" fmla="*/ 318052 h 785191"/>
                <a:gd name="connsiteX77" fmla="*/ 208722 w 865350"/>
                <a:gd name="connsiteY77" fmla="*/ 268356 h 785191"/>
                <a:gd name="connsiteX78" fmla="*/ 268357 w 865350"/>
                <a:gd name="connsiteY78" fmla="*/ 258417 h 785191"/>
                <a:gd name="connsiteX79" fmla="*/ 318053 w 865350"/>
                <a:gd name="connsiteY79" fmla="*/ 228600 h 785191"/>
                <a:gd name="connsiteX80" fmla="*/ 347870 w 865350"/>
                <a:gd name="connsiteY80" fmla="*/ 218660 h 785191"/>
                <a:gd name="connsiteX81" fmla="*/ 367748 w 865350"/>
                <a:gd name="connsiteY81" fmla="*/ 149087 h 7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65350" h="785191">
                  <a:moveTo>
                    <a:pt x="0" y="278295"/>
                  </a:moveTo>
                  <a:cubicBezTo>
                    <a:pt x="3967" y="277502"/>
                    <a:pt x="68401" y="266752"/>
                    <a:pt x="79514" y="258417"/>
                  </a:cubicBezTo>
                  <a:cubicBezTo>
                    <a:pt x="118274" y="229347"/>
                    <a:pt x="126097" y="213389"/>
                    <a:pt x="149087" y="178904"/>
                  </a:cubicBezTo>
                  <a:cubicBezTo>
                    <a:pt x="152400" y="165652"/>
                    <a:pt x="168686" y="148806"/>
                    <a:pt x="159027" y="139147"/>
                  </a:cubicBezTo>
                  <a:cubicBezTo>
                    <a:pt x="112876" y="92996"/>
                    <a:pt x="84703" y="108033"/>
                    <a:pt x="39757" y="119269"/>
                  </a:cubicBezTo>
                  <a:cubicBezTo>
                    <a:pt x="53009" y="129208"/>
                    <a:pt x="62949" y="149087"/>
                    <a:pt x="79514" y="149087"/>
                  </a:cubicBezTo>
                  <a:cubicBezTo>
                    <a:pt x="92268" y="149087"/>
                    <a:pt x="123213" y="98446"/>
                    <a:pt x="129209" y="89452"/>
                  </a:cubicBezTo>
                  <a:cubicBezTo>
                    <a:pt x="145774" y="112643"/>
                    <a:pt x="153758" y="145614"/>
                    <a:pt x="178905" y="159026"/>
                  </a:cubicBezTo>
                  <a:cubicBezTo>
                    <a:pt x="241660" y="192495"/>
                    <a:pt x="276526" y="169673"/>
                    <a:pt x="327992" y="149087"/>
                  </a:cubicBezTo>
                  <a:cubicBezTo>
                    <a:pt x="314740" y="142461"/>
                    <a:pt x="302903" y="127113"/>
                    <a:pt x="288235" y="129208"/>
                  </a:cubicBezTo>
                  <a:cubicBezTo>
                    <a:pt x="274320" y="131196"/>
                    <a:pt x="258418" y="144970"/>
                    <a:pt x="258418" y="159026"/>
                  </a:cubicBezTo>
                  <a:cubicBezTo>
                    <a:pt x="258418" y="169503"/>
                    <a:pt x="278296" y="165652"/>
                    <a:pt x="288235" y="168965"/>
                  </a:cubicBezTo>
                  <a:cubicBezTo>
                    <a:pt x="380809" y="150451"/>
                    <a:pt x="346392" y="174474"/>
                    <a:pt x="298174" y="29817"/>
                  </a:cubicBezTo>
                  <a:cubicBezTo>
                    <a:pt x="293854" y="16858"/>
                    <a:pt x="298455" y="59915"/>
                    <a:pt x="308114" y="69574"/>
                  </a:cubicBezTo>
                  <a:cubicBezTo>
                    <a:pt x="317773" y="79233"/>
                    <a:pt x="334618" y="76200"/>
                    <a:pt x="347870" y="79513"/>
                  </a:cubicBezTo>
                  <a:cubicBezTo>
                    <a:pt x="355922" y="71460"/>
                    <a:pt x="386288" y="47019"/>
                    <a:pt x="377687" y="29817"/>
                  </a:cubicBezTo>
                  <a:cubicBezTo>
                    <a:pt x="370279" y="15001"/>
                    <a:pt x="351183" y="9939"/>
                    <a:pt x="337931" y="0"/>
                  </a:cubicBezTo>
                  <a:cubicBezTo>
                    <a:pt x="341244" y="19878"/>
                    <a:pt x="333620" y="45384"/>
                    <a:pt x="347870" y="59634"/>
                  </a:cubicBezTo>
                  <a:cubicBezTo>
                    <a:pt x="400417" y="112181"/>
                    <a:pt x="450636" y="83639"/>
                    <a:pt x="506896" y="69574"/>
                  </a:cubicBezTo>
                  <a:cubicBezTo>
                    <a:pt x="490331" y="59635"/>
                    <a:pt x="474479" y="31117"/>
                    <a:pt x="457200" y="39756"/>
                  </a:cubicBezTo>
                  <a:cubicBezTo>
                    <a:pt x="434632" y="51040"/>
                    <a:pt x="416099" y="86762"/>
                    <a:pt x="427383" y="109330"/>
                  </a:cubicBezTo>
                  <a:cubicBezTo>
                    <a:pt x="460042" y="174649"/>
                    <a:pt x="615650" y="166084"/>
                    <a:pt x="655983" y="168965"/>
                  </a:cubicBezTo>
                  <a:cubicBezTo>
                    <a:pt x="639418" y="145774"/>
                    <a:pt x="629087" y="116491"/>
                    <a:pt x="606287" y="99391"/>
                  </a:cubicBezTo>
                  <a:cubicBezTo>
                    <a:pt x="586992" y="84920"/>
                    <a:pt x="555548" y="64446"/>
                    <a:pt x="536714" y="79513"/>
                  </a:cubicBezTo>
                  <a:cubicBezTo>
                    <a:pt x="520352" y="92602"/>
                    <a:pt x="539158" y="127524"/>
                    <a:pt x="556592" y="139147"/>
                  </a:cubicBezTo>
                  <a:cubicBezTo>
                    <a:pt x="584704" y="157888"/>
                    <a:pt x="622853" y="152400"/>
                    <a:pt x="655983" y="159026"/>
                  </a:cubicBezTo>
                  <a:cubicBezTo>
                    <a:pt x="682177" y="141563"/>
                    <a:pt x="713144" y="134192"/>
                    <a:pt x="675861" y="89452"/>
                  </a:cubicBezTo>
                  <a:cubicBezTo>
                    <a:pt x="667116" y="78958"/>
                    <a:pt x="649357" y="82826"/>
                    <a:pt x="636105" y="79513"/>
                  </a:cubicBezTo>
                  <a:cubicBezTo>
                    <a:pt x="659296" y="106017"/>
                    <a:pt x="673496" y="144723"/>
                    <a:pt x="705679" y="159026"/>
                  </a:cubicBezTo>
                  <a:cubicBezTo>
                    <a:pt x="719218" y="165043"/>
                    <a:pt x="740373" y="119269"/>
                    <a:pt x="725557" y="119269"/>
                  </a:cubicBezTo>
                  <a:cubicBezTo>
                    <a:pt x="695924" y="119269"/>
                    <a:pt x="672548" y="145774"/>
                    <a:pt x="646044" y="159026"/>
                  </a:cubicBezTo>
                  <a:cubicBezTo>
                    <a:pt x="660000" y="221830"/>
                    <a:pt x="652361" y="281547"/>
                    <a:pt x="735496" y="298174"/>
                  </a:cubicBezTo>
                  <a:cubicBezTo>
                    <a:pt x="749279" y="300931"/>
                    <a:pt x="779370" y="268356"/>
                    <a:pt x="765314" y="268356"/>
                  </a:cubicBezTo>
                  <a:cubicBezTo>
                    <a:pt x="748749" y="268356"/>
                    <a:pt x="738809" y="288235"/>
                    <a:pt x="725557" y="298174"/>
                  </a:cubicBezTo>
                  <a:cubicBezTo>
                    <a:pt x="777373" y="401805"/>
                    <a:pt x="732211" y="307374"/>
                    <a:pt x="725557" y="308113"/>
                  </a:cubicBezTo>
                  <a:cubicBezTo>
                    <a:pt x="699010" y="311063"/>
                    <a:pt x="679174" y="334617"/>
                    <a:pt x="655983" y="347869"/>
                  </a:cubicBezTo>
                  <a:cubicBezTo>
                    <a:pt x="667355" y="363789"/>
                    <a:pt x="712949" y="462292"/>
                    <a:pt x="765314" y="427382"/>
                  </a:cubicBezTo>
                  <a:cubicBezTo>
                    <a:pt x="777009" y="419585"/>
                    <a:pt x="728414" y="385424"/>
                    <a:pt x="735496" y="397565"/>
                  </a:cubicBezTo>
                  <a:cubicBezTo>
                    <a:pt x="765590" y="449156"/>
                    <a:pt x="801757" y="496956"/>
                    <a:pt x="834887" y="546652"/>
                  </a:cubicBezTo>
                  <a:cubicBezTo>
                    <a:pt x="844826" y="523461"/>
                    <a:pt x="869653" y="501820"/>
                    <a:pt x="864705" y="477078"/>
                  </a:cubicBezTo>
                  <a:cubicBezTo>
                    <a:pt x="861799" y="462549"/>
                    <a:pt x="834433" y="485574"/>
                    <a:pt x="824948" y="496956"/>
                  </a:cubicBezTo>
                  <a:cubicBezTo>
                    <a:pt x="816203" y="507450"/>
                    <a:pt x="818322" y="523461"/>
                    <a:pt x="815009" y="536713"/>
                  </a:cubicBezTo>
                  <a:cubicBezTo>
                    <a:pt x="821635" y="546652"/>
                    <a:pt x="843334" y="558083"/>
                    <a:pt x="834887" y="566530"/>
                  </a:cubicBezTo>
                  <a:cubicBezTo>
                    <a:pt x="825228" y="576189"/>
                    <a:pt x="803071" y="545475"/>
                    <a:pt x="795131" y="556591"/>
                  </a:cubicBezTo>
                  <a:cubicBezTo>
                    <a:pt x="779606" y="578326"/>
                    <a:pt x="791670" y="610191"/>
                    <a:pt x="785192" y="636104"/>
                  </a:cubicBezTo>
                  <a:cubicBezTo>
                    <a:pt x="781599" y="650478"/>
                    <a:pt x="771940" y="662608"/>
                    <a:pt x="765314" y="675860"/>
                  </a:cubicBezTo>
                  <a:cubicBezTo>
                    <a:pt x="755375" y="672547"/>
                    <a:pt x="740181" y="656550"/>
                    <a:pt x="735496" y="665921"/>
                  </a:cubicBezTo>
                  <a:cubicBezTo>
                    <a:pt x="722079" y="692755"/>
                    <a:pt x="725557" y="725373"/>
                    <a:pt x="725557" y="755374"/>
                  </a:cubicBezTo>
                  <a:cubicBezTo>
                    <a:pt x="725557" y="765851"/>
                    <a:pt x="735496" y="785191"/>
                    <a:pt x="735496" y="785191"/>
                  </a:cubicBezTo>
                  <a:cubicBezTo>
                    <a:pt x="728642" y="744067"/>
                    <a:pt x="711397" y="673974"/>
                    <a:pt x="735496" y="636104"/>
                  </a:cubicBezTo>
                  <a:cubicBezTo>
                    <a:pt x="746745" y="618426"/>
                    <a:pt x="775253" y="622852"/>
                    <a:pt x="795131" y="616226"/>
                  </a:cubicBezTo>
                  <a:cubicBezTo>
                    <a:pt x="771846" y="583627"/>
                    <a:pt x="729549" y="544533"/>
                    <a:pt x="735496" y="496956"/>
                  </a:cubicBezTo>
                  <a:cubicBezTo>
                    <a:pt x="736978" y="485103"/>
                    <a:pt x="748748" y="477078"/>
                    <a:pt x="755374" y="467139"/>
                  </a:cubicBezTo>
                  <a:cubicBezTo>
                    <a:pt x="728871" y="387626"/>
                    <a:pt x="768625" y="480388"/>
                    <a:pt x="715618" y="427382"/>
                  </a:cubicBezTo>
                  <a:cubicBezTo>
                    <a:pt x="701958" y="413722"/>
                    <a:pt x="701112" y="389465"/>
                    <a:pt x="685800" y="377687"/>
                  </a:cubicBezTo>
                  <a:cubicBezTo>
                    <a:pt x="656440" y="355103"/>
                    <a:pt x="620455" y="342582"/>
                    <a:pt x="586409" y="327991"/>
                  </a:cubicBezTo>
                  <a:cubicBezTo>
                    <a:pt x="573854" y="322610"/>
                    <a:pt x="559787" y="321805"/>
                    <a:pt x="546653" y="318052"/>
                  </a:cubicBezTo>
                  <a:cubicBezTo>
                    <a:pt x="536579" y="315174"/>
                    <a:pt x="526465" y="312240"/>
                    <a:pt x="516835" y="308113"/>
                  </a:cubicBezTo>
                  <a:cubicBezTo>
                    <a:pt x="481532" y="292983"/>
                    <a:pt x="477203" y="288316"/>
                    <a:pt x="447261" y="268356"/>
                  </a:cubicBezTo>
                  <a:cubicBezTo>
                    <a:pt x="463826" y="261730"/>
                    <a:pt x="480252" y="254742"/>
                    <a:pt x="496957" y="248478"/>
                  </a:cubicBezTo>
                  <a:cubicBezTo>
                    <a:pt x="506767" y="244799"/>
                    <a:pt x="520067" y="246587"/>
                    <a:pt x="526774" y="238539"/>
                  </a:cubicBezTo>
                  <a:cubicBezTo>
                    <a:pt x="538196" y="224833"/>
                    <a:pt x="538674" y="204801"/>
                    <a:pt x="546653" y="188843"/>
                  </a:cubicBezTo>
                  <a:cubicBezTo>
                    <a:pt x="551995" y="178159"/>
                    <a:pt x="559905" y="168965"/>
                    <a:pt x="566531" y="159026"/>
                  </a:cubicBezTo>
                  <a:cubicBezTo>
                    <a:pt x="599245" y="289884"/>
                    <a:pt x="573616" y="244198"/>
                    <a:pt x="616227" y="308113"/>
                  </a:cubicBezTo>
                  <a:cubicBezTo>
                    <a:pt x="612914" y="318052"/>
                    <a:pt x="613695" y="345338"/>
                    <a:pt x="606287" y="337930"/>
                  </a:cubicBezTo>
                  <a:cubicBezTo>
                    <a:pt x="558792" y="290435"/>
                    <a:pt x="532922" y="219751"/>
                    <a:pt x="506896" y="159026"/>
                  </a:cubicBezTo>
                  <a:cubicBezTo>
                    <a:pt x="503583" y="135835"/>
                    <a:pt x="505657" y="111203"/>
                    <a:pt x="496957" y="89452"/>
                  </a:cubicBezTo>
                  <a:cubicBezTo>
                    <a:pt x="470833" y="24140"/>
                    <a:pt x="360168" y="67276"/>
                    <a:pt x="327992" y="69574"/>
                  </a:cubicBezTo>
                  <a:cubicBezTo>
                    <a:pt x="314740" y="72887"/>
                    <a:pt x="298729" y="70768"/>
                    <a:pt x="288235" y="79513"/>
                  </a:cubicBezTo>
                  <a:cubicBezTo>
                    <a:pt x="256150" y="106250"/>
                    <a:pt x="267682" y="150130"/>
                    <a:pt x="288235" y="178904"/>
                  </a:cubicBezTo>
                  <a:cubicBezTo>
                    <a:pt x="294325" y="187429"/>
                    <a:pt x="308114" y="185530"/>
                    <a:pt x="318053" y="188843"/>
                  </a:cubicBezTo>
                  <a:cubicBezTo>
                    <a:pt x="321366" y="215347"/>
                    <a:pt x="323214" y="242076"/>
                    <a:pt x="327992" y="268356"/>
                  </a:cubicBezTo>
                  <a:cubicBezTo>
                    <a:pt x="336158" y="313272"/>
                    <a:pt x="382952" y="358202"/>
                    <a:pt x="278296" y="218660"/>
                  </a:cubicBezTo>
                  <a:cubicBezTo>
                    <a:pt x="291548" y="212034"/>
                    <a:pt x="307576" y="188305"/>
                    <a:pt x="318053" y="198782"/>
                  </a:cubicBezTo>
                  <a:cubicBezTo>
                    <a:pt x="334618" y="215347"/>
                    <a:pt x="327992" y="244929"/>
                    <a:pt x="327992" y="268356"/>
                  </a:cubicBezTo>
                  <a:cubicBezTo>
                    <a:pt x="327992" y="332314"/>
                    <a:pt x="325119" y="327332"/>
                    <a:pt x="298174" y="367747"/>
                  </a:cubicBezTo>
                  <a:cubicBezTo>
                    <a:pt x="278296" y="351182"/>
                    <a:pt x="255850" y="337285"/>
                    <a:pt x="238540" y="318052"/>
                  </a:cubicBezTo>
                  <a:cubicBezTo>
                    <a:pt x="225617" y="303693"/>
                    <a:pt x="200083" y="285635"/>
                    <a:pt x="208722" y="268356"/>
                  </a:cubicBezTo>
                  <a:cubicBezTo>
                    <a:pt x="217734" y="250331"/>
                    <a:pt x="248479" y="261730"/>
                    <a:pt x="268357" y="258417"/>
                  </a:cubicBezTo>
                  <a:cubicBezTo>
                    <a:pt x="284922" y="248478"/>
                    <a:pt x="300774" y="237239"/>
                    <a:pt x="318053" y="228600"/>
                  </a:cubicBezTo>
                  <a:cubicBezTo>
                    <a:pt x="327424" y="223915"/>
                    <a:pt x="341781" y="227185"/>
                    <a:pt x="347870" y="218660"/>
                  </a:cubicBezTo>
                  <a:cubicBezTo>
                    <a:pt x="368796" y="189364"/>
                    <a:pt x="367748" y="174685"/>
                    <a:pt x="367748" y="149087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B724A5-575F-10D6-4EBD-AC5505AFD952}"/>
                </a:ext>
              </a:extLst>
            </p:cNvPr>
            <p:cNvSpPr/>
            <p:nvPr/>
          </p:nvSpPr>
          <p:spPr>
            <a:xfrm>
              <a:off x="6023113" y="2379107"/>
              <a:ext cx="832035" cy="810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42C507-0830-9C99-C2BF-61E49348FEF7}"/>
                </a:ext>
              </a:extLst>
            </p:cNvPr>
            <p:cNvSpPr/>
            <p:nvPr/>
          </p:nvSpPr>
          <p:spPr>
            <a:xfrm>
              <a:off x="6096000" y="2460339"/>
              <a:ext cx="679635" cy="6343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13B5CE-DF2E-EEB2-C7C4-9731BD61B2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9821" y="2633806"/>
              <a:ext cx="55996" cy="199092"/>
            </a:xfrm>
            <a:prstGeom prst="line">
              <a:avLst/>
            </a:prstGeom>
            <a:solidFill>
              <a:schemeClr val="bg1"/>
            </a:solidFill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587400-C6CF-64B3-11C3-0F56EBF7B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0709" y="2784239"/>
              <a:ext cx="218160" cy="48659"/>
            </a:xfrm>
            <a:prstGeom prst="line">
              <a:avLst/>
            </a:prstGeom>
            <a:solidFill>
              <a:schemeClr val="bg1"/>
            </a:solidFill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8D992-BEF8-FFC1-1E50-05B28E78FA92}"/>
                </a:ext>
              </a:extLst>
            </p:cNvPr>
            <p:cNvSpPr/>
            <p:nvPr/>
          </p:nvSpPr>
          <p:spPr>
            <a:xfrm>
              <a:off x="7420634" y="2684980"/>
              <a:ext cx="871373" cy="731645"/>
            </a:xfrm>
            <a:custGeom>
              <a:avLst/>
              <a:gdLst>
                <a:gd name="connsiteX0" fmla="*/ 0 w 865350"/>
                <a:gd name="connsiteY0" fmla="*/ 278295 h 785191"/>
                <a:gd name="connsiteX1" fmla="*/ 79514 w 865350"/>
                <a:gd name="connsiteY1" fmla="*/ 258417 h 785191"/>
                <a:gd name="connsiteX2" fmla="*/ 149087 w 865350"/>
                <a:gd name="connsiteY2" fmla="*/ 178904 h 785191"/>
                <a:gd name="connsiteX3" fmla="*/ 159027 w 865350"/>
                <a:gd name="connsiteY3" fmla="*/ 139147 h 785191"/>
                <a:gd name="connsiteX4" fmla="*/ 39757 w 865350"/>
                <a:gd name="connsiteY4" fmla="*/ 119269 h 785191"/>
                <a:gd name="connsiteX5" fmla="*/ 79514 w 865350"/>
                <a:gd name="connsiteY5" fmla="*/ 149087 h 785191"/>
                <a:gd name="connsiteX6" fmla="*/ 129209 w 865350"/>
                <a:gd name="connsiteY6" fmla="*/ 89452 h 785191"/>
                <a:gd name="connsiteX7" fmla="*/ 178905 w 865350"/>
                <a:gd name="connsiteY7" fmla="*/ 159026 h 785191"/>
                <a:gd name="connsiteX8" fmla="*/ 327992 w 865350"/>
                <a:gd name="connsiteY8" fmla="*/ 149087 h 785191"/>
                <a:gd name="connsiteX9" fmla="*/ 288235 w 865350"/>
                <a:gd name="connsiteY9" fmla="*/ 129208 h 785191"/>
                <a:gd name="connsiteX10" fmla="*/ 258418 w 865350"/>
                <a:gd name="connsiteY10" fmla="*/ 159026 h 785191"/>
                <a:gd name="connsiteX11" fmla="*/ 288235 w 865350"/>
                <a:gd name="connsiteY11" fmla="*/ 168965 h 785191"/>
                <a:gd name="connsiteX12" fmla="*/ 298174 w 865350"/>
                <a:gd name="connsiteY12" fmla="*/ 29817 h 785191"/>
                <a:gd name="connsiteX13" fmla="*/ 308114 w 865350"/>
                <a:gd name="connsiteY13" fmla="*/ 69574 h 785191"/>
                <a:gd name="connsiteX14" fmla="*/ 347870 w 865350"/>
                <a:gd name="connsiteY14" fmla="*/ 79513 h 785191"/>
                <a:gd name="connsiteX15" fmla="*/ 377687 w 865350"/>
                <a:gd name="connsiteY15" fmla="*/ 29817 h 785191"/>
                <a:gd name="connsiteX16" fmla="*/ 337931 w 865350"/>
                <a:gd name="connsiteY16" fmla="*/ 0 h 785191"/>
                <a:gd name="connsiteX17" fmla="*/ 347870 w 865350"/>
                <a:gd name="connsiteY17" fmla="*/ 59634 h 785191"/>
                <a:gd name="connsiteX18" fmla="*/ 506896 w 865350"/>
                <a:gd name="connsiteY18" fmla="*/ 69574 h 785191"/>
                <a:gd name="connsiteX19" fmla="*/ 457200 w 865350"/>
                <a:gd name="connsiteY19" fmla="*/ 39756 h 785191"/>
                <a:gd name="connsiteX20" fmla="*/ 427383 w 865350"/>
                <a:gd name="connsiteY20" fmla="*/ 109330 h 785191"/>
                <a:gd name="connsiteX21" fmla="*/ 655983 w 865350"/>
                <a:gd name="connsiteY21" fmla="*/ 168965 h 785191"/>
                <a:gd name="connsiteX22" fmla="*/ 606287 w 865350"/>
                <a:gd name="connsiteY22" fmla="*/ 99391 h 785191"/>
                <a:gd name="connsiteX23" fmla="*/ 536714 w 865350"/>
                <a:gd name="connsiteY23" fmla="*/ 79513 h 785191"/>
                <a:gd name="connsiteX24" fmla="*/ 556592 w 865350"/>
                <a:gd name="connsiteY24" fmla="*/ 139147 h 785191"/>
                <a:gd name="connsiteX25" fmla="*/ 655983 w 865350"/>
                <a:gd name="connsiteY25" fmla="*/ 159026 h 785191"/>
                <a:gd name="connsiteX26" fmla="*/ 675861 w 865350"/>
                <a:gd name="connsiteY26" fmla="*/ 89452 h 785191"/>
                <a:gd name="connsiteX27" fmla="*/ 636105 w 865350"/>
                <a:gd name="connsiteY27" fmla="*/ 79513 h 785191"/>
                <a:gd name="connsiteX28" fmla="*/ 705679 w 865350"/>
                <a:gd name="connsiteY28" fmla="*/ 159026 h 785191"/>
                <a:gd name="connsiteX29" fmla="*/ 725557 w 865350"/>
                <a:gd name="connsiteY29" fmla="*/ 119269 h 785191"/>
                <a:gd name="connsiteX30" fmla="*/ 646044 w 865350"/>
                <a:gd name="connsiteY30" fmla="*/ 159026 h 785191"/>
                <a:gd name="connsiteX31" fmla="*/ 735496 w 865350"/>
                <a:gd name="connsiteY31" fmla="*/ 298174 h 785191"/>
                <a:gd name="connsiteX32" fmla="*/ 765314 w 865350"/>
                <a:gd name="connsiteY32" fmla="*/ 268356 h 785191"/>
                <a:gd name="connsiteX33" fmla="*/ 725557 w 865350"/>
                <a:gd name="connsiteY33" fmla="*/ 298174 h 785191"/>
                <a:gd name="connsiteX34" fmla="*/ 725557 w 865350"/>
                <a:gd name="connsiteY34" fmla="*/ 308113 h 785191"/>
                <a:gd name="connsiteX35" fmla="*/ 655983 w 865350"/>
                <a:gd name="connsiteY35" fmla="*/ 347869 h 785191"/>
                <a:gd name="connsiteX36" fmla="*/ 765314 w 865350"/>
                <a:gd name="connsiteY36" fmla="*/ 427382 h 785191"/>
                <a:gd name="connsiteX37" fmla="*/ 735496 w 865350"/>
                <a:gd name="connsiteY37" fmla="*/ 397565 h 785191"/>
                <a:gd name="connsiteX38" fmla="*/ 834887 w 865350"/>
                <a:gd name="connsiteY38" fmla="*/ 546652 h 785191"/>
                <a:gd name="connsiteX39" fmla="*/ 864705 w 865350"/>
                <a:gd name="connsiteY39" fmla="*/ 477078 h 785191"/>
                <a:gd name="connsiteX40" fmla="*/ 824948 w 865350"/>
                <a:gd name="connsiteY40" fmla="*/ 496956 h 785191"/>
                <a:gd name="connsiteX41" fmla="*/ 815009 w 865350"/>
                <a:gd name="connsiteY41" fmla="*/ 536713 h 785191"/>
                <a:gd name="connsiteX42" fmla="*/ 834887 w 865350"/>
                <a:gd name="connsiteY42" fmla="*/ 566530 h 785191"/>
                <a:gd name="connsiteX43" fmla="*/ 795131 w 865350"/>
                <a:gd name="connsiteY43" fmla="*/ 556591 h 785191"/>
                <a:gd name="connsiteX44" fmla="*/ 785192 w 865350"/>
                <a:gd name="connsiteY44" fmla="*/ 636104 h 785191"/>
                <a:gd name="connsiteX45" fmla="*/ 765314 w 865350"/>
                <a:gd name="connsiteY45" fmla="*/ 675860 h 785191"/>
                <a:gd name="connsiteX46" fmla="*/ 735496 w 865350"/>
                <a:gd name="connsiteY46" fmla="*/ 665921 h 785191"/>
                <a:gd name="connsiteX47" fmla="*/ 725557 w 865350"/>
                <a:gd name="connsiteY47" fmla="*/ 755374 h 785191"/>
                <a:gd name="connsiteX48" fmla="*/ 735496 w 865350"/>
                <a:gd name="connsiteY48" fmla="*/ 785191 h 785191"/>
                <a:gd name="connsiteX49" fmla="*/ 735496 w 865350"/>
                <a:gd name="connsiteY49" fmla="*/ 636104 h 785191"/>
                <a:gd name="connsiteX50" fmla="*/ 795131 w 865350"/>
                <a:gd name="connsiteY50" fmla="*/ 616226 h 785191"/>
                <a:gd name="connsiteX51" fmla="*/ 735496 w 865350"/>
                <a:gd name="connsiteY51" fmla="*/ 496956 h 785191"/>
                <a:gd name="connsiteX52" fmla="*/ 755374 w 865350"/>
                <a:gd name="connsiteY52" fmla="*/ 467139 h 785191"/>
                <a:gd name="connsiteX53" fmla="*/ 715618 w 865350"/>
                <a:gd name="connsiteY53" fmla="*/ 427382 h 785191"/>
                <a:gd name="connsiteX54" fmla="*/ 685800 w 865350"/>
                <a:gd name="connsiteY54" fmla="*/ 377687 h 785191"/>
                <a:gd name="connsiteX55" fmla="*/ 586409 w 865350"/>
                <a:gd name="connsiteY55" fmla="*/ 327991 h 785191"/>
                <a:gd name="connsiteX56" fmla="*/ 546653 w 865350"/>
                <a:gd name="connsiteY56" fmla="*/ 318052 h 785191"/>
                <a:gd name="connsiteX57" fmla="*/ 516835 w 865350"/>
                <a:gd name="connsiteY57" fmla="*/ 308113 h 785191"/>
                <a:gd name="connsiteX58" fmla="*/ 447261 w 865350"/>
                <a:gd name="connsiteY58" fmla="*/ 268356 h 785191"/>
                <a:gd name="connsiteX59" fmla="*/ 496957 w 865350"/>
                <a:gd name="connsiteY59" fmla="*/ 248478 h 785191"/>
                <a:gd name="connsiteX60" fmla="*/ 526774 w 865350"/>
                <a:gd name="connsiteY60" fmla="*/ 238539 h 785191"/>
                <a:gd name="connsiteX61" fmla="*/ 546653 w 865350"/>
                <a:gd name="connsiteY61" fmla="*/ 188843 h 785191"/>
                <a:gd name="connsiteX62" fmla="*/ 566531 w 865350"/>
                <a:gd name="connsiteY62" fmla="*/ 159026 h 785191"/>
                <a:gd name="connsiteX63" fmla="*/ 616227 w 865350"/>
                <a:gd name="connsiteY63" fmla="*/ 308113 h 785191"/>
                <a:gd name="connsiteX64" fmla="*/ 606287 w 865350"/>
                <a:gd name="connsiteY64" fmla="*/ 337930 h 785191"/>
                <a:gd name="connsiteX65" fmla="*/ 506896 w 865350"/>
                <a:gd name="connsiteY65" fmla="*/ 159026 h 785191"/>
                <a:gd name="connsiteX66" fmla="*/ 496957 w 865350"/>
                <a:gd name="connsiteY66" fmla="*/ 89452 h 785191"/>
                <a:gd name="connsiteX67" fmla="*/ 327992 w 865350"/>
                <a:gd name="connsiteY67" fmla="*/ 69574 h 785191"/>
                <a:gd name="connsiteX68" fmla="*/ 288235 w 865350"/>
                <a:gd name="connsiteY68" fmla="*/ 79513 h 785191"/>
                <a:gd name="connsiteX69" fmla="*/ 288235 w 865350"/>
                <a:gd name="connsiteY69" fmla="*/ 178904 h 785191"/>
                <a:gd name="connsiteX70" fmla="*/ 318053 w 865350"/>
                <a:gd name="connsiteY70" fmla="*/ 188843 h 785191"/>
                <a:gd name="connsiteX71" fmla="*/ 327992 w 865350"/>
                <a:gd name="connsiteY71" fmla="*/ 268356 h 785191"/>
                <a:gd name="connsiteX72" fmla="*/ 278296 w 865350"/>
                <a:gd name="connsiteY72" fmla="*/ 218660 h 785191"/>
                <a:gd name="connsiteX73" fmla="*/ 318053 w 865350"/>
                <a:gd name="connsiteY73" fmla="*/ 198782 h 785191"/>
                <a:gd name="connsiteX74" fmla="*/ 327992 w 865350"/>
                <a:gd name="connsiteY74" fmla="*/ 268356 h 785191"/>
                <a:gd name="connsiteX75" fmla="*/ 298174 w 865350"/>
                <a:gd name="connsiteY75" fmla="*/ 367747 h 785191"/>
                <a:gd name="connsiteX76" fmla="*/ 238540 w 865350"/>
                <a:gd name="connsiteY76" fmla="*/ 318052 h 785191"/>
                <a:gd name="connsiteX77" fmla="*/ 208722 w 865350"/>
                <a:gd name="connsiteY77" fmla="*/ 268356 h 785191"/>
                <a:gd name="connsiteX78" fmla="*/ 268357 w 865350"/>
                <a:gd name="connsiteY78" fmla="*/ 258417 h 785191"/>
                <a:gd name="connsiteX79" fmla="*/ 318053 w 865350"/>
                <a:gd name="connsiteY79" fmla="*/ 228600 h 785191"/>
                <a:gd name="connsiteX80" fmla="*/ 347870 w 865350"/>
                <a:gd name="connsiteY80" fmla="*/ 218660 h 785191"/>
                <a:gd name="connsiteX81" fmla="*/ 367748 w 865350"/>
                <a:gd name="connsiteY81" fmla="*/ 149087 h 7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65350" h="785191">
                  <a:moveTo>
                    <a:pt x="0" y="278295"/>
                  </a:moveTo>
                  <a:cubicBezTo>
                    <a:pt x="3967" y="277502"/>
                    <a:pt x="68401" y="266752"/>
                    <a:pt x="79514" y="258417"/>
                  </a:cubicBezTo>
                  <a:cubicBezTo>
                    <a:pt x="118274" y="229347"/>
                    <a:pt x="126097" y="213389"/>
                    <a:pt x="149087" y="178904"/>
                  </a:cubicBezTo>
                  <a:cubicBezTo>
                    <a:pt x="152400" y="165652"/>
                    <a:pt x="168686" y="148806"/>
                    <a:pt x="159027" y="139147"/>
                  </a:cubicBezTo>
                  <a:cubicBezTo>
                    <a:pt x="112876" y="92996"/>
                    <a:pt x="84703" y="108033"/>
                    <a:pt x="39757" y="119269"/>
                  </a:cubicBezTo>
                  <a:cubicBezTo>
                    <a:pt x="53009" y="129208"/>
                    <a:pt x="62949" y="149087"/>
                    <a:pt x="79514" y="149087"/>
                  </a:cubicBezTo>
                  <a:cubicBezTo>
                    <a:pt x="92268" y="149087"/>
                    <a:pt x="123213" y="98446"/>
                    <a:pt x="129209" y="89452"/>
                  </a:cubicBezTo>
                  <a:cubicBezTo>
                    <a:pt x="145774" y="112643"/>
                    <a:pt x="153758" y="145614"/>
                    <a:pt x="178905" y="159026"/>
                  </a:cubicBezTo>
                  <a:cubicBezTo>
                    <a:pt x="241660" y="192495"/>
                    <a:pt x="276526" y="169673"/>
                    <a:pt x="327992" y="149087"/>
                  </a:cubicBezTo>
                  <a:cubicBezTo>
                    <a:pt x="314740" y="142461"/>
                    <a:pt x="302903" y="127113"/>
                    <a:pt x="288235" y="129208"/>
                  </a:cubicBezTo>
                  <a:cubicBezTo>
                    <a:pt x="274320" y="131196"/>
                    <a:pt x="258418" y="144970"/>
                    <a:pt x="258418" y="159026"/>
                  </a:cubicBezTo>
                  <a:cubicBezTo>
                    <a:pt x="258418" y="169503"/>
                    <a:pt x="278296" y="165652"/>
                    <a:pt x="288235" y="168965"/>
                  </a:cubicBezTo>
                  <a:cubicBezTo>
                    <a:pt x="380809" y="150451"/>
                    <a:pt x="346392" y="174474"/>
                    <a:pt x="298174" y="29817"/>
                  </a:cubicBezTo>
                  <a:cubicBezTo>
                    <a:pt x="293854" y="16858"/>
                    <a:pt x="298455" y="59915"/>
                    <a:pt x="308114" y="69574"/>
                  </a:cubicBezTo>
                  <a:cubicBezTo>
                    <a:pt x="317773" y="79233"/>
                    <a:pt x="334618" y="76200"/>
                    <a:pt x="347870" y="79513"/>
                  </a:cubicBezTo>
                  <a:cubicBezTo>
                    <a:pt x="355922" y="71460"/>
                    <a:pt x="386288" y="47019"/>
                    <a:pt x="377687" y="29817"/>
                  </a:cubicBezTo>
                  <a:cubicBezTo>
                    <a:pt x="370279" y="15001"/>
                    <a:pt x="351183" y="9939"/>
                    <a:pt x="337931" y="0"/>
                  </a:cubicBezTo>
                  <a:cubicBezTo>
                    <a:pt x="341244" y="19878"/>
                    <a:pt x="333620" y="45384"/>
                    <a:pt x="347870" y="59634"/>
                  </a:cubicBezTo>
                  <a:cubicBezTo>
                    <a:pt x="400417" y="112181"/>
                    <a:pt x="450636" y="83639"/>
                    <a:pt x="506896" y="69574"/>
                  </a:cubicBezTo>
                  <a:cubicBezTo>
                    <a:pt x="490331" y="59635"/>
                    <a:pt x="474479" y="31117"/>
                    <a:pt x="457200" y="39756"/>
                  </a:cubicBezTo>
                  <a:cubicBezTo>
                    <a:pt x="434632" y="51040"/>
                    <a:pt x="416099" y="86762"/>
                    <a:pt x="427383" y="109330"/>
                  </a:cubicBezTo>
                  <a:cubicBezTo>
                    <a:pt x="460042" y="174649"/>
                    <a:pt x="615650" y="166084"/>
                    <a:pt x="655983" y="168965"/>
                  </a:cubicBezTo>
                  <a:cubicBezTo>
                    <a:pt x="639418" y="145774"/>
                    <a:pt x="629087" y="116491"/>
                    <a:pt x="606287" y="99391"/>
                  </a:cubicBezTo>
                  <a:cubicBezTo>
                    <a:pt x="586992" y="84920"/>
                    <a:pt x="555548" y="64446"/>
                    <a:pt x="536714" y="79513"/>
                  </a:cubicBezTo>
                  <a:cubicBezTo>
                    <a:pt x="520352" y="92602"/>
                    <a:pt x="539158" y="127524"/>
                    <a:pt x="556592" y="139147"/>
                  </a:cubicBezTo>
                  <a:cubicBezTo>
                    <a:pt x="584704" y="157888"/>
                    <a:pt x="622853" y="152400"/>
                    <a:pt x="655983" y="159026"/>
                  </a:cubicBezTo>
                  <a:cubicBezTo>
                    <a:pt x="682177" y="141563"/>
                    <a:pt x="713144" y="134192"/>
                    <a:pt x="675861" y="89452"/>
                  </a:cubicBezTo>
                  <a:cubicBezTo>
                    <a:pt x="667116" y="78958"/>
                    <a:pt x="649357" y="82826"/>
                    <a:pt x="636105" y="79513"/>
                  </a:cubicBezTo>
                  <a:cubicBezTo>
                    <a:pt x="659296" y="106017"/>
                    <a:pt x="673496" y="144723"/>
                    <a:pt x="705679" y="159026"/>
                  </a:cubicBezTo>
                  <a:cubicBezTo>
                    <a:pt x="719218" y="165043"/>
                    <a:pt x="740373" y="119269"/>
                    <a:pt x="725557" y="119269"/>
                  </a:cubicBezTo>
                  <a:cubicBezTo>
                    <a:pt x="695924" y="119269"/>
                    <a:pt x="672548" y="145774"/>
                    <a:pt x="646044" y="159026"/>
                  </a:cubicBezTo>
                  <a:cubicBezTo>
                    <a:pt x="660000" y="221830"/>
                    <a:pt x="652361" y="281547"/>
                    <a:pt x="735496" y="298174"/>
                  </a:cubicBezTo>
                  <a:cubicBezTo>
                    <a:pt x="749279" y="300931"/>
                    <a:pt x="779370" y="268356"/>
                    <a:pt x="765314" y="268356"/>
                  </a:cubicBezTo>
                  <a:cubicBezTo>
                    <a:pt x="748749" y="268356"/>
                    <a:pt x="738809" y="288235"/>
                    <a:pt x="725557" y="298174"/>
                  </a:cubicBezTo>
                  <a:cubicBezTo>
                    <a:pt x="777373" y="401805"/>
                    <a:pt x="732211" y="307374"/>
                    <a:pt x="725557" y="308113"/>
                  </a:cubicBezTo>
                  <a:cubicBezTo>
                    <a:pt x="699010" y="311063"/>
                    <a:pt x="679174" y="334617"/>
                    <a:pt x="655983" y="347869"/>
                  </a:cubicBezTo>
                  <a:cubicBezTo>
                    <a:pt x="667355" y="363789"/>
                    <a:pt x="712949" y="462292"/>
                    <a:pt x="765314" y="427382"/>
                  </a:cubicBezTo>
                  <a:cubicBezTo>
                    <a:pt x="777009" y="419585"/>
                    <a:pt x="728414" y="385424"/>
                    <a:pt x="735496" y="397565"/>
                  </a:cubicBezTo>
                  <a:cubicBezTo>
                    <a:pt x="765590" y="449156"/>
                    <a:pt x="801757" y="496956"/>
                    <a:pt x="834887" y="546652"/>
                  </a:cubicBezTo>
                  <a:cubicBezTo>
                    <a:pt x="844826" y="523461"/>
                    <a:pt x="869653" y="501820"/>
                    <a:pt x="864705" y="477078"/>
                  </a:cubicBezTo>
                  <a:cubicBezTo>
                    <a:pt x="861799" y="462549"/>
                    <a:pt x="834433" y="485574"/>
                    <a:pt x="824948" y="496956"/>
                  </a:cubicBezTo>
                  <a:cubicBezTo>
                    <a:pt x="816203" y="507450"/>
                    <a:pt x="818322" y="523461"/>
                    <a:pt x="815009" y="536713"/>
                  </a:cubicBezTo>
                  <a:cubicBezTo>
                    <a:pt x="821635" y="546652"/>
                    <a:pt x="843334" y="558083"/>
                    <a:pt x="834887" y="566530"/>
                  </a:cubicBezTo>
                  <a:cubicBezTo>
                    <a:pt x="825228" y="576189"/>
                    <a:pt x="803071" y="545475"/>
                    <a:pt x="795131" y="556591"/>
                  </a:cubicBezTo>
                  <a:cubicBezTo>
                    <a:pt x="779606" y="578326"/>
                    <a:pt x="791670" y="610191"/>
                    <a:pt x="785192" y="636104"/>
                  </a:cubicBezTo>
                  <a:cubicBezTo>
                    <a:pt x="781599" y="650478"/>
                    <a:pt x="771940" y="662608"/>
                    <a:pt x="765314" y="675860"/>
                  </a:cubicBezTo>
                  <a:cubicBezTo>
                    <a:pt x="755375" y="672547"/>
                    <a:pt x="740181" y="656550"/>
                    <a:pt x="735496" y="665921"/>
                  </a:cubicBezTo>
                  <a:cubicBezTo>
                    <a:pt x="722079" y="692755"/>
                    <a:pt x="725557" y="725373"/>
                    <a:pt x="725557" y="755374"/>
                  </a:cubicBezTo>
                  <a:cubicBezTo>
                    <a:pt x="725557" y="765851"/>
                    <a:pt x="735496" y="785191"/>
                    <a:pt x="735496" y="785191"/>
                  </a:cubicBezTo>
                  <a:cubicBezTo>
                    <a:pt x="728642" y="744067"/>
                    <a:pt x="711397" y="673974"/>
                    <a:pt x="735496" y="636104"/>
                  </a:cubicBezTo>
                  <a:cubicBezTo>
                    <a:pt x="746745" y="618426"/>
                    <a:pt x="775253" y="622852"/>
                    <a:pt x="795131" y="616226"/>
                  </a:cubicBezTo>
                  <a:cubicBezTo>
                    <a:pt x="771846" y="583627"/>
                    <a:pt x="729549" y="544533"/>
                    <a:pt x="735496" y="496956"/>
                  </a:cubicBezTo>
                  <a:cubicBezTo>
                    <a:pt x="736978" y="485103"/>
                    <a:pt x="748748" y="477078"/>
                    <a:pt x="755374" y="467139"/>
                  </a:cubicBezTo>
                  <a:cubicBezTo>
                    <a:pt x="728871" y="387626"/>
                    <a:pt x="768625" y="480388"/>
                    <a:pt x="715618" y="427382"/>
                  </a:cubicBezTo>
                  <a:cubicBezTo>
                    <a:pt x="701958" y="413722"/>
                    <a:pt x="701112" y="389465"/>
                    <a:pt x="685800" y="377687"/>
                  </a:cubicBezTo>
                  <a:cubicBezTo>
                    <a:pt x="656440" y="355103"/>
                    <a:pt x="620455" y="342582"/>
                    <a:pt x="586409" y="327991"/>
                  </a:cubicBezTo>
                  <a:cubicBezTo>
                    <a:pt x="573854" y="322610"/>
                    <a:pt x="559787" y="321805"/>
                    <a:pt x="546653" y="318052"/>
                  </a:cubicBezTo>
                  <a:cubicBezTo>
                    <a:pt x="536579" y="315174"/>
                    <a:pt x="526465" y="312240"/>
                    <a:pt x="516835" y="308113"/>
                  </a:cubicBezTo>
                  <a:cubicBezTo>
                    <a:pt x="481532" y="292983"/>
                    <a:pt x="477203" y="288316"/>
                    <a:pt x="447261" y="268356"/>
                  </a:cubicBezTo>
                  <a:cubicBezTo>
                    <a:pt x="463826" y="261730"/>
                    <a:pt x="480252" y="254742"/>
                    <a:pt x="496957" y="248478"/>
                  </a:cubicBezTo>
                  <a:cubicBezTo>
                    <a:pt x="506767" y="244799"/>
                    <a:pt x="520067" y="246587"/>
                    <a:pt x="526774" y="238539"/>
                  </a:cubicBezTo>
                  <a:cubicBezTo>
                    <a:pt x="538196" y="224833"/>
                    <a:pt x="538674" y="204801"/>
                    <a:pt x="546653" y="188843"/>
                  </a:cubicBezTo>
                  <a:cubicBezTo>
                    <a:pt x="551995" y="178159"/>
                    <a:pt x="559905" y="168965"/>
                    <a:pt x="566531" y="159026"/>
                  </a:cubicBezTo>
                  <a:cubicBezTo>
                    <a:pt x="599245" y="289884"/>
                    <a:pt x="573616" y="244198"/>
                    <a:pt x="616227" y="308113"/>
                  </a:cubicBezTo>
                  <a:cubicBezTo>
                    <a:pt x="612914" y="318052"/>
                    <a:pt x="613695" y="345338"/>
                    <a:pt x="606287" y="337930"/>
                  </a:cubicBezTo>
                  <a:cubicBezTo>
                    <a:pt x="558792" y="290435"/>
                    <a:pt x="532922" y="219751"/>
                    <a:pt x="506896" y="159026"/>
                  </a:cubicBezTo>
                  <a:cubicBezTo>
                    <a:pt x="503583" y="135835"/>
                    <a:pt x="505657" y="111203"/>
                    <a:pt x="496957" y="89452"/>
                  </a:cubicBezTo>
                  <a:cubicBezTo>
                    <a:pt x="470833" y="24140"/>
                    <a:pt x="360168" y="67276"/>
                    <a:pt x="327992" y="69574"/>
                  </a:cubicBezTo>
                  <a:cubicBezTo>
                    <a:pt x="314740" y="72887"/>
                    <a:pt x="298729" y="70768"/>
                    <a:pt x="288235" y="79513"/>
                  </a:cubicBezTo>
                  <a:cubicBezTo>
                    <a:pt x="256150" y="106250"/>
                    <a:pt x="267682" y="150130"/>
                    <a:pt x="288235" y="178904"/>
                  </a:cubicBezTo>
                  <a:cubicBezTo>
                    <a:pt x="294325" y="187429"/>
                    <a:pt x="308114" y="185530"/>
                    <a:pt x="318053" y="188843"/>
                  </a:cubicBezTo>
                  <a:cubicBezTo>
                    <a:pt x="321366" y="215347"/>
                    <a:pt x="323214" y="242076"/>
                    <a:pt x="327992" y="268356"/>
                  </a:cubicBezTo>
                  <a:cubicBezTo>
                    <a:pt x="336158" y="313272"/>
                    <a:pt x="382952" y="358202"/>
                    <a:pt x="278296" y="218660"/>
                  </a:cubicBezTo>
                  <a:cubicBezTo>
                    <a:pt x="291548" y="212034"/>
                    <a:pt x="307576" y="188305"/>
                    <a:pt x="318053" y="198782"/>
                  </a:cubicBezTo>
                  <a:cubicBezTo>
                    <a:pt x="334618" y="215347"/>
                    <a:pt x="327992" y="244929"/>
                    <a:pt x="327992" y="268356"/>
                  </a:cubicBezTo>
                  <a:cubicBezTo>
                    <a:pt x="327992" y="332314"/>
                    <a:pt x="325119" y="327332"/>
                    <a:pt x="298174" y="367747"/>
                  </a:cubicBezTo>
                  <a:cubicBezTo>
                    <a:pt x="278296" y="351182"/>
                    <a:pt x="255850" y="337285"/>
                    <a:pt x="238540" y="318052"/>
                  </a:cubicBezTo>
                  <a:cubicBezTo>
                    <a:pt x="225617" y="303693"/>
                    <a:pt x="200083" y="285635"/>
                    <a:pt x="208722" y="268356"/>
                  </a:cubicBezTo>
                  <a:cubicBezTo>
                    <a:pt x="217734" y="250331"/>
                    <a:pt x="248479" y="261730"/>
                    <a:pt x="268357" y="258417"/>
                  </a:cubicBezTo>
                  <a:cubicBezTo>
                    <a:pt x="284922" y="248478"/>
                    <a:pt x="300774" y="237239"/>
                    <a:pt x="318053" y="228600"/>
                  </a:cubicBezTo>
                  <a:cubicBezTo>
                    <a:pt x="327424" y="223915"/>
                    <a:pt x="341781" y="227185"/>
                    <a:pt x="347870" y="218660"/>
                  </a:cubicBezTo>
                  <a:cubicBezTo>
                    <a:pt x="368796" y="189364"/>
                    <a:pt x="367748" y="174685"/>
                    <a:pt x="367748" y="149087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4B7FAF-E7B6-2329-1478-BF444D930ADE}"/>
                </a:ext>
              </a:extLst>
            </p:cNvPr>
            <p:cNvSpPr/>
            <p:nvPr/>
          </p:nvSpPr>
          <p:spPr>
            <a:xfrm>
              <a:off x="7478823" y="2648967"/>
              <a:ext cx="871373" cy="1105683"/>
            </a:xfrm>
            <a:custGeom>
              <a:avLst/>
              <a:gdLst>
                <a:gd name="connsiteX0" fmla="*/ 0 w 865350"/>
                <a:gd name="connsiteY0" fmla="*/ 278295 h 785191"/>
                <a:gd name="connsiteX1" fmla="*/ 79514 w 865350"/>
                <a:gd name="connsiteY1" fmla="*/ 258417 h 785191"/>
                <a:gd name="connsiteX2" fmla="*/ 149087 w 865350"/>
                <a:gd name="connsiteY2" fmla="*/ 178904 h 785191"/>
                <a:gd name="connsiteX3" fmla="*/ 159027 w 865350"/>
                <a:gd name="connsiteY3" fmla="*/ 139147 h 785191"/>
                <a:gd name="connsiteX4" fmla="*/ 39757 w 865350"/>
                <a:gd name="connsiteY4" fmla="*/ 119269 h 785191"/>
                <a:gd name="connsiteX5" fmla="*/ 79514 w 865350"/>
                <a:gd name="connsiteY5" fmla="*/ 149087 h 785191"/>
                <a:gd name="connsiteX6" fmla="*/ 129209 w 865350"/>
                <a:gd name="connsiteY6" fmla="*/ 89452 h 785191"/>
                <a:gd name="connsiteX7" fmla="*/ 178905 w 865350"/>
                <a:gd name="connsiteY7" fmla="*/ 159026 h 785191"/>
                <a:gd name="connsiteX8" fmla="*/ 327992 w 865350"/>
                <a:gd name="connsiteY8" fmla="*/ 149087 h 785191"/>
                <a:gd name="connsiteX9" fmla="*/ 288235 w 865350"/>
                <a:gd name="connsiteY9" fmla="*/ 129208 h 785191"/>
                <a:gd name="connsiteX10" fmla="*/ 258418 w 865350"/>
                <a:gd name="connsiteY10" fmla="*/ 159026 h 785191"/>
                <a:gd name="connsiteX11" fmla="*/ 288235 w 865350"/>
                <a:gd name="connsiteY11" fmla="*/ 168965 h 785191"/>
                <a:gd name="connsiteX12" fmla="*/ 298174 w 865350"/>
                <a:gd name="connsiteY12" fmla="*/ 29817 h 785191"/>
                <a:gd name="connsiteX13" fmla="*/ 308114 w 865350"/>
                <a:gd name="connsiteY13" fmla="*/ 69574 h 785191"/>
                <a:gd name="connsiteX14" fmla="*/ 347870 w 865350"/>
                <a:gd name="connsiteY14" fmla="*/ 79513 h 785191"/>
                <a:gd name="connsiteX15" fmla="*/ 377687 w 865350"/>
                <a:gd name="connsiteY15" fmla="*/ 29817 h 785191"/>
                <a:gd name="connsiteX16" fmla="*/ 337931 w 865350"/>
                <a:gd name="connsiteY16" fmla="*/ 0 h 785191"/>
                <a:gd name="connsiteX17" fmla="*/ 347870 w 865350"/>
                <a:gd name="connsiteY17" fmla="*/ 59634 h 785191"/>
                <a:gd name="connsiteX18" fmla="*/ 506896 w 865350"/>
                <a:gd name="connsiteY18" fmla="*/ 69574 h 785191"/>
                <a:gd name="connsiteX19" fmla="*/ 457200 w 865350"/>
                <a:gd name="connsiteY19" fmla="*/ 39756 h 785191"/>
                <a:gd name="connsiteX20" fmla="*/ 427383 w 865350"/>
                <a:gd name="connsiteY20" fmla="*/ 109330 h 785191"/>
                <a:gd name="connsiteX21" fmla="*/ 655983 w 865350"/>
                <a:gd name="connsiteY21" fmla="*/ 168965 h 785191"/>
                <a:gd name="connsiteX22" fmla="*/ 606287 w 865350"/>
                <a:gd name="connsiteY22" fmla="*/ 99391 h 785191"/>
                <a:gd name="connsiteX23" fmla="*/ 536714 w 865350"/>
                <a:gd name="connsiteY23" fmla="*/ 79513 h 785191"/>
                <a:gd name="connsiteX24" fmla="*/ 556592 w 865350"/>
                <a:gd name="connsiteY24" fmla="*/ 139147 h 785191"/>
                <a:gd name="connsiteX25" fmla="*/ 655983 w 865350"/>
                <a:gd name="connsiteY25" fmla="*/ 159026 h 785191"/>
                <a:gd name="connsiteX26" fmla="*/ 675861 w 865350"/>
                <a:gd name="connsiteY26" fmla="*/ 89452 h 785191"/>
                <a:gd name="connsiteX27" fmla="*/ 636105 w 865350"/>
                <a:gd name="connsiteY27" fmla="*/ 79513 h 785191"/>
                <a:gd name="connsiteX28" fmla="*/ 705679 w 865350"/>
                <a:gd name="connsiteY28" fmla="*/ 159026 h 785191"/>
                <a:gd name="connsiteX29" fmla="*/ 725557 w 865350"/>
                <a:gd name="connsiteY29" fmla="*/ 119269 h 785191"/>
                <a:gd name="connsiteX30" fmla="*/ 646044 w 865350"/>
                <a:gd name="connsiteY30" fmla="*/ 159026 h 785191"/>
                <a:gd name="connsiteX31" fmla="*/ 735496 w 865350"/>
                <a:gd name="connsiteY31" fmla="*/ 298174 h 785191"/>
                <a:gd name="connsiteX32" fmla="*/ 765314 w 865350"/>
                <a:gd name="connsiteY32" fmla="*/ 268356 h 785191"/>
                <a:gd name="connsiteX33" fmla="*/ 725557 w 865350"/>
                <a:gd name="connsiteY33" fmla="*/ 298174 h 785191"/>
                <a:gd name="connsiteX34" fmla="*/ 725557 w 865350"/>
                <a:gd name="connsiteY34" fmla="*/ 308113 h 785191"/>
                <a:gd name="connsiteX35" fmla="*/ 655983 w 865350"/>
                <a:gd name="connsiteY35" fmla="*/ 347869 h 785191"/>
                <a:gd name="connsiteX36" fmla="*/ 765314 w 865350"/>
                <a:gd name="connsiteY36" fmla="*/ 427382 h 785191"/>
                <a:gd name="connsiteX37" fmla="*/ 735496 w 865350"/>
                <a:gd name="connsiteY37" fmla="*/ 397565 h 785191"/>
                <a:gd name="connsiteX38" fmla="*/ 834887 w 865350"/>
                <a:gd name="connsiteY38" fmla="*/ 546652 h 785191"/>
                <a:gd name="connsiteX39" fmla="*/ 864705 w 865350"/>
                <a:gd name="connsiteY39" fmla="*/ 477078 h 785191"/>
                <a:gd name="connsiteX40" fmla="*/ 824948 w 865350"/>
                <a:gd name="connsiteY40" fmla="*/ 496956 h 785191"/>
                <a:gd name="connsiteX41" fmla="*/ 815009 w 865350"/>
                <a:gd name="connsiteY41" fmla="*/ 536713 h 785191"/>
                <a:gd name="connsiteX42" fmla="*/ 834887 w 865350"/>
                <a:gd name="connsiteY42" fmla="*/ 566530 h 785191"/>
                <a:gd name="connsiteX43" fmla="*/ 795131 w 865350"/>
                <a:gd name="connsiteY43" fmla="*/ 556591 h 785191"/>
                <a:gd name="connsiteX44" fmla="*/ 785192 w 865350"/>
                <a:gd name="connsiteY44" fmla="*/ 636104 h 785191"/>
                <a:gd name="connsiteX45" fmla="*/ 765314 w 865350"/>
                <a:gd name="connsiteY45" fmla="*/ 675860 h 785191"/>
                <a:gd name="connsiteX46" fmla="*/ 735496 w 865350"/>
                <a:gd name="connsiteY46" fmla="*/ 665921 h 785191"/>
                <a:gd name="connsiteX47" fmla="*/ 725557 w 865350"/>
                <a:gd name="connsiteY47" fmla="*/ 755374 h 785191"/>
                <a:gd name="connsiteX48" fmla="*/ 735496 w 865350"/>
                <a:gd name="connsiteY48" fmla="*/ 785191 h 785191"/>
                <a:gd name="connsiteX49" fmla="*/ 735496 w 865350"/>
                <a:gd name="connsiteY49" fmla="*/ 636104 h 785191"/>
                <a:gd name="connsiteX50" fmla="*/ 795131 w 865350"/>
                <a:gd name="connsiteY50" fmla="*/ 616226 h 785191"/>
                <a:gd name="connsiteX51" fmla="*/ 735496 w 865350"/>
                <a:gd name="connsiteY51" fmla="*/ 496956 h 785191"/>
                <a:gd name="connsiteX52" fmla="*/ 755374 w 865350"/>
                <a:gd name="connsiteY52" fmla="*/ 467139 h 785191"/>
                <a:gd name="connsiteX53" fmla="*/ 715618 w 865350"/>
                <a:gd name="connsiteY53" fmla="*/ 427382 h 785191"/>
                <a:gd name="connsiteX54" fmla="*/ 685800 w 865350"/>
                <a:gd name="connsiteY54" fmla="*/ 377687 h 785191"/>
                <a:gd name="connsiteX55" fmla="*/ 586409 w 865350"/>
                <a:gd name="connsiteY55" fmla="*/ 327991 h 785191"/>
                <a:gd name="connsiteX56" fmla="*/ 546653 w 865350"/>
                <a:gd name="connsiteY56" fmla="*/ 318052 h 785191"/>
                <a:gd name="connsiteX57" fmla="*/ 516835 w 865350"/>
                <a:gd name="connsiteY57" fmla="*/ 308113 h 785191"/>
                <a:gd name="connsiteX58" fmla="*/ 447261 w 865350"/>
                <a:gd name="connsiteY58" fmla="*/ 268356 h 785191"/>
                <a:gd name="connsiteX59" fmla="*/ 496957 w 865350"/>
                <a:gd name="connsiteY59" fmla="*/ 248478 h 785191"/>
                <a:gd name="connsiteX60" fmla="*/ 526774 w 865350"/>
                <a:gd name="connsiteY60" fmla="*/ 238539 h 785191"/>
                <a:gd name="connsiteX61" fmla="*/ 546653 w 865350"/>
                <a:gd name="connsiteY61" fmla="*/ 188843 h 785191"/>
                <a:gd name="connsiteX62" fmla="*/ 566531 w 865350"/>
                <a:gd name="connsiteY62" fmla="*/ 159026 h 785191"/>
                <a:gd name="connsiteX63" fmla="*/ 616227 w 865350"/>
                <a:gd name="connsiteY63" fmla="*/ 308113 h 785191"/>
                <a:gd name="connsiteX64" fmla="*/ 606287 w 865350"/>
                <a:gd name="connsiteY64" fmla="*/ 337930 h 785191"/>
                <a:gd name="connsiteX65" fmla="*/ 506896 w 865350"/>
                <a:gd name="connsiteY65" fmla="*/ 159026 h 785191"/>
                <a:gd name="connsiteX66" fmla="*/ 496957 w 865350"/>
                <a:gd name="connsiteY66" fmla="*/ 89452 h 785191"/>
                <a:gd name="connsiteX67" fmla="*/ 327992 w 865350"/>
                <a:gd name="connsiteY67" fmla="*/ 69574 h 785191"/>
                <a:gd name="connsiteX68" fmla="*/ 288235 w 865350"/>
                <a:gd name="connsiteY68" fmla="*/ 79513 h 785191"/>
                <a:gd name="connsiteX69" fmla="*/ 288235 w 865350"/>
                <a:gd name="connsiteY69" fmla="*/ 178904 h 785191"/>
                <a:gd name="connsiteX70" fmla="*/ 318053 w 865350"/>
                <a:gd name="connsiteY70" fmla="*/ 188843 h 785191"/>
                <a:gd name="connsiteX71" fmla="*/ 327992 w 865350"/>
                <a:gd name="connsiteY71" fmla="*/ 268356 h 785191"/>
                <a:gd name="connsiteX72" fmla="*/ 278296 w 865350"/>
                <a:gd name="connsiteY72" fmla="*/ 218660 h 785191"/>
                <a:gd name="connsiteX73" fmla="*/ 318053 w 865350"/>
                <a:gd name="connsiteY73" fmla="*/ 198782 h 785191"/>
                <a:gd name="connsiteX74" fmla="*/ 327992 w 865350"/>
                <a:gd name="connsiteY74" fmla="*/ 268356 h 785191"/>
                <a:gd name="connsiteX75" fmla="*/ 298174 w 865350"/>
                <a:gd name="connsiteY75" fmla="*/ 367747 h 785191"/>
                <a:gd name="connsiteX76" fmla="*/ 238540 w 865350"/>
                <a:gd name="connsiteY76" fmla="*/ 318052 h 785191"/>
                <a:gd name="connsiteX77" fmla="*/ 208722 w 865350"/>
                <a:gd name="connsiteY77" fmla="*/ 268356 h 785191"/>
                <a:gd name="connsiteX78" fmla="*/ 268357 w 865350"/>
                <a:gd name="connsiteY78" fmla="*/ 258417 h 785191"/>
                <a:gd name="connsiteX79" fmla="*/ 318053 w 865350"/>
                <a:gd name="connsiteY79" fmla="*/ 228600 h 785191"/>
                <a:gd name="connsiteX80" fmla="*/ 347870 w 865350"/>
                <a:gd name="connsiteY80" fmla="*/ 218660 h 785191"/>
                <a:gd name="connsiteX81" fmla="*/ 367748 w 865350"/>
                <a:gd name="connsiteY81" fmla="*/ 149087 h 7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65350" h="785191">
                  <a:moveTo>
                    <a:pt x="0" y="278295"/>
                  </a:moveTo>
                  <a:cubicBezTo>
                    <a:pt x="3967" y="277502"/>
                    <a:pt x="68401" y="266752"/>
                    <a:pt x="79514" y="258417"/>
                  </a:cubicBezTo>
                  <a:cubicBezTo>
                    <a:pt x="118274" y="229347"/>
                    <a:pt x="126097" y="213389"/>
                    <a:pt x="149087" y="178904"/>
                  </a:cubicBezTo>
                  <a:cubicBezTo>
                    <a:pt x="152400" y="165652"/>
                    <a:pt x="168686" y="148806"/>
                    <a:pt x="159027" y="139147"/>
                  </a:cubicBezTo>
                  <a:cubicBezTo>
                    <a:pt x="112876" y="92996"/>
                    <a:pt x="84703" y="108033"/>
                    <a:pt x="39757" y="119269"/>
                  </a:cubicBezTo>
                  <a:cubicBezTo>
                    <a:pt x="53009" y="129208"/>
                    <a:pt x="62949" y="149087"/>
                    <a:pt x="79514" y="149087"/>
                  </a:cubicBezTo>
                  <a:cubicBezTo>
                    <a:pt x="92268" y="149087"/>
                    <a:pt x="123213" y="98446"/>
                    <a:pt x="129209" y="89452"/>
                  </a:cubicBezTo>
                  <a:cubicBezTo>
                    <a:pt x="145774" y="112643"/>
                    <a:pt x="153758" y="145614"/>
                    <a:pt x="178905" y="159026"/>
                  </a:cubicBezTo>
                  <a:cubicBezTo>
                    <a:pt x="241660" y="192495"/>
                    <a:pt x="276526" y="169673"/>
                    <a:pt x="327992" y="149087"/>
                  </a:cubicBezTo>
                  <a:cubicBezTo>
                    <a:pt x="314740" y="142461"/>
                    <a:pt x="302903" y="127113"/>
                    <a:pt x="288235" y="129208"/>
                  </a:cubicBezTo>
                  <a:cubicBezTo>
                    <a:pt x="274320" y="131196"/>
                    <a:pt x="258418" y="144970"/>
                    <a:pt x="258418" y="159026"/>
                  </a:cubicBezTo>
                  <a:cubicBezTo>
                    <a:pt x="258418" y="169503"/>
                    <a:pt x="278296" y="165652"/>
                    <a:pt x="288235" y="168965"/>
                  </a:cubicBezTo>
                  <a:cubicBezTo>
                    <a:pt x="380809" y="150451"/>
                    <a:pt x="346392" y="174474"/>
                    <a:pt x="298174" y="29817"/>
                  </a:cubicBezTo>
                  <a:cubicBezTo>
                    <a:pt x="293854" y="16858"/>
                    <a:pt x="298455" y="59915"/>
                    <a:pt x="308114" y="69574"/>
                  </a:cubicBezTo>
                  <a:cubicBezTo>
                    <a:pt x="317773" y="79233"/>
                    <a:pt x="334618" y="76200"/>
                    <a:pt x="347870" y="79513"/>
                  </a:cubicBezTo>
                  <a:cubicBezTo>
                    <a:pt x="355922" y="71460"/>
                    <a:pt x="386288" y="47019"/>
                    <a:pt x="377687" y="29817"/>
                  </a:cubicBezTo>
                  <a:cubicBezTo>
                    <a:pt x="370279" y="15001"/>
                    <a:pt x="351183" y="9939"/>
                    <a:pt x="337931" y="0"/>
                  </a:cubicBezTo>
                  <a:cubicBezTo>
                    <a:pt x="341244" y="19878"/>
                    <a:pt x="333620" y="45384"/>
                    <a:pt x="347870" y="59634"/>
                  </a:cubicBezTo>
                  <a:cubicBezTo>
                    <a:pt x="400417" y="112181"/>
                    <a:pt x="450636" y="83639"/>
                    <a:pt x="506896" y="69574"/>
                  </a:cubicBezTo>
                  <a:cubicBezTo>
                    <a:pt x="490331" y="59635"/>
                    <a:pt x="474479" y="31117"/>
                    <a:pt x="457200" y="39756"/>
                  </a:cubicBezTo>
                  <a:cubicBezTo>
                    <a:pt x="434632" y="51040"/>
                    <a:pt x="416099" y="86762"/>
                    <a:pt x="427383" y="109330"/>
                  </a:cubicBezTo>
                  <a:cubicBezTo>
                    <a:pt x="460042" y="174649"/>
                    <a:pt x="615650" y="166084"/>
                    <a:pt x="655983" y="168965"/>
                  </a:cubicBezTo>
                  <a:cubicBezTo>
                    <a:pt x="639418" y="145774"/>
                    <a:pt x="629087" y="116491"/>
                    <a:pt x="606287" y="99391"/>
                  </a:cubicBezTo>
                  <a:cubicBezTo>
                    <a:pt x="586992" y="84920"/>
                    <a:pt x="555548" y="64446"/>
                    <a:pt x="536714" y="79513"/>
                  </a:cubicBezTo>
                  <a:cubicBezTo>
                    <a:pt x="520352" y="92602"/>
                    <a:pt x="539158" y="127524"/>
                    <a:pt x="556592" y="139147"/>
                  </a:cubicBezTo>
                  <a:cubicBezTo>
                    <a:pt x="584704" y="157888"/>
                    <a:pt x="622853" y="152400"/>
                    <a:pt x="655983" y="159026"/>
                  </a:cubicBezTo>
                  <a:cubicBezTo>
                    <a:pt x="682177" y="141563"/>
                    <a:pt x="713144" y="134192"/>
                    <a:pt x="675861" y="89452"/>
                  </a:cubicBezTo>
                  <a:cubicBezTo>
                    <a:pt x="667116" y="78958"/>
                    <a:pt x="649357" y="82826"/>
                    <a:pt x="636105" y="79513"/>
                  </a:cubicBezTo>
                  <a:cubicBezTo>
                    <a:pt x="659296" y="106017"/>
                    <a:pt x="673496" y="144723"/>
                    <a:pt x="705679" y="159026"/>
                  </a:cubicBezTo>
                  <a:cubicBezTo>
                    <a:pt x="719218" y="165043"/>
                    <a:pt x="740373" y="119269"/>
                    <a:pt x="725557" y="119269"/>
                  </a:cubicBezTo>
                  <a:cubicBezTo>
                    <a:pt x="695924" y="119269"/>
                    <a:pt x="672548" y="145774"/>
                    <a:pt x="646044" y="159026"/>
                  </a:cubicBezTo>
                  <a:cubicBezTo>
                    <a:pt x="660000" y="221830"/>
                    <a:pt x="652361" y="281547"/>
                    <a:pt x="735496" y="298174"/>
                  </a:cubicBezTo>
                  <a:cubicBezTo>
                    <a:pt x="749279" y="300931"/>
                    <a:pt x="779370" y="268356"/>
                    <a:pt x="765314" y="268356"/>
                  </a:cubicBezTo>
                  <a:cubicBezTo>
                    <a:pt x="748749" y="268356"/>
                    <a:pt x="738809" y="288235"/>
                    <a:pt x="725557" y="298174"/>
                  </a:cubicBezTo>
                  <a:cubicBezTo>
                    <a:pt x="777373" y="401805"/>
                    <a:pt x="732211" y="307374"/>
                    <a:pt x="725557" y="308113"/>
                  </a:cubicBezTo>
                  <a:cubicBezTo>
                    <a:pt x="699010" y="311063"/>
                    <a:pt x="679174" y="334617"/>
                    <a:pt x="655983" y="347869"/>
                  </a:cubicBezTo>
                  <a:cubicBezTo>
                    <a:pt x="667355" y="363789"/>
                    <a:pt x="712949" y="462292"/>
                    <a:pt x="765314" y="427382"/>
                  </a:cubicBezTo>
                  <a:cubicBezTo>
                    <a:pt x="777009" y="419585"/>
                    <a:pt x="728414" y="385424"/>
                    <a:pt x="735496" y="397565"/>
                  </a:cubicBezTo>
                  <a:cubicBezTo>
                    <a:pt x="765590" y="449156"/>
                    <a:pt x="801757" y="496956"/>
                    <a:pt x="834887" y="546652"/>
                  </a:cubicBezTo>
                  <a:cubicBezTo>
                    <a:pt x="844826" y="523461"/>
                    <a:pt x="869653" y="501820"/>
                    <a:pt x="864705" y="477078"/>
                  </a:cubicBezTo>
                  <a:cubicBezTo>
                    <a:pt x="861799" y="462549"/>
                    <a:pt x="834433" y="485574"/>
                    <a:pt x="824948" y="496956"/>
                  </a:cubicBezTo>
                  <a:cubicBezTo>
                    <a:pt x="816203" y="507450"/>
                    <a:pt x="818322" y="523461"/>
                    <a:pt x="815009" y="536713"/>
                  </a:cubicBezTo>
                  <a:cubicBezTo>
                    <a:pt x="821635" y="546652"/>
                    <a:pt x="843334" y="558083"/>
                    <a:pt x="834887" y="566530"/>
                  </a:cubicBezTo>
                  <a:cubicBezTo>
                    <a:pt x="825228" y="576189"/>
                    <a:pt x="803071" y="545475"/>
                    <a:pt x="795131" y="556591"/>
                  </a:cubicBezTo>
                  <a:cubicBezTo>
                    <a:pt x="779606" y="578326"/>
                    <a:pt x="791670" y="610191"/>
                    <a:pt x="785192" y="636104"/>
                  </a:cubicBezTo>
                  <a:cubicBezTo>
                    <a:pt x="781599" y="650478"/>
                    <a:pt x="771940" y="662608"/>
                    <a:pt x="765314" y="675860"/>
                  </a:cubicBezTo>
                  <a:cubicBezTo>
                    <a:pt x="755375" y="672547"/>
                    <a:pt x="740181" y="656550"/>
                    <a:pt x="735496" y="665921"/>
                  </a:cubicBezTo>
                  <a:cubicBezTo>
                    <a:pt x="722079" y="692755"/>
                    <a:pt x="725557" y="725373"/>
                    <a:pt x="725557" y="755374"/>
                  </a:cubicBezTo>
                  <a:cubicBezTo>
                    <a:pt x="725557" y="765851"/>
                    <a:pt x="735496" y="785191"/>
                    <a:pt x="735496" y="785191"/>
                  </a:cubicBezTo>
                  <a:cubicBezTo>
                    <a:pt x="728642" y="744067"/>
                    <a:pt x="711397" y="673974"/>
                    <a:pt x="735496" y="636104"/>
                  </a:cubicBezTo>
                  <a:cubicBezTo>
                    <a:pt x="746745" y="618426"/>
                    <a:pt x="775253" y="622852"/>
                    <a:pt x="795131" y="616226"/>
                  </a:cubicBezTo>
                  <a:cubicBezTo>
                    <a:pt x="771846" y="583627"/>
                    <a:pt x="729549" y="544533"/>
                    <a:pt x="735496" y="496956"/>
                  </a:cubicBezTo>
                  <a:cubicBezTo>
                    <a:pt x="736978" y="485103"/>
                    <a:pt x="748748" y="477078"/>
                    <a:pt x="755374" y="467139"/>
                  </a:cubicBezTo>
                  <a:cubicBezTo>
                    <a:pt x="728871" y="387626"/>
                    <a:pt x="768625" y="480388"/>
                    <a:pt x="715618" y="427382"/>
                  </a:cubicBezTo>
                  <a:cubicBezTo>
                    <a:pt x="701958" y="413722"/>
                    <a:pt x="701112" y="389465"/>
                    <a:pt x="685800" y="377687"/>
                  </a:cubicBezTo>
                  <a:cubicBezTo>
                    <a:pt x="656440" y="355103"/>
                    <a:pt x="620455" y="342582"/>
                    <a:pt x="586409" y="327991"/>
                  </a:cubicBezTo>
                  <a:cubicBezTo>
                    <a:pt x="573854" y="322610"/>
                    <a:pt x="559787" y="321805"/>
                    <a:pt x="546653" y="318052"/>
                  </a:cubicBezTo>
                  <a:cubicBezTo>
                    <a:pt x="536579" y="315174"/>
                    <a:pt x="526465" y="312240"/>
                    <a:pt x="516835" y="308113"/>
                  </a:cubicBezTo>
                  <a:cubicBezTo>
                    <a:pt x="481532" y="292983"/>
                    <a:pt x="477203" y="288316"/>
                    <a:pt x="447261" y="268356"/>
                  </a:cubicBezTo>
                  <a:cubicBezTo>
                    <a:pt x="463826" y="261730"/>
                    <a:pt x="480252" y="254742"/>
                    <a:pt x="496957" y="248478"/>
                  </a:cubicBezTo>
                  <a:cubicBezTo>
                    <a:pt x="506767" y="244799"/>
                    <a:pt x="520067" y="246587"/>
                    <a:pt x="526774" y="238539"/>
                  </a:cubicBezTo>
                  <a:cubicBezTo>
                    <a:pt x="538196" y="224833"/>
                    <a:pt x="538674" y="204801"/>
                    <a:pt x="546653" y="188843"/>
                  </a:cubicBezTo>
                  <a:cubicBezTo>
                    <a:pt x="551995" y="178159"/>
                    <a:pt x="559905" y="168965"/>
                    <a:pt x="566531" y="159026"/>
                  </a:cubicBezTo>
                  <a:cubicBezTo>
                    <a:pt x="599245" y="289884"/>
                    <a:pt x="573616" y="244198"/>
                    <a:pt x="616227" y="308113"/>
                  </a:cubicBezTo>
                  <a:cubicBezTo>
                    <a:pt x="612914" y="318052"/>
                    <a:pt x="613695" y="345338"/>
                    <a:pt x="606287" y="337930"/>
                  </a:cubicBezTo>
                  <a:cubicBezTo>
                    <a:pt x="558792" y="290435"/>
                    <a:pt x="532922" y="219751"/>
                    <a:pt x="506896" y="159026"/>
                  </a:cubicBezTo>
                  <a:cubicBezTo>
                    <a:pt x="503583" y="135835"/>
                    <a:pt x="505657" y="111203"/>
                    <a:pt x="496957" y="89452"/>
                  </a:cubicBezTo>
                  <a:cubicBezTo>
                    <a:pt x="470833" y="24140"/>
                    <a:pt x="360168" y="67276"/>
                    <a:pt x="327992" y="69574"/>
                  </a:cubicBezTo>
                  <a:cubicBezTo>
                    <a:pt x="314740" y="72887"/>
                    <a:pt x="298729" y="70768"/>
                    <a:pt x="288235" y="79513"/>
                  </a:cubicBezTo>
                  <a:cubicBezTo>
                    <a:pt x="256150" y="106250"/>
                    <a:pt x="267682" y="150130"/>
                    <a:pt x="288235" y="178904"/>
                  </a:cubicBezTo>
                  <a:cubicBezTo>
                    <a:pt x="294325" y="187429"/>
                    <a:pt x="308114" y="185530"/>
                    <a:pt x="318053" y="188843"/>
                  </a:cubicBezTo>
                  <a:cubicBezTo>
                    <a:pt x="321366" y="215347"/>
                    <a:pt x="323214" y="242076"/>
                    <a:pt x="327992" y="268356"/>
                  </a:cubicBezTo>
                  <a:cubicBezTo>
                    <a:pt x="336158" y="313272"/>
                    <a:pt x="382952" y="358202"/>
                    <a:pt x="278296" y="218660"/>
                  </a:cubicBezTo>
                  <a:cubicBezTo>
                    <a:pt x="291548" y="212034"/>
                    <a:pt x="307576" y="188305"/>
                    <a:pt x="318053" y="198782"/>
                  </a:cubicBezTo>
                  <a:cubicBezTo>
                    <a:pt x="334618" y="215347"/>
                    <a:pt x="327992" y="244929"/>
                    <a:pt x="327992" y="268356"/>
                  </a:cubicBezTo>
                  <a:cubicBezTo>
                    <a:pt x="327992" y="332314"/>
                    <a:pt x="325119" y="327332"/>
                    <a:pt x="298174" y="367747"/>
                  </a:cubicBezTo>
                  <a:cubicBezTo>
                    <a:pt x="278296" y="351182"/>
                    <a:pt x="255850" y="337285"/>
                    <a:pt x="238540" y="318052"/>
                  </a:cubicBezTo>
                  <a:cubicBezTo>
                    <a:pt x="225617" y="303693"/>
                    <a:pt x="200083" y="285635"/>
                    <a:pt x="208722" y="268356"/>
                  </a:cubicBezTo>
                  <a:cubicBezTo>
                    <a:pt x="217734" y="250331"/>
                    <a:pt x="248479" y="261730"/>
                    <a:pt x="268357" y="258417"/>
                  </a:cubicBezTo>
                  <a:cubicBezTo>
                    <a:pt x="284922" y="248478"/>
                    <a:pt x="300774" y="237239"/>
                    <a:pt x="318053" y="228600"/>
                  </a:cubicBezTo>
                  <a:cubicBezTo>
                    <a:pt x="327424" y="223915"/>
                    <a:pt x="341781" y="227185"/>
                    <a:pt x="347870" y="218660"/>
                  </a:cubicBezTo>
                  <a:cubicBezTo>
                    <a:pt x="368796" y="189364"/>
                    <a:pt x="367748" y="174685"/>
                    <a:pt x="367748" y="149087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713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C1F9-CEDA-CE88-3B9D-677D923FD41E}"/>
              </a:ext>
            </a:extLst>
          </p:cNvPr>
          <p:cNvSpPr txBox="1"/>
          <p:nvPr/>
        </p:nvSpPr>
        <p:spPr>
          <a:xfrm>
            <a:off x="7915275" y="2009775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icbseicon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D96E-DD79-B6C5-7612-040F8642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01" y="1471326"/>
            <a:ext cx="3975152" cy="293874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77ABB03-6F24-B8AB-267E-62F9FA666C0B}"/>
              </a:ext>
            </a:extLst>
          </p:cNvPr>
          <p:cNvGrpSpPr/>
          <p:nvPr/>
        </p:nvGrpSpPr>
        <p:grpSpPr>
          <a:xfrm>
            <a:off x="7117492" y="3189372"/>
            <a:ext cx="1975824" cy="2515289"/>
            <a:chOff x="7117492" y="3189372"/>
            <a:chExt cx="1975824" cy="25152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BAE622-4710-5D06-1CF5-8DC67DE53D79}"/>
                </a:ext>
              </a:extLst>
            </p:cNvPr>
            <p:cNvSpPr/>
            <p:nvPr/>
          </p:nvSpPr>
          <p:spPr>
            <a:xfrm rot="2421265">
              <a:off x="8883953" y="4881556"/>
              <a:ext cx="132455" cy="1733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6E74D7-9A10-EE59-FC6F-25C4A4595BB8}"/>
                </a:ext>
              </a:extLst>
            </p:cNvPr>
            <p:cNvSpPr/>
            <p:nvPr/>
          </p:nvSpPr>
          <p:spPr>
            <a:xfrm>
              <a:off x="7117492" y="3189372"/>
              <a:ext cx="1705232" cy="230938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269E97-5B2A-6C01-B251-C0300BC215F2}"/>
                </a:ext>
              </a:extLst>
            </p:cNvPr>
            <p:cNvSpPr/>
            <p:nvPr/>
          </p:nvSpPr>
          <p:spPr>
            <a:xfrm>
              <a:off x="7315201" y="3583460"/>
              <a:ext cx="160638" cy="13592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FFDBFD-2DAE-0869-902B-292B36F02C33}"/>
                </a:ext>
              </a:extLst>
            </p:cNvPr>
            <p:cNvSpPr/>
            <p:nvPr/>
          </p:nvSpPr>
          <p:spPr>
            <a:xfrm>
              <a:off x="7315201" y="4047286"/>
              <a:ext cx="160638" cy="1359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CC769F-75C0-F42C-AEB9-40EF48E31772}"/>
                </a:ext>
              </a:extLst>
            </p:cNvPr>
            <p:cNvSpPr/>
            <p:nvPr/>
          </p:nvSpPr>
          <p:spPr>
            <a:xfrm>
              <a:off x="7315201" y="4511112"/>
              <a:ext cx="160638" cy="1359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935BFB-4F93-E018-6B70-325EC2874AE6}"/>
                </a:ext>
              </a:extLst>
            </p:cNvPr>
            <p:cNvSpPr/>
            <p:nvPr/>
          </p:nvSpPr>
          <p:spPr>
            <a:xfrm>
              <a:off x="7315201" y="4974939"/>
              <a:ext cx="160638" cy="1359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FF42A6-34B3-D596-F320-2E94350F1BCA}"/>
                </a:ext>
              </a:extLst>
            </p:cNvPr>
            <p:cNvCxnSpPr>
              <a:cxnSpLocks/>
            </p:cNvCxnSpPr>
            <p:nvPr/>
          </p:nvCxnSpPr>
          <p:spPr>
            <a:xfrm>
              <a:off x="7673545" y="3588094"/>
              <a:ext cx="806048" cy="0"/>
            </a:xfrm>
            <a:prstGeom prst="line">
              <a:avLst/>
            </a:prstGeom>
            <a:ln w="38100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62214-DB4A-B0DA-13E9-408FC1CEB448}"/>
                </a:ext>
              </a:extLst>
            </p:cNvPr>
            <p:cNvCxnSpPr>
              <a:cxnSpLocks/>
            </p:cNvCxnSpPr>
            <p:nvPr/>
          </p:nvCxnSpPr>
          <p:spPr>
            <a:xfrm>
              <a:off x="7673545" y="4512658"/>
              <a:ext cx="806048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2AEBD4-2BE8-96DF-CACB-C7322FE442CE}"/>
                </a:ext>
              </a:extLst>
            </p:cNvPr>
            <p:cNvCxnSpPr>
              <a:cxnSpLocks/>
            </p:cNvCxnSpPr>
            <p:nvPr/>
          </p:nvCxnSpPr>
          <p:spPr>
            <a:xfrm>
              <a:off x="7673545" y="4050376"/>
              <a:ext cx="806048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38888B-05BC-74A5-CC5B-8C1CB8BFA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73545" y="4974939"/>
              <a:ext cx="806048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C7844-FE3B-38E5-506F-541E7DA79702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3687879"/>
              <a:ext cx="554551" cy="0"/>
            </a:xfrm>
            <a:prstGeom prst="line">
              <a:avLst/>
            </a:prstGeom>
            <a:ln w="38100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10581A-C15F-A985-49B8-C116E2C13820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4147985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5946CC-4548-71F0-5C50-ACF1C13FEDBB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4608091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6D4CEAF-4E28-2843-CFC7-F262BD0F3A40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5068198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23E21E-2B9C-792F-AAE0-2991745477D9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3787664"/>
              <a:ext cx="554551" cy="0"/>
            </a:xfrm>
            <a:prstGeom prst="line">
              <a:avLst/>
            </a:prstGeom>
            <a:ln w="38100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E7F433-D670-2DCC-45CE-AA4DFA6D6672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4343205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32BD25A-A31B-1EAD-4919-C2D0AE73231B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4798961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3098A2A-AA6B-BF93-9A54-452F5A77CE30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5254717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65B134-2019-EE78-88E7-4FA5F104A3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3887449"/>
              <a:ext cx="554551" cy="0"/>
            </a:xfrm>
            <a:prstGeom prst="line">
              <a:avLst/>
            </a:prstGeom>
            <a:ln w="38100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36AE07-5D67-FA5A-12C3-B5958331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4703526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5B17B7-751B-DFDD-91DA-D81813788EA1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4245595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FCBC4E-D8FD-0792-179A-2D0732C001D3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42" y="5161457"/>
              <a:ext cx="55455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314F7C-5791-299A-70D6-E8C08FD59BA7}"/>
                </a:ext>
              </a:extLst>
            </p:cNvPr>
            <p:cNvSpPr/>
            <p:nvPr/>
          </p:nvSpPr>
          <p:spPr>
            <a:xfrm rot="2421265" flipH="1" flipV="1">
              <a:off x="8242866" y="4957953"/>
              <a:ext cx="266466" cy="1389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6A3E2E-543E-5032-6AB0-7D34A647A787}"/>
                </a:ext>
              </a:extLst>
            </p:cNvPr>
            <p:cNvSpPr/>
            <p:nvPr/>
          </p:nvSpPr>
          <p:spPr>
            <a:xfrm rot="21398663">
              <a:off x="8523172" y="4718847"/>
              <a:ext cx="237343" cy="236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D06829D-DE26-5FCD-EFBF-020C2642F5E8}"/>
                </a:ext>
              </a:extLst>
            </p:cNvPr>
            <p:cNvGrpSpPr/>
            <p:nvPr/>
          </p:nvGrpSpPr>
          <p:grpSpPr>
            <a:xfrm>
              <a:off x="8261281" y="4894396"/>
              <a:ext cx="832035" cy="810265"/>
              <a:chOff x="9287143" y="4798961"/>
              <a:chExt cx="832035" cy="81026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6A4BACB-7FA6-006C-73C4-14399A404779}"/>
                  </a:ext>
                </a:extLst>
              </p:cNvPr>
              <p:cNvSpPr/>
              <p:nvPr/>
            </p:nvSpPr>
            <p:spPr>
              <a:xfrm>
                <a:off x="9287143" y="4798961"/>
                <a:ext cx="832035" cy="81026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383064D-2D14-39C4-23EC-142E882CB7F0}"/>
                  </a:ext>
                </a:extLst>
              </p:cNvPr>
              <p:cNvSpPr/>
              <p:nvPr/>
            </p:nvSpPr>
            <p:spPr>
              <a:xfrm>
                <a:off x="9360030" y="4892550"/>
                <a:ext cx="679635" cy="6343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1ACC12C-A869-020E-2CA0-E8B78D5606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43851" y="5053660"/>
                <a:ext cx="55996" cy="19909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E6F076-C964-E10B-C646-BA3E96947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94739" y="5204093"/>
                <a:ext cx="218160" cy="486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F15C0F-0740-161D-569D-C5EC7701455C}"/>
                </a:ext>
              </a:extLst>
            </p:cNvPr>
            <p:cNvCxnSpPr>
              <a:cxnSpLocks/>
            </p:cNvCxnSpPr>
            <p:nvPr/>
          </p:nvCxnSpPr>
          <p:spPr>
            <a:xfrm>
              <a:off x="8357805" y="4717560"/>
              <a:ext cx="554551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C1F9-CEDA-CE88-3B9D-677D923FD41E}"/>
              </a:ext>
            </a:extLst>
          </p:cNvPr>
          <p:cNvSpPr txBox="1"/>
          <p:nvPr/>
        </p:nvSpPr>
        <p:spPr>
          <a:xfrm>
            <a:off x="7962900" y="1990725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homeicon</a:t>
            </a:r>
            <a:endParaRPr lang="en-GB" dirty="0"/>
          </a:p>
        </p:txBody>
      </p:sp>
      <p:pic>
        <p:nvPicPr>
          <p:cNvPr id="4" name="Graphic 3" descr="House outline">
            <a:extLst>
              <a:ext uri="{FF2B5EF4-FFF2-40B4-BE49-F238E27FC236}">
                <a16:creationId xmlns:a16="http://schemas.microsoft.com/office/drawing/2014/main" id="{5AE62267-4F68-8C78-D410-14575D93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1225" y="1718191"/>
            <a:ext cx="914400" cy="914400"/>
          </a:xfrm>
          <a:prstGeom prst="rect">
            <a:avLst/>
          </a:prstGeom>
        </p:spPr>
      </p:pic>
      <p:pic>
        <p:nvPicPr>
          <p:cNvPr id="6" name="Graphic 5" descr="Hamburger Menu Icon with solid fill">
            <a:extLst>
              <a:ext uri="{FF2B5EF4-FFF2-40B4-BE49-F238E27FC236}">
                <a16:creationId xmlns:a16="http://schemas.microsoft.com/office/drawing/2014/main" id="{1ED0FDCB-9A29-2A17-EF87-E5EDE96BD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1225" y="29718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71AD6-61DA-F6DF-18A6-8551DA40CDA5}"/>
              </a:ext>
            </a:extLst>
          </p:cNvPr>
          <p:cNvSpPr txBox="1"/>
          <p:nvPr/>
        </p:nvSpPr>
        <p:spPr>
          <a:xfrm>
            <a:off x="7962900" y="3059668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menuicon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6B70E4-23E5-91CF-9FBF-7C618F6EB012}"/>
              </a:ext>
            </a:extLst>
          </p:cNvPr>
          <p:cNvGrpSpPr/>
          <p:nvPr/>
        </p:nvGrpSpPr>
        <p:grpSpPr>
          <a:xfrm>
            <a:off x="2261419" y="2871019"/>
            <a:ext cx="796413" cy="727587"/>
            <a:chOff x="2261419" y="2871019"/>
            <a:chExt cx="796413" cy="72758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DA3B8A4-2615-BDF6-98E4-02E6679671C0}"/>
                </a:ext>
              </a:extLst>
            </p:cNvPr>
            <p:cNvSpPr/>
            <p:nvPr/>
          </p:nvSpPr>
          <p:spPr>
            <a:xfrm>
              <a:off x="2261419" y="2871019"/>
              <a:ext cx="796413" cy="7275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F7E5AB-23C3-361D-033E-48065A59E6A2}"/>
                </a:ext>
              </a:extLst>
            </p:cNvPr>
            <p:cNvCxnSpPr>
              <a:cxnSpLocks/>
            </p:cNvCxnSpPr>
            <p:nvPr/>
          </p:nvCxnSpPr>
          <p:spPr>
            <a:xfrm>
              <a:off x="2388744" y="3059668"/>
              <a:ext cx="52808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3148ED-A742-9719-BE56-A010CC92C5DA}"/>
                </a:ext>
              </a:extLst>
            </p:cNvPr>
            <p:cNvCxnSpPr>
              <a:cxnSpLocks/>
            </p:cNvCxnSpPr>
            <p:nvPr/>
          </p:nvCxnSpPr>
          <p:spPr>
            <a:xfrm>
              <a:off x="2388744" y="3242452"/>
              <a:ext cx="52808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56EE14-A0B5-3C29-8A0B-D71CF27738F2}"/>
                </a:ext>
              </a:extLst>
            </p:cNvPr>
            <p:cNvCxnSpPr>
              <a:cxnSpLocks/>
            </p:cNvCxnSpPr>
            <p:nvPr/>
          </p:nvCxnSpPr>
          <p:spPr>
            <a:xfrm>
              <a:off x="2388744" y="3425235"/>
              <a:ext cx="528080" cy="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0C5523-E66A-D819-60C0-0DB5548FAD9C}"/>
              </a:ext>
            </a:extLst>
          </p:cNvPr>
          <p:cNvGrpSpPr/>
          <p:nvPr/>
        </p:nvGrpSpPr>
        <p:grpSpPr>
          <a:xfrm>
            <a:off x="2261419" y="4424516"/>
            <a:ext cx="521110" cy="580103"/>
            <a:chOff x="2261419" y="4424516"/>
            <a:chExt cx="521110" cy="5801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1B924CE-89C5-13B1-E0DD-1495D590BCBB}"/>
                </a:ext>
              </a:extLst>
            </p:cNvPr>
            <p:cNvSpPr/>
            <p:nvPr/>
          </p:nvSpPr>
          <p:spPr>
            <a:xfrm>
              <a:off x="2261419" y="4424516"/>
              <a:ext cx="521110" cy="580103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959619-5D1E-ACBB-72A1-ED651197C651}"/>
                </a:ext>
              </a:extLst>
            </p:cNvPr>
            <p:cNvSpPr txBox="1"/>
            <p:nvPr/>
          </p:nvSpPr>
          <p:spPr>
            <a:xfrm>
              <a:off x="2300748" y="4452957"/>
              <a:ext cx="442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?</a:t>
              </a:r>
              <a:endParaRPr lang="en-GB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68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Thomson</dc:creator>
  <cp:lastModifiedBy>Simon Thomson</cp:lastModifiedBy>
  <cp:revision>7</cp:revision>
  <dcterms:created xsi:type="dcterms:W3CDTF">2024-07-25T07:34:36Z</dcterms:created>
  <dcterms:modified xsi:type="dcterms:W3CDTF">2024-07-25T15:18:32Z</dcterms:modified>
</cp:coreProperties>
</file>