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E903-BC09-1E9C-74B9-3CB7262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F104C-C35C-443A-14AE-1FDC4CE6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9C4D4-C8C9-7403-C4D4-D122911A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1F17E-851A-66EA-68AE-93B8E2B1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5631-89CF-EF52-079B-F5E3FE2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3B55-88EE-97DE-81C0-B323CB1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E7FFF-087B-5DDB-5190-76A359B7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4B49-275D-8D6C-EDFC-CA365AD0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19BA2-58B2-B649-911D-936D9F58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5E7E1-88FB-6077-9988-F9E3E8CA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354BA-65C2-01B2-B19F-D52CE29B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8E339-9B12-E1AB-7CE8-12A60657F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514D-B6DD-CE1C-C252-E32E49E7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03380-83C8-DD15-BF4B-2DE4B2EE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37C3-D75F-C6F4-44CA-85F7E0F8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2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C0ED-7005-CA6A-0F38-0284728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F3E3D-D3F8-EBC2-AA20-786D2BD4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99718-CFF0-D48D-85AB-75B49BA6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E0E69-9F64-D68C-F647-A4DEAEFD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C9C8-0077-C4E8-4084-2D409C6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1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B289-5F43-62E9-4F77-E7060405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E7F72-F598-047E-9021-14671D33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4BC0-0552-145F-A5EC-45FC7829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1D8C-9412-8239-66FF-0851C3E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64EE-D585-389A-687A-57431A4E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A1D0-1575-7E93-17F3-C885BF2E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34622-F440-F547-459D-84817592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D0398-89AE-3EE6-0E0C-FCBDD6A3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54102-770D-22EA-A4FD-EF965556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7508-B140-B2EA-BD60-62562EC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77E3E-E480-7881-C3AF-2EDC5F75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97E1-C60C-C8DB-E7B0-6713DBA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0B3CA-5D87-1008-2549-6DA6DB86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79474-5450-13E1-7CCF-7AEFCF9A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507F0C-A76C-5F2C-75BC-ADF8FC8E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E9D666-E8BE-8F77-2809-114C21DA8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5C4F03-ABD8-9020-6B16-8D63691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E87F1-692D-1881-32D4-6322D02E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86584-81B5-433A-D27A-125AB920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80F6-80B3-1A09-CF9C-4DAD6C7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C639A-E18E-A69D-499B-ACB4E0CA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F258E4-F0E0-21A9-9391-A5F06619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C1EFA-7CCF-ADF9-9120-9A082A95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F94A4-3C36-16E3-05B9-11505523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DD5917-5913-F9BF-11D7-A68C0851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CDFFC-BBC1-CE26-A76D-17F7FCA3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88F4-4D45-98B2-D189-97B2CB6A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138BF-62E5-AF10-5168-901D9B6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C7EF1-F3BD-3D5B-B2C5-84FD98B73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C6A3A-8BD1-CB7E-294D-465217AF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9D7D8-CC93-E663-C421-09F78170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F434C-1F56-3E3F-EA72-9AEDF39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64434-25BC-A7AA-3C8F-31D0D15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1BC0F7-B469-EABD-969F-06F910E01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2D009-055F-24EA-B582-EC24C135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59F46-D9FC-3378-E690-EE21B634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F5104-3728-2E29-606C-C601B88E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89BA2-D9C7-A274-7A99-201AED97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0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4C8C5-AAFC-9E94-199C-89671E3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46624-7BC1-2725-7867-20864DF3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D15CA-DD08-FB64-8F05-A1471F00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570F-C083-4CA7-BD54-7E806D7FA6F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5738-EB0A-86E8-B3B4-7735D16EC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DD51F-C967-A823-01FE-12A3024A8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C52E-BCA3-477D-BCAC-B736C639D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3F8CD-E8A4-AA47-20FF-90119589C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우주궤도역학</a:t>
            </a:r>
            <a:br>
              <a:rPr lang="en-US" altLang="ko-KR" dirty="0"/>
            </a:br>
            <a:r>
              <a:rPr lang="en-US" altLang="ko-KR" dirty="0"/>
              <a:t>Term Project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D952D-D75D-9756-6CB3-00EA2AAD2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19011240 </a:t>
            </a:r>
            <a:r>
              <a:rPr lang="ko-KR" altLang="en-US" dirty="0"/>
              <a:t>김재휘</a:t>
            </a:r>
          </a:p>
        </p:txBody>
      </p:sp>
    </p:spTree>
    <p:extLst>
      <p:ext uri="{BB962C8B-B14F-4D97-AF65-F5344CB8AC3E}">
        <p14:creationId xmlns:p14="http://schemas.microsoft.com/office/powerpoint/2010/main" val="12791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6CE97C-7825-AF26-15E7-4130F8ED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429"/>
            <a:ext cx="6634308" cy="3900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F59314-2B4E-3E28-790B-78193040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구성요소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9EFDB-1AC9-1FBA-5A67-CF96F085DC5E}"/>
              </a:ext>
            </a:extLst>
          </p:cNvPr>
          <p:cNvSpPr txBox="1"/>
          <p:nvPr/>
        </p:nvSpPr>
        <p:spPr>
          <a:xfrm>
            <a:off x="7725747" y="2616865"/>
            <a:ext cx="31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Sky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r>
              <a:rPr lang="ko-KR" altLang="en-US" dirty="0"/>
              <a:t> </a:t>
            </a:r>
            <a:r>
              <a:rPr lang="en-US" altLang="ko-KR" dirty="0"/>
              <a:t>Panel</a:t>
            </a:r>
          </a:p>
          <a:p>
            <a:pPr marL="342900" indent="-342900">
              <a:buAutoNum type="arabicParenR"/>
            </a:pPr>
            <a:r>
              <a:rPr lang="en-US" altLang="ko-KR" dirty="0"/>
              <a:t>Ground Track Panel</a:t>
            </a:r>
          </a:p>
          <a:p>
            <a:pPr marL="342900" indent="-342900">
              <a:buAutoNum type="arabicParenR"/>
            </a:pPr>
            <a:r>
              <a:rPr lang="en-US" altLang="ko-KR" dirty="0"/>
              <a:t>Satellite Position</a:t>
            </a:r>
          </a:p>
          <a:p>
            <a:pPr marL="342900" indent="-342900">
              <a:buAutoNum type="arabicParenR"/>
            </a:pPr>
            <a:r>
              <a:rPr lang="en-US" altLang="ko-KR" dirty="0"/>
              <a:t>Station Position(Editable)</a:t>
            </a:r>
          </a:p>
          <a:p>
            <a:pPr marL="342900" indent="-342900">
              <a:buAutoNum type="arabicParenR"/>
            </a:pPr>
            <a:r>
              <a:rPr lang="en-US" altLang="ko-KR" dirty="0"/>
              <a:t>GNSS Select Knob</a:t>
            </a:r>
          </a:p>
          <a:p>
            <a:pPr marL="342900" indent="-342900">
              <a:buAutoNum type="arabicParenR"/>
            </a:pPr>
            <a:r>
              <a:rPr lang="en-US" altLang="ko-KR" dirty="0"/>
              <a:t>Epoch Select Knob</a:t>
            </a:r>
          </a:p>
          <a:p>
            <a:pPr marL="342900" indent="-342900">
              <a:buAutoNum type="arabicParenR"/>
            </a:pPr>
            <a:r>
              <a:rPr lang="en-US" altLang="ko-KR" dirty="0"/>
              <a:t>Epoch Select Slider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Plot Running Button</a:t>
            </a:r>
          </a:p>
          <a:p>
            <a:pPr marL="342900" indent="-342900">
              <a:buAutoNum type="arabicParenR"/>
            </a:pPr>
            <a:r>
              <a:rPr lang="en-US" altLang="ko-KR" dirty="0"/>
              <a:t>Reset Button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EED6B-AC50-166F-9161-C097D1D0C905}"/>
              </a:ext>
            </a:extLst>
          </p:cNvPr>
          <p:cNvSpPr/>
          <p:nvPr/>
        </p:nvSpPr>
        <p:spPr>
          <a:xfrm>
            <a:off x="1903444" y="2976464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085572-9AB9-E256-1547-AD2B1E733902}"/>
              </a:ext>
            </a:extLst>
          </p:cNvPr>
          <p:cNvSpPr/>
          <p:nvPr/>
        </p:nvSpPr>
        <p:spPr>
          <a:xfrm>
            <a:off x="3975354" y="2976464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B6DCCE-419A-9427-8C93-1D230B4BF2A3}"/>
              </a:ext>
            </a:extLst>
          </p:cNvPr>
          <p:cNvSpPr/>
          <p:nvPr/>
        </p:nvSpPr>
        <p:spPr>
          <a:xfrm>
            <a:off x="6096000" y="243686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B9C957-B223-5C2F-8887-4EDC82982946}"/>
              </a:ext>
            </a:extLst>
          </p:cNvPr>
          <p:cNvSpPr/>
          <p:nvPr/>
        </p:nvSpPr>
        <p:spPr>
          <a:xfrm>
            <a:off x="1094792" y="4842188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50B1BA-3E74-09B5-2275-2E117508D9EB}"/>
              </a:ext>
            </a:extLst>
          </p:cNvPr>
          <p:cNvSpPr/>
          <p:nvPr/>
        </p:nvSpPr>
        <p:spPr>
          <a:xfrm>
            <a:off x="2690326" y="5263209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02EDAA-B3FB-D58D-0FF6-5E8183F5CB81}"/>
              </a:ext>
            </a:extLst>
          </p:cNvPr>
          <p:cNvSpPr/>
          <p:nvPr/>
        </p:nvSpPr>
        <p:spPr>
          <a:xfrm>
            <a:off x="4335354" y="5202188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410D6E-E1AD-2592-C17D-7AAA756EED8D}"/>
              </a:ext>
            </a:extLst>
          </p:cNvPr>
          <p:cNvSpPr/>
          <p:nvPr/>
        </p:nvSpPr>
        <p:spPr>
          <a:xfrm>
            <a:off x="5091134" y="4222474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2816EC-F801-F143-8A8E-F4988C5D5B53}"/>
              </a:ext>
            </a:extLst>
          </p:cNvPr>
          <p:cNvSpPr/>
          <p:nvPr/>
        </p:nvSpPr>
        <p:spPr>
          <a:xfrm>
            <a:off x="5100465" y="4842188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65A72C2-8CA1-E1FF-E1AF-E446A2F9DC79}"/>
              </a:ext>
            </a:extLst>
          </p:cNvPr>
          <p:cNvSpPr/>
          <p:nvPr/>
        </p:nvSpPr>
        <p:spPr>
          <a:xfrm>
            <a:off x="5750888" y="5148523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5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A308-F627-71D4-ACFD-E3C987CD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작동 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06647A-807F-FD68-8F57-18C3D075ED51}"/>
              </a:ext>
            </a:extLst>
          </p:cNvPr>
          <p:cNvSpPr/>
          <p:nvPr/>
        </p:nvSpPr>
        <p:spPr>
          <a:xfrm>
            <a:off x="2262285" y="4980106"/>
            <a:ext cx="1096348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Station Position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602189-DC9E-BC79-0737-C488253A9950}"/>
              </a:ext>
            </a:extLst>
          </p:cNvPr>
          <p:cNvSpPr/>
          <p:nvPr/>
        </p:nvSpPr>
        <p:spPr>
          <a:xfrm>
            <a:off x="4351175" y="4980106"/>
            <a:ext cx="1136780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GNSS Select Knob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E601C3-8141-4F02-094C-782CC27CF724}"/>
              </a:ext>
            </a:extLst>
          </p:cNvPr>
          <p:cNvSpPr/>
          <p:nvPr/>
        </p:nvSpPr>
        <p:spPr>
          <a:xfrm>
            <a:off x="6480497" y="4898142"/>
            <a:ext cx="1136780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Select Knob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EAD691-FEDB-EAD1-8C62-62CFF1B30B8C}"/>
              </a:ext>
            </a:extLst>
          </p:cNvPr>
          <p:cNvSpPr/>
          <p:nvPr/>
        </p:nvSpPr>
        <p:spPr>
          <a:xfrm>
            <a:off x="8471418" y="4874216"/>
            <a:ext cx="1136780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Select Slider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1CCF67-3B58-779A-8C5F-EE52907A6AE1}"/>
              </a:ext>
            </a:extLst>
          </p:cNvPr>
          <p:cNvSpPr/>
          <p:nvPr/>
        </p:nvSpPr>
        <p:spPr>
          <a:xfrm>
            <a:off x="8471418" y="3487898"/>
            <a:ext cx="1136780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Plot Run Button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F1E74F-FF05-5594-3208-9D3324BF38DD}"/>
              </a:ext>
            </a:extLst>
          </p:cNvPr>
          <p:cNvSpPr/>
          <p:nvPr/>
        </p:nvSpPr>
        <p:spPr>
          <a:xfrm>
            <a:off x="2221853" y="3401008"/>
            <a:ext cx="1136780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 Button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5D25C2-2FE6-C49D-C979-36DEFD8D2847}"/>
              </a:ext>
            </a:extLst>
          </p:cNvPr>
          <p:cNvSpPr/>
          <p:nvPr/>
        </p:nvSpPr>
        <p:spPr>
          <a:xfrm>
            <a:off x="2221853" y="1848380"/>
            <a:ext cx="1136780" cy="1074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Skyplot</a:t>
            </a:r>
            <a:r>
              <a:rPr lang="en-US" altLang="ko-KR" dirty="0"/>
              <a:t> Panel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246D3C-0F93-4CA4-D8B6-FA26D4A0A8F4}"/>
              </a:ext>
            </a:extLst>
          </p:cNvPr>
          <p:cNvSpPr/>
          <p:nvPr/>
        </p:nvSpPr>
        <p:spPr>
          <a:xfrm>
            <a:off x="4351175" y="1848380"/>
            <a:ext cx="1136780" cy="1074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Ground Track Panel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FAAE0A-BD35-E551-8FC2-FE1FC2BB44A0}"/>
              </a:ext>
            </a:extLst>
          </p:cNvPr>
          <p:cNvSpPr/>
          <p:nvPr/>
        </p:nvSpPr>
        <p:spPr>
          <a:xfrm>
            <a:off x="8533814" y="1802779"/>
            <a:ext cx="1136780" cy="1074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Orbit Scenario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3E58F9-6F5C-5082-2AC8-BE97805E5CDA}"/>
              </a:ext>
            </a:extLst>
          </p:cNvPr>
          <p:cNvSpPr/>
          <p:nvPr/>
        </p:nvSpPr>
        <p:spPr>
          <a:xfrm>
            <a:off x="6480497" y="1848380"/>
            <a:ext cx="1136780" cy="1074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Satellite Position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1ADA72-44EE-90E3-8761-0A26EB46027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10459" y="4435769"/>
            <a:ext cx="2423432" cy="544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8FB533-6E3D-559E-9604-5EFCB159081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19565" y="4435769"/>
            <a:ext cx="862500" cy="544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01E50F-3539-3E8B-A840-63666B14EB6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86387" y="4435769"/>
            <a:ext cx="862500" cy="462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2D2FB7-B090-EEBF-68E7-4B4A343939E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550090" y="4264090"/>
            <a:ext cx="2489718" cy="61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AB82F7-AA3B-9EB9-4AF7-DBAF4F7F51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58633" y="3938332"/>
            <a:ext cx="1669984" cy="86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CFADFE-217A-1B8F-16C7-511E4FF5F0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80136" y="4025222"/>
            <a:ext cx="1791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B2E742E-1EC5-FE17-B90C-05832B7E10E0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3666244" y="2047028"/>
            <a:ext cx="691647" cy="24436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A7FD54-5CC1-6B67-DE0F-FC223225B9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19910" y="1904480"/>
            <a:ext cx="737248" cy="2627341"/>
          </a:xfrm>
          <a:prstGeom prst="bentConnector3">
            <a:avLst>
              <a:gd name="adj1" fmla="val 37344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육각형 41">
            <a:extLst>
              <a:ext uri="{FF2B5EF4-FFF2-40B4-BE49-F238E27FC236}">
                <a16:creationId xmlns:a16="http://schemas.microsoft.com/office/drawing/2014/main" id="{FBCF031F-16D8-68CB-D901-B9BBBA4F825A}"/>
              </a:ext>
            </a:extLst>
          </p:cNvPr>
          <p:cNvSpPr/>
          <p:nvPr/>
        </p:nvSpPr>
        <p:spPr>
          <a:xfrm>
            <a:off x="5028617" y="3614675"/>
            <a:ext cx="1651519" cy="82109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sat_pos.m</a:t>
            </a:r>
            <a:endParaRPr lang="ko-KR" altLang="en-US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2B7ADAC-6ECE-FD96-F6AE-3C9A4C7EEEC3}"/>
              </a:ext>
            </a:extLst>
          </p:cNvPr>
          <p:cNvCxnSpPr>
            <a:cxnSpLocks/>
            <a:stCxn id="42" idx="4"/>
            <a:endCxn id="12" idx="2"/>
          </p:cNvCxnSpPr>
          <p:nvPr/>
        </p:nvCxnSpPr>
        <p:spPr>
          <a:xfrm rot="16200000" flipV="1">
            <a:off x="4730905" y="3111689"/>
            <a:ext cx="691647" cy="314326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B6609C8-5DE7-7CE1-6CDA-85AA12BDC3EF}"/>
              </a:ext>
            </a:extLst>
          </p:cNvPr>
          <p:cNvCxnSpPr>
            <a:cxnSpLocks/>
            <a:stCxn id="42" idx="5"/>
            <a:endCxn id="14" idx="2"/>
          </p:cNvCxnSpPr>
          <p:nvPr/>
        </p:nvCxnSpPr>
        <p:spPr>
          <a:xfrm rot="5400000" flipH="1" flipV="1">
            <a:off x="6416052" y="2981840"/>
            <a:ext cx="691647" cy="574024"/>
          </a:xfrm>
          <a:prstGeom prst="bentConnector3">
            <a:avLst>
              <a:gd name="adj1" fmla="val 44604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9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942A-4669-740E-749E-D53476A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Value </a:t>
            </a:r>
            <a:r>
              <a:rPr lang="ko-KR" altLang="en-US" dirty="0"/>
              <a:t>계산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7C2AC-0801-22A7-E5C7-8575958E83E8}"/>
              </a:ext>
            </a:extLst>
          </p:cNvPr>
          <p:cNvSpPr/>
          <p:nvPr/>
        </p:nvSpPr>
        <p:spPr>
          <a:xfrm>
            <a:off x="1282570" y="2218245"/>
            <a:ext cx="1096348" cy="1074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nav.mat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935244-3B3F-A05E-FA30-B3D04A5D8545}"/>
              </a:ext>
            </a:extLst>
          </p:cNvPr>
          <p:cNvSpPr/>
          <p:nvPr/>
        </p:nvSpPr>
        <p:spPr>
          <a:xfrm>
            <a:off x="3279321" y="2485388"/>
            <a:ext cx="2816679" cy="540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 err="1">
                <a:effectLst/>
                <a:latin typeface="Menlo"/>
              </a:rPr>
              <a:t>solveRangeInPerifocalFrame</a:t>
            </a:r>
            <a:endParaRPr lang="en-US" altLang="ko-KR" sz="1800" b="0" i="0" dirty="0">
              <a:effectLst/>
              <a:latin typeface="Menlo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3940AC-93B6-9503-A8CE-00C3E9F59F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78918" y="2755569"/>
            <a:ext cx="90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49828C-2BF1-3350-C7E9-F2CE45D5E63C}"/>
              </a:ext>
            </a:extLst>
          </p:cNvPr>
          <p:cNvSpPr/>
          <p:nvPr/>
        </p:nvSpPr>
        <p:spPr>
          <a:xfrm>
            <a:off x="7003207" y="2485388"/>
            <a:ext cx="1106068" cy="540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PQW2ECI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72DA77-EFFD-E864-E564-DD0D4E38907E}"/>
              </a:ext>
            </a:extLst>
          </p:cNvPr>
          <p:cNvSpPr/>
          <p:nvPr/>
        </p:nvSpPr>
        <p:spPr>
          <a:xfrm>
            <a:off x="8906652" y="2536706"/>
            <a:ext cx="1674262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ECI2ECEF_DCM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9419E-179A-993F-CB75-69EEA28457BA}"/>
              </a:ext>
            </a:extLst>
          </p:cNvPr>
          <p:cNvSpPr/>
          <p:nvPr/>
        </p:nvSpPr>
        <p:spPr>
          <a:xfrm>
            <a:off x="9209896" y="4768946"/>
            <a:ext cx="1198401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ECEF2ENU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BE4ECC-D882-4C34-3267-258932839205}"/>
              </a:ext>
            </a:extLst>
          </p:cNvPr>
          <p:cNvSpPr/>
          <p:nvPr/>
        </p:nvSpPr>
        <p:spPr>
          <a:xfrm>
            <a:off x="6957039" y="3674633"/>
            <a:ext cx="1198401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azimuth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BD5B2-90D0-7BDC-2B96-72D1BB0B0696}"/>
              </a:ext>
            </a:extLst>
          </p:cNvPr>
          <p:cNvSpPr/>
          <p:nvPr/>
        </p:nvSpPr>
        <p:spPr>
          <a:xfrm>
            <a:off x="6957041" y="4331221"/>
            <a:ext cx="1198401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elevation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4465D7-CE13-BF45-8A9E-2705BA7D44C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096000" y="2755569"/>
            <a:ext cx="90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317FEE-4068-2FDB-5035-E938A6EBDDD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109275" y="2755569"/>
            <a:ext cx="79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212E56-7CCF-AD4A-C06C-1BA8E6D99B5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743783" y="2974431"/>
            <a:ext cx="65314" cy="179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6E76A43-CB11-8E2A-5A75-88F0F6538B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>
            <a:off x="8155440" y="3893497"/>
            <a:ext cx="1054456" cy="1094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77C9E8-3C1B-1DD2-D6AD-F4DF29BE0E9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>
            <a:off x="8155442" y="4550085"/>
            <a:ext cx="1054454" cy="437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C15AE0-10EB-0171-D841-983D53595C94}"/>
              </a:ext>
            </a:extLst>
          </p:cNvPr>
          <p:cNvSpPr/>
          <p:nvPr/>
        </p:nvSpPr>
        <p:spPr>
          <a:xfrm>
            <a:off x="6957038" y="5069152"/>
            <a:ext cx="1198401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latitude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E86557-0CED-F855-0421-F25337D5FDB8}"/>
              </a:ext>
            </a:extLst>
          </p:cNvPr>
          <p:cNvSpPr/>
          <p:nvPr/>
        </p:nvSpPr>
        <p:spPr>
          <a:xfrm>
            <a:off x="6957038" y="5807085"/>
            <a:ext cx="1198401" cy="437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>
                <a:effectLst/>
                <a:latin typeface="Menlo"/>
              </a:rPr>
              <a:t>longitude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70187F4-41BF-0523-E84F-BEDFB3933DF5}"/>
              </a:ext>
            </a:extLst>
          </p:cNvPr>
          <p:cNvCxnSpPr>
            <a:cxnSpLocks/>
            <a:stCxn id="17" idx="1"/>
            <a:endCxn id="46" idx="3"/>
          </p:cNvCxnSpPr>
          <p:nvPr/>
        </p:nvCxnSpPr>
        <p:spPr>
          <a:xfrm rot="10800000" flipV="1">
            <a:off x="8155440" y="4987809"/>
            <a:ext cx="1054457" cy="300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9726767-7CF1-701E-28D4-F29A77CFA814}"/>
              </a:ext>
            </a:extLst>
          </p:cNvPr>
          <p:cNvCxnSpPr>
            <a:cxnSpLocks/>
            <a:stCxn id="17" idx="1"/>
            <a:endCxn id="47" idx="3"/>
          </p:cNvCxnSpPr>
          <p:nvPr/>
        </p:nvCxnSpPr>
        <p:spPr>
          <a:xfrm rot="10800000" flipV="1">
            <a:off x="8155440" y="4987808"/>
            <a:ext cx="1054457" cy="1038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C11232-0B12-5ED2-1EEA-AC69D816C953}"/>
              </a:ext>
            </a:extLst>
          </p:cNvPr>
          <p:cNvSpPr/>
          <p:nvPr/>
        </p:nvSpPr>
        <p:spPr>
          <a:xfrm>
            <a:off x="3085905" y="4468738"/>
            <a:ext cx="2623263" cy="972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Term_Project_2.mlapp</a:t>
            </a:r>
            <a:endParaRPr lang="ko-KR" altLang="en-US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671F82B-62E7-5C7C-B476-F81D6993ACF4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rot="16200000" flipH="1">
            <a:off x="2526218" y="2597418"/>
            <a:ext cx="1175845" cy="2566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1903FD-362B-ED96-DAAB-849A833549F8}"/>
              </a:ext>
            </a:extLst>
          </p:cNvPr>
          <p:cNvSpPr txBox="1"/>
          <p:nvPr/>
        </p:nvSpPr>
        <p:spPr>
          <a:xfrm>
            <a:off x="2259173" y="356003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Orbit Parameters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86F875-C6E4-A15D-2021-9328BC8BE9BE}"/>
              </a:ext>
            </a:extLst>
          </p:cNvPr>
          <p:cNvCxnSpPr>
            <a:cxnSpLocks/>
            <a:stCxn id="18" idx="1"/>
            <a:endCxn id="65" idx="3"/>
          </p:cNvCxnSpPr>
          <p:nvPr/>
        </p:nvCxnSpPr>
        <p:spPr>
          <a:xfrm rot="10800000" flipV="1">
            <a:off x="5709169" y="3893495"/>
            <a:ext cx="1247871" cy="1061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8937D4A-5AA5-BACB-8698-DD4628C9E892}"/>
              </a:ext>
            </a:extLst>
          </p:cNvPr>
          <p:cNvCxnSpPr>
            <a:cxnSpLocks/>
            <a:stCxn id="19" idx="1"/>
            <a:endCxn id="65" idx="3"/>
          </p:cNvCxnSpPr>
          <p:nvPr/>
        </p:nvCxnSpPr>
        <p:spPr>
          <a:xfrm rot="10800000" flipV="1">
            <a:off x="5709169" y="4550083"/>
            <a:ext cx="1247873" cy="404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8F3813B-EDD2-C991-DE37-C9638520EB15}"/>
              </a:ext>
            </a:extLst>
          </p:cNvPr>
          <p:cNvCxnSpPr>
            <a:cxnSpLocks/>
            <a:stCxn id="46" idx="1"/>
            <a:endCxn id="65" idx="3"/>
          </p:cNvCxnSpPr>
          <p:nvPr/>
        </p:nvCxnSpPr>
        <p:spPr>
          <a:xfrm rot="10800000">
            <a:off x="5709168" y="4954745"/>
            <a:ext cx="1247870" cy="333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530F58D-B6BB-7C70-ACDD-7490E2B41904}"/>
              </a:ext>
            </a:extLst>
          </p:cNvPr>
          <p:cNvCxnSpPr>
            <a:cxnSpLocks/>
            <a:stCxn id="47" idx="1"/>
            <a:endCxn id="65" idx="3"/>
          </p:cNvCxnSpPr>
          <p:nvPr/>
        </p:nvCxnSpPr>
        <p:spPr>
          <a:xfrm rot="10800000">
            <a:off x="5709168" y="4954746"/>
            <a:ext cx="1247870" cy="1071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1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106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Menlo</vt:lpstr>
      <vt:lpstr>맑은 고딕</vt:lpstr>
      <vt:lpstr>Arial</vt:lpstr>
      <vt:lpstr>Office 테마</vt:lpstr>
      <vt:lpstr>우주궤도역학 Term Project #2</vt:lpstr>
      <vt:lpstr>App 구성요소 설명</vt:lpstr>
      <vt:lpstr>App 작동 알고리즘 </vt:lpstr>
      <vt:lpstr>Orbit Value 계산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 Project #2</dc:title>
  <dc:creator>김재휘</dc:creator>
  <cp:lastModifiedBy>김재휘</cp:lastModifiedBy>
  <cp:revision>7</cp:revision>
  <dcterms:created xsi:type="dcterms:W3CDTF">2023-06-22T14:21:39Z</dcterms:created>
  <dcterms:modified xsi:type="dcterms:W3CDTF">2023-06-22T14:56:57Z</dcterms:modified>
</cp:coreProperties>
</file>