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5"/>
    <p:restoredTop sz="94649"/>
  </p:normalViewPr>
  <p:slideViewPr>
    <p:cSldViewPr snapToGrid="0" snapToObjects="1">
      <p:cViewPr>
        <p:scale>
          <a:sx n="86" d="100"/>
          <a:sy n="86" d="100"/>
        </p:scale>
        <p:origin x="120" y="522"/>
      </p:cViewPr>
      <p:guideLst/>
    </p:cSldViewPr>
  </p:slideViewPr>
  <p:outlineViewPr>
    <p:cViewPr>
      <p:scale>
        <a:sx n="33" d="100"/>
        <a:sy n="33" d="100"/>
      </p:scale>
      <p:origin x="0" y="-7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44E4DC-C75C-4564-83F1-27D8ABB324D1}"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3B24DA35-BAFE-4EED-B9E4-16D1C5473CC3}">
      <dgm:prSet/>
      <dgm:spPr/>
      <dgm:t>
        <a:bodyPr/>
        <a:lstStyle/>
        <a:p>
          <a:r>
            <a:rPr lang="en-US"/>
            <a:t>Sep. 2020</a:t>
          </a:r>
        </a:p>
      </dgm:t>
    </dgm:pt>
    <dgm:pt modelId="{5967EB60-2813-4596-BBF4-070935CA7BE9}" type="parTrans" cxnId="{ECEA9990-C720-4DAD-8899-647E579AE97A}">
      <dgm:prSet/>
      <dgm:spPr/>
      <dgm:t>
        <a:bodyPr/>
        <a:lstStyle/>
        <a:p>
          <a:endParaRPr lang="en-US"/>
        </a:p>
      </dgm:t>
    </dgm:pt>
    <dgm:pt modelId="{8137422F-D1B6-4AE1-B329-5380CCDF4352}" type="sibTrans" cxnId="{ECEA9990-C720-4DAD-8899-647E579AE97A}">
      <dgm:prSet/>
      <dgm:spPr/>
      <dgm:t>
        <a:bodyPr/>
        <a:lstStyle/>
        <a:p>
          <a:endParaRPr lang="en-US"/>
        </a:p>
      </dgm:t>
    </dgm:pt>
    <dgm:pt modelId="{4BF80D95-AF9F-49E7-85F7-6FC51DFC9F17}">
      <dgm:prSet/>
      <dgm:spPr/>
      <dgm:t>
        <a:bodyPr/>
        <a:lstStyle/>
        <a:p>
          <a:r>
            <a:rPr lang="en-US"/>
            <a:t>Identification of behavioral wellness project with police officers.</a:t>
          </a:r>
        </a:p>
      </dgm:t>
    </dgm:pt>
    <dgm:pt modelId="{9A8EFD00-D6DA-4D68-8935-149A9BD69E4A}" type="parTrans" cxnId="{FB718A25-2303-49DD-8B16-6366EB55DD16}">
      <dgm:prSet/>
      <dgm:spPr/>
      <dgm:t>
        <a:bodyPr/>
        <a:lstStyle/>
        <a:p>
          <a:endParaRPr lang="en-US"/>
        </a:p>
      </dgm:t>
    </dgm:pt>
    <dgm:pt modelId="{EA0F264B-1B49-4D35-BB2E-AB14A00E94C6}" type="sibTrans" cxnId="{FB718A25-2303-49DD-8B16-6366EB55DD16}">
      <dgm:prSet/>
      <dgm:spPr/>
      <dgm:t>
        <a:bodyPr/>
        <a:lstStyle/>
        <a:p>
          <a:endParaRPr lang="en-US"/>
        </a:p>
      </dgm:t>
    </dgm:pt>
    <dgm:pt modelId="{0A4EC2C0-48C1-493E-9960-3586B66D1EC1}">
      <dgm:prSet/>
      <dgm:spPr/>
      <dgm:t>
        <a:bodyPr/>
        <a:lstStyle/>
        <a:p>
          <a:r>
            <a:rPr lang="en-US"/>
            <a:t>Initiation of literature review by COR</a:t>
          </a:r>
        </a:p>
      </dgm:t>
    </dgm:pt>
    <dgm:pt modelId="{DF882110-5789-4614-9885-06250170EE44}" type="parTrans" cxnId="{929F4B22-C579-45B9-8063-D1F2CD30B87E}">
      <dgm:prSet/>
      <dgm:spPr/>
      <dgm:t>
        <a:bodyPr/>
        <a:lstStyle/>
        <a:p>
          <a:endParaRPr lang="en-US"/>
        </a:p>
      </dgm:t>
    </dgm:pt>
    <dgm:pt modelId="{908B7784-059C-4467-B7AA-6F1D0586F3E3}" type="sibTrans" cxnId="{929F4B22-C579-45B9-8063-D1F2CD30B87E}">
      <dgm:prSet/>
      <dgm:spPr/>
      <dgm:t>
        <a:bodyPr/>
        <a:lstStyle/>
        <a:p>
          <a:endParaRPr lang="en-US"/>
        </a:p>
      </dgm:t>
    </dgm:pt>
    <dgm:pt modelId="{F6C0300F-6C15-4C72-B7BD-4F08316BA3BA}">
      <dgm:prSet/>
      <dgm:spPr/>
      <dgm:t>
        <a:bodyPr/>
        <a:lstStyle/>
        <a:p>
          <a:r>
            <a:rPr lang="en-US"/>
            <a:t>Oct. 2020</a:t>
          </a:r>
        </a:p>
      </dgm:t>
    </dgm:pt>
    <dgm:pt modelId="{AB60B56A-DFE5-410B-A2DE-4E7D5107D7B7}" type="parTrans" cxnId="{48E6B6F5-0C97-4776-8554-0981A13DFE4F}">
      <dgm:prSet/>
      <dgm:spPr/>
      <dgm:t>
        <a:bodyPr/>
        <a:lstStyle/>
        <a:p>
          <a:endParaRPr lang="en-US"/>
        </a:p>
      </dgm:t>
    </dgm:pt>
    <dgm:pt modelId="{A539EAAD-3761-406D-8214-A312CFED5721}" type="sibTrans" cxnId="{48E6B6F5-0C97-4776-8554-0981A13DFE4F}">
      <dgm:prSet/>
      <dgm:spPr/>
      <dgm:t>
        <a:bodyPr/>
        <a:lstStyle/>
        <a:p>
          <a:endParaRPr lang="en-US"/>
        </a:p>
      </dgm:t>
    </dgm:pt>
    <dgm:pt modelId="{CBEAF1CA-53A3-451C-A6EE-17270F9880B7}">
      <dgm:prSet/>
      <dgm:spPr/>
      <dgm:t>
        <a:bodyPr/>
        <a:lstStyle/>
        <a:p>
          <a:r>
            <a:rPr lang="en-US"/>
            <a:t>Project approved by CFBH Board </a:t>
          </a:r>
        </a:p>
      </dgm:t>
    </dgm:pt>
    <dgm:pt modelId="{1A29ABB9-EB3D-48A5-BBA5-EBE9F6281B7D}" type="parTrans" cxnId="{4C168673-8BE4-4BF3-9D1F-989160BEC3D4}">
      <dgm:prSet/>
      <dgm:spPr/>
      <dgm:t>
        <a:bodyPr/>
        <a:lstStyle/>
        <a:p>
          <a:endParaRPr lang="en-US"/>
        </a:p>
      </dgm:t>
    </dgm:pt>
    <dgm:pt modelId="{01DF6514-8062-4A67-84D4-70F71DBE90EA}" type="sibTrans" cxnId="{4C168673-8BE4-4BF3-9D1F-989160BEC3D4}">
      <dgm:prSet/>
      <dgm:spPr/>
      <dgm:t>
        <a:bodyPr/>
        <a:lstStyle/>
        <a:p>
          <a:endParaRPr lang="en-US"/>
        </a:p>
      </dgm:t>
    </dgm:pt>
    <dgm:pt modelId="{77E2E7CD-BDBD-4FA8-A528-19615701B44C}">
      <dgm:prSet/>
      <dgm:spPr/>
      <dgm:t>
        <a:bodyPr/>
        <a:lstStyle/>
        <a:p>
          <a:r>
            <a:rPr lang="en-US"/>
            <a:t>Identification of ACPD as project site </a:t>
          </a:r>
        </a:p>
      </dgm:t>
    </dgm:pt>
    <dgm:pt modelId="{A9A9AE95-D2E4-45D1-9F71-118CE9D72D1B}" type="parTrans" cxnId="{F95F85B8-4D56-49F1-B8E3-D45552A30EAB}">
      <dgm:prSet/>
      <dgm:spPr/>
      <dgm:t>
        <a:bodyPr/>
        <a:lstStyle/>
        <a:p>
          <a:endParaRPr lang="en-US"/>
        </a:p>
      </dgm:t>
    </dgm:pt>
    <dgm:pt modelId="{38FDBCE9-A620-4EF7-AA8B-DEB5A4922D96}" type="sibTrans" cxnId="{F95F85B8-4D56-49F1-B8E3-D45552A30EAB}">
      <dgm:prSet/>
      <dgm:spPr/>
      <dgm:t>
        <a:bodyPr/>
        <a:lstStyle/>
        <a:p>
          <a:endParaRPr lang="en-US"/>
        </a:p>
      </dgm:t>
    </dgm:pt>
    <dgm:pt modelId="{9D4B12C5-949F-4AD1-9573-AF1C7A5F9FFD}">
      <dgm:prSet/>
      <dgm:spPr/>
      <dgm:t>
        <a:bodyPr/>
        <a:lstStyle/>
        <a:p>
          <a:r>
            <a:rPr lang="en-US"/>
            <a:t>Nov. 2020</a:t>
          </a:r>
        </a:p>
      </dgm:t>
    </dgm:pt>
    <dgm:pt modelId="{F6D9718C-DDBC-4A26-B71F-451BEE4D58C9}" type="parTrans" cxnId="{78E4D013-17FB-496B-A5B5-7F74BDE751C4}">
      <dgm:prSet/>
      <dgm:spPr/>
      <dgm:t>
        <a:bodyPr/>
        <a:lstStyle/>
        <a:p>
          <a:endParaRPr lang="en-US"/>
        </a:p>
      </dgm:t>
    </dgm:pt>
    <dgm:pt modelId="{FE800FB3-425D-41EB-BE39-42EF5014FD52}" type="sibTrans" cxnId="{78E4D013-17FB-496B-A5B5-7F74BDE751C4}">
      <dgm:prSet/>
      <dgm:spPr/>
      <dgm:t>
        <a:bodyPr/>
        <a:lstStyle/>
        <a:p>
          <a:endParaRPr lang="en-US"/>
        </a:p>
      </dgm:t>
    </dgm:pt>
    <dgm:pt modelId="{248B27AF-B4DD-48B9-B24A-2856B9E7A849}">
      <dgm:prSet/>
      <dgm:spPr/>
      <dgm:t>
        <a:bodyPr/>
        <a:lstStyle/>
        <a:p>
          <a:r>
            <a:rPr lang="en-US"/>
            <a:t>Completion of literature review</a:t>
          </a:r>
        </a:p>
      </dgm:t>
    </dgm:pt>
    <dgm:pt modelId="{05E250B2-DC01-48E8-A332-A0C1789D129F}" type="parTrans" cxnId="{DED7E7CD-DB4C-4A01-A6BB-E9A1415C82FF}">
      <dgm:prSet/>
      <dgm:spPr/>
      <dgm:t>
        <a:bodyPr/>
        <a:lstStyle/>
        <a:p>
          <a:endParaRPr lang="en-US"/>
        </a:p>
      </dgm:t>
    </dgm:pt>
    <dgm:pt modelId="{229F25E4-03DD-4F66-92B4-59D5589632EE}" type="sibTrans" cxnId="{DED7E7CD-DB4C-4A01-A6BB-E9A1415C82FF}">
      <dgm:prSet/>
      <dgm:spPr/>
      <dgm:t>
        <a:bodyPr/>
        <a:lstStyle/>
        <a:p>
          <a:endParaRPr lang="en-US"/>
        </a:p>
      </dgm:t>
    </dgm:pt>
    <dgm:pt modelId="{6FDE1772-61B0-49A6-B375-6B4AC87373D4}">
      <dgm:prSet/>
      <dgm:spPr/>
      <dgm:t>
        <a:bodyPr/>
        <a:lstStyle/>
        <a:p>
          <a:r>
            <a:rPr lang="en-US"/>
            <a:t>Meetings with ACPD</a:t>
          </a:r>
        </a:p>
      </dgm:t>
    </dgm:pt>
    <dgm:pt modelId="{CD556393-8B01-46FB-9EFB-FCFA11403E29}" type="parTrans" cxnId="{A1BD26CB-54D7-419E-8FB0-58C8D4DCABD5}">
      <dgm:prSet/>
      <dgm:spPr/>
      <dgm:t>
        <a:bodyPr/>
        <a:lstStyle/>
        <a:p>
          <a:endParaRPr lang="en-US"/>
        </a:p>
      </dgm:t>
    </dgm:pt>
    <dgm:pt modelId="{92DBA40C-D28B-42FA-9AE9-04DAB2FA0C80}" type="sibTrans" cxnId="{A1BD26CB-54D7-419E-8FB0-58C8D4DCABD5}">
      <dgm:prSet/>
      <dgm:spPr/>
      <dgm:t>
        <a:bodyPr/>
        <a:lstStyle/>
        <a:p>
          <a:endParaRPr lang="en-US"/>
        </a:p>
      </dgm:t>
    </dgm:pt>
    <dgm:pt modelId="{022CEDC4-28F1-4AEA-995D-067EBC3F407B}">
      <dgm:prSet/>
      <dgm:spPr/>
      <dgm:t>
        <a:bodyPr/>
        <a:lstStyle/>
        <a:p>
          <a:r>
            <a:rPr lang="en-US"/>
            <a:t>Dec. 2020</a:t>
          </a:r>
        </a:p>
      </dgm:t>
    </dgm:pt>
    <dgm:pt modelId="{C259968D-AF0A-431B-9A66-4D460CAE8692}" type="parTrans" cxnId="{DC1216E0-EF09-4E6E-8414-7AD5FAFA96B0}">
      <dgm:prSet/>
      <dgm:spPr/>
      <dgm:t>
        <a:bodyPr/>
        <a:lstStyle/>
        <a:p>
          <a:endParaRPr lang="en-US"/>
        </a:p>
      </dgm:t>
    </dgm:pt>
    <dgm:pt modelId="{87C10906-9098-4BE3-8C41-E6B9145D2E79}" type="sibTrans" cxnId="{DC1216E0-EF09-4E6E-8414-7AD5FAFA96B0}">
      <dgm:prSet/>
      <dgm:spPr/>
      <dgm:t>
        <a:bodyPr/>
        <a:lstStyle/>
        <a:p>
          <a:endParaRPr lang="en-US"/>
        </a:p>
      </dgm:t>
    </dgm:pt>
    <dgm:pt modelId="{B78061F3-257C-43BF-BEB1-3F2543E1AFE6}">
      <dgm:prSet/>
      <dgm:spPr/>
      <dgm:t>
        <a:bodyPr/>
        <a:lstStyle/>
        <a:p>
          <a:r>
            <a:rPr lang="en-US"/>
            <a:t>ACPD willing to serve as demonstration site</a:t>
          </a:r>
        </a:p>
      </dgm:t>
    </dgm:pt>
    <dgm:pt modelId="{7B169726-2902-4EF5-996A-3A6FDD8E2FC9}" type="parTrans" cxnId="{20F38B88-44CE-4BE6-811C-EC91B4E3315E}">
      <dgm:prSet/>
      <dgm:spPr/>
      <dgm:t>
        <a:bodyPr/>
        <a:lstStyle/>
        <a:p>
          <a:endParaRPr lang="en-US"/>
        </a:p>
      </dgm:t>
    </dgm:pt>
    <dgm:pt modelId="{F76A794F-37D3-4BD4-B7EA-D7AF8BB465D3}" type="sibTrans" cxnId="{20F38B88-44CE-4BE6-811C-EC91B4E3315E}">
      <dgm:prSet/>
      <dgm:spPr/>
      <dgm:t>
        <a:bodyPr/>
        <a:lstStyle/>
        <a:p>
          <a:endParaRPr lang="en-US"/>
        </a:p>
      </dgm:t>
    </dgm:pt>
    <dgm:pt modelId="{FF2B7718-09BF-431B-AB18-65EE524450F0}">
      <dgm:prSet/>
      <dgm:spPr/>
      <dgm:t>
        <a:bodyPr/>
        <a:lstStyle/>
        <a:p>
          <a:r>
            <a:rPr lang="en-US"/>
            <a:t>COR to conduct needs assessment</a:t>
          </a:r>
        </a:p>
      </dgm:t>
    </dgm:pt>
    <dgm:pt modelId="{666D466A-16A8-4FAA-93A5-D7F847FF4E93}" type="parTrans" cxnId="{354F398B-A4BA-468F-871A-5025EF8596AA}">
      <dgm:prSet/>
      <dgm:spPr/>
      <dgm:t>
        <a:bodyPr/>
        <a:lstStyle/>
        <a:p>
          <a:endParaRPr lang="en-US"/>
        </a:p>
      </dgm:t>
    </dgm:pt>
    <dgm:pt modelId="{3A22E604-3C8B-4342-A125-1C29F281D41B}" type="sibTrans" cxnId="{354F398B-A4BA-468F-871A-5025EF8596AA}">
      <dgm:prSet/>
      <dgm:spPr/>
      <dgm:t>
        <a:bodyPr/>
        <a:lstStyle/>
        <a:p>
          <a:endParaRPr lang="en-US"/>
        </a:p>
      </dgm:t>
    </dgm:pt>
    <dgm:pt modelId="{2408427F-543D-43C2-BA40-43C1D1303925}">
      <dgm:prSet/>
      <dgm:spPr/>
      <dgm:t>
        <a:bodyPr/>
        <a:lstStyle/>
        <a:p>
          <a:r>
            <a:rPr lang="en-US"/>
            <a:t>Jan. 2021</a:t>
          </a:r>
        </a:p>
      </dgm:t>
    </dgm:pt>
    <dgm:pt modelId="{0228400D-EC1B-4B94-8A00-E960DACAD3BD}" type="parTrans" cxnId="{63196F24-172F-434E-87D3-9BFBC851320C}">
      <dgm:prSet/>
      <dgm:spPr/>
      <dgm:t>
        <a:bodyPr/>
        <a:lstStyle/>
        <a:p>
          <a:endParaRPr lang="en-US"/>
        </a:p>
      </dgm:t>
    </dgm:pt>
    <dgm:pt modelId="{6BF62E47-EF36-459A-BFEB-2ED4DD3AF47C}" type="sibTrans" cxnId="{63196F24-172F-434E-87D3-9BFBC851320C}">
      <dgm:prSet/>
      <dgm:spPr/>
      <dgm:t>
        <a:bodyPr/>
        <a:lstStyle/>
        <a:p>
          <a:endParaRPr lang="en-US"/>
        </a:p>
      </dgm:t>
    </dgm:pt>
    <dgm:pt modelId="{A35B8DFE-1E23-4694-A7F0-751A186E0724}">
      <dgm:prSet/>
      <dgm:spPr/>
      <dgm:t>
        <a:bodyPr/>
        <a:lstStyle/>
        <a:p>
          <a:r>
            <a:rPr lang="en-US"/>
            <a:t>COR interviews with ACPD</a:t>
          </a:r>
        </a:p>
      </dgm:t>
    </dgm:pt>
    <dgm:pt modelId="{78E1607F-22AA-4247-965F-243A44A70DC1}" type="parTrans" cxnId="{C96F1E7B-4AD0-4FB2-A950-97E9B9DBABC9}">
      <dgm:prSet/>
      <dgm:spPr/>
      <dgm:t>
        <a:bodyPr/>
        <a:lstStyle/>
        <a:p>
          <a:endParaRPr lang="en-US"/>
        </a:p>
      </dgm:t>
    </dgm:pt>
    <dgm:pt modelId="{7C3EAAE0-1112-4952-82CE-B1EB06F60CAD}" type="sibTrans" cxnId="{C96F1E7B-4AD0-4FB2-A950-97E9B9DBABC9}">
      <dgm:prSet/>
      <dgm:spPr/>
      <dgm:t>
        <a:bodyPr/>
        <a:lstStyle/>
        <a:p>
          <a:endParaRPr lang="en-US"/>
        </a:p>
      </dgm:t>
    </dgm:pt>
    <dgm:pt modelId="{42B63A33-096C-40BE-9CC1-BD1D60462C2A}">
      <dgm:prSet/>
      <dgm:spPr/>
      <dgm:t>
        <a:bodyPr/>
        <a:lstStyle/>
        <a:p>
          <a:r>
            <a:rPr lang="en-US"/>
            <a:t>Ongoing conversations with ACPD and potential partners</a:t>
          </a:r>
        </a:p>
      </dgm:t>
    </dgm:pt>
    <dgm:pt modelId="{8693D9FA-4EE9-4E2C-A526-740D665F4BC8}" type="parTrans" cxnId="{DCF54CCE-27FC-4189-A851-57D51128E17E}">
      <dgm:prSet/>
      <dgm:spPr/>
      <dgm:t>
        <a:bodyPr/>
        <a:lstStyle/>
        <a:p>
          <a:endParaRPr lang="en-US"/>
        </a:p>
      </dgm:t>
    </dgm:pt>
    <dgm:pt modelId="{B1A429B3-4950-41F4-9565-CE826C641D6A}" type="sibTrans" cxnId="{DCF54CCE-27FC-4189-A851-57D51128E17E}">
      <dgm:prSet/>
      <dgm:spPr/>
      <dgm:t>
        <a:bodyPr/>
        <a:lstStyle/>
        <a:p>
          <a:endParaRPr lang="en-US"/>
        </a:p>
      </dgm:t>
    </dgm:pt>
    <dgm:pt modelId="{F6D96F9E-D5E0-4DBC-BE47-1B9F82B5B194}">
      <dgm:prSet/>
      <dgm:spPr/>
      <dgm:t>
        <a:bodyPr/>
        <a:lstStyle/>
        <a:p>
          <a:r>
            <a:rPr lang="en-US"/>
            <a:t>Feb. 2021</a:t>
          </a:r>
        </a:p>
      </dgm:t>
    </dgm:pt>
    <dgm:pt modelId="{3C8CFAAB-44C7-4B8C-8728-EC3BE1D215F6}" type="parTrans" cxnId="{D53A469C-5123-4606-8B55-7BCA475FCBC8}">
      <dgm:prSet/>
      <dgm:spPr/>
      <dgm:t>
        <a:bodyPr/>
        <a:lstStyle/>
        <a:p>
          <a:endParaRPr lang="en-US"/>
        </a:p>
      </dgm:t>
    </dgm:pt>
    <dgm:pt modelId="{E6FD707B-3D7D-4CA0-B690-EBD5F0197D6B}" type="sibTrans" cxnId="{D53A469C-5123-4606-8B55-7BCA475FCBC8}">
      <dgm:prSet/>
      <dgm:spPr/>
      <dgm:t>
        <a:bodyPr/>
        <a:lstStyle/>
        <a:p>
          <a:endParaRPr lang="en-US"/>
        </a:p>
      </dgm:t>
    </dgm:pt>
    <dgm:pt modelId="{FEA50A5B-BA46-45F1-ACCB-DE944BE29AF0}">
      <dgm:prSet/>
      <dgm:spPr/>
      <dgm:t>
        <a:bodyPr/>
        <a:lstStyle/>
        <a:p>
          <a:r>
            <a:rPr lang="en-US"/>
            <a:t>COR completes design of  Needs Assessment Survey</a:t>
          </a:r>
        </a:p>
      </dgm:t>
    </dgm:pt>
    <dgm:pt modelId="{4686541E-25DF-4667-8499-CBA04E899498}" type="parTrans" cxnId="{84F86D8E-0247-419D-BFE8-3369709CFE9D}">
      <dgm:prSet/>
      <dgm:spPr/>
      <dgm:t>
        <a:bodyPr/>
        <a:lstStyle/>
        <a:p>
          <a:endParaRPr lang="en-US"/>
        </a:p>
      </dgm:t>
    </dgm:pt>
    <dgm:pt modelId="{9498EC95-CD0E-4C05-A3A2-E6267B1F75CC}" type="sibTrans" cxnId="{84F86D8E-0247-419D-BFE8-3369709CFE9D}">
      <dgm:prSet/>
      <dgm:spPr/>
      <dgm:t>
        <a:bodyPr/>
        <a:lstStyle/>
        <a:p>
          <a:endParaRPr lang="en-US"/>
        </a:p>
      </dgm:t>
    </dgm:pt>
    <dgm:pt modelId="{02FF313B-198C-473A-843C-276F6B2DB4B7}">
      <dgm:prSet/>
      <dgm:spPr/>
      <dgm:t>
        <a:bodyPr/>
        <a:lstStyle/>
        <a:p>
          <a:r>
            <a:rPr lang="en-US"/>
            <a:t>Meetings with ACPD to outline MOU </a:t>
          </a:r>
        </a:p>
      </dgm:t>
    </dgm:pt>
    <dgm:pt modelId="{465B679E-B19B-4EED-8234-227EA6E358D8}" type="parTrans" cxnId="{97C1027D-1FD1-439A-9DBC-B33B62BEB9F7}">
      <dgm:prSet/>
      <dgm:spPr/>
      <dgm:t>
        <a:bodyPr/>
        <a:lstStyle/>
        <a:p>
          <a:endParaRPr lang="en-US"/>
        </a:p>
      </dgm:t>
    </dgm:pt>
    <dgm:pt modelId="{5F5AD998-28CB-4FEB-A5A2-7C59F7789757}" type="sibTrans" cxnId="{97C1027D-1FD1-439A-9DBC-B33B62BEB9F7}">
      <dgm:prSet/>
      <dgm:spPr/>
      <dgm:t>
        <a:bodyPr/>
        <a:lstStyle/>
        <a:p>
          <a:endParaRPr lang="en-US"/>
        </a:p>
      </dgm:t>
    </dgm:pt>
    <dgm:pt modelId="{0D3E5B84-F88F-46E3-BAEE-E680708404EF}" type="pres">
      <dgm:prSet presAssocID="{A244E4DC-C75C-4564-83F1-27D8ABB324D1}" presName="Name0" presStyleCnt="0">
        <dgm:presLayoutVars>
          <dgm:chMax/>
          <dgm:chPref/>
          <dgm:animLvl val="lvl"/>
        </dgm:presLayoutVars>
      </dgm:prSet>
      <dgm:spPr/>
    </dgm:pt>
    <dgm:pt modelId="{781BDCCA-EA7A-4E33-B6EF-8EF39B719E24}" type="pres">
      <dgm:prSet presAssocID="{3B24DA35-BAFE-4EED-B9E4-16D1C5473CC3}" presName="composite" presStyleCnt="0"/>
      <dgm:spPr/>
    </dgm:pt>
    <dgm:pt modelId="{E2C567AF-004C-4ABB-BCFC-1A34B9D6F4F0}" type="pres">
      <dgm:prSet presAssocID="{3B24DA35-BAFE-4EED-B9E4-16D1C5473CC3}" presName="Parent1" presStyleLbl="alignNode1" presStyleIdx="0" presStyleCnt="6">
        <dgm:presLayoutVars>
          <dgm:chMax val="1"/>
          <dgm:chPref val="1"/>
          <dgm:bulletEnabled val="1"/>
        </dgm:presLayoutVars>
      </dgm:prSet>
      <dgm:spPr/>
    </dgm:pt>
    <dgm:pt modelId="{C0FE79C2-63E4-4B12-9704-4DE1BA86A493}" type="pres">
      <dgm:prSet presAssocID="{3B24DA35-BAFE-4EED-B9E4-16D1C5473CC3}" presName="Childtext1" presStyleLbl="revTx" presStyleIdx="0" presStyleCnt="6">
        <dgm:presLayoutVars>
          <dgm:chMax val="0"/>
          <dgm:chPref val="0"/>
          <dgm:bulletEnabled/>
        </dgm:presLayoutVars>
      </dgm:prSet>
      <dgm:spPr/>
    </dgm:pt>
    <dgm:pt modelId="{F2BCA8CF-9696-4906-A000-8BBEB8834C3F}" type="pres">
      <dgm:prSet presAssocID="{3B24DA35-BAFE-4EED-B9E4-16D1C5473CC3}" presName="ConnectLine" presStyleLbl="sibTrans1D1" presStyleIdx="0" presStyleCnt="6"/>
      <dgm:spPr>
        <a:noFill/>
        <a:ln w="12700" cap="rnd" cmpd="sng" algn="ctr">
          <a:solidFill>
            <a:schemeClr val="accent1">
              <a:hueOff val="0"/>
              <a:satOff val="0"/>
              <a:lumOff val="0"/>
              <a:alphaOff val="0"/>
            </a:schemeClr>
          </a:solidFill>
          <a:prstDash val="dash"/>
        </a:ln>
        <a:effectLst/>
      </dgm:spPr>
    </dgm:pt>
    <dgm:pt modelId="{54B31CDE-8A9E-4F96-9D74-EAB173B4DD9D}" type="pres">
      <dgm:prSet presAssocID="{3B24DA35-BAFE-4EED-B9E4-16D1C5473CC3}" presName="ConnectLineEnd" presStyleLbl="node1" presStyleIdx="0" presStyleCnt="6"/>
      <dgm:spPr/>
    </dgm:pt>
    <dgm:pt modelId="{E3DB9D72-5C08-4F0D-982A-8CFA2C8999D5}" type="pres">
      <dgm:prSet presAssocID="{3B24DA35-BAFE-4EED-B9E4-16D1C5473CC3}" presName="EmptyPane" presStyleCnt="0"/>
      <dgm:spPr/>
    </dgm:pt>
    <dgm:pt modelId="{A4DE9DE8-4CA2-473C-B127-C50433B55856}" type="pres">
      <dgm:prSet presAssocID="{8137422F-D1B6-4AE1-B329-5380CCDF4352}" presName="spaceBetweenRectangles" presStyleLbl="fgAcc1" presStyleIdx="0" presStyleCnt="5"/>
      <dgm:spPr/>
    </dgm:pt>
    <dgm:pt modelId="{822DAA8A-90AE-4611-8BC5-AB6CBFAAF44F}" type="pres">
      <dgm:prSet presAssocID="{F6C0300F-6C15-4C72-B7BD-4F08316BA3BA}" presName="composite" presStyleCnt="0"/>
      <dgm:spPr/>
    </dgm:pt>
    <dgm:pt modelId="{D3DC13B4-EF0B-4062-BD81-068141A88DCF}" type="pres">
      <dgm:prSet presAssocID="{F6C0300F-6C15-4C72-B7BD-4F08316BA3BA}" presName="Parent1" presStyleLbl="alignNode1" presStyleIdx="1" presStyleCnt="6">
        <dgm:presLayoutVars>
          <dgm:chMax val="1"/>
          <dgm:chPref val="1"/>
          <dgm:bulletEnabled val="1"/>
        </dgm:presLayoutVars>
      </dgm:prSet>
      <dgm:spPr/>
    </dgm:pt>
    <dgm:pt modelId="{439F3D74-5D12-44B0-BDD9-54CE7DDE958B}" type="pres">
      <dgm:prSet presAssocID="{F6C0300F-6C15-4C72-B7BD-4F08316BA3BA}" presName="Childtext1" presStyleLbl="revTx" presStyleIdx="1" presStyleCnt="6">
        <dgm:presLayoutVars>
          <dgm:chMax val="0"/>
          <dgm:chPref val="0"/>
          <dgm:bulletEnabled/>
        </dgm:presLayoutVars>
      </dgm:prSet>
      <dgm:spPr/>
    </dgm:pt>
    <dgm:pt modelId="{DB4C7CE9-49AC-4C96-BF1B-E73DEDE4C0B9}" type="pres">
      <dgm:prSet presAssocID="{F6C0300F-6C15-4C72-B7BD-4F08316BA3BA}" presName="ConnectLine" presStyleLbl="sibTrans1D1" presStyleIdx="1" presStyleCnt="6"/>
      <dgm:spPr>
        <a:noFill/>
        <a:ln w="12700" cap="rnd" cmpd="sng" algn="ctr">
          <a:solidFill>
            <a:schemeClr val="accent1">
              <a:hueOff val="0"/>
              <a:satOff val="0"/>
              <a:lumOff val="0"/>
              <a:alphaOff val="0"/>
            </a:schemeClr>
          </a:solidFill>
          <a:prstDash val="dash"/>
        </a:ln>
        <a:effectLst/>
      </dgm:spPr>
    </dgm:pt>
    <dgm:pt modelId="{DDCEEC62-4577-4E89-973C-02143953A081}" type="pres">
      <dgm:prSet presAssocID="{F6C0300F-6C15-4C72-B7BD-4F08316BA3BA}" presName="ConnectLineEnd" presStyleLbl="node1" presStyleIdx="1" presStyleCnt="6"/>
      <dgm:spPr/>
    </dgm:pt>
    <dgm:pt modelId="{BD4515EF-E2AC-4803-A7E2-E9B12838B385}" type="pres">
      <dgm:prSet presAssocID="{F6C0300F-6C15-4C72-B7BD-4F08316BA3BA}" presName="EmptyPane" presStyleCnt="0"/>
      <dgm:spPr/>
    </dgm:pt>
    <dgm:pt modelId="{4ED6256D-0BEB-4C56-A1F5-95B92FD94C50}" type="pres">
      <dgm:prSet presAssocID="{A539EAAD-3761-406D-8214-A312CFED5721}" presName="spaceBetweenRectangles" presStyleLbl="fgAcc1" presStyleIdx="1" presStyleCnt="5"/>
      <dgm:spPr/>
    </dgm:pt>
    <dgm:pt modelId="{9D389A72-09B5-4231-88C9-C13ACBBA63C8}" type="pres">
      <dgm:prSet presAssocID="{9D4B12C5-949F-4AD1-9573-AF1C7A5F9FFD}" presName="composite" presStyleCnt="0"/>
      <dgm:spPr/>
    </dgm:pt>
    <dgm:pt modelId="{850BFEFC-CA0D-4A91-93E5-24059A4403C2}" type="pres">
      <dgm:prSet presAssocID="{9D4B12C5-949F-4AD1-9573-AF1C7A5F9FFD}" presName="Parent1" presStyleLbl="alignNode1" presStyleIdx="2" presStyleCnt="6">
        <dgm:presLayoutVars>
          <dgm:chMax val="1"/>
          <dgm:chPref val="1"/>
          <dgm:bulletEnabled val="1"/>
        </dgm:presLayoutVars>
      </dgm:prSet>
      <dgm:spPr/>
    </dgm:pt>
    <dgm:pt modelId="{DBF60D01-1D58-444E-B602-2D107EAC3AC9}" type="pres">
      <dgm:prSet presAssocID="{9D4B12C5-949F-4AD1-9573-AF1C7A5F9FFD}" presName="Childtext1" presStyleLbl="revTx" presStyleIdx="2" presStyleCnt="6">
        <dgm:presLayoutVars>
          <dgm:chMax val="0"/>
          <dgm:chPref val="0"/>
          <dgm:bulletEnabled/>
        </dgm:presLayoutVars>
      </dgm:prSet>
      <dgm:spPr/>
    </dgm:pt>
    <dgm:pt modelId="{AB9C96C1-3594-4867-AAA6-0593CEDA496F}" type="pres">
      <dgm:prSet presAssocID="{9D4B12C5-949F-4AD1-9573-AF1C7A5F9FFD}" presName="ConnectLine" presStyleLbl="sibTrans1D1" presStyleIdx="2" presStyleCnt="6"/>
      <dgm:spPr>
        <a:noFill/>
        <a:ln w="12700" cap="rnd" cmpd="sng" algn="ctr">
          <a:solidFill>
            <a:schemeClr val="accent1">
              <a:hueOff val="0"/>
              <a:satOff val="0"/>
              <a:lumOff val="0"/>
              <a:alphaOff val="0"/>
            </a:schemeClr>
          </a:solidFill>
          <a:prstDash val="dash"/>
        </a:ln>
        <a:effectLst/>
      </dgm:spPr>
    </dgm:pt>
    <dgm:pt modelId="{AD812AB9-3CAD-4C5E-ACC2-FBA1B4EC0EAF}" type="pres">
      <dgm:prSet presAssocID="{9D4B12C5-949F-4AD1-9573-AF1C7A5F9FFD}" presName="ConnectLineEnd" presStyleLbl="node1" presStyleIdx="2" presStyleCnt="6"/>
      <dgm:spPr/>
    </dgm:pt>
    <dgm:pt modelId="{91CD10F4-D0A8-4674-924A-DD47F16B2F7F}" type="pres">
      <dgm:prSet presAssocID="{9D4B12C5-949F-4AD1-9573-AF1C7A5F9FFD}" presName="EmptyPane" presStyleCnt="0"/>
      <dgm:spPr/>
    </dgm:pt>
    <dgm:pt modelId="{A49BA119-343A-49F4-8BD2-90E6E89ABB91}" type="pres">
      <dgm:prSet presAssocID="{FE800FB3-425D-41EB-BE39-42EF5014FD52}" presName="spaceBetweenRectangles" presStyleLbl="fgAcc1" presStyleIdx="2" presStyleCnt="5"/>
      <dgm:spPr/>
    </dgm:pt>
    <dgm:pt modelId="{34BD770C-0A80-45D0-9ECF-94F8AEE7E1CB}" type="pres">
      <dgm:prSet presAssocID="{022CEDC4-28F1-4AEA-995D-067EBC3F407B}" presName="composite" presStyleCnt="0"/>
      <dgm:spPr/>
    </dgm:pt>
    <dgm:pt modelId="{3FD61077-E214-4DBF-B22A-5FB86EA6A4A8}" type="pres">
      <dgm:prSet presAssocID="{022CEDC4-28F1-4AEA-995D-067EBC3F407B}" presName="Parent1" presStyleLbl="alignNode1" presStyleIdx="3" presStyleCnt="6">
        <dgm:presLayoutVars>
          <dgm:chMax val="1"/>
          <dgm:chPref val="1"/>
          <dgm:bulletEnabled val="1"/>
        </dgm:presLayoutVars>
      </dgm:prSet>
      <dgm:spPr/>
    </dgm:pt>
    <dgm:pt modelId="{EB9AB4F0-9A02-484D-BE5C-8AFC11116513}" type="pres">
      <dgm:prSet presAssocID="{022CEDC4-28F1-4AEA-995D-067EBC3F407B}" presName="Childtext1" presStyleLbl="revTx" presStyleIdx="3" presStyleCnt="6">
        <dgm:presLayoutVars>
          <dgm:chMax val="0"/>
          <dgm:chPref val="0"/>
          <dgm:bulletEnabled/>
        </dgm:presLayoutVars>
      </dgm:prSet>
      <dgm:spPr/>
    </dgm:pt>
    <dgm:pt modelId="{E2AD3EAD-1E95-4C06-BC5E-7090DDD1FD3A}" type="pres">
      <dgm:prSet presAssocID="{022CEDC4-28F1-4AEA-995D-067EBC3F407B}" presName="ConnectLine" presStyleLbl="sibTrans1D1" presStyleIdx="3" presStyleCnt="6"/>
      <dgm:spPr>
        <a:noFill/>
        <a:ln w="12700" cap="rnd" cmpd="sng" algn="ctr">
          <a:solidFill>
            <a:schemeClr val="accent1">
              <a:hueOff val="0"/>
              <a:satOff val="0"/>
              <a:lumOff val="0"/>
              <a:alphaOff val="0"/>
            </a:schemeClr>
          </a:solidFill>
          <a:prstDash val="dash"/>
        </a:ln>
        <a:effectLst/>
      </dgm:spPr>
    </dgm:pt>
    <dgm:pt modelId="{03D8CAAF-9AB9-47A3-991F-6E7EAC43B5C2}" type="pres">
      <dgm:prSet presAssocID="{022CEDC4-28F1-4AEA-995D-067EBC3F407B}" presName="ConnectLineEnd" presStyleLbl="node1" presStyleIdx="3" presStyleCnt="6"/>
      <dgm:spPr/>
    </dgm:pt>
    <dgm:pt modelId="{AC2F3D9C-8B92-4E19-BC11-DF109F096EEE}" type="pres">
      <dgm:prSet presAssocID="{022CEDC4-28F1-4AEA-995D-067EBC3F407B}" presName="EmptyPane" presStyleCnt="0"/>
      <dgm:spPr/>
    </dgm:pt>
    <dgm:pt modelId="{A92EB6F9-9394-4158-8F81-B7F8CBB45681}" type="pres">
      <dgm:prSet presAssocID="{87C10906-9098-4BE3-8C41-E6B9145D2E79}" presName="spaceBetweenRectangles" presStyleLbl="fgAcc1" presStyleIdx="3" presStyleCnt="5"/>
      <dgm:spPr/>
    </dgm:pt>
    <dgm:pt modelId="{24A0DF96-10FC-447F-8A81-B30E628DD682}" type="pres">
      <dgm:prSet presAssocID="{2408427F-543D-43C2-BA40-43C1D1303925}" presName="composite" presStyleCnt="0"/>
      <dgm:spPr/>
    </dgm:pt>
    <dgm:pt modelId="{28DCDB99-11F1-4AAA-A4E6-F8CA333DAB13}" type="pres">
      <dgm:prSet presAssocID="{2408427F-543D-43C2-BA40-43C1D1303925}" presName="Parent1" presStyleLbl="alignNode1" presStyleIdx="4" presStyleCnt="6">
        <dgm:presLayoutVars>
          <dgm:chMax val="1"/>
          <dgm:chPref val="1"/>
          <dgm:bulletEnabled val="1"/>
        </dgm:presLayoutVars>
      </dgm:prSet>
      <dgm:spPr/>
    </dgm:pt>
    <dgm:pt modelId="{028CB794-BFDE-49EE-A691-34465A5502BD}" type="pres">
      <dgm:prSet presAssocID="{2408427F-543D-43C2-BA40-43C1D1303925}" presName="Childtext1" presStyleLbl="revTx" presStyleIdx="4" presStyleCnt="6">
        <dgm:presLayoutVars>
          <dgm:chMax val="0"/>
          <dgm:chPref val="0"/>
          <dgm:bulletEnabled/>
        </dgm:presLayoutVars>
      </dgm:prSet>
      <dgm:spPr/>
    </dgm:pt>
    <dgm:pt modelId="{8CA07CC4-93B4-4884-91E6-2C21A0C2EE26}" type="pres">
      <dgm:prSet presAssocID="{2408427F-543D-43C2-BA40-43C1D1303925}" presName="ConnectLine" presStyleLbl="sibTrans1D1" presStyleIdx="4" presStyleCnt="6"/>
      <dgm:spPr>
        <a:noFill/>
        <a:ln w="12700" cap="rnd" cmpd="sng" algn="ctr">
          <a:solidFill>
            <a:schemeClr val="accent1">
              <a:hueOff val="0"/>
              <a:satOff val="0"/>
              <a:lumOff val="0"/>
              <a:alphaOff val="0"/>
            </a:schemeClr>
          </a:solidFill>
          <a:prstDash val="dash"/>
        </a:ln>
        <a:effectLst/>
      </dgm:spPr>
    </dgm:pt>
    <dgm:pt modelId="{278E4747-3E9A-4BCB-887C-994C4843F7F1}" type="pres">
      <dgm:prSet presAssocID="{2408427F-543D-43C2-BA40-43C1D1303925}" presName="ConnectLineEnd" presStyleLbl="node1" presStyleIdx="4" presStyleCnt="6"/>
      <dgm:spPr/>
    </dgm:pt>
    <dgm:pt modelId="{C89CC0BB-14A9-4F43-B45E-A417D46A0F33}" type="pres">
      <dgm:prSet presAssocID="{2408427F-543D-43C2-BA40-43C1D1303925}" presName="EmptyPane" presStyleCnt="0"/>
      <dgm:spPr/>
    </dgm:pt>
    <dgm:pt modelId="{3638F00A-3B61-41ED-B99F-9F9E0F6190B5}" type="pres">
      <dgm:prSet presAssocID="{6BF62E47-EF36-459A-BFEB-2ED4DD3AF47C}" presName="spaceBetweenRectangles" presStyleLbl="fgAcc1" presStyleIdx="4" presStyleCnt="5"/>
      <dgm:spPr/>
    </dgm:pt>
    <dgm:pt modelId="{1FAAB6C4-D106-4929-9B3A-87E446D2D1DC}" type="pres">
      <dgm:prSet presAssocID="{F6D96F9E-D5E0-4DBC-BE47-1B9F82B5B194}" presName="composite" presStyleCnt="0"/>
      <dgm:spPr/>
    </dgm:pt>
    <dgm:pt modelId="{9A2392E2-287B-4150-9BAA-510821762B03}" type="pres">
      <dgm:prSet presAssocID="{F6D96F9E-D5E0-4DBC-BE47-1B9F82B5B194}" presName="Parent1" presStyleLbl="alignNode1" presStyleIdx="5" presStyleCnt="6">
        <dgm:presLayoutVars>
          <dgm:chMax val="1"/>
          <dgm:chPref val="1"/>
          <dgm:bulletEnabled val="1"/>
        </dgm:presLayoutVars>
      </dgm:prSet>
      <dgm:spPr/>
    </dgm:pt>
    <dgm:pt modelId="{A1614D10-2DBA-49ED-AE26-31820CCAC80B}" type="pres">
      <dgm:prSet presAssocID="{F6D96F9E-D5E0-4DBC-BE47-1B9F82B5B194}" presName="Childtext1" presStyleLbl="revTx" presStyleIdx="5" presStyleCnt="6">
        <dgm:presLayoutVars>
          <dgm:chMax val="0"/>
          <dgm:chPref val="0"/>
          <dgm:bulletEnabled/>
        </dgm:presLayoutVars>
      </dgm:prSet>
      <dgm:spPr/>
    </dgm:pt>
    <dgm:pt modelId="{2D88B477-04C8-4A8C-A33F-7FD0732375E4}" type="pres">
      <dgm:prSet presAssocID="{F6D96F9E-D5E0-4DBC-BE47-1B9F82B5B194}" presName="ConnectLine" presStyleLbl="sibTrans1D1" presStyleIdx="5" presStyleCnt="6"/>
      <dgm:spPr>
        <a:noFill/>
        <a:ln w="12700" cap="rnd" cmpd="sng" algn="ctr">
          <a:solidFill>
            <a:schemeClr val="accent1">
              <a:hueOff val="0"/>
              <a:satOff val="0"/>
              <a:lumOff val="0"/>
              <a:alphaOff val="0"/>
            </a:schemeClr>
          </a:solidFill>
          <a:prstDash val="dash"/>
        </a:ln>
        <a:effectLst/>
      </dgm:spPr>
    </dgm:pt>
    <dgm:pt modelId="{F3111AAE-7D75-4C63-93D1-1B51E6AC2A10}" type="pres">
      <dgm:prSet presAssocID="{F6D96F9E-D5E0-4DBC-BE47-1B9F82B5B194}" presName="ConnectLineEnd" presStyleLbl="node1" presStyleIdx="5" presStyleCnt="6"/>
      <dgm:spPr/>
    </dgm:pt>
    <dgm:pt modelId="{4CE2F321-FBB3-4280-9FA0-C1578D1F5D6B}" type="pres">
      <dgm:prSet presAssocID="{F6D96F9E-D5E0-4DBC-BE47-1B9F82B5B194}" presName="EmptyPane" presStyleCnt="0"/>
      <dgm:spPr/>
    </dgm:pt>
  </dgm:ptLst>
  <dgm:cxnLst>
    <dgm:cxn modelId="{F4673A04-4577-459B-BBFA-52470D427DA5}" type="presOf" srcId="{022CEDC4-28F1-4AEA-995D-067EBC3F407B}" destId="{3FD61077-E214-4DBF-B22A-5FB86EA6A4A8}" srcOrd="0" destOrd="0" presId="urn:microsoft.com/office/officeart/2016/7/layout/HexagonTimeline"/>
    <dgm:cxn modelId="{2A593110-0F28-4C71-8CCA-0FC17FAA893C}" type="presOf" srcId="{3B24DA35-BAFE-4EED-B9E4-16D1C5473CC3}" destId="{E2C567AF-004C-4ABB-BCFC-1A34B9D6F4F0}" srcOrd="0" destOrd="0" presId="urn:microsoft.com/office/officeart/2016/7/layout/HexagonTimeline"/>
    <dgm:cxn modelId="{78E4D013-17FB-496B-A5B5-7F74BDE751C4}" srcId="{A244E4DC-C75C-4564-83F1-27D8ABB324D1}" destId="{9D4B12C5-949F-4AD1-9573-AF1C7A5F9FFD}" srcOrd="2" destOrd="0" parTransId="{F6D9718C-DDBC-4A26-B71F-451BEE4D58C9}" sibTransId="{FE800FB3-425D-41EB-BE39-42EF5014FD52}"/>
    <dgm:cxn modelId="{929F4B22-C579-45B9-8063-D1F2CD30B87E}" srcId="{3B24DA35-BAFE-4EED-B9E4-16D1C5473CC3}" destId="{0A4EC2C0-48C1-493E-9960-3586B66D1EC1}" srcOrd="1" destOrd="0" parTransId="{DF882110-5789-4614-9885-06250170EE44}" sibTransId="{908B7784-059C-4467-B7AA-6F1D0586F3E3}"/>
    <dgm:cxn modelId="{63196F24-172F-434E-87D3-9BFBC851320C}" srcId="{A244E4DC-C75C-4564-83F1-27D8ABB324D1}" destId="{2408427F-543D-43C2-BA40-43C1D1303925}" srcOrd="4" destOrd="0" parTransId="{0228400D-EC1B-4B94-8A00-E960DACAD3BD}" sibTransId="{6BF62E47-EF36-459A-BFEB-2ED4DD3AF47C}"/>
    <dgm:cxn modelId="{D076B324-CE6D-497B-80D2-8291DBF57991}" type="presOf" srcId="{248B27AF-B4DD-48B9-B24A-2856B9E7A849}" destId="{DBF60D01-1D58-444E-B602-2D107EAC3AC9}" srcOrd="0" destOrd="0" presId="urn:microsoft.com/office/officeart/2016/7/layout/HexagonTimeline"/>
    <dgm:cxn modelId="{FB718A25-2303-49DD-8B16-6366EB55DD16}" srcId="{3B24DA35-BAFE-4EED-B9E4-16D1C5473CC3}" destId="{4BF80D95-AF9F-49E7-85F7-6FC51DFC9F17}" srcOrd="0" destOrd="0" parTransId="{9A8EFD00-D6DA-4D68-8935-149A9BD69E4A}" sibTransId="{EA0F264B-1B49-4D35-BB2E-AB14A00E94C6}"/>
    <dgm:cxn modelId="{50230E2C-D029-43F1-81AD-D450737C983D}" type="presOf" srcId="{02FF313B-198C-473A-843C-276F6B2DB4B7}" destId="{A1614D10-2DBA-49ED-AE26-31820CCAC80B}" srcOrd="0" destOrd="1" presId="urn:microsoft.com/office/officeart/2016/7/layout/HexagonTimeline"/>
    <dgm:cxn modelId="{A7A3CE5D-BA85-4022-AF07-C7AA6FB7297B}" type="presOf" srcId="{B78061F3-257C-43BF-BEB1-3F2543E1AFE6}" destId="{EB9AB4F0-9A02-484D-BE5C-8AFC11116513}" srcOrd="0" destOrd="0" presId="urn:microsoft.com/office/officeart/2016/7/layout/HexagonTimeline"/>
    <dgm:cxn modelId="{CA2C6A5F-F3EA-4BA2-95D1-EF4F8D6CD1AF}" type="presOf" srcId="{2408427F-543D-43C2-BA40-43C1D1303925}" destId="{28DCDB99-11F1-4AAA-A4E6-F8CA333DAB13}" srcOrd="0" destOrd="0" presId="urn:microsoft.com/office/officeart/2016/7/layout/HexagonTimeline"/>
    <dgm:cxn modelId="{20EE4B5F-D218-4E42-81E0-DA4BF1693881}" type="presOf" srcId="{0A4EC2C0-48C1-493E-9960-3586B66D1EC1}" destId="{C0FE79C2-63E4-4B12-9704-4DE1BA86A493}" srcOrd="0" destOrd="1" presId="urn:microsoft.com/office/officeart/2016/7/layout/HexagonTimeline"/>
    <dgm:cxn modelId="{4C168673-8BE4-4BF3-9D1F-989160BEC3D4}" srcId="{F6C0300F-6C15-4C72-B7BD-4F08316BA3BA}" destId="{CBEAF1CA-53A3-451C-A6EE-17270F9880B7}" srcOrd="0" destOrd="0" parTransId="{1A29ABB9-EB3D-48A5-BBA5-EBE9F6281B7D}" sibTransId="{01DF6514-8062-4A67-84D4-70F71DBE90EA}"/>
    <dgm:cxn modelId="{B557D978-4508-4F19-81E7-A65F39375189}" type="presOf" srcId="{A35B8DFE-1E23-4694-A7F0-751A186E0724}" destId="{028CB794-BFDE-49EE-A691-34465A5502BD}" srcOrd="0" destOrd="0" presId="urn:microsoft.com/office/officeart/2016/7/layout/HexagonTimeline"/>
    <dgm:cxn modelId="{C96F1E7B-4AD0-4FB2-A950-97E9B9DBABC9}" srcId="{2408427F-543D-43C2-BA40-43C1D1303925}" destId="{A35B8DFE-1E23-4694-A7F0-751A186E0724}" srcOrd="0" destOrd="0" parTransId="{78E1607F-22AA-4247-965F-243A44A70DC1}" sibTransId="{7C3EAAE0-1112-4952-82CE-B1EB06F60CAD}"/>
    <dgm:cxn modelId="{97C1027D-1FD1-439A-9DBC-B33B62BEB9F7}" srcId="{F6D96F9E-D5E0-4DBC-BE47-1B9F82B5B194}" destId="{02FF313B-198C-473A-843C-276F6B2DB4B7}" srcOrd="1" destOrd="0" parTransId="{465B679E-B19B-4EED-8234-227EA6E358D8}" sibTransId="{5F5AD998-28CB-4FEB-A5A2-7C59F7789757}"/>
    <dgm:cxn modelId="{74B3667F-9BB3-4783-B57B-388E69FE6D90}" type="presOf" srcId="{77E2E7CD-BDBD-4FA8-A528-19615701B44C}" destId="{439F3D74-5D12-44B0-BDD9-54CE7DDE958B}" srcOrd="0" destOrd="1" presId="urn:microsoft.com/office/officeart/2016/7/layout/HexagonTimeline"/>
    <dgm:cxn modelId="{3B38837F-0C63-4BA4-9FF6-CA15A4A55DDB}" type="presOf" srcId="{CBEAF1CA-53A3-451C-A6EE-17270F9880B7}" destId="{439F3D74-5D12-44B0-BDD9-54CE7DDE958B}" srcOrd="0" destOrd="0" presId="urn:microsoft.com/office/officeart/2016/7/layout/HexagonTimeline"/>
    <dgm:cxn modelId="{E989C585-63EA-41F8-A439-649AB4895A57}" type="presOf" srcId="{6FDE1772-61B0-49A6-B375-6B4AC87373D4}" destId="{DBF60D01-1D58-444E-B602-2D107EAC3AC9}" srcOrd="0" destOrd="1" presId="urn:microsoft.com/office/officeart/2016/7/layout/HexagonTimeline"/>
    <dgm:cxn modelId="{20F38B88-44CE-4BE6-811C-EC91B4E3315E}" srcId="{022CEDC4-28F1-4AEA-995D-067EBC3F407B}" destId="{B78061F3-257C-43BF-BEB1-3F2543E1AFE6}" srcOrd="0" destOrd="0" parTransId="{7B169726-2902-4EF5-996A-3A6FDD8E2FC9}" sibTransId="{F76A794F-37D3-4BD4-B7EA-D7AF8BB465D3}"/>
    <dgm:cxn modelId="{354F398B-A4BA-468F-871A-5025EF8596AA}" srcId="{022CEDC4-28F1-4AEA-995D-067EBC3F407B}" destId="{FF2B7718-09BF-431B-AB18-65EE524450F0}" srcOrd="1" destOrd="0" parTransId="{666D466A-16A8-4FAA-93A5-D7F847FF4E93}" sibTransId="{3A22E604-3C8B-4342-A125-1C29F281D41B}"/>
    <dgm:cxn modelId="{84F86D8E-0247-419D-BFE8-3369709CFE9D}" srcId="{F6D96F9E-D5E0-4DBC-BE47-1B9F82B5B194}" destId="{FEA50A5B-BA46-45F1-ACCB-DE944BE29AF0}" srcOrd="0" destOrd="0" parTransId="{4686541E-25DF-4667-8499-CBA04E899498}" sibTransId="{9498EC95-CD0E-4C05-A3A2-E6267B1F75CC}"/>
    <dgm:cxn modelId="{ECEA9990-C720-4DAD-8899-647E579AE97A}" srcId="{A244E4DC-C75C-4564-83F1-27D8ABB324D1}" destId="{3B24DA35-BAFE-4EED-B9E4-16D1C5473CC3}" srcOrd="0" destOrd="0" parTransId="{5967EB60-2813-4596-BBF4-070935CA7BE9}" sibTransId="{8137422F-D1B6-4AE1-B329-5380CCDF4352}"/>
    <dgm:cxn modelId="{D53A469C-5123-4606-8B55-7BCA475FCBC8}" srcId="{A244E4DC-C75C-4564-83F1-27D8ABB324D1}" destId="{F6D96F9E-D5E0-4DBC-BE47-1B9F82B5B194}" srcOrd="5" destOrd="0" parTransId="{3C8CFAAB-44C7-4B8C-8728-EC3BE1D215F6}" sibTransId="{E6FD707B-3D7D-4CA0-B690-EBD5F0197D6B}"/>
    <dgm:cxn modelId="{176E249F-ABC4-4046-A8CD-371FA6F0314D}" type="presOf" srcId="{9D4B12C5-949F-4AD1-9573-AF1C7A5F9FFD}" destId="{850BFEFC-CA0D-4A91-93E5-24059A4403C2}" srcOrd="0" destOrd="0" presId="urn:microsoft.com/office/officeart/2016/7/layout/HexagonTimeline"/>
    <dgm:cxn modelId="{F95F85B8-4D56-49F1-B8E3-D45552A30EAB}" srcId="{F6C0300F-6C15-4C72-B7BD-4F08316BA3BA}" destId="{77E2E7CD-BDBD-4FA8-A528-19615701B44C}" srcOrd="1" destOrd="0" parTransId="{A9A9AE95-D2E4-45D1-9F71-118CE9D72D1B}" sibTransId="{38FDBCE9-A620-4EF7-AA8B-DEB5A4922D96}"/>
    <dgm:cxn modelId="{2ACC7FBB-84A3-422D-B6E0-9F10E92F9552}" type="presOf" srcId="{42B63A33-096C-40BE-9CC1-BD1D60462C2A}" destId="{028CB794-BFDE-49EE-A691-34465A5502BD}" srcOrd="0" destOrd="1" presId="urn:microsoft.com/office/officeart/2016/7/layout/HexagonTimeline"/>
    <dgm:cxn modelId="{96E324C3-4169-400C-A526-CC7865DCF9E8}" type="presOf" srcId="{FEA50A5B-BA46-45F1-ACCB-DE944BE29AF0}" destId="{A1614D10-2DBA-49ED-AE26-31820CCAC80B}" srcOrd="0" destOrd="0" presId="urn:microsoft.com/office/officeart/2016/7/layout/HexagonTimeline"/>
    <dgm:cxn modelId="{DE1E2FC8-A049-448D-B40A-1190679425F0}" type="presOf" srcId="{4BF80D95-AF9F-49E7-85F7-6FC51DFC9F17}" destId="{C0FE79C2-63E4-4B12-9704-4DE1BA86A493}" srcOrd="0" destOrd="0" presId="urn:microsoft.com/office/officeart/2016/7/layout/HexagonTimeline"/>
    <dgm:cxn modelId="{685EEBC8-D65A-4707-9910-62DD1A496E54}" type="presOf" srcId="{A244E4DC-C75C-4564-83F1-27D8ABB324D1}" destId="{0D3E5B84-F88F-46E3-BAEE-E680708404EF}" srcOrd="0" destOrd="0" presId="urn:microsoft.com/office/officeart/2016/7/layout/HexagonTimeline"/>
    <dgm:cxn modelId="{A1BD26CB-54D7-419E-8FB0-58C8D4DCABD5}" srcId="{9D4B12C5-949F-4AD1-9573-AF1C7A5F9FFD}" destId="{6FDE1772-61B0-49A6-B375-6B4AC87373D4}" srcOrd="1" destOrd="0" parTransId="{CD556393-8B01-46FB-9EFB-FCFA11403E29}" sibTransId="{92DBA40C-D28B-42FA-9AE9-04DAB2FA0C80}"/>
    <dgm:cxn modelId="{DED7E7CD-DB4C-4A01-A6BB-E9A1415C82FF}" srcId="{9D4B12C5-949F-4AD1-9573-AF1C7A5F9FFD}" destId="{248B27AF-B4DD-48B9-B24A-2856B9E7A849}" srcOrd="0" destOrd="0" parTransId="{05E250B2-DC01-48E8-A332-A0C1789D129F}" sibTransId="{229F25E4-03DD-4F66-92B4-59D5589632EE}"/>
    <dgm:cxn modelId="{DCF54CCE-27FC-4189-A851-57D51128E17E}" srcId="{2408427F-543D-43C2-BA40-43C1D1303925}" destId="{42B63A33-096C-40BE-9CC1-BD1D60462C2A}" srcOrd="1" destOrd="0" parTransId="{8693D9FA-4EE9-4E2C-A526-740D665F4BC8}" sibTransId="{B1A429B3-4950-41F4-9565-CE826C641D6A}"/>
    <dgm:cxn modelId="{AFBBBDCF-F238-4F1C-8727-33FB1895781D}" type="presOf" srcId="{FF2B7718-09BF-431B-AB18-65EE524450F0}" destId="{EB9AB4F0-9A02-484D-BE5C-8AFC11116513}" srcOrd="0" destOrd="1" presId="urn:microsoft.com/office/officeart/2016/7/layout/HexagonTimeline"/>
    <dgm:cxn modelId="{DBABE4DF-5176-4C4A-B8DC-13953F381C7F}" type="presOf" srcId="{F6D96F9E-D5E0-4DBC-BE47-1B9F82B5B194}" destId="{9A2392E2-287B-4150-9BAA-510821762B03}" srcOrd="0" destOrd="0" presId="urn:microsoft.com/office/officeart/2016/7/layout/HexagonTimeline"/>
    <dgm:cxn modelId="{DC1216E0-EF09-4E6E-8414-7AD5FAFA96B0}" srcId="{A244E4DC-C75C-4564-83F1-27D8ABB324D1}" destId="{022CEDC4-28F1-4AEA-995D-067EBC3F407B}" srcOrd="3" destOrd="0" parTransId="{C259968D-AF0A-431B-9A66-4D460CAE8692}" sibTransId="{87C10906-9098-4BE3-8C41-E6B9145D2E79}"/>
    <dgm:cxn modelId="{2303D5E6-5D1E-4E70-9774-30CA5227A2C4}" type="presOf" srcId="{F6C0300F-6C15-4C72-B7BD-4F08316BA3BA}" destId="{D3DC13B4-EF0B-4062-BD81-068141A88DCF}" srcOrd="0" destOrd="0" presId="urn:microsoft.com/office/officeart/2016/7/layout/HexagonTimeline"/>
    <dgm:cxn modelId="{48E6B6F5-0C97-4776-8554-0981A13DFE4F}" srcId="{A244E4DC-C75C-4564-83F1-27D8ABB324D1}" destId="{F6C0300F-6C15-4C72-B7BD-4F08316BA3BA}" srcOrd="1" destOrd="0" parTransId="{AB60B56A-DFE5-410B-A2DE-4E7D5107D7B7}" sibTransId="{A539EAAD-3761-406D-8214-A312CFED5721}"/>
    <dgm:cxn modelId="{83EA51E6-1EF9-4D86-9E15-91FDA7210875}" type="presParOf" srcId="{0D3E5B84-F88F-46E3-BAEE-E680708404EF}" destId="{781BDCCA-EA7A-4E33-B6EF-8EF39B719E24}" srcOrd="0" destOrd="0" presId="urn:microsoft.com/office/officeart/2016/7/layout/HexagonTimeline"/>
    <dgm:cxn modelId="{53F7A378-BEA6-4145-BDC7-297163308B9A}" type="presParOf" srcId="{781BDCCA-EA7A-4E33-B6EF-8EF39B719E24}" destId="{E2C567AF-004C-4ABB-BCFC-1A34B9D6F4F0}" srcOrd="0" destOrd="0" presId="urn:microsoft.com/office/officeart/2016/7/layout/HexagonTimeline"/>
    <dgm:cxn modelId="{DDFC2820-273F-4004-B0CA-9A71659C08E4}" type="presParOf" srcId="{781BDCCA-EA7A-4E33-B6EF-8EF39B719E24}" destId="{C0FE79C2-63E4-4B12-9704-4DE1BA86A493}" srcOrd="1" destOrd="0" presId="urn:microsoft.com/office/officeart/2016/7/layout/HexagonTimeline"/>
    <dgm:cxn modelId="{1A8FEF07-54FC-4462-B087-046B6E94B66F}" type="presParOf" srcId="{781BDCCA-EA7A-4E33-B6EF-8EF39B719E24}" destId="{F2BCA8CF-9696-4906-A000-8BBEB8834C3F}" srcOrd="2" destOrd="0" presId="urn:microsoft.com/office/officeart/2016/7/layout/HexagonTimeline"/>
    <dgm:cxn modelId="{82BAABB7-BF1E-4D2D-9B57-4BD6C2C9CCD4}" type="presParOf" srcId="{781BDCCA-EA7A-4E33-B6EF-8EF39B719E24}" destId="{54B31CDE-8A9E-4F96-9D74-EAB173B4DD9D}" srcOrd="3" destOrd="0" presId="urn:microsoft.com/office/officeart/2016/7/layout/HexagonTimeline"/>
    <dgm:cxn modelId="{1B16C945-5CA8-49E5-9D7C-655CD3DEE289}" type="presParOf" srcId="{781BDCCA-EA7A-4E33-B6EF-8EF39B719E24}" destId="{E3DB9D72-5C08-4F0D-982A-8CFA2C8999D5}" srcOrd="4" destOrd="0" presId="urn:microsoft.com/office/officeart/2016/7/layout/HexagonTimeline"/>
    <dgm:cxn modelId="{8A72A211-76EF-4B03-AB97-B45FA7E4B9BD}" type="presParOf" srcId="{0D3E5B84-F88F-46E3-BAEE-E680708404EF}" destId="{A4DE9DE8-4CA2-473C-B127-C50433B55856}" srcOrd="1" destOrd="0" presId="urn:microsoft.com/office/officeart/2016/7/layout/HexagonTimeline"/>
    <dgm:cxn modelId="{FE824CA3-DDDA-4583-AB6B-4133EFC76E19}" type="presParOf" srcId="{0D3E5B84-F88F-46E3-BAEE-E680708404EF}" destId="{822DAA8A-90AE-4611-8BC5-AB6CBFAAF44F}" srcOrd="2" destOrd="0" presId="urn:microsoft.com/office/officeart/2016/7/layout/HexagonTimeline"/>
    <dgm:cxn modelId="{9959A8EA-DCA0-4866-BC98-A9A05EF16500}" type="presParOf" srcId="{822DAA8A-90AE-4611-8BC5-AB6CBFAAF44F}" destId="{D3DC13B4-EF0B-4062-BD81-068141A88DCF}" srcOrd="0" destOrd="0" presId="urn:microsoft.com/office/officeart/2016/7/layout/HexagonTimeline"/>
    <dgm:cxn modelId="{421ABEF8-7E29-4695-8E34-4EE685D11124}" type="presParOf" srcId="{822DAA8A-90AE-4611-8BC5-AB6CBFAAF44F}" destId="{439F3D74-5D12-44B0-BDD9-54CE7DDE958B}" srcOrd="1" destOrd="0" presId="urn:microsoft.com/office/officeart/2016/7/layout/HexagonTimeline"/>
    <dgm:cxn modelId="{36609325-976E-4970-9BCA-C2B163E1680D}" type="presParOf" srcId="{822DAA8A-90AE-4611-8BC5-AB6CBFAAF44F}" destId="{DB4C7CE9-49AC-4C96-BF1B-E73DEDE4C0B9}" srcOrd="2" destOrd="0" presId="urn:microsoft.com/office/officeart/2016/7/layout/HexagonTimeline"/>
    <dgm:cxn modelId="{21123ACB-4EFE-4D31-856C-C2E05701553A}" type="presParOf" srcId="{822DAA8A-90AE-4611-8BC5-AB6CBFAAF44F}" destId="{DDCEEC62-4577-4E89-973C-02143953A081}" srcOrd="3" destOrd="0" presId="urn:microsoft.com/office/officeart/2016/7/layout/HexagonTimeline"/>
    <dgm:cxn modelId="{F4CADA54-2157-436E-A2F8-0BD6A62948D1}" type="presParOf" srcId="{822DAA8A-90AE-4611-8BC5-AB6CBFAAF44F}" destId="{BD4515EF-E2AC-4803-A7E2-E9B12838B385}" srcOrd="4" destOrd="0" presId="urn:microsoft.com/office/officeart/2016/7/layout/HexagonTimeline"/>
    <dgm:cxn modelId="{823C6785-0453-4061-9640-F3AEF5D278CC}" type="presParOf" srcId="{0D3E5B84-F88F-46E3-BAEE-E680708404EF}" destId="{4ED6256D-0BEB-4C56-A1F5-95B92FD94C50}" srcOrd="3" destOrd="0" presId="urn:microsoft.com/office/officeart/2016/7/layout/HexagonTimeline"/>
    <dgm:cxn modelId="{A3EA5C94-BE0C-43A6-B5D1-30081C719E0B}" type="presParOf" srcId="{0D3E5B84-F88F-46E3-BAEE-E680708404EF}" destId="{9D389A72-09B5-4231-88C9-C13ACBBA63C8}" srcOrd="4" destOrd="0" presId="urn:microsoft.com/office/officeart/2016/7/layout/HexagonTimeline"/>
    <dgm:cxn modelId="{C52EFE17-4F2B-446C-9E93-B505A446B915}" type="presParOf" srcId="{9D389A72-09B5-4231-88C9-C13ACBBA63C8}" destId="{850BFEFC-CA0D-4A91-93E5-24059A4403C2}" srcOrd="0" destOrd="0" presId="urn:microsoft.com/office/officeart/2016/7/layout/HexagonTimeline"/>
    <dgm:cxn modelId="{0361BA4B-3931-4EB6-893F-1AB88C6AEBBD}" type="presParOf" srcId="{9D389A72-09B5-4231-88C9-C13ACBBA63C8}" destId="{DBF60D01-1D58-444E-B602-2D107EAC3AC9}" srcOrd="1" destOrd="0" presId="urn:microsoft.com/office/officeart/2016/7/layout/HexagonTimeline"/>
    <dgm:cxn modelId="{39C1291A-C4D9-419F-A35B-CE67126BEADA}" type="presParOf" srcId="{9D389A72-09B5-4231-88C9-C13ACBBA63C8}" destId="{AB9C96C1-3594-4867-AAA6-0593CEDA496F}" srcOrd="2" destOrd="0" presId="urn:microsoft.com/office/officeart/2016/7/layout/HexagonTimeline"/>
    <dgm:cxn modelId="{7BDB9ED6-2B3D-45D8-ACC2-AD86F6A23B75}" type="presParOf" srcId="{9D389A72-09B5-4231-88C9-C13ACBBA63C8}" destId="{AD812AB9-3CAD-4C5E-ACC2-FBA1B4EC0EAF}" srcOrd="3" destOrd="0" presId="urn:microsoft.com/office/officeart/2016/7/layout/HexagonTimeline"/>
    <dgm:cxn modelId="{78AB1D98-63E8-4269-837F-BA81F377C199}" type="presParOf" srcId="{9D389A72-09B5-4231-88C9-C13ACBBA63C8}" destId="{91CD10F4-D0A8-4674-924A-DD47F16B2F7F}" srcOrd="4" destOrd="0" presId="urn:microsoft.com/office/officeart/2016/7/layout/HexagonTimeline"/>
    <dgm:cxn modelId="{CDE12E0F-59FB-4C23-8143-420F3B419F40}" type="presParOf" srcId="{0D3E5B84-F88F-46E3-BAEE-E680708404EF}" destId="{A49BA119-343A-49F4-8BD2-90E6E89ABB91}" srcOrd="5" destOrd="0" presId="urn:microsoft.com/office/officeart/2016/7/layout/HexagonTimeline"/>
    <dgm:cxn modelId="{5C8DC73B-3491-442E-A4DD-403F66D1B794}" type="presParOf" srcId="{0D3E5B84-F88F-46E3-BAEE-E680708404EF}" destId="{34BD770C-0A80-45D0-9ECF-94F8AEE7E1CB}" srcOrd="6" destOrd="0" presId="urn:microsoft.com/office/officeart/2016/7/layout/HexagonTimeline"/>
    <dgm:cxn modelId="{E0FD05B9-F942-41B7-BE72-BC61A66AFD31}" type="presParOf" srcId="{34BD770C-0A80-45D0-9ECF-94F8AEE7E1CB}" destId="{3FD61077-E214-4DBF-B22A-5FB86EA6A4A8}" srcOrd="0" destOrd="0" presId="urn:microsoft.com/office/officeart/2016/7/layout/HexagonTimeline"/>
    <dgm:cxn modelId="{F054729B-D8E1-480D-BEDE-DC3B9E9BD2EB}" type="presParOf" srcId="{34BD770C-0A80-45D0-9ECF-94F8AEE7E1CB}" destId="{EB9AB4F0-9A02-484D-BE5C-8AFC11116513}" srcOrd="1" destOrd="0" presId="urn:microsoft.com/office/officeart/2016/7/layout/HexagonTimeline"/>
    <dgm:cxn modelId="{1748B579-0E27-423B-BBE0-42EC9552FC31}" type="presParOf" srcId="{34BD770C-0A80-45D0-9ECF-94F8AEE7E1CB}" destId="{E2AD3EAD-1E95-4C06-BC5E-7090DDD1FD3A}" srcOrd="2" destOrd="0" presId="urn:microsoft.com/office/officeart/2016/7/layout/HexagonTimeline"/>
    <dgm:cxn modelId="{F8F4C5DF-56F4-4627-8CEB-1D4CB7028982}" type="presParOf" srcId="{34BD770C-0A80-45D0-9ECF-94F8AEE7E1CB}" destId="{03D8CAAF-9AB9-47A3-991F-6E7EAC43B5C2}" srcOrd="3" destOrd="0" presId="urn:microsoft.com/office/officeart/2016/7/layout/HexagonTimeline"/>
    <dgm:cxn modelId="{7EAAC24C-182E-4B83-A7D7-2D9CE7E96AAE}" type="presParOf" srcId="{34BD770C-0A80-45D0-9ECF-94F8AEE7E1CB}" destId="{AC2F3D9C-8B92-4E19-BC11-DF109F096EEE}" srcOrd="4" destOrd="0" presId="urn:microsoft.com/office/officeart/2016/7/layout/HexagonTimeline"/>
    <dgm:cxn modelId="{39D4D7F7-82BE-4CD2-96DB-C65EBF2CA469}" type="presParOf" srcId="{0D3E5B84-F88F-46E3-BAEE-E680708404EF}" destId="{A92EB6F9-9394-4158-8F81-B7F8CBB45681}" srcOrd="7" destOrd="0" presId="urn:microsoft.com/office/officeart/2016/7/layout/HexagonTimeline"/>
    <dgm:cxn modelId="{90DF6A37-EE66-458B-B9CB-2F399EB9D3C4}" type="presParOf" srcId="{0D3E5B84-F88F-46E3-BAEE-E680708404EF}" destId="{24A0DF96-10FC-447F-8A81-B30E628DD682}" srcOrd="8" destOrd="0" presId="urn:microsoft.com/office/officeart/2016/7/layout/HexagonTimeline"/>
    <dgm:cxn modelId="{B265156E-7E30-424C-BE05-6B176180902F}" type="presParOf" srcId="{24A0DF96-10FC-447F-8A81-B30E628DD682}" destId="{28DCDB99-11F1-4AAA-A4E6-F8CA333DAB13}" srcOrd="0" destOrd="0" presId="urn:microsoft.com/office/officeart/2016/7/layout/HexagonTimeline"/>
    <dgm:cxn modelId="{2111547E-1BB5-40FD-B5CE-3D7A13589079}" type="presParOf" srcId="{24A0DF96-10FC-447F-8A81-B30E628DD682}" destId="{028CB794-BFDE-49EE-A691-34465A5502BD}" srcOrd="1" destOrd="0" presId="urn:microsoft.com/office/officeart/2016/7/layout/HexagonTimeline"/>
    <dgm:cxn modelId="{6D3A01A6-FF84-42FC-8779-F99AC8778971}" type="presParOf" srcId="{24A0DF96-10FC-447F-8A81-B30E628DD682}" destId="{8CA07CC4-93B4-4884-91E6-2C21A0C2EE26}" srcOrd="2" destOrd="0" presId="urn:microsoft.com/office/officeart/2016/7/layout/HexagonTimeline"/>
    <dgm:cxn modelId="{08C60B7B-94BD-4F1E-95D0-9EF1CB5B7184}" type="presParOf" srcId="{24A0DF96-10FC-447F-8A81-B30E628DD682}" destId="{278E4747-3E9A-4BCB-887C-994C4843F7F1}" srcOrd="3" destOrd="0" presId="urn:microsoft.com/office/officeart/2016/7/layout/HexagonTimeline"/>
    <dgm:cxn modelId="{D0EE4F1A-5BB1-4F2D-AFD2-085C4E3AE600}" type="presParOf" srcId="{24A0DF96-10FC-447F-8A81-B30E628DD682}" destId="{C89CC0BB-14A9-4F43-B45E-A417D46A0F33}" srcOrd="4" destOrd="0" presId="urn:microsoft.com/office/officeart/2016/7/layout/HexagonTimeline"/>
    <dgm:cxn modelId="{45A3FD1A-6CE9-4E74-BC16-112F69A9631A}" type="presParOf" srcId="{0D3E5B84-F88F-46E3-BAEE-E680708404EF}" destId="{3638F00A-3B61-41ED-B99F-9F9E0F6190B5}" srcOrd="9" destOrd="0" presId="urn:microsoft.com/office/officeart/2016/7/layout/HexagonTimeline"/>
    <dgm:cxn modelId="{7CF864FD-18C0-4375-941D-14FA78E22710}" type="presParOf" srcId="{0D3E5B84-F88F-46E3-BAEE-E680708404EF}" destId="{1FAAB6C4-D106-4929-9B3A-87E446D2D1DC}" srcOrd="10" destOrd="0" presId="urn:microsoft.com/office/officeart/2016/7/layout/HexagonTimeline"/>
    <dgm:cxn modelId="{C0B5E144-BD9F-487E-BDB3-7426B134C713}" type="presParOf" srcId="{1FAAB6C4-D106-4929-9B3A-87E446D2D1DC}" destId="{9A2392E2-287B-4150-9BAA-510821762B03}" srcOrd="0" destOrd="0" presId="urn:microsoft.com/office/officeart/2016/7/layout/HexagonTimeline"/>
    <dgm:cxn modelId="{3751E223-9747-4B3F-B43E-CA06971F09AB}" type="presParOf" srcId="{1FAAB6C4-D106-4929-9B3A-87E446D2D1DC}" destId="{A1614D10-2DBA-49ED-AE26-31820CCAC80B}" srcOrd="1" destOrd="0" presId="urn:microsoft.com/office/officeart/2016/7/layout/HexagonTimeline"/>
    <dgm:cxn modelId="{218EC86A-8435-4F1D-BACE-AD236E4825E0}" type="presParOf" srcId="{1FAAB6C4-D106-4929-9B3A-87E446D2D1DC}" destId="{2D88B477-04C8-4A8C-A33F-7FD0732375E4}" srcOrd="2" destOrd="0" presId="urn:microsoft.com/office/officeart/2016/7/layout/HexagonTimeline"/>
    <dgm:cxn modelId="{B37EEC92-673A-4353-9FE1-34BE1D9FDDEF}" type="presParOf" srcId="{1FAAB6C4-D106-4929-9B3A-87E446D2D1DC}" destId="{F3111AAE-7D75-4C63-93D1-1B51E6AC2A10}" srcOrd="3" destOrd="0" presId="urn:microsoft.com/office/officeart/2016/7/layout/HexagonTimeline"/>
    <dgm:cxn modelId="{5B0BDDCB-5349-46D2-A2FA-3C09AD1568B9}" type="presParOf" srcId="{1FAAB6C4-D106-4929-9B3A-87E446D2D1DC}" destId="{4CE2F321-FBB3-4280-9FA0-C1578D1F5D6B}"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C65190-4B03-406A-9FB3-56EC30ED397B}"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DF847FE5-496F-4F84-A821-6650A316E103}">
      <dgm:prSet/>
      <dgm:spPr/>
      <dgm:t>
        <a:bodyPr/>
        <a:lstStyle/>
        <a:p>
          <a:pPr>
            <a:lnSpc>
              <a:spcPct val="100000"/>
            </a:lnSpc>
          </a:pPr>
          <a:r>
            <a:rPr lang="en-US"/>
            <a:t>Mar. 2021</a:t>
          </a:r>
        </a:p>
      </dgm:t>
    </dgm:pt>
    <dgm:pt modelId="{35C3083C-D50F-4D18-8791-6F6A3578971E}" type="parTrans" cxnId="{BA48E765-66D2-4E16-99E3-C4FF4BE70104}">
      <dgm:prSet/>
      <dgm:spPr/>
      <dgm:t>
        <a:bodyPr/>
        <a:lstStyle/>
        <a:p>
          <a:endParaRPr lang="en-US"/>
        </a:p>
      </dgm:t>
    </dgm:pt>
    <dgm:pt modelId="{0AD0B82F-E617-4018-8E53-A333914FCFEC}" type="sibTrans" cxnId="{BA48E765-66D2-4E16-99E3-C4FF4BE70104}">
      <dgm:prSet/>
      <dgm:spPr/>
      <dgm:t>
        <a:bodyPr/>
        <a:lstStyle/>
        <a:p>
          <a:endParaRPr lang="en-US"/>
        </a:p>
      </dgm:t>
    </dgm:pt>
    <dgm:pt modelId="{3D930540-D791-4431-9784-2DC2B0053F86}">
      <dgm:prSet/>
      <dgm:spPr/>
      <dgm:t>
        <a:bodyPr/>
        <a:lstStyle/>
        <a:p>
          <a:pPr>
            <a:lnSpc>
              <a:spcPct val="100000"/>
            </a:lnSpc>
          </a:pPr>
          <a:r>
            <a:rPr lang="en-US"/>
            <a:t>Complete project approvals </a:t>
          </a:r>
        </a:p>
      </dgm:t>
    </dgm:pt>
    <dgm:pt modelId="{C1EA78D7-189C-4942-93C2-CA114C06CF9E}" type="parTrans" cxnId="{FE5F7695-1AA1-40AB-B683-34AF45A0D1CC}">
      <dgm:prSet/>
      <dgm:spPr/>
      <dgm:t>
        <a:bodyPr/>
        <a:lstStyle/>
        <a:p>
          <a:endParaRPr lang="en-US"/>
        </a:p>
      </dgm:t>
    </dgm:pt>
    <dgm:pt modelId="{82899C0F-B143-4EBD-93EB-EEAD4CA4BAC6}" type="sibTrans" cxnId="{FE5F7695-1AA1-40AB-B683-34AF45A0D1CC}">
      <dgm:prSet/>
      <dgm:spPr/>
      <dgm:t>
        <a:bodyPr/>
        <a:lstStyle/>
        <a:p>
          <a:endParaRPr lang="en-US"/>
        </a:p>
      </dgm:t>
    </dgm:pt>
    <dgm:pt modelId="{0E1E11E6-06BD-4A76-B74D-C44B2CE14564}">
      <dgm:prSet/>
      <dgm:spPr/>
      <dgm:t>
        <a:bodyPr/>
        <a:lstStyle/>
        <a:p>
          <a:pPr>
            <a:lnSpc>
              <a:spcPct val="100000"/>
            </a:lnSpc>
          </a:pPr>
          <a:r>
            <a:rPr lang="en-US"/>
            <a:t>Launch Needs Assessment</a:t>
          </a:r>
        </a:p>
      </dgm:t>
    </dgm:pt>
    <dgm:pt modelId="{7B11BAAF-3A33-4B68-AA22-B9958EF22FF5}" type="parTrans" cxnId="{F3ED389C-E910-42E2-9C74-E68068B282FB}">
      <dgm:prSet/>
      <dgm:spPr/>
      <dgm:t>
        <a:bodyPr/>
        <a:lstStyle/>
        <a:p>
          <a:endParaRPr lang="en-US"/>
        </a:p>
      </dgm:t>
    </dgm:pt>
    <dgm:pt modelId="{298FCB43-8415-4A63-B4E4-68A8DDCDA3E6}" type="sibTrans" cxnId="{F3ED389C-E910-42E2-9C74-E68068B282FB}">
      <dgm:prSet/>
      <dgm:spPr/>
      <dgm:t>
        <a:bodyPr/>
        <a:lstStyle/>
        <a:p>
          <a:endParaRPr lang="en-US"/>
        </a:p>
      </dgm:t>
    </dgm:pt>
    <dgm:pt modelId="{56093D98-ECCD-4893-BB4F-AE7C104CDCF8}">
      <dgm:prSet/>
      <dgm:spPr/>
      <dgm:t>
        <a:bodyPr/>
        <a:lstStyle/>
        <a:p>
          <a:pPr>
            <a:lnSpc>
              <a:spcPct val="100000"/>
            </a:lnSpc>
          </a:pPr>
          <a:r>
            <a:rPr lang="en-US"/>
            <a:t>Apr. 2021</a:t>
          </a:r>
        </a:p>
      </dgm:t>
    </dgm:pt>
    <dgm:pt modelId="{4A4E1DB7-CBC3-4A6D-9F3D-1F3FE913D7E1}" type="parTrans" cxnId="{A72CDAA3-08D9-4124-A779-A5BE795640AB}">
      <dgm:prSet/>
      <dgm:spPr/>
      <dgm:t>
        <a:bodyPr/>
        <a:lstStyle/>
        <a:p>
          <a:endParaRPr lang="en-US"/>
        </a:p>
      </dgm:t>
    </dgm:pt>
    <dgm:pt modelId="{BE2733BB-9369-496E-BC81-2327B241956C}" type="sibTrans" cxnId="{A72CDAA3-08D9-4124-A779-A5BE795640AB}">
      <dgm:prSet/>
      <dgm:spPr/>
      <dgm:t>
        <a:bodyPr/>
        <a:lstStyle/>
        <a:p>
          <a:endParaRPr lang="en-US"/>
        </a:p>
      </dgm:t>
    </dgm:pt>
    <dgm:pt modelId="{AA4F24BA-53D2-4C40-B055-E25A28918D33}">
      <dgm:prSet/>
      <dgm:spPr/>
      <dgm:t>
        <a:bodyPr/>
        <a:lstStyle/>
        <a:p>
          <a:pPr marL="111125" indent="-111125">
            <a:buFont typeface="Arial" panose="020B0604020202020204" pitchFamily="34" charset="0"/>
            <a:buChar char="•"/>
          </a:pPr>
          <a:r>
            <a:rPr lang="en-US"/>
            <a:t>Complete Needs Assessment and report</a:t>
          </a:r>
          <a:endParaRPr lang="en-US" dirty="0"/>
        </a:p>
      </dgm:t>
    </dgm:pt>
    <dgm:pt modelId="{619AE2D7-3A79-48F1-9661-55FCA2D0F55F}" type="parTrans" cxnId="{D0228120-E4CA-4043-85C6-98788E264D95}">
      <dgm:prSet/>
      <dgm:spPr/>
      <dgm:t>
        <a:bodyPr/>
        <a:lstStyle/>
        <a:p>
          <a:endParaRPr lang="en-US"/>
        </a:p>
      </dgm:t>
    </dgm:pt>
    <dgm:pt modelId="{38F57985-316E-406F-AB11-27FEA68E624C}" type="sibTrans" cxnId="{D0228120-E4CA-4043-85C6-98788E264D95}">
      <dgm:prSet/>
      <dgm:spPr/>
      <dgm:t>
        <a:bodyPr/>
        <a:lstStyle/>
        <a:p>
          <a:endParaRPr lang="en-US"/>
        </a:p>
      </dgm:t>
    </dgm:pt>
    <dgm:pt modelId="{8CEAB29D-7019-401C-A073-6323E09C8DC8}">
      <dgm:prSet/>
      <dgm:spPr/>
      <dgm:t>
        <a:bodyPr/>
        <a:lstStyle/>
        <a:p>
          <a:pPr marL="111125" indent="-111125">
            <a:buFont typeface="Arial" panose="020B0604020202020204" pitchFamily="34" charset="0"/>
            <a:buChar char="•"/>
          </a:pPr>
          <a:r>
            <a:rPr lang="en-US"/>
            <a:t>Identify behavioral wellness program objectives</a:t>
          </a:r>
          <a:endParaRPr lang="en-US" dirty="0"/>
        </a:p>
      </dgm:t>
    </dgm:pt>
    <dgm:pt modelId="{5D0B6B52-0953-4F90-875E-FA03329FF464}" type="parTrans" cxnId="{6C6B3434-ADDC-4395-89B3-31C79A658D84}">
      <dgm:prSet/>
      <dgm:spPr/>
      <dgm:t>
        <a:bodyPr/>
        <a:lstStyle/>
        <a:p>
          <a:endParaRPr lang="en-US"/>
        </a:p>
      </dgm:t>
    </dgm:pt>
    <dgm:pt modelId="{2154BBBC-D347-42C5-88BE-44ABFE219EA8}" type="sibTrans" cxnId="{6C6B3434-ADDC-4395-89B3-31C79A658D84}">
      <dgm:prSet/>
      <dgm:spPr/>
      <dgm:t>
        <a:bodyPr/>
        <a:lstStyle/>
        <a:p>
          <a:endParaRPr lang="en-US"/>
        </a:p>
      </dgm:t>
    </dgm:pt>
    <dgm:pt modelId="{5F5F9A3E-0D4E-4406-9912-39CF82B17700}">
      <dgm:prSet/>
      <dgm:spPr/>
      <dgm:t>
        <a:bodyPr/>
        <a:lstStyle/>
        <a:p>
          <a:pPr marL="111125" indent="-111125">
            <a:buFont typeface="Arial" panose="020B0604020202020204" pitchFamily="34" charset="0"/>
            <a:buChar char="•"/>
          </a:pPr>
          <a:r>
            <a:rPr lang="en-US"/>
            <a:t>Identify program components</a:t>
          </a:r>
          <a:endParaRPr lang="en-US" dirty="0"/>
        </a:p>
      </dgm:t>
    </dgm:pt>
    <dgm:pt modelId="{4D57E09F-7661-49D7-A64D-1A1845F56080}" type="parTrans" cxnId="{AE2FEA8A-4EB6-4BFA-A0E9-901B48859E67}">
      <dgm:prSet/>
      <dgm:spPr/>
      <dgm:t>
        <a:bodyPr/>
        <a:lstStyle/>
        <a:p>
          <a:endParaRPr lang="en-US"/>
        </a:p>
      </dgm:t>
    </dgm:pt>
    <dgm:pt modelId="{99D5A5FD-583F-4D5D-895C-C72AA82E0111}" type="sibTrans" cxnId="{AE2FEA8A-4EB6-4BFA-A0E9-901B48859E67}">
      <dgm:prSet/>
      <dgm:spPr/>
      <dgm:t>
        <a:bodyPr/>
        <a:lstStyle/>
        <a:p>
          <a:endParaRPr lang="en-US"/>
        </a:p>
      </dgm:t>
    </dgm:pt>
    <dgm:pt modelId="{102BAF26-5F85-4C85-9D1E-29D53EE8CB58}">
      <dgm:prSet/>
      <dgm:spPr/>
      <dgm:t>
        <a:bodyPr/>
        <a:lstStyle/>
        <a:p>
          <a:pPr marL="111125" indent="-111125">
            <a:buFont typeface="Arial" panose="020B0604020202020204" pitchFamily="34" charset="0"/>
            <a:buChar char="•"/>
          </a:pPr>
          <a:r>
            <a:rPr lang="en-US"/>
            <a:t>Identify measurable indicators of behavioral wellness </a:t>
          </a:r>
          <a:endParaRPr lang="en-US" dirty="0"/>
        </a:p>
      </dgm:t>
    </dgm:pt>
    <dgm:pt modelId="{A89FC85A-19D3-4181-9F7D-E1C6F26D4CC4}" type="parTrans" cxnId="{9C324C02-2AE0-4177-9121-7A94568DDE8B}">
      <dgm:prSet/>
      <dgm:spPr/>
      <dgm:t>
        <a:bodyPr/>
        <a:lstStyle/>
        <a:p>
          <a:endParaRPr lang="en-US"/>
        </a:p>
      </dgm:t>
    </dgm:pt>
    <dgm:pt modelId="{5C0E4454-D821-4771-8055-005D052F2537}" type="sibTrans" cxnId="{9C324C02-2AE0-4177-9121-7A94568DDE8B}">
      <dgm:prSet/>
      <dgm:spPr/>
      <dgm:t>
        <a:bodyPr/>
        <a:lstStyle/>
        <a:p>
          <a:endParaRPr lang="en-US"/>
        </a:p>
      </dgm:t>
    </dgm:pt>
    <dgm:pt modelId="{82B657D6-1CD6-4A5A-9E4A-A41E9427A6D8}">
      <dgm:prSet/>
      <dgm:spPr/>
      <dgm:t>
        <a:bodyPr/>
        <a:lstStyle/>
        <a:p>
          <a:pPr>
            <a:lnSpc>
              <a:spcPct val="100000"/>
            </a:lnSpc>
          </a:pPr>
          <a:r>
            <a:rPr lang="en-US"/>
            <a:t>May 2021</a:t>
          </a:r>
        </a:p>
      </dgm:t>
    </dgm:pt>
    <dgm:pt modelId="{88512D68-0804-4D12-9D4E-F08679852C86}" type="parTrans" cxnId="{A1E3BFB5-5199-49A6-AD98-66D9D565BE67}">
      <dgm:prSet/>
      <dgm:spPr/>
      <dgm:t>
        <a:bodyPr/>
        <a:lstStyle/>
        <a:p>
          <a:endParaRPr lang="en-US"/>
        </a:p>
      </dgm:t>
    </dgm:pt>
    <dgm:pt modelId="{15A88C56-1E26-4BCC-96EE-AC38F5D63A9A}" type="sibTrans" cxnId="{A1E3BFB5-5199-49A6-AD98-66D9D565BE67}">
      <dgm:prSet/>
      <dgm:spPr/>
      <dgm:t>
        <a:bodyPr/>
        <a:lstStyle/>
        <a:p>
          <a:endParaRPr lang="en-US"/>
        </a:p>
      </dgm:t>
    </dgm:pt>
    <dgm:pt modelId="{F8BFC933-4222-4B50-9316-1F6E2DF9D192}">
      <dgm:prSet/>
      <dgm:spPr/>
      <dgm:t>
        <a:bodyPr/>
        <a:lstStyle/>
        <a:p>
          <a:pPr marL="111125" indent="-111125"/>
          <a:r>
            <a:rPr lang="en-US"/>
            <a:t>Create initial program evaluation tool</a:t>
          </a:r>
          <a:endParaRPr lang="en-US" dirty="0"/>
        </a:p>
      </dgm:t>
    </dgm:pt>
    <dgm:pt modelId="{5BFBA3CA-AC76-45A2-8E36-4B8998129083}" type="parTrans" cxnId="{B3E118BA-B59E-428E-AF0A-5CF3646AE179}">
      <dgm:prSet/>
      <dgm:spPr/>
      <dgm:t>
        <a:bodyPr/>
        <a:lstStyle/>
        <a:p>
          <a:endParaRPr lang="en-US"/>
        </a:p>
      </dgm:t>
    </dgm:pt>
    <dgm:pt modelId="{F59881FB-964D-4203-AA77-E9BC72AFF3A3}" type="sibTrans" cxnId="{B3E118BA-B59E-428E-AF0A-5CF3646AE179}">
      <dgm:prSet/>
      <dgm:spPr/>
      <dgm:t>
        <a:bodyPr/>
        <a:lstStyle/>
        <a:p>
          <a:endParaRPr lang="en-US"/>
        </a:p>
      </dgm:t>
    </dgm:pt>
    <dgm:pt modelId="{76D7CD3D-CC4F-4420-84FC-2685F4C667E6}">
      <dgm:prSet/>
      <dgm:spPr/>
      <dgm:t>
        <a:bodyPr/>
        <a:lstStyle/>
        <a:p>
          <a:pPr marL="111125" indent="-111125"/>
          <a:r>
            <a:rPr lang="en-US"/>
            <a:t>Launch behavioral wellness program</a:t>
          </a:r>
          <a:endParaRPr lang="en-US" dirty="0"/>
        </a:p>
      </dgm:t>
    </dgm:pt>
    <dgm:pt modelId="{4F471722-9728-4045-9D54-07D00616881E}" type="parTrans" cxnId="{12913DAD-FE2F-40A7-9580-F868CE3FCBE1}">
      <dgm:prSet/>
      <dgm:spPr/>
      <dgm:t>
        <a:bodyPr/>
        <a:lstStyle/>
        <a:p>
          <a:endParaRPr lang="en-US"/>
        </a:p>
      </dgm:t>
    </dgm:pt>
    <dgm:pt modelId="{153F99AA-1AC1-482C-971D-00B18895B8BB}" type="sibTrans" cxnId="{12913DAD-FE2F-40A7-9580-F868CE3FCBE1}">
      <dgm:prSet/>
      <dgm:spPr/>
      <dgm:t>
        <a:bodyPr/>
        <a:lstStyle/>
        <a:p>
          <a:endParaRPr lang="en-US"/>
        </a:p>
      </dgm:t>
    </dgm:pt>
    <dgm:pt modelId="{17457837-AC2E-4BA0-B81D-79E2928018E4}" type="pres">
      <dgm:prSet presAssocID="{4AC65190-4B03-406A-9FB3-56EC30ED397B}" presName="Name0" presStyleCnt="0">
        <dgm:presLayoutVars>
          <dgm:animLvl val="lvl"/>
          <dgm:resizeHandles val="exact"/>
        </dgm:presLayoutVars>
      </dgm:prSet>
      <dgm:spPr/>
    </dgm:pt>
    <dgm:pt modelId="{9DAF0586-4008-4F3C-A667-9C876AB72FBE}" type="pres">
      <dgm:prSet presAssocID="{DF847FE5-496F-4F84-A821-6650A316E103}" presName="composite" presStyleCnt="0"/>
      <dgm:spPr/>
    </dgm:pt>
    <dgm:pt modelId="{69A81BF4-B8F3-4547-A62B-E1B49504618A}" type="pres">
      <dgm:prSet presAssocID="{DF847FE5-496F-4F84-A821-6650A316E103}" presName="L" presStyleLbl="solidFgAcc1" presStyleIdx="0" presStyleCnt="3">
        <dgm:presLayoutVars>
          <dgm:chMax val="0"/>
          <dgm:chPref val="0"/>
        </dgm:presLayoutVars>
      </dgm:prSet>
      <dgm:spPr/>
    </dgm:pt>
    <dgm:pt modelId="{DBAA4D10-61C5-40E6-911D-F8DE6E8F7792}" type="pres">
      <dgm:prSet presAssocID="{DF847FE5-496F-4F84-A821-6650A316E103}" presName="parTx" presStyleLbl="alignNode1" presStyleIdx="0" presStyleCnt="3">
        <dgm:presLayoutVars>
          <dgm:chMax val="0"/>
          <dgm:chPref val="0"/>
          <dgm:bulletEnabled val="1"/>
        </dgm:presLayoutVars>
      </dgm:prSet>
      <dgm:spPr/>
    </dgm:pt>
    <dgm:pt modelId="{D5A9CA68-E46F-44A6-A2C3-9E2E2632FAF4}" type="pres">
      <dgm:prSet presAssocID="{DF847FE5-496F-4F84-A821-6650A316E103}" presName="desTx" presStyleLbl="revTx" presStyleIdx="0" presStyleCnt="3">
        <dgm:presLayoutVars>
          <dgm:chMax val="0"/>
          <dgm:chPref val="0"/>
          <dgm:bulletEnabled val="1"/>
        </dgm:presLayoutVars>
      </dgm:prSet>
      <dgm:spPr/>
    </dgm:pt>
    <dgm:pt modelId="{4E1535FA-2AFE-4A32-8475-2F1046D59CE6}" type="pres">
      <dgm:prSet presAssocID="{DF847FE5-496F-4F84-A821-6650A316E103}" presName="EmptyPlaceHolder" presStyleCnt="0"/>
      <dgm:spPr/>
    </dgm:pt>
    <dgm:pt modelId="{B977E4BF-9275-4BC2-8910-F77D11CBEC6A}" type="pres">
      <dgm:prSet presAssocID="{0AD0B82F-E617-4018-8E53-A333914FCFEC}" presName="space" presStyleCnt="0"/>
      <dgm:spPr/>
    </dgm:pt>
    <dgm:pt modelId="{69F8018A-B43F-4C5F-A3D6-896BEC449F28}" type="pres">
      <dgm:prSet presAssocID="{56093D98-ECCD-4893-BB4F-AE7C104CDCF8}" presName="composite" presStyleCnt="0"/>
      <dgm:spPr/>
    </dgm:pt>
    <dgm:pt modelId="{01A6D84B-8720-4E38-BC98-6C15FED20E13}" type="pres">
      <dgm:prSet presAssocID="{56093D98-ECCD-4893-BB4F-AE7C104CDCF8}" presName="L" presStyleLbl="solidFgAcc1" presStyleIdx="1" presStyleCnt="3">
        <dgm:presLayoutVars>
          <dgm:chMax val="0"/>
          <dgm:chPref val="0"/>
        </dgm:presLayoutVars>
      </dgm:prSet>
      <dgm:spPr/>
    </dgm:pt>
    <dgm:pt modelId="{D9996F16-A95B-49A0-9E8B-678C1094D9A7}" type="pres">
      <dgm:prSet presAssocID="{56093D98-ECCD-4893-BB4F-AE7C104CDCF8}" presName="parTx" presStyleLbl="alignNode1" presStyleIdx="1" presStyleCnt="3" custScaleY="100349">
        <dgm:presLayoutVars>
          <dgm:chMax val="0"/>
          <dgm:chPref val="0"/>
          <dgm:bulletEnabled val="1"/>
        </dgm:presLayoutVars>
      </dgm:prSet>
      <dgm:spPr/>
    </dgm:pt>
    <dgm:pt modelId="{06A947EC-A3E5-4D4A-BBEA-5DA4095E5897}" type="pres">
      <dgm:prSet presAssocID="{56093D98-ECCD-4893-BB4F-AE7C104CDCF8}" presName="desTx" presStyleLbl="revTx" presStyleIdx="1" presStyleCnt="3">
        <dgm:presLayoutVars>
          <dgm:chMax val="0"/>
          <dgm:chPref val="0"/>
          <dgm:bulletEnabled val="1"/>
        </dgm:presLayoutVars>
      </dgm:prSet>
      <dgm:spPr/>
    </dgm:pt>
    <dgm:pt modelId="{16797641-71AB-4248-BBC0-9FC9D7796505}" type="pres">
      <dgm:prSet presAssocID="{56093D98-ECCD-4893-BB4F-AE7C104CDCF8}" presName="EmptyPlaceHolder" presStyleCnt="0"/>
      <dgm:spPr/>
    </dgm:pt>
    <dgm:pt modelId="{0AB34185-30EA-4768-B3A1-A9724636F0EF}" type="pres">
      <dgm:prSet presAssocID="{BE2733BB-9369-496E-BC81-2327B241956C}" presName="space" presStyleCnt="0"/>
      <dgm:spPr/>
    </dgm:pt>
    <dgm:pt modelId="{5BBAE97F-6954-4257-A8E2-7EDCE0BABDEE}" type="pres">
      <dgm:prSet presAssocID="{82B657D6-1CD6-4A5A-9E4A-A41E9427A6D8}" presName="composite" presStyleCnt="0"/>
      <dgm:spPr/>
    </dgm:pt>
    <dgm:pt modelId="{B638C467-5FBC-4A3B-A453-1ACE049EC424}" type="pres">
      <dgm:prSet presAssocID="{82B657D6-1CD6-4A5A-9E4A-A41E9427A6D8}" presName="L" presStyleLbl="solidFgAcc1" presStyleIdx="2" presStyleCnt="3">
        <dgm:presLayoutVars>
          <dgm:chMax val="0"/>
          <dgm:chPref val="0"/>
        </dgm:presLayoutVars>
      </dgm:prSet>
      <dgm:spPr/>
    </dgm:pt>
    <dgm:pt modelId="{BC933896-8AC1-4391-876A-6C955C471668}" type="pres">
      <dgm:prSet presAssocID="{82B657D6-1CD6-4A5A-9E4A-A41E9427A6D8}" presName="parTx" presStyleLbl="alignNode1" presStyleIdx="2" presStyleCnt="3">
        <dgm:presLayoutVars>
          <dgm:chMax val="0"/>
          <dgm:chPref val="0"/>
          <dgm:bulletEnabled val="1"/>
        </dgm:presLayoutVars>
      </dgm:prSet>
      <dgm:spPr/>
    </dgm:pt>
    <dgm:pt modelId="{13D5ABD3-6DE6-4FB3-9552-371CA686C3E6}" type="pres">
      <dgm:prSet presAssocID="{82B657D6-1CD6-4A5A-9E4A-A41E9427A6D8}" presName="desTx" presStyleLbl="revTx" presStyleIdx="2" presStyleCnt="3">
        <dgm:presLayoutVars>
          <dgm:chMax val="0"/>
          <dgm:chPref val="0"/>
          <dgm:bulletEnabled val="1"/>
        </dgm:presLayoutVars>
      </dgm:prSet>
      <dgm:spPr/>
    </dgm:pt>
    <dgm:pt modelId="{4031BEB3-FFCC-48A1-B31D-1689FD5B8611}" type="pres">
      <dgm:prSet presAssocID="{82B657D6-1CD6-4A5A-9E4A-A41E9427A6D8}" presName="EmptyPlaceHolder" presStyleCnt="0"/>
      <dgm:spPr/>
    </dgm:pt>
  </dgm:ptLst>
  <dgm:cxnLst>
    <dgm:cxn modelId="{9C324C02-2AE0-4177-9121-7A94568DDE8B}" srcId="{56093D98-ECCD-4893-BB4F-AE7C104CDCF8}" destId="{102BAF26-5F85-4C85-9D1E-29D53EE8CB58}" srcOrd="3" destOrd="0" parTransId="{A89FC85A-19D3-4181-9F7D-E1C6F26D4CC4}" sibTransId="{5C0E4454-D821-4771-8055-005D052F2537}"/>
    <dgm:cxn modelId="{BA010E19-9A9D-4D2C-9C14-CB022B09FEE0}" type="presOf" srcId="{76D7CD3D-CC4F-4420-84FC-2685F4C667E6}" destId="{13D5ABD3-6DE6-4FB3-9552-371CA686C3E6}" srcOrd="0" destOrd="1" presId="urn:microsoft.com/office/officeart/2016/7/layout/AccentHomeChevronProcess"/>
    <dgm:cxn modelId="{D0228120-E4CA-4043-85C6-98788E264D95}" srcId="{56093D98-ECCD-4893-BB4F-AE7C104CDCF8}" destId="{AA4F24BA-53D2-4C40-B055-E25A28918D33}" srcOrd="0" destOrd="0" parTransId="{619AE2D7-3A79-48F1-9661-55FCA2D0F55F}" sibTransId="{38F57985-316E-406F-AB11-27FEA68E624C}"/>
    <dgm:cxn modelId="{6C6B3434-ADDC-4395-89B3-31C79A658D84}" srcId="{56093D98-ECCD-4893-BB4F-AE7C104CDCF8}" destId="{8CEAB29D-7019-401C-A073-6323E09C8DC8}" srcOrd="1" destOrd="0" parTransId="{5D0B6B52-0953-4F90-875E-FA03329FF464}" sibTransId="{2154BBBC-D347-42C5-88BE-44ABFE219EA8}"/>
    <dgm:cxn modelId="{152D7F35-D49A-4FD8-B1BC-63BB14B5D759}" type="presOf" srcId="{DF847FE5-496F-4F84-A821-6650A316E103}" destId="{DBAA4D10-61C5-40E6-911D-F8DE6E8F7792}" srcOrd="0" destOrd="0" presId="urn:microsoft.com/office/officeart/2016/7/layout/AccentHomeChevronProcess"/>
    <dgm:cxn modelId="{91DE7A3C-2A4E-405A-A5C1-9EFEADEF42EC}" type="presOf" srcId="{AA4F24BA-53D2-4C40-B055-E25A28918D33}" destId="{06A947EC-A3E5-4D4A-BBEA-5DA4095E5897}" srcOrd="0" destOrd="0" presId="urn:microsoft.com/office/officeart/2016/7/layout/AccentHomeChevronProcess"/>
    <dgm:cxn modelId="{BA48E765-66D2-4E16-99E3-C4FF4BE70104}" srcId="{4AC65190-4B03-406A-9FB3-56EC30ED397B}" destId="{DF847FE5-496F-4F84-A821-6650A316E103}" srcOrd="0" destOrd="0" parTransId="{35C3083C-D50F-4D18-8791-6F6A3578971E}" sibTransId="{0AD0B82F-E617-4018-8E53-A333914FCFEC}"/>
    <dgm:cxn modelId="{56C03247-7A17-43DA-8DD3-C167E5077791}" type="presOf" srcId="{56093D98-ECCD-4893-BB4F-AE7C104CDCF8}" destId="{D9996F16-A95B-49A0-9E8B-678C1094D9A7}" srcOrd="0" destOrd="0" presId="urn:microsoft.com/office/officeart/2016/7/layout/AccentHomeChevronProcess"/>
    <dgm:cxn modelId="{C9CBE168-A08E-4040-9FCA-2871AF89A652}" type="presOf" srcId="{102BAF26-5F85-4C85-9D1E-29D53EE8CB58}" destId="{06A947EC-A3E5-4D4A-BBEA-5DA4095E5897}" srcOrd="0" destOrd="3" presId="urn:microsoft.com/office/officeart/2016/7/layout/AccentHomeChevronProcess"/>
    <dgm:cxn modelId="{43B3CC84-22A5-4365-B49F-8C377981D23D}" type="presOf" srcId="{0E1E11E6-06BD-4A76-B74D-C44B2CE14564}" destId="{D5A9CA68-E46F-44A6-A2C3-9E2E2632FAF4}" srcOrd="0" destOrd="1" presId="urn:microsoft.com/office/officeart/2016/7/layout/AccentHomeChevronProcess"/>
    <dgm:cxn modelId="{AE2FEA8A-4EB6-4BFA-A0E9-901B48859E67}" srcId="{56093D98-ECCD-4893-BB4F-AE7C104CDCF8}" destId="{5F5F9A3E-0D4E-4406-9912-39CF82B17700}" srcOrd="2" destOrd="0" parTransId="{4D57E09F-7661-49D7-A64D-1A1845F56080}" sibTransId="{99D5A5FD-583F-4D5D-895C-C72AA82E0111}"/>
    <dgm:cxn modelId="{FE5F7695-1AA1-40AB-B683-34AF45A0D1CC}" srcId="{DF847FE5-496F-4F84-A821-6650A316E103}" destId="{3D930540-D791-4431-9784-2DC2B0053F86}" srcOrd="0" destOrd="0" parTransId="{C1EA78D7-189C-4942-93C2-CA114C06CF9E}" sibTransId="{82899C0F-B143-4EBD-93EB-EEAD4CA4BAC6}"/>
    <dgm:cxn modelId="{F3ED389C-E910-42E2-9C74-E68068B282FB}" srcId="{DF847FE5-496F-4F84-A821-6650A316E103}" destId="{0E1E11E6-06BD-4A76-B74D-C44B2CE14564}" srcOrd="1" destOrd="0" parTransId="{7B11BAAF-3A33-4B68-AA22-B9958EF22FF5}" sibTransId="{298FCB43-8415-4A63-B4E4-68A8DDCDA3E6}"/>
    <dgm:cxn modelId="{A72CDAA3-08D9-4124-A779-A5BE795640AB}" srcId="{4AC65190-4B03-406A-9FB3-56EC30ED397B}" destId="{56093D98-ECCD-4893-BB4F-AE7C104CDCF8}" srcOrd="1" destOrd="0" parTransId="{4A4E1DB7-CBC3-4A6D-9F3D-1F3FE913D7E1}" sibTransId="{BE2733BB-9369-496E-BC81-2327B241956C}"/>
    <dgm:cxn modelId="{12913DAD-FE2F-40A7-9580-F868CE3FCBE1}" srcId="{82B657D6-1CD6-4A5A-9E4A-A41E9427A6D8}" destId="{76D7CD3D-CC4F-4420-84FC-2685F4C667E6}" srcOrd="1" destOrd="0" parTransId="{4F471722-9728-4045-9D54-07D00616881E}" sibTransId="{153F99AA-1AC1-482C-971D-00B18895B8BB}"/>
    <dgm:cxn modelId="{160FD8AD-4534-4F39-9ED2-F9E6D9DBD9D6}" type="presOf" srcId="{3D930540-D791-4431-9784-2DC2B0053F86}" destId="{D5A9CA68-E46F-44A6-A2C3-9E2E2632FAF4}" srcOrd="0" destOrd="0" presId="urn:microsoft.com/office/officeart/2016/7/layout/AccentHomeChevronProcess"/>
    <dgm:cxn modelId="{A1E3BFB5-5199-49A6-AD98-66D9D565BE67}" srcId="{4AC65190-4B03-406A-9FB3-56EC30ED397B}" destId="{82B657D6-1CD6-4A5A-9E4A-A41E9427A6D8}" srcOrd="2" destOrd="0" parTransId="{88512D68-0804-4D12-9D4E-F08679852C86}" sibTransId="{15A88C56-1E26-4BCC-96EE-AC38F5D63A9A}"/>
    <dgm:cxn modelId="{B3E118BA-B59E-428E-AF0A-5CF3646AE179}" srcId="{82B657D6-1CD6-4A5A-9E4A-A41E9427A6D8}" destId="{F8BFC933-4222-4B50-9316-1F6E2DF9D192}" srcOrd="0" destOrd="0" parTransId="{5BFBA3CA-AC76-45A2-8E36-4B8998129083}" sibTransId="{F59881FB-964D-4203-AA77-E9BC72AFF3A3}"/>
    <dgm:cxn modelId="{C84B1FC2-F898-4E42-8348-065FB5B792C7}" type="presOf" srcId="{F8BFC933-4222-4B50-9316-1F6E2DF9D192}" destId="{13D5ABD3-6DE6-4FB3-9552-371CA686C3E6}" srcOrd="0" destOrd="0" presId="urn:microsoft.com/office/officeart/2016/7/layout/AccentHomeChevronProcess"/>
    <dgm:cxn modelId="{632E43EE-B998-4D6A-981E-A24E25BE4532}" type="presOf" srcId="{82B657D6-1CD6-4A5A-9E4A-A41E9427A6D8}" destId="{BC933896-8AC1-4391-876A-6C955C471668}" srcOrd="0" destOrd="0" presId="urn:microsoft.com/office/officeart/2016/7/layout/AccentHomeChevronProcess"/>
    <dgm:cxn modelId="{3585F5EF-8756-4ACD-B43E-526D825EDE7E}" type="presOf" srcId="{8CEAB29D-7019-401C-A073-6323E09C8DC8}" destId="{06A947EC-A3E5-4D4A-BBEA-5DA4095E5897}" srcOrd="0" destOrd="1" presId="urn:microsoft.com/office/officeart/2016/7/layout/AccentHomeChevronProcess"/>
    <dgm:cxn modelId="{B1DE92F3-4899-46AA-9DE0-2E5C51925F1A}" type="presOf" srcId="{5F5F9A3E-0D4E-4406-9912-39CF82B17700}" destId="{06A947EC-A3E5-4D4A-BBEA-5DA4095E5897}" srcOrd="0" destOrd="2" presId="urn:microsoft.com/office/officeart/2016/7/layout/AccentHomeChevronProcess"/>
    <dgm:cxn modelId="{AB40E2FA-2E35-4F56-B902-1AB37AB802F7}" type="presOf" srcId="{4AC65190-4B03-406A-9FB3-56EC30ED397B}" destId="{17457837-AC2E-4BA0-B81D-79E2928018E4}" srcOrd="0" destOrd="0" presId="urn:microsoft.com/office/officeart/2016/7/layout/AccentHomeChevronProcess"/>
    <dgm:cxn modelId="{B9561ED9-3123-4CED-A3C6-32C61B48D102}" type="presParOf" srcId="{17457837-AC2E-4BA0-B81D-79E2928018E4}" destId="{9DAF0586-4008-4F3C-A667-9C876AB72FBE}" srcOrd="0" destOrd="0" presId="urn:microsoft.com/office/officeart/2016/7/layout/AccentHomeChevronProcess"/>
    <dgm:cxn modelId="{C25BBB92-BA9B-4E08-A710-7F9B8FA1D818}" type="presParOf" srcId="{9DAF0586-4008-4F3C-A667-9C876AB72FBE}" destId="{69A81BF4-B8F3-4547-A62B-E1B49504618A}" srcOrd="0" destOrd="0" presId="urn:microsoft.com/office/officeart/2016/7/layout/AccentHomeChevronProcess"/>
    <dgm:cxn modelId="{926E1338-6794-43E8-97E5-D9DBAC6FCE89}" type="presParOf" srcId="{9DAF0586-4008-4F3C-A667-9C876AB72FBE}" destId="{DBAA4D10-61C5-40E6-911D-F8DE6E8F7792}" srcOrd="1" destOrd="0" presId="urn:microsoft.com/office/officeart/2016/7/layout/AccentHomeChevronProcess"/>
    <dgm:cxn modelId="{64C2A49E-79E7-48CC-8446-C71E16A6F66C}" type="presParOf" srcId="{9DAF0586-4008-4F3C-A667-9C876AB72FBE}" destId="{D5A9CA68-E46F-44A6-A2C3-9E2E2632FAF4}" srcOrd="2" destOrd="0" presId="urn:microsoft.com/office/officeart/2016/7/layout/AccentHomeChevronProcess"/>
    <dgm:cxn modelId="{F490E5C1-0E2E-4656-BED9-1E776342A9FB}" type="presParOf" srcId="{9DAF0586-4008-4F3C-A667-9C876AB72FBE}" destId="{4E1535FA-2AFE-4A32-8475-2F1046D59CE6}" srcOrd="3" destOrd="0" presId="urn:microsoft.com/office/officeart/2016/7/layout/AccentHomeChevronProcess"/>
    <dgm:cxn modelId="{527D0254-3734-4434-9CB0-334002B9F8F3}" type="presParOf" srcId="{17457837-AC2E-4BA0-B81D-79E2928018E4}" destId="{B977E4BF-9275-4BC2-8910-F77D11CBEC6A}" srcOrd="1" destOrd="0" presId="urn:microsoft.com/office/officeart/2016/7/layout/AccentHomeChevronProcess"/>
    <dgm:cxn modelId="{2CED0236-53A4-4308-A954-196373E01A1A}" type="presParOf" srcId="{17457837-AC2E-4BA0-B81D-79E2928018E4}" destId="{69F8018A-B43F-4C5F-A3D6-896BEC449F28}" srcOrd="2" destOrd="0" presId="urn:microsoft.com/office/officeart/2016/7/layout/AccentHomeChevronProcess"/>
    <dgm:cxn modelId="{2F862580-3430-4687-94F9-55C6E07F8B2B}" type="presParOf" srcId="{69F8018A-B43F-4C5F-A3D6-896BEC449F28}" destId="{01A6D84B-8720-4E38-BC98-6C15FED20E13}" srcOrd="0" destOrd="0" presId="urn:microsoft.com/office/officeart/2016/7/layout/AccentHomeChevronProcess"/>
    <dgm:cxn modelId="{697BD0E7-55FA-4849-9A8F-97225FDE6D71}" type="presParOf" srcId="{69F8018A-B43F-4C5F-A3D6-896BEC449F28}" destId="{D9996F16-A95B-49A0-9E8B-678C1094D9A7}" srcOrd="1" destOrd="0" presId="urn:microsoft.com/office/officeart/2016/7/layout/AccentHomeChevronProcess"/>
    <dgm:cxn modelId="{634B6D26-668A-4929-82F4-1E11CDE34DB6}" type="presParOf" srcId="{69F8018A-B43F-4C5F-A3D6-896BEC449F28}" destId="{06A947EC-A3E5-4D4A-BBEA-5DA4095E5897}" srcOrd="2" destOrd="0" presId="urn:microsoft.com/office/officeart/2016/7/layout/AccentHomeChevronProcess"/>
    <dgm:cxn modelId="{42D49B5C-CAAA-4FEC-88E0-E05DB987C640}" type="presParOf" srcId="{69F8018A-B43F-4C5F-A3D6-896BEC449F28}" destId="{16797641-71AB-4248-BBC0-9FC9D7796505}" srcOrd="3" destOrd="0" presId="urn:microsoft.com/office/officeart/2016/7/layout/AccentHomeChevronProcess"/>
    <dgm:cxn modelId="{BFBDE775-44CB-4D62-85C0-B781AAE36D42}" type="presParOf" srcId="{17457837-AC2E-4BA0-B81D-79E2928018E4}" destId="{0AB34185-30EA-4768-B3A1-A9724636F0EF}" srcOrd="3" destOrd="0" presId="urn:microsoft.com/office/officeart/2016/7/layout/AccentHomeChevronProcess"/>
    <dgm:cxn modelId="{DFBCB96B-8D45-4CB4-BA93-7389B1E96529}" type="presParOf" srcId="{17457837-AC2E-4BA0-B81D-79E2928018E4}" destId="{5BBAE97F-6954-4257-A8E2-7EDCE0BABDEE}" srcOrd="4" destOrd="0" presId="urn:microsoft.com/office/officeart/2016/7/layout/AccentHomeChevronProcess"/>
    <dgm:cxn modelId="{4635019B-4AFF-43FA-9FD1-0DC38BDB92C4}" type="presParOf" srcId="{5BBAE97F-6954-4257-A8E2-7EDCE0BABDEE}" destId="{B638C467-5FBC-4A3B-A453-1ACE049EC424}" srcOrd="0" destOrd="0" presId="urn:microsoft.com/office/officeart/2016/7/layout/AccentHomeChevronProcess"/>
    <dgm:cxn modelId="{32238322-7C70-4BC5-AEB1-C1183921F4EE}" type="presParOf" srcId="{5BBAE97F-6954-4257-A8E2-7EDCE0BABDEE}" destId="{BC933896-8AC1-4391-876A-6C955C471668}" srcOrd="1" destOrd="0" presId="urn:microsoft.com/office/officeart/2016/7/layout/AccentHomeChevronProcess"/>
    <dgm:cxn modelId="{C9D0E9C8-781F-422E-B510-8D34B8715016}" type="presParOf" srcId="{5BBAE97F-6954-4257-A8E2-7EDCE0BABDEE}" destId="{13D5ABD3-6DE6-4FB3-9552-371CA686C3E6}" srcOrd="2" destOrd="0" presId="urn:microsoft.com/office/officeart/2016/7/layout/AccentHomeChevronProcess"/>
    <dgm:cxn modelId="{4A37FFB8-AA25-4F04-85DD-1982C30EE509}" type="presParOf" srcId="{5BBAE97F-6954-4257-A8E2-7EDCE0BABDEE}" destId="{4031BEB3-FFCC-48A1-B31D-1689FD5B8611}"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C0723-6914-4628-BD88-207B13FC857E}"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08958D6E-7E71-477D-BDFF-BD6EFD589412}">
      <dgm:prSet/>
      <dgm:spPr/>
      <dgm:t>
        <a:bodyPr/>
        <a:lstStyle/>
        <a:p>
          <a:pPr>
            <a:defRPr b="1"/>
          </a:pPr>
          <a:r>
            <a:rPr lang="en-US"/>
            <a:t>Nov. 2021</a:t>
          </a:r>
        </a:p>
      </dgm:t>
    </dgm:pt>
    <dgm:pt modelId="{4538F32F-F93A-4C66-B7DD-1BF28BA25F4F}" type="parTrans" cxnId="{E81765D8-97B6-4525-A23B-0E7E991BC1D9}">
      <dgm:prSet/>
      <dgm:spPr/>
      <dgm:t>
        <a:bodyPr/>
        <a:lstStyle/>
        <a:p>
          <a:endParaRPr lang="en-US"/>
        </a:p>
      </dgm:t>
    </dgm:pt>
    <dgm:pt modelId="{A4E04B2B-08FD-4A4A-9852-16E96F4A12AA}" type="sibTrans" cxnId="{E81765D8-97B6-4525-A23B-0E7E991BC1D9}">
      <dgm:prSet/>
      <dgm:spPr/>
      <dgm:t>
        <a:bodyPr/>
        <a:lstStyle/>
        <a:p>
          <a:endParaRPr lang="en-US"/>
        </a:p>
      </dgm:t>
    </dgm:pt>
    <dgm:pt modelId="{ACA11C55-3A08-4DA1-9B34-C808E93AAA04}">
      <dgm:prSet/>
      <dgm:spPr/>
      <dgm:t>
        <a:bodyPr/>
        <a:lstStyle/>
        <a:p>
          <a:r>
            <a:rPr lang="en-US"/>
            <a:t>First follow-up evaluation</a:t>
          </a:r>
        </a:p>
      </dgm:t>
    </dgm:pt>
    <dgm:pt modelId="{036E24AF-9B3F-47EC-B380-DE4AFAC94E6F}" type="parTrans" cxnId="{00BD76FB-E0CF-4570-8024-4225B70E705B}">
      <dgm:prSet/>
      <dgm:spPr/>
      <dgm:t>
        <a:bodyPr/>
        <a:lstStyle/>
        <a:p>
          <a:endParaRPr lang="en-US"/>
        </a:p>
      </dgm:t>
    </dgm:pt>
    <dgm:pt modelId="{66178543-EB6D-4CF5-83C5-325C7AD3CA25}" type="sibTrans" cxnId="{00BD76FB-E0CF-4570-8024-4225B70E705B}">
      <dgm:prSet/>
      <dgm:spPr/>
      <dgm:t>
        <a:bodyPr/>
        <a:lstStyle/>
        <a:p>
          <a:endParaRPr lang="en-US"/>
        </a:p>
      </dgm:t>
    </dgm:pt>
    <dgm:pt modelId="{997632AA-3DD4-456B-8CA9-2462563AACB6}">
      <dgm:prSet/>
      <dgm:spPr/>
      <dgm:t>
        <a:bodyPr/>
        <a:lstStyle/>
        <a:p>
          <a:pPr>
            <a:defRPr b="1"/>
          </a:pPr>
          <a:r>
            <a:rPr lang="en-US"/>
            <a:t>May 2022</a:t>
          </a:r>
        </a:p>
      </dgm:t>
    </dgm:pt>
    <dgm:pt modelId="{F0B62650-5BB2-4974-8957-9917D01A866E}" type="parTrans" cxnId="{87E7037E-3557-4842-AE92-32FFD3FB7111}">
      <dgm:prSet/>
      <dgm:spPr/>
      <dgm:t>
        <a:bodyPr/>
        <a:lstStyle/>
        <a:p>
          <a:endParaRPr lang="en-US"/>
        </a:p>
      </dgm:t>
    </dgm:pt>
    <dgm:pt modelId="{AD79A85B-6F49-4208-A9A2-C481FAB0A754}" type="sibTrans" cxnId="{87E7037E-3557-4842-AE92-32FFD3FB7111}">
      <dgm:prSet/>
      <dgm:spPr/>
      <dgm:t>
        <a:bodyPr/>
        <a:lstStyle/>
        <a:p>
          <a:endParaRPr lang="en-US"/>
        </a:p>
      </dgm:t>
    </dgm:pt>
    <dgm:pt modelId="{2AD467D5-D5C5-4971-A05A-00414D84DD03}">
      <dgm:prSet/>
      <dgm:spPr/>
      <dgm:t>
        <a:bodyPr/>
        <a:lstStyle/>
        <a:p>
          <a:r>
            <a:rPr lang="en-US"/>
            <a:t>Final evaluation and report</a:t>
          </a:r>
        </a:p>
      </dgm:t>
    </dgm:pt>
    <dgm:pt modelId="{F67D87A0-7E92-42E3-A82C-2C83EB52D4C0}" type="parTrans" cxnId="{140C9A35-FEDB-4727-9570-C9112BF78F41}">
      <dgm:prSet/>
      <dgm:spPr/>
      <dgm:t>
        <a:bodyPr/>
        <a:lstStyle/>
        <a:p>
          <a:endParaRPr lang="en-US"/>
        </a:p>
      </dgm:t>
    </dgm:pt>
    <dgm:pt modelId="{3AC1F2E6-32C6-4639-8F5B-6D6912D981DC}" type="sibTrans" cxnId="{140C9A35-FEDB-4727-9570-C9112BF78F41}">
      <dgm:prSet/>
      <dgm:spPr/>
      <dgm:t>
        <a:bodyPr/>
        <a:lstStyle/>
        <a:p>
          <a:endParaRPr lang="en-US"/>
        </a:p>
      </dgm:t>
    </dgm:pt>
    <dgm:pt modelId="{8BD70B40-264E-4AF1-94F0-E6F379339D4C}" type="pres">
      <dgm:prSet presAssocID="{BBEC0723-6914-4628-BD88-207B13FC857E}" presName="root" presStyleCnt="0">
        <dgm:presLayoutVars>
          <dgm:chMax/>
          <dgm:chPref/>
          <dgm:animLvl val="lvl"/>
        </dgm:presLayoutVars>
      </dgm:prSet>
      <dgm:spPr/>
    </dgm:pt>
    <dgm:pt modelId="{6616C34B-6543-46A5-A90D-BFB3A2C52575}" type="pres">
      <dgm:prSet presAssocID="{BBEC0723-6914-4628-BD88-207B13FC857E}" presName="divider" presStyleLbl="fgAccFollowNode1" presStyleIdx="0" presStyleCnt="1"/>
      <dgm:spPr>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tailEnd type="triangle" w="lg" len="lg"/>
        </a:ln>
        <a:effectLst/>
      </dgm:spPr>
    </dgm:pt>
    <dgm:pt modelId="{9B8C2B58-ADF9-4770-96F8-B8ADC54E054D}" type="pres">
      <dgm:prSet presAssocID="{BBEC0723-6914-4628-BD88-207B13FC857E}" presName="nodes" presStyleCnt="0">
        <dgm:presLayoutVars>
          <dgm:chMax/>
          <dgm:chPref/>
          <dgm:animLvl val="lvl"/>
        </dgm:presLayoutVars>
      </dgm:prSet>
      <dgm:spPr/>
    </dgm:pt>
    <dgm:pt modelId="{AB7C29F8-074F-4E32-8897-B2D8850EC053}" type="pres">
      <dgm:prSet presAssocID="{08958D6E-7E71-477D-BDFF-BD6EFD589412}" presName="composite" presStyleCnt="0"/>
      <dgm:spPr/>
    </dgm:pt>
    <dgm:pt modelId="{4874AB50-F1CC-4199-944B-3650F1ACB3CE}" type="pres">
      <dgm:prSet presAssocID="{08958D6E-7E71-477D-BDFF-BD6EFD589412}" presName="L1TextContainer" presStyleLbl="revTx" presStyleIdx="0" presStyleCnt="2">
        <dgm:presLayoutVars>
          <dgm:chMax val="1"/>
          <dgm:chPref val="1"/>
          <dgm:bulletEnabled val="1"/>
        </dgm:presLayoutVars>
      </dgm:prSet>
      <dgm:spPr/>
    </dgm:pt>
    <dgm:pt modelId="{9986D7F9-0453-441B-95EE-1F0480158ECD}" type="pres">
      <dgm:prSet presAssocID="{08958D6E-7E71-477D-BDFF-BD6EFD589412}" presName="L2TextContainerWrapper" presStyleCnt="0">
        <dgm:presLayoutVars>
          <dgm:chMax val="0"/>
          <dgm:chPref val="0"/>
          <dgm:bulletEnabled val="1"/>
        </dgm:presLayoutVars>
      </dgm:prSet>
      <dgm:spPr/>
    </dgm:pt>
    <dgm:pt modelId="{002115E5-5E77-4C81-AA2D-43623791D38F}" type="pres">
      <dgm:prSet presAssocID="{08958D6E-7E71-477D-BDFF-BD6EFD589412}" presName="L2TextContainer" presStyleLbl="bgAcc1" presStyleIdx="0" presStyleCnt="2"/>
      <dgm:spPr/>
    </dgm:pt>
    <dgm:pt modelId="{EE165C48-9707-4FC6-8976-8752C7CA83CB}" type="pres">
      <dgm:prSet presAssocID="{08958D6E-7E71-477D-BDFF-BD6EFD589412}" presName="FlexibleEmptyPlaceHolder" presStyleCnt="0"/>
      <dgm:spPr/>
    </dgm:pt>
    <dgm:pt modelId="{91B612B6-CA0F-4456-BB77-6ADAE316ED08}" type="pres">
      <dgm:prSet presAssocID="{08958D6E-7E71-477D-BDFF-BD6EFD589412}" presName="ConnectLine" presStyleLbl="sibTrans1D1" presStyleIdx="0" presStyleCnt="2"/>
      <dgm:spPr>
        <a:noFill/>
        <a:ln w="9525" cap="rnd" cmpd="sng" algn="ctr">
          <a:solidFill>
            <a:schemeClr val="accent1">
              <a:hueOff val="0"/>
              <a:satOff val="0"/>
              <a:lumOff val="0"/>
              <a:alphaOff val="0"/>
            </a:schemeClr>
          </a:solidFill>
          <a:prstDash val="dash"/>
        </a:ln>
        <a:effectLst/>
      </dgm:spPr>
    </dgm:pt>
    <dgm:pt modelId="{41271283-7C93-43D1-B8F3-0E0E0F2BF5C2}" type="pres">
      <dgm:prSet presAssocID="{08958D6E-7E71-477D-BDFF-BD6EFD589412}" presName="ConnectorPoint" presStyleLbl="alignNode1" presStyleIdx="0" presStyleCnt="2"/>
      <dgm:spPr/>
    </dgm:pt>
    <dgm:pt modelId="{53F5373E-633A-4F0B-A585-37C73ED20ADE}" type="pres">
      <dgm:prSet presAssocID="{08958D6E-7E71-477D-BDFF-BD6EFD589412}" presName="EmptyPlaceHolder" presStyleCnt="0"/>
      <dgm:spPr/>
    </dgm:pt>
    <dgm:pt modelId="{B966637B-F5B6-4924-BB87-F8DB315110FC}" type="pres">
      <dgm:prSet presAssocID="{A4E04B2B-08FD-4A4A-9852-16E96F4A12AA}" presName="spaceBetweenRectangles" presStyleCnt="0"/>
      <dgm:spPr/>
    </dgm:pt>
    <dgm:pt modelId="{21587307-97E7-4001-A699-26D0A6E01182}" type="pres">
      <dgm:prSet presAssocID="{997632AA-3DD4-456B-8CA9-2462563AACB6}" presName="composite" presStyleCnt="0"/>
      <dgm:spPr/>
    </dgm:pt>
    <dgm:pt modelId="{6AA12030-0674-4F66-A294-64D3AAE44F6F}" type="pres">
      <dgm:prSet presAssocID="{997632AA-3DD4-456B-8CA9-2462563AACB6}" presName="L1TextContainer" presStyleLbl="revTx" presStyleIdx="1" presStyleCnt="2">
        <dgm:presLayoutVars>
          <dgm:chMax val="1"/>
          <dgm:chPref val="1"/>
          <dgm:bulletEnabled val="1"/>
        </dgm:presLayoutVars>
      </dgm:prSet>
      <dgm:spPr/>
    </dgm:pt>
    <dgm:pt modelId="{2C350510-1742-4560-AE38-3D048FAB97EC}" type="pres">
      <dgm:prSet presAssocID="{997632AA-3DD4-456B-8CA9-2462563AACB6}" presName="L2TextContainerWrapper" presStyleCnt="0">
        <dgm:presLayoutVars>
          <dgm:chMax val="0"/>
          <dgm:chPref val="0"/>
          <dgm:bulletEnabled val="1"/>
        </dgm:presLayoutVars>
      </dgm:prSet>
      <dgm:spPr/>
    </dgm:pt>
    <dgm:pt modelId="{C99044D5-24DF-4B84-BDBA-619D8433490A}" type="pres">
      <dgm:prSet presAssocID="{997632AA-3DD4-456B-8CA9-2462563AACB6}" presName="L2TextContainer" presStyleLbl="bgAcc1" presStyleIdx="1" presStyleCnt="2"/>
      <dgm:spPr/>
    </dgm:pt>
    <dgm:pt modelId="{95CFA315-59AA-4756-A0E0-11DE56381976}" type="pres">
      <dgm:prSet presAssocID="{997632AA-3DD4-456B-8CA9-2462563AACB6}" presName="FlexibleEmptyPlaceHolder" presStyleCnt="0"/>
      <dgm:spPr/>
    </dgm:pt>
    <dgm:pt modelId="{55446691-3155-4A64-8C33-8B8B50075530}" type="pres">
      <dgm:prSet presAssocID="{997632AA-3DD4-456B-8CA9-2462563AACB6}" presName="ConnectLine" presStyleLbl="sibTrans1D1" presStyleIdx="1" presStyleCnt="2"/>
      <dgm:spPr>
        <a:noFill/>
        <a:ln w="9525" cap="rnd" cmpd="sng" algn="ctr">
          <a:solidFill>
            <a:schemeClr val="accent1">
              <a:hueOff val="0"/>
              <a:satOff val="0"/>
              <a:lumOff val="0"/>
              <a:alphaOff val="0"/>
            </a:schemeClr>
          </a:solidFill>
          <a:prstDash val="dash"/>
        </a:ln>
        <a:effectLst/>
      </dgm:spPr>
    </dgm:pt>
    <dgm:pt modelId="{42ED91AE-7B11-4F3A-AF90-427C099DF134}" type="pres">
      <dgm:prSet presAssocID="{997632AA-3DD4-456B-8CA9-2462563AACB6}" presName="ConnectorPoint" presStyleLbl="alignNode1" presStyleIdx="1" presStyleCnt="2"/>
      <dgm:spPr/>
    </dgm:pt>
    <dgm:pt modelId="{451D5FA6-4E6F-4CF9-A188-AE9ADFD2FD5C}" type="pres">
      <dgm:prSet presAssocID="{997632AA-3DD4-456B-8CA9-2462563AACB6}" presName="EmptyPlaceHolder" presStyleCnt="0"/>
      <dgm:spPr/>
    </dgm:pt>
  </dgm:ptLst>
  <dgm:cxnLst>
    <dgm:cxn modelId="{16145B21-942A-4258-9A51-7F3BDB224C04}" type="presOf" srcId="{997632AA-3DD4-456B-8CA9-2462563AACB6}" destId="{6AA12030-0674-4F66-A294-64D3AAE44F6F}" srcOrd="0" destOrd="0" presId="urn:microsoft.com/office/officeart/2016/7/layout/BasicTimeline"/>
    <dgm:cxn modelId="{54EB6730-A2A1-4199-9864-A7A448E281D3}" type="presOf" srcId="{08958D6E-7E71-477D-BDFF-BD6EFD589412}" destId="{4874AB50-F1CC-4199-944B-3650F1ACB3CE}" srcOrd="0" destOrd="0" presId="urn:microsoft.com/office/officeart/2016/7/layout/BasicTimeline"/>
    <dgm:cxn modelId="{140C9A35-FEDB-4727-9570-C9112BF78F41}" srcId="{997632AA-3DD4-456B-8CA9-2462563AACB6}" destId="{2AD467D5-D5C5-4971-A05A-00414D84DD03}" srcOrd="0" destOrd="0" parTransId="{F67D87A0-7E92-42E3-A82C-2C83EB52D4C0}" sibTransId="{3AC1F2E6-32C6-4639-8F5B-6D6912D981DC}"/>
    <dgm:cxn modelId="{87E7037E-3557-4842-AE92-32FFD3FB7111}" srcId="{BBEC0723-6914-4628-BD88-207B13FC857E}" destId="{997632AA-3DD4-456B-8CA9-2462563AACB6}" srcOrd="1" destOrd="0" parTransId="{F0B62650-5BB2-4974-8957-9917D01A866E}" sibTransId="{AD79A85B-6F49-4208-A9A2-C481FAB0A754}"/>
    <dgm:cxn modelId="{C1B375B7-B815-41B7-AD5B-C00862DB3B31}" type="presOf" srcId="{2AD467D5-D5C5-4971-A05A-00414D84DD03}" destId="{C99044D5-24DF-4B84-BDBA-619D8433490A}" srcOrd="0" destOrd="0" presId="urn:microsoft.com/office/officeart/2016/7/layout/BasicTimeline"/>
    <dgm:cxn modelId="{EB1EB9D7-4BE1-4D38-B8B9-DE8C49A4099C}" type="presOf" srcId="{BBEC0723-6914-4628-BD88-207B13FC857E}" destId="{8BD70B40-264E-4AF1-94F0-E6F379339D4C}" srcOrd="0" destOrd="0" presId="urn:microsoft.com/office/officeart/2016/7/layout/BasicTimeline"/>
    <dgm:cxn modelId="{E81765D8-97B6-4525-A23B-0E7E991BC1D9}" srcId="{BBEC0723-6914-4628-BD88-207B13FC857E}" destId="{08958D6E-7E71-477D-BDFF-BD6EFD589412}" srcOrd="0" destOrd="0" parTransId="{4538F32F-F93A-4C66-B7DD-1BF28BA25F4F}" sibTransId="{A4E04B2B-08FD-4A4A-9852-16E96F4A12AA}"/>
    <dgm:cxn modelId="{29CB34E5-59C4-4867-8A8A-1E060093E80E}" type="presOf" srcId="{ACA11C55-3A08-4DA1-9B34-C808E93AAA04}" destId="{002115E5-5E77-4C81-AA2D-43623791D38F}" srcOrd="0" destOrd="0" presId="urn:microsoft.com/office/officeart/2016/7/layout/BasicTimeline"/>
    <dgm:cxn modelId="{00BD76FB-E0CF-4570-8024-4225B70E705B}" srcId="{08958D6E-7E71-477D-BDFF-BD6EFD589412}" destId="{ACA11C55-3A08-4DA1-9B34-C808E93AAA04}" srcOrd="0" destOrd="0" parTransId="{036E24AF-9B3F-47EC-B380-DE4AFAC94E6F}" sibTransId="{66178543-EB6D-4CF5-83C5-325C7AD3CA25}"/>
    <dgm:cxn modelId="{4A0849AE-39B4-4298-9C81-78DE4212BEC3}" type="presParOf" srcId="{8BD70B40-264E-4AF1-94F0-E6F379339D4C}" destId="{6616C34B-6543-46A5-A90D-BFB3A2C52575}" srcOrd="0" destOrd="0" presId="urn:microsoft.com/office/officeart/2016/7/layout/BasicTimeline"/>
    <dgm:cxn modelId="{0F067C4D-146C-4857-8C62-682B9286B050}" type="presParOf" srcId="{8BD70B40-264E-4AF1-94F0-E6F379339D4C}" destId="{9B8C2B58-ADF9-4770-96F8-B8ADC54E054D}" srcOrd="1" destOrd="0" presId="urn:microsoft.com/office/officeart/2016/7/layout/BasicTimeline"/>
    <dgm:cxn modelId="{31A40B68-2D73-49CE-8A4B-DD2462EECF4B}" type="presParOf" srcId="{9B8C2B58-ADF9-4770-96F8-B8ADC54E054D}" destId="{AB7C29F8-074F-4E32-8897-B2D8850EC053}" srcOrd="0" destOrd="0" presId="urn:microsoft.com/office/officeart/2016/7/layout/BasicTimeline"/>
    <dgm:cxn modelId="{C9A0FBC2-989B-45CF-A30C-FF458F012844}" type="presParOf" srcId="{AB7C29F8-074F-4E32-8897-B2D8850EC053}" destId="{4874AB50-F1CC-4199-944B-3650F1ACB3CE}" srcOrd="0" destOrd="0" presId="urn:microsoft.com/office/officeart/2016/7/layout/BasicTimeline"/>
    <dgm:cxn modelId="{6690D856-2C91-4AEC-BFE9-4C4295625BF0}" type="presParOf" srcId="{AB7C29F8-074F-4E32-8897-B2D8850EC053}" destId="{9986D7F9-0453-441B-95EE-1F0480158ECD}" srcOrd="1" destOrd="0" presId="urn:microsoft.com/office/officeart/2016/7/layout/BasicTimeline"/>
    <dgm:cxn modelId="{933CC03A-AB65-4143-9352-FAE12B5B518B}" type="presParOf" srcId="{9986D7F9-0453-441B-95EE-1F0480158ECD}" destId="{002115E5-5E77-4C81-AA2D-43623791D38F}" srcOrd="0" destOrd="0" presId="urn:microsoft.com/office/officeart/2016/7/layout/BasicTimeline"/>
    <dgm:cxn modelId="{6C1D3A5F-FFF4-45F8-92B0-952C578AFD0F}" type="presParOf" srcId="{9986D7F9-0453-441B-95EE-1F0480158ECD}" destId="{EE165C48-9707-4FC6-8976-8752C7CA83CB}" srcOrd="1" destOrd="0" presId="urn:microsoft.com/office/officeart/2016/7/layout/BasicTimeline"/>
    <dgm:cxn modelId="{16425685-345A-4DCF-AA66-DDE844167EEC}" type="presParOf" srcId="{AB7C29F8-074F-4E32-8897-B2D8850EC053}" destId="{91B612B6-CA0F-4456-BB77-6ADAE316ED08}" srcOrd="2" destOrd="0" presId="urn:microsoft.com/office/officeart/2016/7/layout/BasicTimeline"/>
    <dgm:cxn modelId="{7E8E0DD8-6D21-49D6-9A89-B8C9BBC732FB}" type="presParOf" srcId="{AB7C29F8-074F-4E32-8897-B2D8850EC053}" destId="{41271283-7C93-43D1-B8F3-0E0E0F2BF5C2}" srcOrd="3" destOrd="0" presId="urn:microsoft.com/office/officeart/2016/7/layout/BasicTimeline"/>
    <dgm:cxn modelId="{A8181074-478C-4CC5-99D2-D112EB34CA87}" type="presParOf" srcId="{AB7C29F8-074F-4E32-8897-B2D8850EC053}" destId="{53F5373E-633A-4F0B-A585-37C73ED20ADE}" srcOrd="4" destOrd="0" presId="urn:microsoft.com/office/officeart/2016/7/layout/BasicTimeline"/>
    <dgm:cxn modelId="{C1D29522-6859-40CC-A4B4-DDC3E7D3413E}" type="presParOf" srcId="{9B8C2B58-ADF9-4770-96F8-B8ADC54E054D}" destId="{B966637B-F5B6-4924-BB87-F8DB315110FC}" srcOrd="1" destOrd="0" presId="urn:microsoft.com/office/officeart/2016/7/layout/BasicTimeline"/>
    <dgm:cxn modelId="{55BC6275-A07C-47D6-A3C0-287DF3BCC8C7}" type="presParOf" srcId="{9B8C2B58-ADF9-4770-96F8-B8ADC54E054D}" destId="{21587307-97E7-4001-A699-26D0A6E01182}" srcOrd="2" destOrd="0" presId="urn:microsoft.com/office/officeart/2016/7/layout/BasicTimeline"/>
    <dgm:cxn modelId="{89B00FDD-2675-443F-8923-3EE9233857AD}" type="presParOf" srcId="{21587307-97E7-4001-A699-26D0A6E01182}" destId="{6AA12030-0674-4F66-A294-64D3AAE44F6F}" srcOrd="0" destOrd="0" presId="urn:microsoft.com/office/officeart/2016/7/layout/BasicTimeline"/>
    <dgm:cxn modelId="{A7C8EEBB-BC29-491B-8B87-F762663D46A5}" type="presParOf" srcId="{21587307-97E7-4001-A699-26D0A6E01182}" destId="{2C350510-1742-4560-AE38-3D048FAB97EC}" srcOrd="1" destOrd="0" presId="urn:microsoft.com/office/officeart/2016/7/layout/BasicTimeline"/>
    <dgm:cxn modelId="{8D8FCD15-DCDC-4176-99B0-AAC2AC99388C}" type="presParOf" srcId="{2C350510-1742-4560-AE38-3D048FAB97EC}" destId="{C99044D5-24DF-4B84-BDBA-619D8433490A}" srcOrd="0" destOrd="0" presId="urn:microsoft.com/office/officeart/2016/7/layout/BasicTimeline"/>
    <dgm:cxn modelId="{0BDF3C88-CE4E-48A8-8F73-168C3AA281BB}" type="presParOf" srcId="{2C350510-1742-4560-AE38-3D048FAB97EC}" destId="{95CFA315-59AA-4756-A0E0-11DE56381976}" srcOrd="1" destOrd="0" presId="urn:microsoft.com/office/officeart/2016/7/layout/BasicTimeline"/>
    <dgm:cxn modelId="{98A3636D-91B0-4F26-A707-E757C71ADC7F}" type="presParOf" srcId="{21587307-97E7-4001-A699-26D0A6E01182}" destId="{55446691-3155-4A64-8C33-8B8B50075530}" srcOrd="2" destOrd="0" presId="urn:microsoft.com/office/officeart/2016/7/layout/BasicTimeline"/>
    <dgm:cxn modelId="{9ED914FF-4039-4F2A-BB22-6679CD3E62F9}" type="presParOf" srcId="{21587307-97E7-4001-A699-26D0A6E01182}" destId="{42ED91AE-7B11-4F3A-AF90-427C099DF134}" srcOrd="3" destOrd="0" presId="urn:microsoft.com/office/officeart/2016/7/layout/BasicTimeline"/>
    <dgm:cxn modelId="{9FBC1036-D085-4CB8-9B71-22D691F96D31}" type="presParOf" srcId="{21587307-97E7-4001-A699-26D0A6E01182}" destId="{451D5FA6-4E6F-4CF9-A188-AE9ADFD2FD5C}"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567AF-004C-4ABB-BCFC-1A34B9D6F4F0}">
      <dsp:nvSpPr>
        <dsp:cNvPr id="0" name=""/>
        <dsp:cNvSpPr/>
      </dsp:nvSpPr>
      <dsp:spPr>
        <a:xfrm>
          <a:off x="214063" y="1262425"/>
          <a:ext cx="1078312" cy="344297"/>
        </a:xfrm>
        <a:prstGeom prst="homePlate">
          <a:avLst>
            <a:gd name="adj" fmla="val 4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Sep. 2020</a:t>
          </a:r>
        </a:p>
      </dsp:txBody>
      <dsp:txXfrm>
        <a:off x="214063" y="1262425"/>
        <a:ext cx="1009453" cy="344297"/>
      </dsp:txXfrm>
    </dsp:sp>
    <dsp:sp modelId="{C0FE79C2-63E4-4B12-9704-4DE1BA86A493}">
      <dsp:nvSpPr>
        <dsp:cNvPr id="0" name=""/>
        <dsp:cNvSpPr/>
      </dsp:nvSpPr>
      <dsp:spPr>
        <a:xfrm>
          <a:off x="4391" y="0"/>
          <a:ext cx="1497655" cy="91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Identification of behavioral wellness project with police officers.</a:t>
          </a:r>
        </a:p>
        <a:p>
          <a:pPr marL="0" lvl="0" indent="0" algn="ctr" defTabSz="488950">
            <a:lnSpc>
              <a:spcPct val="90000"/>
            </a:lnSpc>
            <a:spcBef>
              <a:spcPct val="0"/>
            </a:spcBef>
            <a:spcAft>
              <a:spcPct val="35000"/>
            </a:spcAft>
            <a:buNone/>
          </a:pPr>
          <a:r>
            <a:rPr lang="en-US" sz="1100" kern="1200"/>
            <a:t>Initiation of literature review by COR</a:t>
          </a:r>
        </a:p>
      </dsp:txBody>
      <dsp:txXfrm>
        <a:off x="4391" y="0"/>
        <a:ext cx="1497655" cy="918127"/>
      </dsp:txXfrm>
    </dsp:sp>
    <dsp:sp modelId="{A4DE9DE8-4CA2-473C-B127-C50433B55856}">
      <dsp:nvSpPr>
        <dsp:cNvPr id="0" name=""/>
        <dsp:cNvSpPr/>
      </dsp:nvSpPr>
      <dsp:spPr>
        <a:xfrm>
          <a:off x="1292375" y="1434574"/>
          <a:ext cx="419343" cy="0"/>
        </a:xfrm>
        <a:custGeom>
          <a:avLst/>
          <a:gdLst/>
          <a:ahLst/>
          <a:cxnLst/>
          <a:rect l="0" t="0" r="0" b="0"/>
          <a:pathLst>
            <a:path>
              <a:moveTo>
                <a:pt x="0" y="0"/>
              </a:moveTo>
              <a:lnTo>
                <a:pt x="41934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BCA8CF-9696-4906-A000-8BBEB8834C3F}">
      <dsp:nvSpPr>
        <dsp:cNvPr id="0" name=""/>
        <dsp:cNvSpPr/>
      </dsp:nvSpPr>
      <dsp:spPr>
        <a:xfrm>
          <a:off x="753219" y="975510"/>
          <a:ext cx="0" cy="28691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4B31CDE-8A9E-4F96-9D74-EAB173B4DD9D}">
      <dsp:nvSpPr>
        <dsp:cNvPr id="0" name=""/>
        <dsp:cNvSpPr/>
      </dsp:nvSpPr>
      <dsp:spPr>
        <a:xfrm>
          <a:off x="724528" y="918127"/>
          <a:ext cx="57382" cy="573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C13B4-EF0B-4062-BD81-068141A88DCF}">
      <dsp:nvSpPr>
        <dsp:cNvPr id="0" name=""/>
        <dsp:cNvSpPr/>
      </dsp:nvSpPr>
      <dsp:spPr>
        <a:xfrm>
          <a:off x="1711719" y="1262425"/>
          <a:ext cx="1078312" cy="344297"/>
        </a:xfrm>
        <a:prstGeom prst="hexagon">
          <a:avLst>
            <a:gd name="adj" fmla="val 40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Oct. 2020</a:t>
          </a:r>
        </a:p>
      </dsp:txBody>
      <dsp:txXfrm>
        <a:off x="1847485" y="1305774"/>
        <a:ext cx="806780" cy="257599"/>
      </dsp:txXfrm>
    </dsp:sp>
    <dsp:sp modelId="{439F3D74-5D12-44B0-BDD9-54CE7DDE958B}">
      <dsp:nvSpPr>
        <dsp:cNvPr id="0" name=""/>
        <dsp:cNvSpPr/>
      </dsp:nvSpPr>
      <dsp:spPr>
        <a:xfrm>
          <a:off x="1502047" y="1951020"/>
          <a:ext cx="1497655" cy="91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Project approved by CFBH Board </a:t>
          </a:r>
        </a:p>
        <a:p>
          <a:pPr marL="0" lvl="0" indent="0" algn="ctr" defTabSz="488950">
            <a:lnSpc>
              <a:spcPct val="90000"/>
            </a:lnSpc>
            <a:spcBef>
              <a:spcPct val="0"/>
            </a:spcBef>
            <a:spcAft>
              <a:spcPct val="35000"/>
            </a:spcAft>
            <a:buNone/>
          </a:pPr>
          <a:r>
            <a:rPr lang="en-US" sz="1100" kern="1200"/>
            <a:t>Identification of ACPD as project site </a:t>
          </a:r>
        </a:p>
      </dsp:txBody>
      <dsp:txXfrm>
        <a:off x="1502047" y="1951020"/>
        <a:ext cx="1497655" cy="918127"/>
      </dsp:txXfrm>
    </dsp:sp>
    <dsp:sp modelId="{4ED6256D-0BEB-4C56-A1F5-95B92FD94C50}">
      <dsp:nvSpPr>
        <dsp:cNvPr id="0" name=""/>
        <dsp:cNvSpPr/>
      </dsp:nvSpPr>
      <dsp:spPr>
        <a:xfrm>
          <a:off x="2790031" y="1434574"/>
          <a:ext cx="419343" cy="0"/>
        </a:xfrm>
        <a:custGeom>
          <a:avLst/>
          <a:gdLst/>
          <a:ahLst/>
          <a:cxnLst/>
          <a:rect l="0" t="0" r="0" b="0"/>
          <a:pathLst>
            <a:path>
              <a:moveTo>
                <a:pt x="0" y="0"/>
              </a:moveTo>
              <a:lnTo>
                <a:pt x="41934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C7CE9-49AC-4C96-BF1B-E73DEDE4C0B9}">
      <dsp:nvSpPr>
        <dsp:cNvPr id="0" name=""/>
        <dsp:cNvSpPr/>
      </dsp:nvSpPr>
      <dsp:spPr>
        <a:xfrm>
          <a:off x="2250875" y="1606722"/>
          <a:ext cx="0" cy="28691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DCEEC62-4577-4E89-973C-02143953A081}">
      <dsp:nvSpPr>
        <dsp:cNvPr id="0" name=""/>
        <dsp:cNvSpPr/>
      </dsp:nvSpPr>
      <dsp:spPr>
        <a:xfrm>
          <a:off x="2222183" y="1893637"/>
          <a:ext cx="57382" cy="573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0BFEFC-CA0D-4A91-93E5-24059A4403C2}">
      <dsp:nvSpPr>
        <dsp:cNvPr id="0" name=""/>
        <dsp:cNvSpPr/>
      </dsp:nvSpPr>
      <dsp:spPr>
        <a:xfrm>
          <a:off x="3209375" y="1262425"/>
          <a:ext cx="1078312" cy="344297"/>
        </a:xfrm>
        <a:prstGeom prst="hexagon">
          <a:avLst>
            <a:gd name="adj" fmla="val 40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Nov. 2020</a:t>
          </a:r>
        </a:p>
      </dsp:txBody>
      <dsp:txXfrm>
        <a:off x="3345141" y="1305774"/>
        <a:ext cx="806780" cy="257599"/>
      </dsp:txXfrm>
    </dsp:sp>
    <dsp:sp modelId="{DBF60D01-1D58-444E-B602-2D107EAC3AC9}">
      <dsp:nvSpPr>
        <dsp:cNvPr id="0" name=""/>
        <dsp:cNvSpPr/>
      </dsp:nvSpPr>
      <dsp:spPr>
        <a:xfrm>
          <a:off x="2999703" y="0"/>
          <a:ext cx="1497655" cy="91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Completion of literature review</a:t>
          </a:r>
        </a:p>
        <a:p>
          <a:pPr marL="0" lvl="0" indent="0" algn="ctr" defTabSz="488950">
            <a:lnSpc>
              <a:spcPct val="90000"/>
            </a:lnSpc>
            <a:spcBef>
              <a:spcPct val="0"/>
            </a:spcBef>
            <a:spcAft>
              <a:spcPct val="35000"/>
            </a:spcAft>
            <a:buNone/>
          </a:pPr>
          <a:r>
            <a:rPr lang="en-US" sz="1100" kern="1200"/>
            <a:t>Meetings with ACPD</a:t>
          </a:r>
        </a:p>
      </dsp:txBody>
      <dsp:txXfrm>
        <a:off x="2999703" y="0"/>
        <a:ext cx="1497655" cy="918127"/>
      </dsp:txXfrm>
    </dsp:sp>
    <dsp:sp modelId="{A49BA119-343A-49F4-8BD2-90E6E89ABB91}">
      <dsp:nvSpPr>
        <dsp:cNvPr id="0" name=""/>
        <dsp:cNvSpPr/>
      </dsp:nvSpPr>
      <dsp:spPr>
        <a:xfrm>
          <a:off x="4287687" y="1434574"/>
          <a:ext cx="419343" cy="0"/>
        </a:xfrm>
        <a:custGeom>
          <a:avLst/>
          <a:gdLst/>
          <a:ahLst/>
          <a:cxnLst/>
          <a:rect l="0" t="0" r="0" b="0"/>
          <a:pathLst>
            <a:path>
              <a:moveTo>
                <a:pt x="0" y="0"/>
              </a:moveTo>
              <a:lnTo>
                <a:pt x="41934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9C96C1-3594-4867-AAA6-0593CEDA496F}">
      <dsp:nvSpPr>
        <dsp:cNvPr id="0" name=""/>
        <dsp:cNvSpPr/>
      </dsp:nvSpPr>
      <dsp:spPr>
        <a:xfrm>
          <a:off x="3748531" y="975510"/>
          <a:ext cx="0" cy="28691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D812AB9-3CAD-4C5E-ACC2-FBA1B4EC0EAF}">
      <dsp:nvSpPr>
        <dsp:cNvPr id="0" name=""/>
        <dsp:cNvSpPr/>
      </dsp:nvSpPr>
      <dsp:spPr>
        <a:xfrm>
          <a:off x="3719839" y="918127"/>
          <a:ext cx="57382" cy="573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61077-E214-4DBF-B22A-5FB86EA6A4A8}">
      <dsp:nvSpPr>
        <dsp:cNvPr id="0" name=""/>
        <dsp:cNvSpPr/>
      </dsp:nvSpPr>
      <dsp:spPr>
        <a:xfrm>
          <a:off x="4707030" y="1262425"/>
          <a:ext cx="1078312" cy="344297"/>
        </a:xfrm>
        <a:prstGeom prst="hexagon">
          <a:avLst>
            <a:gd name="adj" fmla="val 40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Dec. 2020</a:t>
          </a:r>
        </a:p>
      </dsp:txBody>
      <dsp:txXfrm>
        <a:off x="4842796" y="1305774"/>
        <a:ext cx="806780" cy="257599"/>
      </dsp:txXfrm>
    </dsp:sp>
    <dsp:sp modelId="{EB9AB4F0-9A02-484D-BE5C-8AFC11116513}">
      <dsp:nvSpPr>
        <dsp:cNvPr id="0" name=""/>
        <dsp:cNvSpPr/>
      </dsp:nvSpPr>
      <dsp:spPr>
        <a:xfrm>
          <a:off x="4497359" y="1951020"/>
          <a:ext cx="1497655" cy="91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ACPD willing to serve as demonstration site</a:t>
          </a:r>
        </a:p>
        <a:p>
          <a:pPr marL="0" lvl="0" indent="0" algn="ctr" defTabSz="488950">
            <a:lnSpc>
              <a:spcPct val="90000"/>
            </a:lnSpc>
            <a:spcBef>
              <a:spcPct val="0"/>
            </a:spcBef>
            <a:spcAft>
              <a:spcPct val="35000"/>
            </a:spcAft>
            <a:buNone/>
          </a:pPr>
          <a:r>
            <a:rPr lang="en-US" sz="1100" kern="1200"/>
            <a:t>COR to conduct needs assessment</a:t>
          </a:r>
        </a:p>
      </dsp:txBody>
      <dsp:txXfrm>
        <a:off x="4497359" y="1951020"/>
        <a:ext cx="1497655" cy="918127"/>
      </dsp:txXfrm>
    </dsp:sp>
    <dsp:sp modelId="{A92EB6F9-9394-4158-8F81-B7F8CBB45681}">
      <dsp:nvSpPr>
        <dsp:cNvPr id="0" name=""/>
        <dsp:cNvSpPr/>
      </dsp:nvSpPr>
      <dsp:spPr>
        <a:xfrm>
          <a:off x="5785342" y="1434574"/>
          <a:ext cx="419343" cy="0"/>
        </a:xfrm>
        <a:custGeom>
          <a:avLst/>
          <a:gdLst/>
          <a:ahLst/>
          <a:cxnLst/>
          <a:rect l="0" t="0" r="0" b="0"/>
          <a:pathLst>
            <a:path>
              <a:moveTo>
                <a:pt x="0" y="0"/>
              </a:moveTo>
              <a:lnTo>
                <a:pt x="41934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AD3EAD-1E95-4C06-BC5E-7090DDD1FD3A}">
      <dsp:nvSpPr>
        <dsp:cNvPr id="0" name=""/>
        <dsp:cNvSpPr/>
      </dsp:nvSpPr>
      <dsp:spPr>
        <a:xfrm>
          <a:off x="5246186" y="1606722"/>
          <a:ext cx="0" cy="28691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3D8CAAF-9AB9-47A3-991F-6E7EAC43B5C2}">
      <dsp:nvSpPr>
        <dsp:cNvPr id="0" name=""/>
        <dsp:cNvSpPr/>
      </dsp:nvSpPr>
      <dsp:spPr>
        <a:xfrm>
          <a:off x="5217495" y="1893637"/>
          <a:ext cx="57382" cy="573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DCDB99-11F1-4AAA-A4E6-F8CA333DAB13}">
      <dsp:nvSpPr>
        <dsp:cNvPr id="0" name=""/>
        <dsp:cNvSpPr/>
      </dsp:nvSpPr>
      <dsp:spPr>
        <a:xfrm>
          <a:off x="6204686" y="1262425"/>
          <a:ext cx="1078312" cy="344297"/>
        </a:xfrm>
        <a:prstGeom prst="hexagon">
          <a:avLst>
            <a:gd name="adj" fmla="val 40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Jan. 2021</a:t>
          </a:r>
        </a:p>
      </dsp:txBody>
      <dsp:txXfrm>
        <a:off x="6340452" y="1305774"/>
        <a:ext cx="806780" cy="257599"/>
      </dsp:txXfrm>
    </dsp:sp>
    <dsp:sp modelId="{028CB794-BFDE-49EE-A691-34465A5502BD}">
      <dsp:nvSpPr>
        <dsp:cNvPr id="0" name=""/>
        <dsp:cNvSpPr/>
      </dsp:nvSpPr>
      <dsp:spPr>
        <a:xfrm>
          <a:off x="5995014" y="0"/>
          <a:ext cx="1497655" cy="91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a:t>COR interviews with ACPD</a:t>
          </a:r>
        </a:p>
        <a:p>
          <a:pPr marL="0" lvl="0" indent="0" algn="ctr" defTabSz="488950">
            <a:lnSpc>
              <a:spcPct val="90000"/>
            </a:lnSpc>
            <a:spcBef>
              <a:spcPct val="0"/>
            </a:spcBef>
            <a:spcAft>
              <a:spcPct val="35000"/>
            </a:spcAft>
            <a:buNone/>
          </a:pPr>
          <a:r>
            <a:rPr lang="en-US" sz="1100" kern="1200"/>
            <a:t>Ongoing conversations with ACPD and potential partners</a:t>
          </a:r>
        </a:p>
      </dsp:txBody>
      <dsp:txXfrm>
        <a:off x="5995014" y="0"/>
        <a:ext cx="1497655" cy="918127"/>
      </dsp:txXfrm>
    </dsp:sp>
    <dsp:sp modelId="{3638F00A-3B61-41ED-B99F-9F9E0F6190B5}">
      <dsp:nvSpPr>
        <dsp:cNvPr id="0" name=""/>
        <dsp:cNvSpPr/>
      </dsp:nvSpPr>
      <dsp:spPr>
        <a:xfrm>
          <a:off x="7282998" y="1434574"/>
          <a:ext cx="419343" cy="0"/>
        </a:xfrm>
        <a:custGeom>
          <a:avLst/>
          <a:gdLst/>
          <a:ahLst/>
          <a:cxnLst/>
          <a:rect l="0" t="0" r="0" b="0"/>
          <a:pathLst>
            <a:path>
              <a:moveTo>
                <a:pt x="0" y="0"/>
              </a:moveTo>
              <a:lnTo>
                <a:pt x="419343" y="0"/>
              </a:lnTo>
            </a:path>
          </a:pathLst>
        </a:cu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A07CC4-93B4-4884-91E6-2C21A0C2EE26}">
      <dsp:nvSpPr>
        <dsp:cNvPr id="0" name=""/>
        <dsp:cNvSpPr/>
      </dsp:nvSpPr>
      <dsp:spPr>
        <a:xfrm>
          <a:off x="6743842" y="975510"/>
          <a:ext cx="0" cy="28691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78E4747-3E9A-4BCB-887C-994C4843F7F1}">
      <dsp:nvSpPr>
        <dsp:cNvPr id="0" name=""/>
        <dsp:cNvSpPr/>
      </dsp:nvSpPr>
      <dsp:spPr>
        <a:xfrm>
          <a:off x="6715151" y="918127"/>
          <a:ext cx="57382" cy="573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392E2-287B-4150-9BAA-510821762B03}">
      <dsp:nvSpPr>
        <dsp:cNvPr id="0" name=""/>
        <dsp:cNvSpPr/>
      </dsp:nvSpPr>
      <dsp:spPr>
        <a:xfrm rot="10800000">
          <a:off x="7702342" y="1262425"/>
          <a:ext cx="1078312" cy="344297"/>
        </a:xfrm>
        <a:prstGeom prst="homePlate">
          <a:avLst>
            <a:gd name="adj" fmla="val 4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t>Feb. 2021</a:t>
          </a:r>
        </a:p>
      </dsp:txBody>
      <dsp:txXfrm rot="10800000">
        <a:off x="7771201" y="1262425"/>
        <a:ext cx="1009453" cy="344297"/>
      </dsp:txXfrm>
    </dsp:sp>
    <dsp:sp modelId="{A1614D10-2DBA-49ED-AE26-31820CCAC80B}">
      <dsp:nvSpPr>
        <dsp:cNvPr id="0" name=""/>
        <dsp:cNvSpPr/>
      </dsp:nvSpPr>
      <dsp:spPr>
        <a:xfrm>
          <a:off x="7492670" y="1951020"/>
          <a:ext cx="1497655" cy="918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a:t>COR completes design of  Needs Assessment Survey</a:t>
          </a:r>
        </a:p>
        <a:p>
          <a:pPr marL="0" lvl="0" indent="0" algn="ctr" defTabSz="488950">
            <a:lnSpc>
              <a:spcPct val="90000"/>
            </a:lnSpc>
            <a:spcBef>
              <a:spcPct val="0"/>
            </a:spcBef>
            <a:spcAft>
              <a:spcPct val="35000"/>
            </a:spcAft>
            <a:buNone/>
          </a:pPr>
          <a:r>
            <a:rPr lang="en-US" sz="1100" kern="1200"/>
            <a:t>Meetings with ACPD to outline MOU </a:t>
          </a:r>
        </a:p>
      </dsp:txBody>
      <dsp:txXfrm>
        <a:off x="7492670" y="1951020"/>
        <a:ext cx="1497655" cy="918127"/>
      </dsp:txXfrm>
    </dsp:sp>
    <dsp:sp modelId="{2D88B477-04C8-4A8C-A33F-7FD0732375E4}">
      <dsp:nvSpPr>
        <dsp:cNvPr id="0" name=""/>
        <dsp:cNvSpPr/>
      </dsp:nvSpPr>
      <dsp:spPr>
        <a:xfrm>
          <a:off x="8241498" y="1606722"/>
          <a:ext cx="0" cy="286914"/>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3111AAE-7D75-4C63-93D1-1B51E6AC2A10}">
      <dsp:nvSpPr>
        <dsp:cNvPr id="0" name=""/>
        <dsp:cNvSpPr/>
      </dsp:nvSpPr>
      <dsp:spPr>
        <a:xfrm>
          <a:off x="8212806" y="1893637"/>
          <a:ext cx="57382" cy="5738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81BF4-B8F3-4547-A62B-E1B49504618A}">
      <dsp:nvSpPr>
        <dsp:cNvPr id="0" name=""/>
        <dsp:cNvSpPr/>
      </dsp:nvSpPr>
      <dsp:spPr>
        <a:xfrm rot="5400000">
          <a:off x="-775095" y="1580055"/>
          <a:ext cx="1802464" cy="244543"/>
        </a:xfrm>
        <a:prstGeom prst="corner">
          <a:avLst>
            <a:gd name="adj1" fmla="val 1000"/>
            <a:gd name="adj2" fmla="val 100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AA4D10-61C5-40E6-911D-F8DE6E8F7792}">
      <dsp:nvSpPr>
        <dsp:cNvPr id="0" name=""/>
        <dsp:cNvSpPr/>
      </dsp:nvSpPr>
      <dsp:spPr>
        <a:xfrm>
          <a:off x="3864" y="2603560"/>
          <a:ext cx="3056798" cy="600821"/>
        </a:xfrm>
        <a:prstGeom prst="homePlate">
          <a:avLst>
            <a:gd name="adj" fmla="val 25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100000"/>
            </a:lnSpc>
            <a:spcBef>
              <a:spcPct val="0"/>
            </a:spcBef>
            <a:spcAft>
              <a:spcPct val="35000"/>
            </a:spcAft>
            <a:buNone/>
          </a:pPr>
          <a:r>
            <a:rPr lang="en-US" sz="1400" kern="1200"/>
            <a:t>Mar. 2021</a:t>
          </a:r>
        </a:p>
      </dsp:txBody>
      <dsp:txXfrm>
        <a:off x="3864" y="2603560"/>
        <a:ext cx="2981695" cy="600821"/>
      </dsp:txXfrm>
    </dsp:sp>
    <dsp:sp modelId="{D5A9CA68-E46F-44A6-A2C3-9E2E2632FAF4}">
      <dsp:nvSpPr>
        <dsp:cNvPr id="0" name=""/>
        <dsp:cNvSpPr/>
      </dsp:nvSpPr>
      <dsp:spPr>
        <a:xfrm>
          <a:off x="248408" y="947821"/>
          <a:ext cx="2482120" cy="122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Complete project approvals </a:t>
          </a:r>
        </a:p>
        <a:p>
          <a:pPr marL="0" lvl="0" indent="0" algn="l" defTabSz="488950">
            <a:lnSpc>
              <a:spcPct val="100000"/>
            </a:lnSpc>
            <a:spcBef>
              <a:spcPct val="0"/>
            </a:spcBef>
            <a:spcAft>
              <a:spcPct val="35000"/>
            </a:spcAft>
            <a:buNone/>
          </a:pPr>
          <a:r>
            <a:rPr lang="en-US" sz="1100" kern="1200"/>
            <a:t>Launch Needs Assessment</a:t>
          </a:r>
        </a:p>
      </dsp:txBody>
      <dsp:txXfrm>
        <a:off x="248408" y="947821"/>
        <a:ext cx="2482120" cy="1223991"/>
      </dsp:txXfrm>
    </dsp:sp>
    <dsp:sp modelId="{01A6D84B-8720-4E38-BC98-6C15FED20E13}">
      <dsp:nvSpPr>
        <dsp:cNvPr id="0" name=""/>
        <dsp:cNvSpPr/>
      </dsp:nvSpPr>
      <dsp:spPr>
        <a:xfrm rot="5400000">
          <a:off x="2186853" y="1581104"/>
          <a:ext cx="1808755" cy="244543"/>
        </a:xfrm>
        <a:prstGeom prst="corner">
          <a:avLst>
            <a:gd name="adj1" fmla="val 1000"/>
            <a:gd name="adj2" fmla="val 100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996F16-A95B-49A0-9E8B-678C1094D9A7}">
      <dsp:nvSpPr>
        <dsp:cNvPr id="0" name=""/>
        <dsp:cNvSpPr/>
      </dsp:nvSpPr>
      <dsp:spPr>
        <a:xfrm>
          <a:off x="2968959" y="2603560"/>
          <a:ext cx="3056798" cy="602918"/>
        </a:xfrm>
        <a:prstGeom prst="chevron">
          <a:avLst>
            <a:gd name="adj" fmla="val 25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100000"/>
            </a:lnSpc>
            <a:spcBef>
              <a:spcPct val="0"/>
            </a:spcBef>
            <a:spcAft>
              <a:spcPct val="35000"/>
            </a:spcAft>
            <a:buNone/>
          </a:pPr>
          <a:r>
            <a:rPr lang="en-US" sz="1400" kern="1200"/>
            <a:t>Apr. 2021</a:t>
          </a:r>
        </a:p>
      </dsp:txBody>
      <dsp:txXfrm>
        <a:off x="3119689" y="2603560"/>
        <a:ext cx="2755339" cy="602918"/>
      </dsp:txXfrm>
    </dsp:sp>
    <dsp:sp modelId="{06A947EC-A3E5-4D4A-BBEA-5DA4095E5897}">
      <dsp:nvSpPr>
        <dsp:cNvPr id="0" name=""/>
        <dsp:cNvSpPr/>
      </dsp:nvSpPr>
      <dsp:spPr>
        <a:xfrm>
          <a:off x="3213503" y="946734"/>
          <a:ext cx="2482120" cy="12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1125" lvl="0" indent="-111125" algn="l" defTabSz="488950">
            <a:lnSpc>
              <a:spcPct val="90000"/>
            </a:lnSpc>
            <a:spcBef>
              <a:spcPct val="0"/>
            </a:spcBef>
            <a:spcAft>
              <a:spcPct val="35000"/>
            </a:spcAft>
            <a:buFont typeface="Arial" panose="020B0604020202020204" pitchFamily="34" charset="0"/>
            <a:buNone/>
          </a:pPr>
          <a:r>
            <a:rPr lang="en-US" sz="1100" kern="1200"/>
            <a:t>Complete Needs Assessment and report</a:t>
          </a:r>
          <a:endParaRPr lang="en-US" sz="1100" kern="1200" dirty="0"/>
        </a:p>
        <a:p>
          <a:pPr marL="111125" lvl="0" indent="-111125" algn="l" defTabSz="488950">
            <a:lnSpc>
              <a:spcPct val="90000"/>
            </a:lnSpc>
            <a:spcBef>
              <a:spcPct val="0"/>
            </a:spcBef>
            <a:spcAft>
              <a:spcPct val="35000"/>
            </a:spcAft>
            <a:buFont typeface="Arial" panose="020B0604020202020204" pitchFamily="34" charset="0"/>
            <a:buNone/>
          </a:pPr>
          <a:r>
            <a:rPr lang="en-US" sz="1100" kern="1200"/>
            <a:t>Identify behavioral wellness program objectives</a:t>
          </a:r>
          <a:endParaRPr lang="en-US" sz="1100" kern="1200" dirty="0"/>
        </a:p>
        <a:p>
          <a:pPr marL="111125" lvl="0" indent="-111125" algn="l" defTabSz="488950">
            <a:lnSpc>
              <a:spcPct val="90000"/>
            </a:lnSpc>
            <a:spcBef>
              <a:spcPct val="0"/>
            </a:spcBef>
            <a:spcAft>
              <a:spcPct val="35000"/>
            </a:spcAft>
            <a:buFont typeface="Arial" panose="020B0604020202020204" pitchFamily="34" charset="0"/>
            <a:buNone/>
          </a:pPr>
          <a:r>
            <a:rPr lang="en-US" sz="1100" kern="1200"/>
            <a:t>Identify program components</a:t>
          </a:r>
          <a:endParaRPr lang="en-US" sz="1100" kern="1200" dirty="0"/>
        </a:p>
        <a:p>
          <a:pPr marL="111125" lvl="0" indent="-111125" algn="l" defTabSz="488950">
            <a:lnSpc>
              <a:spcPct val="90000"/>
            </a:lnSpc>
            <a:spcBef>
              <a:spcPct val="0"/>
            </a:spcBef>
            <a:spcAft>
              <a:spcPct val="35000"/>
            </a:spcAft>
            <a:buFont typeface="Arial" panose="020B0604020202020204" pitchFamily="34" charset="0"/>
            <a:buNone/>
          </a:pPr>
          <a:r>
            <a:rPr lang="en-US" sz="1100" kern="1200"/>
            <a:t>Identify measurable indicators of behavioral wellness </a:t>
          </a:r>
          <a:endParaRPr lang="en-US" sz="1100" kern="1200" dirty="0"/>
        </a:p>
      </dsp:txBody>
      <dsp:txXfrm>
        <a:off x="3213503" y="946734"/>
        <a:ext cx="2482120" cy="1228263"/>
      </dsp:txXfrm>
    </dsp:sp>
    <dsp:sp modelId="{B638C467-5FBC-4A3B-A453-1ACE049EC424}">
      <dsp:nvSpPr>
        <dsp:cNvPr id="0" name=""/>
        <dsp:cNvSpPr/>
      </dsp:nvSpPr>
      <dsp:spPr>
        <a:xfrm rot="5400000">
          <a:off x="5155094" y="1580055"/>
          <a:ext cx="1802464" cy="244543"/>
        </a:xfrm>
        <a:prstGeom prst="corner">
          <a:avLst>
            <a:gd name="adj1" fmla="val 1000"/>
            <a:gd name="adj2" fmla="val 100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933896-8AC1-4391-876A-6C955C471668}">
      <dsp:nvSpPr>
        <dsp:cNvPr id="0" name=""/>
        <dsp:cNvSpPr/>
      </dsp:nvSpPr>
      <dsp:spPr>
        <a:xfrm>
          <a:off x="5934054" y="2603560"/>
          <a:ext cx="3056798" cy="600821"/>
        </a:xfrm>
        <a:prstGeom prst="chevron">
          <a:avLst>
            <a:gd name="adj" fmla="val 25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100000"/>
            </a:lnSpc>
            <a:spcBef>
              <a:spcPct val="0"/>
            </a:spcBef>
            <a:spcAft>
              <a:spcPct val="35000"/>
            </a:spcAft>
            <a:buNone/>
          </a:pPr>
          <a:r>
            <a:rPr lang="en-US" sz="1400" kern="1200"/>
            <a:t>May 2021</a:t>
          </a:r>
        </a:p>
      </dsp:txBody>
      <dsp:txXfrm>
        <a:off x="6084259" y="2603560"/>
        <a:ext cx="2756388" cy="600821"/>
      </dsp:txXfrm>
    </dsp:sp>
    <dsp:sp modelId="{13D5ABD3-6DE6-4FB3-9552-371CA686C3E6}">
      <dsp:nvSpPr>
        <dsp:cNvPr id="0" name=""/>
        <dsp:cNvSpPr/>
      </dsp:nvSpPr>
      <dsp:spPr>
        <a:xfrm>
          <a:off x="6178598" y="947821"/>
          <a:ext cx="2482120" cy="122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1125" lvl="0" indent="-111125" algn="l" defTabSz="488950">
            <a:lnSpc>
              <a:spcPct val="90000"/>
            </a:lnSpc>
            <a:spcBef>
              <a:spcPct val="0"/>
            </a:spcBef>
            <a:spcAft>
              <a:spcPct val="35000"/>
            </a:spcAft>
            <a:buNone/>
          </a:pPr>
          <a:r>
            <a:rPr lang="en-US" sz="1100" kern="1200"/>
            <a:t>Create initial program evaluation tool</a:t>
          </a:r>
          <a:endParaRPr lang="en-US" sz="1100" kern="1200" dirty="0"/>
        </a:p>
        <a:p>
          <a:pPr marL="111125" lvl="0" indent="-111125" algn="l" defTabSz="488950">
            <a:lnSpc>
              <a:spcPct val="90000"/>
            </a:lnSpc>
            <a:spcBef>
              <a:spcPct val="0"/>
            </a:spcBef>
            <a:spcAft>
              <a:spcPct val="35000"/>
            </a:spcAft>
            <a:buNone/>
          </a:pPr>
          <a:r>
            <a:rPr lang="en-US" sz="1100" kern="1200"/>
            <a:t>Launch behavioral wellness program</a:t>
          </a:r>
          <a:endParaRPr lang="en-US" sz="1100" kern="1200" dirty="0"/>
        </a:p>
      </dsp:txBody>
      <dsp:txXfrm>
        <a:off x="6178598" y="947821"/>
        <a:ext cx="2482120" cy="1223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6C34B-6543-46A5-A90D-BFB3A2C52575}">
      <dsp:nvSpPr>
        <dsp:cNvPr id="0" name=""/>
        <dsp:cNvSpPr/>
      </dsp:nvSpPr>
      <dsp:spPr>
        <a:xfrm>
          <a:off x="0" y="1434574"/>
          <a:ext cx="8994718" cy="0"/>
        </a:xfrm>
        <a:prstGeom prst="line">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4874AB50-F1CC-4199-944B-3650F1ACB3CE}">
      <dsp:nvSpPr>
        <dsp:cNvPr id="0" name=""/>
        <dsp:cNvSpPr/>
      </dsp:nvSpPr>
      <dsp:spPr>
        <a:xfrm>
          <a:off x="250516" y="1540732"/>
          <a:ext cx="3663942" cy="324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Nov. 2021</a:t>
          </a:r>
        </a:p>
      </dsp:txBody>
      <dsp:txXfrm>
        <a:off x="250516" y="1540732"/>
        <a:ext cx="3663942" cy="324213"/>
      </dsp:txXfrm>
    </dsp:sp>
    <dsp:sp modelId="{002115E5-5E77-4C81-AA2D-43623791D38F}">
      <dsp:nvSpPr>
        <dsp:cNvPr id="0" name=""/>
        <dsp:cNvSpPr/>
      </dsp:nvSpPr>
      <dsp:spPr>
        <a:xfrm>
          <a:off x="702" y="400246"/>
          <a:ext cx="4163570" cy="489189"/>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First follow-up evaluation</a:t>
          </a:r>
        </a:p>
      </dsp:txBody>
      <dsp:txXfrm>
        <a:off x="24582" y="424126"/>
        <a:ext cx="4115810" cy="441429"/>
      </dsp:txXfrm>
    </dsp:sp>
    <dsp:sp modelId="{91B612B6-CA0F-4456-BB77-6ADAE316ED08}">
      <dsp:nvSpPr>
        <dsp:cNvPr id="0" name=""/>
        <dsp:cNvSpPr/>
      </dsp:nvSpPr>
      <dsp:spPr>
        <a:xfrm>
          <a:off x="2082488" y="889435"/>
          <a:ext cx="0" cy="545138"/>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A12030-0674-4F66-A294-64D3AAE44F6F}">
      <dsp:nvSpPr>
        <dsp:cNvPr id="0" name=""/>
        <dsp:cNvSpPr/>
      </dsp:nvSpPr>
      <dsp:spPr>
        <a:xfrm>
          <a:off x="5080258" y="1004201"/>
          <a:ext cx="3663942" cy="324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May 2022</a:t>
          </a:r>
        </a:p>
      </dsp:txBody>
      <dsp:txXfrm>
        <a:off x="5080258" y="1004201"/>
        <a:ext cx="3663942" cy="324213"/>
      </dsp:txXfrm>
    </dsp:sp>
    <dsp:sp modelId="{41271283-7C93-43D1-B8F3-0E0E0F2BF5C2}">
      <dsp:nvSpPr>
        <dsp:cNvPr id="0" name=""/>
        <dsp:cNvSpPr/>
      </dsp:nvSpPr>
      <dsp:spPr>
        <a:xfrm>
          <a:off x="2060969" y="1413055"/>
          <a:ext cx="43037" cy="43037"/>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044D5-24DF-4B84-BDBA-619D8433490A}">
      <dsp:nvSpPr>
        <dsp:cNvPr id="0" name=""/>
        <dsp:cNvSpPr/>
      </dsp:nvSpPr>
      <dsp:spPr>
        <a:xfrm>
          <a:off x="4830444" y="1979712"/>
          <a:ext cx="4163570" cy="489189"/>
        </a:xfrm>
        <a:prstGeom prst="round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Final evaluation and report</a:t>
          </a:r>
        </a:p>
      </dsp:txBody>
      <dsp:txXfrm>
        <a:off x="4854324" y="2003592"/>
        <a:ext cx="4115810" cy="441429"/>
      </dsp:txXfrm>
    </dsp:sp>
    <dsp:sp modelId="{55446691-3155-4A64-8C33-8B8B50075530}">
      <dsp:nvSpPr>
        <dsp:cNvPr id="0" name=""/>
        <dsp:cNvSpPr/>
      </dsp:nvSpPr>
      <dsp:spPr>
        <a:xfrm>
          <a:off x="6912229" y="1434573"/>
          <a:ext cx="0" cy="545138"/>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ED91AE-7B11-4F3A-AF90-427C099DF134}">
      <dsp:nvSpPr>
        <dsp:cNvPr id="0" name=""/>
        <dsp:cNvSpPr/>
      </dsp:nvSpPr>
      <dsp:spPr>
        <a:xfrm>
          <a:off x="6890711" y="1413055"/>
          <a:ext cx="43037" cy="43037"/>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87949-FEE9-EB43-8FB9-109B3B922A78}"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0EB95-5359-F940-A07A-C02D028FD66E}" type="slidenum">
              <a:rPr lang="en-US" smtClean="0"/>
              <a:t>‹#›</a:t>
            </a:fld>
            <a:endParaRPr lang="en-US"/>
          </a:p>
        </p:txBody>
      </p:sp>
    </p:spTree>
    <p:extLst>
      <p:ext uri="{BB962C8B-B14F-4D97-AF65-F5344CB8AC3E}">
        <p14:creationId xmlns:p14="http://schemas.microsoft.com/office/powerpoint/2010/main" val="173496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70EB95-5359-F940-A07A-C02D028FD66E}" type="slidenum">
              <a:rPr lang="en-US" smtClean="0"/>
              <a:t>2</a:t>
            </a:fld>
            <a:endParaRPr lang="en-US"/>
          </a:p>
        </p:txBody>
      </p:sp>
    </p:spTree>
    <p:extLst>
      <p:ext uri="{BB962C8B-B14F-4D97-AF65-F5344CB8AC3E}">
        <p14:creationId xmlns:p14="http://schemas.microsoft.com/office/powerpoint/2010/main" val="274636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70EB95-5359-F940-A07A-C02D028FD66E}" type="slidenum">
              <a:rPr lang="en-US" smtClean="0"/>
              <a:t>4</a:t>
            </a:fld>
            <a:endParaRPr lang="en-US"/>
          </a:p>
        </p:txBody>
      </p:sp>
    </p:spTree>
    <p:extLst>
      <p:ext uri="{BB962C8B-B14F-4D97-AF65-F5344CB8AC3E}">
        <p14:creationId xmlns:p14="http://schemas.microsoft.com/office/powerpoint/2010/main" val="33666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87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6BD77EE-7788-1E47-9293-C7FBD49B746B}"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16339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3207568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92956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3095923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8510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1513066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793080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423744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271546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D77EE-7788-1E47-9293-C7FBD49B746B}"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293590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D77EE-7788-1E47-9293-C7FBD49B746B}"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25284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D77EE-7788-1E47-9293-C7FBD49B746B}"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409370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D77EE-7788-1E47-9293-C7FBD49B746B}"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64918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D77EE-7788-1E47-9293-C7FBD49B746B}"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389622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D77EE-7788-1E47-9293-C7FBD49B746B}"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327576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BD77EE-7788-1E47-9293-C7FBD49B746B}"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CCB3-817B-7842-98E9-D0B1850A258E}" type="slidenum">
              <a:rPr lang="en-US" smtClean="0"/>
              <a:t>‹#›</a:t>
            </a:fld>
            <a:endParaRPr lang="en-US"/>
          </a:p>
        </p:txBody>
      </p:sp>
    </p:spTree>
    <p:extLst>
      <p:ext uri="{BB962C8B-B14F-4D97-AF65-F5344CB8AC3E}">
        <p14:creationId xmlns:p14="http://schemas.microsoft.com/office/powerpoint/2010/main" val="167391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6BD77EE-7788-1E47-9293-C7FBD49B746B}" type="datetimeFigureOut">
              <a:rPr lang="en-US" smtClean="0"/>
              <a:t>4/1/2021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53DCCB3-817B-7842-98E9-D0B1850A258E}" type="slidenum">
              <a:rPr lang="en-US" smtClean="0"/>
              <a:t>‹#›</a:t>
            </a:fld>
            <a:endParaRPr lang="en-US"/>
          </a:p>
        </p:txBody>
      </p:sp>
    </p:spTree>
    <p:extLst>
      <p:ext uri="{BB962C8B-B14F-4D97-AF65-F5344CB8AC3E}">
        <p14:creationId xmlns:p14="http://schemas.microsoft.com/office/powerpoint/2010/main" val="330374504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EE852-0417-A942-A7D9-9057C8F06F1D}"/>
              </a:ext>
            </a:extLst>
          </p:cNvPr>
          <p:cNvSpPr>
            <a:spLocks noGrp="1"/>
          </p:cNvSpPr>
          <p:nvPr>
            <p:ph type="ctrTitle"/>
          </p:nvPr>
        </p:nvSpPr>
        <p:spPr>
          <a:xfrm>
            <a:off x="7532710" y="628617"/>
            <a:ext cx="3971902" cy="3028983"/>
          </a:xfrm>
          <a:prstGeom prst="ellipse">
            <a:avLst/>
          </a:prstGeom>
        </p:spPr>
        <p:txBody>
          <a:bodyPr vert="horz" lIns="91440" tIns="45720" rIns="91440" bIns="45720" rtlCol="0">
            <a:normAutofit/>
          </a:bodyPr>
          <a:lstStyle/>
          <a:p>
            <a:pPr>
              <a:lnSpc>
                <a:spcPct val="90000"/>
              </a:lnSpc>
            </a:pPr>
            <a:r>
              <a:rPr lang="en-US" sz="2600" b="1" i="1" kern="1200">
                <a:solidFill>
                  <a:srgbClr val="FFFFFF"/>
                </a:solidFill>
                <a:latin typeface="+mj-lt"/>
                <a:ea typeface="+mj-ea"/>
                <a:cs typeface="+mj-cs"/>
              </a:rPr>
              <a:t>Behavioral Wellness Program for Public Safety Forces</a:t>
            </a:r>
            <a:r>
              <a:rPr lang="en-US" sz="2600" kern="1200">
                <a:solidFill>
                  <a:srgbClr val="FFFFFF"/>
                </a:solidFill>
                <a:effectLst/>
                <a:latin typeface="+mj-lt"/>
                <a:ea typeface="+mj-ea"/>
                <a:cs typeface="+mj-cs"/>
              </a:rPr>
              <a:t> </a:t>
            </a:r>
            <a:endParaRPr lang="en-US" sz="2600" kern="1200">
              <a:solidFill>
                <a:srgbClr val="FFFFFF"/>
              </a:solidFill>
              <a:latin typeface="+mj-lt"/>
              <a:ea typeface="+mj-ea"/>
              <a:cs typeface="+mj-cs"/>
            </a:endParaRP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5A04B139-4A13-48ED-BBC3-3366288B8FB0}"/>
              </a:ext>
            </a:extLst>
          </p:cNvPr>
          <p:cNvPicPr>
            <a:picLocks noChangeAspect="1"/>
          </p:cNvPicPr>
          <p:nvPr/>
        </p:nvPicPr>
        <p:blipFill rotWithShape="1">
          <a:blip r:embed="rId2"/>
          <a:srcRect t="1504" r="1" b="2261"/>
          <a:stretch/>
        </p:blipFill>
        <p:spPr>
          <a:xfrm>
            <a:off x="1101217" y="1952820"/>
            <a:ext cx="5450437" cy="2622641"/>
          </a:xfrm>
          <a:prstGeom prst="rect">
            <a:avLst/>
          </a:prstGeom>
        </p:spPr>
      </p:pic>
      <p:grpSp>
        <p:nvGrpSpPr>
          <p:cNvPr id="27" name="Group 12">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15">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23356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419F60-9469-4D44-868E-3CA3817D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4382D-4E8D-C047-B69C-FD96093EEDB9}"/>
              </a:ext>
            </a:extLst>
          </p:cNvPr>
          <p:cNvSpPr>
            <a:spLocks noGrp="1"/>
          </p:cNvSpPr>
          <p:nvPr>
            <p:ph type="title"/>
          </p:nvPr>
        </p:nvSpPr>
        <p:spPr>
          <a:xfrm>
            <a:off x="684212" y="4487332"/>
            <a:ext cx="8534400" cy="1507067"/>
          </a:xfrm>
        </p:spPr>
        <p:txBody>
          <a:bodyPr>
            <a:normAutofit/>
          </a:bodyPr>
          <a:lstStyle/>
          <a:p>
            <a:r>
              <a:rPr lang="en-US">
                <a:solidFill>
                  <a:srgbClr val="FFFFFF"/>
                </a:solidFill>
              </a:rPr>
              <a:t>               Project Timeline</a:t>
            </a:r>
          </a:p>
        </p:txBody>
      </p:sp>
      <p:sp useBgFill="1">
        <p:nvSpPr>
          <p:cNvPr id="18" name="Snip Diagonal Corner Rectangle 21">
            <a:extLst>
              <a:ext uri="{FF2B5EF4-FFF2-40B4-BE49-F238E27FC236}">
                <a16:creationId xmlns:a16="http://schemas.microsoft.com/office/drawing/2014/main" id="{A3CF6F3D-089E-4C46-A15D-27A0B525A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10281652" cy="3612950"/>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5DE9D45-335A-43DE-A422-9B6120B513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5DCC818-F319-42A9-B67E-2B9FF55E64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DDAF678-0C93-46A0-8E9F-F26AB84CA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60AE9-0541-4D1E-AD06-FEC218C8C9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49FB520-BCD8-4D13-8DB5-23741BFB9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FEB6369-138D-4B28-856E-2115F72DF8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12" name="Content Placeholder 2">
            <a:extLst>
              <a:ext uri="{FF2B5EF4-FFF2-40B4-BE49-F238E27FC236}">
                <a16:creationId xmlns:a16="http://schemas.microsoft.com/office/drawing/2014/main" id="{150667A7-317E-414C-8DA0-DF33915D3676}"/>
              </a:ext>
            </a:extLst>
          </p:cNvPr>
          <p:cNvGraphicFramePr>
            <a:graphicFrameLocks noGrp="1"/>
          </p:cNvGraphicFramePr>
          <p:nvPr>
            <p:ph idx="1"/>
            <p:extLst>
              <p:ext uri="{D42A27DB-BD31-4B8C-83A1-F6EECF244321}">
                <p14:modId xmlns:p14="http://schemas.microsoft.com/office/powerpoint/2010/main" val="1046927166"/>
              </p:ext>
            </p:extLst>
          </p:nvPr>
        </p:nvGraphicFramePr>
        <p:xfrm>
          <a:off x="1274294" y="1006997"/>
          <a:ext cx="8994718" cy="2869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630337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6419F60-9469-4D44-868E-3CA3817D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97439-0F6D-5540-98EF-7A1D5885C8D5}"/>
              </a:ext>
            </a:extLst>
          </p:cNvPr>
          <p:cNvSpPr>
            <a:spLocks noGrp="1"/>
          </p:cNvSpPr>
          <p:nvPr>
            <p:ph type="title"/>
          </p:nvPr>
        </p:nvSpPr>
        <p:spPr>
          <a:xfrm>
            <a:off x="684212" y="4487332"/>
            <a:ext cx="8534400" cy="1507067"/>
          </a:xfrm>
        </p:spPr>
        <p:txBody>
          <a:bodyPr>
            <a:normAutofit/>
          </a:bodyPr>
          <a:lstStyle/>
          <a:p>
            <a:r>
              <a:rPr lang="en-US">
                <a:solidFill>
                  <a:srgbClr val="FFFFFF"/>
                </a:solidFill>
              </a:rPr>
              <a:t>Program Plan</a:t>
            </a:r>
          </a:p>
        </p:txBody>
      </p:sp>
      <p:sp useBgFill="1">
        <p:nvSpPr>
          <p:cNvPr id="22" name="Snip Diagonal Corner Rectangle 21">
            <a:extLst>
              <a:ext uri="{FF2B5EF4-FFF2-40B4-BE49-F238E27FC236}">
                <a16:creationId xmlns:a16="http://schemas.microsoft.com/office/drawing/2014/main" id="{A3CF6F3D-089E-4C46-A15D-27A0B525A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10281652" cy="3612950"/>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5DE9D45-335A-43DE-A422-9B6120B513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45DCC818-F319-42A9-B67E-2B9FF55E64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DDAF678-0C93-46A0-8E9F-F26AB84CA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8A60AE9-0541-4D1E-AD06-FEC218C8C9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49FB520-BCD8-4D13-8DB5-23741BFB9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FEB6369-138D-4B28-856E-2115F72DF8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4" name="Group 3">
            <a:extLst>
              <a:ext uri="{FF2B5EF4-FFF2-40B4-BE49-F238E27FC236}">
                <a16:creationId xmlns:a16="http://schemas.microsoft.com/office/drawing/2014/main" id="{753450CF-4932-254F-8C3E-07E45C4C57A6}"/>
              </a:ext>
            </a:extLst>
          </p:cNvPr>
          <p:cNvGrpSpPr/>
          <p:nvPr/>
        </p:nvGrpSpPr>
        <p:grpSpPr>
          <a:xfrm>
            <a:off x="923175" y="1134792"/>
            <a:ext cx="9703301" cy="2869148"/>
            <a:chOff x="0" y="0"/>
            <a:chExt cx="5908167" cy="1603164"/>
          </a:xfrm>
        </p:grpSpPr>
        <p:pic>
          <p:nvPicPr>
            <p:cNvPr id="5" name="Picture 4">
              <a:extLst>
                <a:ext uri="{FF2B5EF4-FFF2-40B4-BE49-F238E27FC236}">
                  <a16:creationId xmlns:a16="http://schemas.microsoft.com/office/drawing/2014/main" id="{22570D18-382C-E847-BE11-9FACB78CEFA0}"/>
                </a:ext>
              </a:extLst>
            </p:cNvPr>
            <p:cNvPicPr/>
            <p:nvPr/>
          </p:nvPicPr>
          <p:blipFill>
            <a:blip r:embed="rId2"/>
            <a:stretch>
              <a:fillRect/>
            </a:stretch>
          </p:blipFill>
          <p:spPr>
            <a:xfrm>
              <a:off x="0" y="12489"/>
              <a:ext cx="5908167" cy="1590675"/>
            </a:xfrm>
            <a:prstGeom prst="rect">
              <a:avLst/>
            </a:prstGeom>
          </p:spPr>
        </p:pic>
        <p:sp>
          <p:nvSpPr>
            <p:cNvPr id="6" name="Rectangle 5">
              <a:extLst>
                <a:ext uri="{FF2B5EF4-FFF2-40B4-BE49-F238E27FC236}">
                  <a16:creationId xmlns:a16="http://schemas.microsoft.com/office/drawing/2014/main" id="{058F08B4-F555-D247-BD14-AE877C878FA9}"/>
                </a:ext>
              </a:extLst>
            </p:cNvPr>
            <p:cNvSpPr/>
            <p:nvPr/>
          </p:nvSpPr>
          <p:spPr>
            <a:xfrm>
              <a:off x="3167634" y="0"/>
              <a:ext cx="50673" cy="224466"/>
            </a:xfrm>
            <a:prstGeom prst="rect">
              <a:avLst/>
            </a:prstGeom>
            <a:ln>
              <a:noFill/>
            </a:ln>
          </p:spPr>
          <p:txBody>
            <a:bodyPr vert="horz" lIns="0" tIns="0" rIns="0" bIns="0" rtlCol="0">
              <a:normAutofit/>
            </a:bodyPr>
            <a:lstStyle/>
            <a:p>
              <a:pPr marL="0" marR="0">
                <a:lnSpc>
                  <a:spcPct val="97000"/>
                </a:lnSpc>
                <a:spcBef>
                  <a:spcPts val="0"/>
                </a:spcBef>
                <a:spcAft>
                  <a:spcPts val="800"/>
                </a:spcAft>
              </a:pPr>
              <a:r>
                <a:rPr lang="en-US" sz="2400">
                  <a:effectLst/>
                  <a:latin typeface="Calibri" panose="020F0502020204030204" pitchFamily="34" charset="0"/>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59421969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19F60-9469-4D44-868E-3CA3817D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3093B-4194-2D42-9954-903195EEDB74}"/>
              </a:ext>
            </a:extLst>
          </p:cNvPr>
          <p:cNvSpPr>
            <a:spLocks noGrp="1"/>
          </p:cNvSpPr>
          <p:nvPr>
            <p:ph type="title"/>
          </p:nvPr>
        </p:nvSpPr>
        <p:spPr>
          <a:xfrm>
            <a:off x="684212" y="4487332"/>
            <a:ext cx="8534400" cy="1507067"/>
          </a:xfrm>
        </p:spPr>
        <p:txBody>
          <a:bodyPr>
            <a:normAutofit/>
          </a:bodyPr>
          <a:lstStyle/>
          <a:p>
            <a:r>
              <a:rPr lang="en-US">
                <a:solidFill>
                  <a:srgbClr val="FFFFFF"/>
                </a:solidFill>
              </a:rPr>
              <a:t>Plan dates</a:t>
            </a:r>
          </a:p>
        </p:txBody>
      </p:sp>
      <p:sp useBgFill="1">
        <p:nvSpPr>
          <p:cNvPr id="11" name="Snip Diagonal Corner Rectangle 21">
            <a:extLst>
              <a:ext uri="{FF2B5EF4-FFF2-40B4-BE49-F238E27FC236}">
                <a16:creationId xmlns:a16="http://schemas.microsoft.com/office/drawing/2014/main" id="{A3CF6F3D-089E-4C46-A15D-27A0B525A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10281652" cy="3612950"/>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DE9D45-335A-43DE-A422-9B6120B513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5DCC818-F319-42A9-B67E-2B9FF55E64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AF678-0C93-46A0-8E9F-F26AB84CA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8A60AE9-0541-4D1E-AD06-FEC218C8C9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49FB520-BCD8-4D13-8DB5-23741BFB9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FEB6369-138D-4B28-856E-2115F72DF8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1B08F79E-9F97-4490-A931-C06F62C8469E}"/>
              </a:ext>
            </a:extLst>
          </p:cNvPr>
          <p:cNvGraphicFramePr>
            <a:graphicFrameLocks noGrp="1"/>
          </p:cNvGraphicFramePr>
          <p:nvPr>
            <p:ph idx="1"/>
            <p:extLst>
              <p:ext uri="{D42A27DB-BD31-4B8C-83A1-F6EECF244321}">
                <p14:modId xmlns:p14="http://schemas.microsoft.com/office/powerpoint/2010/main" val="3032138102"/>
              </p:ext>
            </p:extLst>
          </p:nvPr>
        </p:nvGraphicFramePr>
        <p:xfrm>
          <a:off x="1274294" y="666884"/>
          <a:ext cx="8994718" cy="4005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91913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19F60-9469-4D44-868E-3CA3817DB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7B12E-B760-3D41-BAA7-61BEA077B24D}"/>
              </a:ext>
            </a:extLst>
          </p:cNvPr>
          <p:cNvSpPr>
            <a:spLocks noGrp="1"/>
          </p:cNvSpPr>
          <p:nvPr>
            <p:ph type="title"/>
          </p:nvPr>
        </p:nvSpPr>
        <p:spPr>
          <a:xfrm>
            <a:off x="684212" y="4487332"/>
            <a:ext cx="8534400" cy="1507067"/>
          </a:xfrm>
        </p:spPr>
        <p:txBody>
          <a:bodyPr>
            <a:normAutofit/>
          </a:bodyPr>
          <a:lstStyle/>
          <a:p>
            <a:r>
              <a:rPr lang="en-US">
                <a:solidFill>
                  <a:srgbClr val="FFFFFF"/>
                </a:solidFill>
              </a:rPr>
              <a:t>Program Completion</a:t>
            </a:r>
          </a:p>
        </p:txBody>
      </p:sp>
      <p:sp useBgFill="1">
        <p:nvSpPr>
          <p:cNvPr id="11" name="Snip Diagonal Corner Rectangle 21">
            <a:extLst>
              <a:ext uri="{FF2B5EF4-FFF2-40B4-BE49-F238E27FC236}">
                <a16:creationId xmlns:a16="http://schemas.microsoft.com/office/drawing/2014/main" id="{A3CF6F3D-089E-4C46-A15D-27A0B525A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10281652" cy="3612950"/>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DE9D45-335A-43DE-A422-9B6120B513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5DCC818-F319-42A9-B67E-2B9FF55E64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AF678-0C93-46A0-8E9F-F26AB84CA2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8A60AE9-0541-4D1E-AD06-FEC218C8C9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49FB520-BCD8-4D13-8DB5-23741BFB9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FEB6369-138D-4B28-856E-2115F72DF8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A29EDC9C-1A0B-444F-ADE9-B1C099702428}"/>
              </a:ext>
            </a:extLst>
          </p:cNvPr>
          <p:cNvGraphicFramePr>
            <a:graphicFrameLocks noGrp="1"/>
          </p:cNvGraphicFramePr>
          <p:nvPr>
            <p:ph idx="1"/>
            <p:extLst>
              <p:ext uri="{D42A27DB-BD31-4B8C-83A1-F6EECF244321}">
                <p14:modId xmlns:p14="http://schemas.microsoft.com/office/powerpoint/2010/main" val="2818716485"/>
              </p:ext>
            </p:extLst>
          </p:nvPr>
        </p:nvGraphicFramePr>
        <p:xfrm>
          <a:off x="1274294" y="1006997"/>
          <a:ext cx="8994718" cy="286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08040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96</TotalTime>
  <Words>160</Words>
  <Application>Microsoft Office PowerPoint</Application>
  <PresentationFormat>Widescreen</PresentationFormat>
  <Paragraphs>41</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Slice</vt:lpstr>
      <vt:lpstr>Behavioral Wellness Program for Public Safety Forces </vt:lpstr>
      <vt:lpstr>               Project Timeline</vt:lpstr>
      <vt:lpstr>Program Plan</vt:lpstr>
      <vt:lpstr>Plan dates</vt:lpstr>
      <vt:lpstr>Program Completion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Cummings Foundation for Behavioral Health  Behavioral Wellness Program for Public Safety Forces</dc:title>
  <dc:creator>Baker,David B</dc:creator>
  <cp:lastModifiedBy>Steven Dalglish</cp:lastModifiedBy>
  <cp:revision>9</cp:revision>
  <dcterms:created xsi:type="dcterms:W3CDTF">2021-03-15T17:12:18Z</dcterms:created>
  <dcterms:modified xsi:type="dcterms:W3CDTF">2021-04-01T14:14:24Z</dcterms:modified>
</cp:coreProperties>
</file>