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90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AD60-8A02-71C1-F761-6166A6553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E5A9B-5400-9CB6-3727-00151711C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77D8-FA5E-E206-E272-3298EFFC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43E4-7193-C49A-6A04-A2F7619F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6037-B288-E725-7756-CFED8B74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C156-78E7-4EF4-05F3-41BCE8F4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01915-BDC2-9EFB-5188-4F04CFF7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7BF8-31DA-F2D4-2FBF-4D0BD36B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341B-F389-2107-5EE8-61189442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4C1C-BE81-A08B-6AE4-870E9975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68913-007B-C254-9EC9-8141F5573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3A92F-BBE5-89D7-00EF-899C89CA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580-1C96-A73C-9AB2-6DB314E3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3F04-C585-6C78-7002-880F45E1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4F74-7D06-CD99-9233-6426144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AF40-A293-01CB-37E6-7108B805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F3FC-8151-CFC2-AA83-A40F61D1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DF77-6F3C-EC24-14B3-BC88589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67C0-2E22-9807-AE7B-D9AD5816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424D-12E4-9644-A541-313A60AC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9A8-3C38-7F70-7571-8F5838EE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E802-19A3-8E7B-954E-0C59D7E7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C2F7-8B35-6D83-6C27-540D699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70A4-C7DA-E085-78C2-2B34326E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6B09-616F-D867-8CF0-D46754B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44B7-65FE-C8ED-B6A9-DF875C8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ACB3-47CD-1B6B-63D8-804AFCB4E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6309E-D49F-6912-8DE5-9F4A92DBD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747A-C0A3-A3D7-AF98-BF5705ED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CACC-A479-1EC2-D60C-630E767C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A5E0-40D3-C560-B7DF-17EC9B0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0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DC3-4737-5B2B-2412-BD70118A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0F47C-BE52-310A-2A16-8005DA96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D2FF-8BF3-CAEF-69B8-DA19003A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D9137-F867-A5A4-BA76-E1407F487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2456-7DFF-27A2-D86B-7147311E8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66936-BCF9-2658-906C-199EA1CF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548E-4047-2ADE-849E-13123A05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1D4AE-161B-747C-DC21-3E4E31F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0D94-C96E-FF8D-1998-0A81D03B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0392A-DBE0-459C-A807-A634D67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98A8A-2C8B-CD60-49FD-EBD305C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8D859-8151-7133-7D30-B851CA3E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3EE52-27BB-F38B-E2E3-DAEB2292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B1430-A9AE-CEA3-4253-AFEB42DF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83FF-702D-F58C-E179-E62D1F9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B8DE-5F3A-43ED-5E86-6A2754D1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7080-7D12-1066-65AA-FCB20F08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8DA92-A9AC-19CB-A446-32B611D7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F0944-CB56-03B6-8270-EAD4B9AE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0211-83CA-8431-6195-F7A2BA8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7D053-09DE-F3B7-F21B-4BD52F95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576C-214C-B25F-6C93-27B822B9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E3E6F-C2D3-E025-C0AE-123A6A13D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54C04-B576-6F96-6DAB-864BC68F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271CF-0AEB-1F36-1830-60BEB043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A322-EE8C-6810-5104-D1845A28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3DC48-DE15-5233-238A-5DBDD94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63A20-56D0-E17D-6472-F8560CF6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096B-A42C-B610-6B67-79AC9804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39B1-26B3-726F-9F85-C46583797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0732-B9DC-4D7E-8953-113B15D1BFF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F03E-85E4-6AEB-28B5-437A41C9F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B4DF-4332-039E-4BF7-932F62A7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3BCA-F853-457C-93D2-AAF09217C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DAA59-ABE9-C72B-60CB-A40DBF8544B0}"/>
              </a:ext>
            </a:extLst>
          </p:cNvPr>
          <p:cNvSpPr/>
          <p:nvPr/>
        </p:nvSpPr>
        <p:spPr>
          <a:xfrm>
            <a:off x="2396691" y="2532647"/>
            <a:ext cx="2743200" cy="283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ss, tree, outdoor, water&#10;&#10;Description automatically generated">
            <a:extLst>
              <a:ext uri="{FF2B5EF4-FFF2-40B4-BE49-F238E27FC236}">
                <a16:creationId xmlns:a16="http://schemas.microsoft.com/office/drawing/2014/main" id="{E43B2020-CBA5-D324-915D-9B21CE35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91" y="2856297"/>
            <a:ext cx="2514600" cy="2514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E37B7-B00C-48A1-CBF7-C680B9570A0D}"/>
              </a:ext>
            </a:extLst>
          </p:cNvPr>
          <p:cNvSpPr/>
          <p:nvPr/>
        </p:nvSpPr>
        <p:spPr>
          <a:xfrm>
            <a:off x="4911291" y="2856295"/>
            <a:ext cx="228600" cy="25146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01B69-83E3-F6FC-C56E-C2AC1CE29621}"/>
              </a:ext>
            </a:extLst>
          </p:cNvPr>
          <p:cNvSpPr/>
          <p:nvPr/>
        </p:nvSpPr>
        <p:spPr>
          <a:xfrm>
            <a:off x="4957011" y="2911642"/>
            <a:ext cx="132347" cy="2412332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A43D2-6806-B6E5-2928-36BA680A4E9E}"/>
              </a:ext>
            </a:extLst>
          </p:cNvPr>
          <p:cNvSpPr/>
          <p:nvPr/>
        </p:nvSpPr>
        <p:spPr>
          <a:xfrm>
            <a:off x="4957011" y="3734085"/>
            <a:ext cx="132347" cy="1589889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898FC996-779C-21E6-5887-DBB0CBDF90B8}"/>
              </a:ext>
            </a:extLst>
          </p:cNvPr>
          <p:cNvSpPr/>
          <p:nvPr/>
        </p:nvSpPr>
        <p:spPr>
          <a:xfrm>
            <a:off x="2396691" y="2538663"/>
            <a:ext cx="2743200" cy="317632"/>
          </a:xfrm>
          <a:prstGeom prst="trapezoid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94E443E-B3D1-92E6-6000-312D98ACB2BA}"/>
              </a:ext>
            </a:extLst>
          </p:cNvPr>
          <p:cNvSpPr/>
          <p:nvPr/>
        </p:nvSpPr>
        <p:spPr>
          <a:xfrm>
            <a:off x="4730818" y="5094471"/>
            <a:ext cx="589547" cy="459006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grass, tree, outdoor, water&#10;&#10;Description automatically generated">
            <a:extLst>
              <a:ext uri="{FF2B5EF4-FFF2-40B4-BE49-F238E27FC236}">
                <a16:creationId xmlns:a16="http://schemas.microsoft.com/office/drawing/2014/main" id="{186FB535-DC1C-0FC4-4E6B-B30722D4D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91" y="2457635"/>
            <a:ext cx="2514600" cy="25146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rapezoid 13">
            <a:extLst>
              <a:ext uri="{FF2B5EF4-FFF2-40B4-BE49-F238E27FC236}">
                <a16:creationId xmlns:a16="http://schemas.microsoft.com/office/drawing/2014/main" id="{AC7B14AA-54A6-6647-4DC9-34C604A72877}"/>
              </a:ext>
            </a:extLst>
          </p:cNvPr>
          <p:cNvSpPr/>
          <p:nvPr/>
        </p:nvSpPr>
        <p:spPr>
          <a:xfrm>
            <a:off x="6096000" y="2157445"/>
            <a:ext cx="2878442" cy="459006"/>
          </a:xfrm>
          <a:prstGeom prst="trapezoid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CF64DD-3DB9-2BDB-620E-34CE2F8D4076}"/>
              </a:ext>
            </a:extLst>
          </p:cNvPr>
          <p:cNvSpPr/>
          <p:nvPr/>
        </p:nvSpPr>
        <p:spPr>
          <a:xfrm>
            <a:off x="7571400" y="4883513"/>
            <a:ext cx="1226090" cy="13927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FFEBFFE-0E10-9652-D65E-A670AF0EBED6}"/>
              </a:ext>
            </a:extLst>
          </p:cNvPr>
          <p:cNvSpPr/>
          <p:nvPr/>
        </p:nvSpPr>
        <p:spPr>
          <a:xfrm>
            <a:off x="8502717" y="4742732"/>
            <a:ext cx="589547" cy="459006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E389E3-67CD-8961-C7FB-A364405C959A}"/>
              </a:ext>
            </a:extLst>
          </p:cNvPr>
          <p:cNvSpPr/>
          <p:nvPr/>
        </p:nvSpPr>
        <p:spPr>
          <a:xfrm>
            <a:off x="6282890" y="4886893"/>
            <a:ext cx="1226090" cy="13927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74853AC-691E-4648-1F52-A180E21256AF}"/>
              </a:ext>
            </a:extLst>
          </p:cNvPr>
          <p:cNvSpPr/>
          <p:nvPr/>
        </p:nvSpPr>
        <p:spPr>
          <a:xfrm flipH="1">
            <a:off x="5988117" y="4742732"/>
            <a:ext cx="589547" cy="459006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733DBEB6-DEFF-A161-1645-48DCFAC96D82}"/>
              </a:ext>
            </a:extLst>
          </p:cNvPr>
          <p:cNvSpPr/>
          <p:nvPr/>
        </p:nvSpPr>
        <p:spPr>
          <a:xfrm flipV="1">
            <a:off x="7240447" y="4813419"/>
            <a:ext cx="589547" cy="459006"/>
          </a:xfrm>
          <a:prstGeom prst="trapezoid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CDCDA-14E1-B17D-A4A0-1B1CDA2FD932}"/>
              </a:ext>
            </a:extLst>
          </p:cNvPr>
          <p:cNvSpPr txBox="1"/>
          <p:nvPr/>
        </p:nvSpPr>
        <p:spPr>
          <a:xfrm>
            <a:off x="6096000" y="4742732"/>
            <a:ext cx="367365" cy="4590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F10C6A-0C8F-4A72-1DD5-A36C544C8E9B}"/>
              </a:ext>
            </a:extLst>
          </p:cNvPr>
          <p:cNvSpPr txBox="1"/>
          <p:nvPr/>
        </p:nvSpPr>
        <p:spPr>
          <a:xfrm>
            <a:off x="7328505" y="4813419"/>
            <a:ext cx="367365" cy="4590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413F2-A7F6-534B-2059-1AD717A47ED7}"/>
              </a:ext>
            </a:extLst>
          </p:cNvPr>
          <p:cNvSpPr txBox="1"/>
          <p:nvPr/>
        </p:nvSpPr>
        <p:spPr>
          <a:xfrm>
            <a:off x="8613808" y="4742732"/>
            <a:ext cx="367365" cy="4590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63DB5-3E44-D875-502F-9BF9A64B2667}"/>
              </a:ext>
            </a:extLst>
          </p:cNvPr>
          <p:cNvSpPr txBox="1"/>
          <p:nvPr/>
        </p:nvSpPr>
        <p:spPr>
          <a:xfrm>
            <a:off x="6192612" y="2157445"/>
            <a:ext cx="2632735" cy="45900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Flora-</a:t>
            </a:r>
          </a:p>
        </p:txBody>
      </p:sp>
    </p:spTree>
    <p:extLst>
      <p:ext uri="{BB962C8B-B14F-4D97-AF65-F5344CB8AC3E}">
        <p14:creationId xmlns:p14="http://schemas.microsoft.com/office/powerpoint/2010/main" val="351048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ss, tree, outdoor, water&#10;&#10;Description automatically generated">
            <a:extLst>
              <a:ext uri="{FF2B5EF4-FFF2-40B4-BE49-F238E27FC236}">
                <a16:creationId xmlns:a16="http://schemas.microsoft.com/office/drawing/2014/main" id="{9D94E569-C167-102E-1870-3582FECA3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41" y="1438275"/>
            <a:ext cx="3380172" cy="3380172"/>
          </a:xfrm>
          <a:prstGeom prst="parallelogram">
            <a:avLst>
              <a:gd name="adj" fmla="val 0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9CB34721-5170-5829-40A8-08DB0D00FC2B}"/>
              </a:ext>
            </a:extLst>
          </p:cNvPr>
          <p:cNvSpPr/>
          <p:nvPr/>
        </p:nvSpPr>
        <p:spPr>
          <a:xfrm>
            <a:off x="5454216" y="2067324"/>
            <a:ext cx="1975284" cy="330375"/>
          </a:xfrm>
          <a:prstGeom prst="parallelogram">
            <a:avLst>
              <a:gd name="adj" fmla="val 12341"/>
            </a:avLst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b" anchorCtr="0"/>
          <a:lstStyle/>
          <a:p>
            <a:pPr algn="ctr"/>
            <a:r>
              <a:rPr lang="en-US" sz="14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Cultivate, Growth</a:t>
            </a:r>
            <a:endParaRPr lang="en-US" sz="1200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91D29CE-760C-7A1F-8787-55F94F4BF8B8}"/>
              </a:ext>
            </a:extLst>
          </p:cNvPr>
          <p:cNvSpPr/>
          <p:nvPr/>
        </p:nvSpPr>
        <p:spPr>
          <a:xfrm>
            <a:off x="5391051" y="1553116"/>
            <a:ext cx="3152776" cy="457200"/>
          </a:xfrm>
          <a:prstGeom prst="parallelogram">
            <a:avLst>
              <a:gd name="adj" fmla="val 14080"/>
            </a:avLst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Floraling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537723C-EF13-D7F4-4DCE-84B039A1F9FD}"/>
              </a:ext>
            </a:extLst>
          </p:cNvPr>
          <p:cNvSpPr/>
          <p:nvPr/>
        </p:nvSpPr>
        <p:spPr>
          <a:xfrm>
            <a:off x="8300561" y="4625488"/>
            <a:ext cx="828676" cy="385917"/>
          </a:xfrm>
          <a:prstGeom prst="parallelogram">
            <a:avLst>
              <a:gd name="adj" fmla="val 14080"/>
            </a:avLst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5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C09173D-7047-377E-ED0A-09EB66039200}"/>
              </a:ext>
            </a:extLst>
          </p:cNvPr>
          <p:cNvSpPr/>
          <p:nvPr/>
        </p:nvSpPr>
        <p:spPr>
          <a:xfrm>
            <a:off x="5368491" y="4625488"/>
            <a:ext cx="828676" cy="385917"/>
          </a:xfrm>
          <a:prstGeom prst="parallelogram">
            <a:avLst>
              <a:gd name="adj" fmla="val 14080"/>
            </a:avLst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4B3069E-142F-2D2E-0FAA-4DBCD62A89D0}"/>
              </a:ext>
            </a:extLst>
          </p:cNvPr>
          <p:cNvSpPr/>
          <p:nvPr/>
        </p:nvSpPr>
        <p:spPr>
          <a:xfrm>
            <a:off x="6857899" y="4625488"/>
            <a:ext cx="828676" cy="385917"/>
          </a:xfrm>
          <a:prstGeom prst="parallelogram">
            <a:avLst>
              <a:gd name="adj" fmla="val 14080"/>
            </a:avLst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5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572F2D3F-F55E-4B77-EC21-FC15C2EB8148}"/>
              </a:ext>
            </a:extLst>
          </p:cNvPr>
          <p:cNvSpPr/>
          <p:nvPr/>
        </p:nvSpPr>
        <p:spPr>
          <a:xfrm>
            <a:off x="8403357" y="1282459"/>
            <a:ext cx="581025" cy="59300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4</a:t>
            </a:r>
          </a:p>
        </p:txBody>
      </p:sp>
      <p:pic>
        <p:nvPicPr>
          <p:cNvPr id="17" name="Picture 16" descr="Orb of power">
            <a:extLst>
              <a:ext uri="{FF2B5EF4-FFF2-40B4-BE49-F238E27FC236}">
                <a16:creationId xmlns:a16="http://schemas.microsoft.com/office/drawing/2014/main" id="{9F8240DA-CF7C-AE94-8B30-F1C66627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0405" y="1438275"/>
            <a:ext cx="3380172" cy="3380172"/>
          </a:xfrm>
          <a:prstGeom prst="parallelogram">
            <a:avLst>
              <a:gd name="adj" fmla="val 0"/>
            </a:avLst>
          </a:prstGeom>
        </p:spPr>
      </p:pic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FBF0F0C-1EF8-593C-D6E7-E6791104EDD7}"/>
              </a:ext>
            </a:extLst>
          </p:cNvPr>
          <p:cNvSpPr/>
          <p:nvPr/>
        </p:nvSpPr>
        <p:spPr>
          <a:xfrm flipH="1">
            <a:off x="1225664" y="1438275"/>
            <a:ext cx="3394913" cy="3380172"/>
          </a:xfrm>
          <a:prstGeom prst="parallelogram">
            <a:avLst>
              <a:gd name="adj" fmla="val 0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41E8-4DB7-765A-0C72-BC662BFCFC49}"/>
              </a:ext>
            </a:extLst>
          </p:cNvPr>
          <p:cNvSpPr txBox="1"/>
          <p:nvPr/>
        </p:nvSpPr>
        <p:spPr>
          <a:xfrm>
            <a:off x="1681026" y="2878337"/>
            <a:ext cx="2498931" cy="500046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i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bg1">
                        <a:lumMod val="9500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76200" dist="50800" dir="8100000" algn="tr" rotWithShape="0">
                    <a:prstClr val="black">
                      <a:alpha val="40000"/>
                    </a:prst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FRAGMENT</a:t>
            </a:r>
          </a:p>
        </p:txBody>
      </p:sp>
      <p:pic>
        <p:nvPicPr>
          <p:cNvPr id="21" name="Graphic 20" descr="Sword with solid fill">
            <a:extLst>
              <a:ext uri="{FF2B5EF4-FFF2-40B4-BE49-F238E27FC236}">
                <a16:creationId xmlns:a16="http://schemas.microsoft.com/office/drawing/2014/main" id="{9D174E7C-7043-60C8-044E-E8ACD97EC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2927" y="4396888"/>
            <a:ext cx="457200" cy="457200"/>
          </a:xfrm>
          <a:prstGeom prst="rect">
            <a:avLst/>
          </a:prstGeom>
        </p:spPr>
      </p:pic>
      <p:pic>
        <p:nvPicPr>
          <p:cNvPr id="23" name="Graphic 22" descr="Medical with solid fill">
            <a:extLst>
              <a:ext uri="{FF2B5EF4-FFF2-40B4-BE49-F238E27FC236}">
                <a16:creationId xmlns:a16="http://schemas.microsoft.com/office/drawing/2014/main" id="{AC94B832-94CC-21CC-FA6F-22202E1A1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9111" y="4396888"/>
            <a:ext cx="457200" cy="457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Battery charging with solid fill">
            <a:extLst>
              <a:ext uri="{FF2B5EF4-FFF2-40B4-BE49-F238E27FC236}">
                <a16:creationId xmlns:a16="http://schemas.microsoft.com/office/drawing/2014/main" id="{461E8FF6-221D-0A55-995F-924CFD767A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5616" y="439688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8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Posterama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Dalglish</dc:creator>
  <cp:lastModifiedBy>Steven Dalglish</cp:lastModifiedBy>
  <cp:revision>3</cp:revision>
  <dcterms:created xsi:type="dcterms:W3CDTF">2022-09-03T23:31:32Z</dcterms:created>
  <dcterms:modified xsi:type="dcterms:W3CDTF">2022-09-04T03:59:19Z</dcterms:modified>
</cp:coreProperties>
</file>