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6" r:id="rId2"/>
    <p:sldId id="267"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71" r:id="rId29"/>
    <p:sldId id="272" r:id="rId30"/>
  </p:sldIdLst>
  <p:sldSz cx="12192000"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C44B5-6CBF-4E71-98A5-0AB464279B9C}" v="1" dt="2021-02-08T16:11:27.510"/>
    <p1510:client id="{E5897714-80F0-4C24-9D66-CEEEE59EC54C}" v="8" dt="2020-06-01T22:30:59.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2" d="100"/>
          <a:sy n="112"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D1CC1E-8D61-4047-8E64-4CB05F20DFF1}"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311885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1CC1E-8D61-4047-8E64-4CB05F20DFF1}"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220591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DD1CC1E-8D61-4047-8E64-4CB05F20DFF1}" type="datetimeFigureOut">
              <a:rPr lang="en-US" smtClean="0"/>
              <a:t>2/8/2021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389394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1CC1E-8D61-4047-8E64-4CB05F20DFF1}"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286744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DD1CC1E-8D61-4047-8E64-4CB05F20DFF1}" type="datetimeFigureOut">
              <a:rPr lang="en-US" smtClean="0"/>
              <a:t>2/8/2021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8497E88-436F-48F4-BA56-402ED4094F40}" type="slidenum">
              <a:rPr lang="en-US" smtClean="0"/>
              <a:t>‹#›</a:t>
            </a:fld>
            <a:endParaRPr lang="en-US"/>
          </a:p>
        </p:txBody>
      </p:sp>
    </p:spTree>
    <p:extLst>
      <p:ext uri="{BB962C8B-B14F-4D97-AF65-F5344CB8AC3E}">
        <p14:creationId xmlns:p14="http://schemas.microsoft.com/office/powerpoint/2010/main" val="8480356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D1CC1E-8D61-4047-8E64-4CB05F20DFF1}"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241357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D1CC1E-8D61-4047-8E64-4CB05F20DFF1}"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71247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D1CC1E-8D61-4047-8E64-4CB05F20DFF1}"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294578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1CC1E-8D61-4047-8E64-4CB05F20DFF1}"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249786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1CC1E-8D61-4047-8E64-4CB05F20DFF1}"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266588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1CC1E-8D61-4047-8E64-4CB05F20DFF1}"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7E88-436F-48F4-BA56-402ED4094F40}" type="slidenum">
              <a:rPr lang="en-US" smtClean="0"/>
              <a:t>‹#›</a:t>
            </a:fld>
            <a:endParaRPr lang="en-US"/>
          </a:p>
        </p:txBody>
      </p:sp>
    </p:spTree>
    <p:extLst>
      <p:ext uri="{BB962C8B-B14F-4D97-AF65-F5344CB8AC3E}">
        <p14:creationId xmlns:p14="http://schemas.microsoft.com/office/powerpoint/2010/main" val="303071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DD1CC1E-8D61-4047-8E64-4CB05F20DFF1}" type="datetimeFigureOut">
              <a:rPr lang="en-US" smtClean="0"/>
              <a:t>2/8/2021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8497E88-436F-48F4-BA56-402ED4094F40}" type="slidenum">
              <a:rPr lang="en-US" smtClean="0"/>
              <a:t>‹#›</a:t>
            </a:fld>
            <a:endParaRPr lang="en-US"/>
          </a:p>
        </p:txBody>
      </p:sp>
    </p:spTree>
    <p:extLst>
      <p:ext uri="{BB962C8B-B14F-4D97-AF65-F5344CB8AC3E}">
        <p14:creationId xmlns:p14="http://schemas.microsoft.com/office/powerpoint/2010/main" val="28692851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lstStyle/>
          <a:p>
            <a:r>
              <a:rPr lang="en-US" dirty="0"/>
              <a:t>Ages and stages Quiz</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600417" y="2011679"/>
            <a:ext cx="10989081" cy="4206240"/>
          </a:xfrm>
        </p:spPr>
        <p:txBody>
          <a:bodyPr>
            <a:normAutofit/>
          </a:bodyPr>
          <a:lstStyle/>
          <a:p>
            <a:pPr marL="0" indent="0">
              <a:buNone/>
            </a:pPr>
            <a:r>
              <a:rPr lang="en-US" sz="3200" b="1" dirty="0"/>
              <a:t>Setting realistic expectations</a:t>
            </a:r>
          </a:p>
          <a:p>
            <a:pPr marL="0" indent="0">
              <a:buNone/>
            </a:pPr>
            <a:r>
              <a:rPr lang="en-US" sz="3200" dirty="0"/>
              <a:t>Think about your children and the different skills and attitudes they learn as they grow up. At what age do you think that an average child might be able to do these? Of course we all know that children develop at different rates, but this quiz is intended to give a general idea of what we expect as children grow and develop. Can you match the statement to the age of the child?</a:t>
            </a:r>
          </a:p>
        </p:txBody>
      </p:sp>
      <p:sp>
        <p:nvSpPr>
          <p:cNvPr id="6" name="Rectangle 5">
            <a:hlinkClick r:id="" action="ppaction://hlinkshowjump?jump=nextslide"/>
            <a:hlinkHover r:id="" action="ppaction://noaction" highlightClick="1"/>
            <a:extLst>
              <a:ext uri="{FF2B5EF4-FFF2-40B4-BE49-F238E27FC236}">
                <a16:creationId xmlns:a16="http://schemas.microsoft.com/office/drawing/2014/main" id="{BFE29806-687D-45B5-92FE-6B22F41A14C5}"/>
              </a:ext>
            </a:extLst>
          </p:cNvPr>
          <p:cNvSpPr/>
          <p:nvPr/>
        </p:nvSpPr>
        <p:spPr>
          <a:xfrm>
            <a:off x="4899525" y="5500033"/>
            <a:ext cx="2390863" cy="10737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t>Start quiz</a:t>
            </a:r>
            <a:endParaRPr lang="en-US" dirty="0"/>
          </a:p>
        </p:txBody>
      </p:sp>
    </p:spTree>
    <p:custDataLst>
      <p:tags r:id="rId1"/>
    </p:custDataLst>
    <p:extLst>
      <p:ext uri="{BB962C8B-B14F-4D97-AF65-F5344CB8AC3E}">
        <p14:creationId xmlns:p14="http://schemas.microsoft.com/office/powerpoint/2010/main" val="20066375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50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Manage pocket money.</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4104460699"/>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fontScale="92500"/>
          </a:bodyPr>
          <a:lstStyle/>
          <a:p>
            <a:pPr marL="0" indent="0">
              <a:buNone/>
            </a:pPr>
            <a:r>
              <a:rPr lang="en-US" sz="4000" b="1" dirty="0"/>
              <a:t>Need company, warm words, and a gentle touch.</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7267199" y="4287432"/>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7494069" y="3024095"/>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1007422"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1020405"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1597760557"/>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21" presetClass="entr" presetSubtype="1" fill="hold" grpId="1"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1000"/>
                                        <p:tgtEl>
                                          <p:spTgt spid="35"/>
                                        </p:tgtEl>
                                      </p:cBhvr>
                                    </p:animEffect>
                                  </p:childTnLst>
                                </p:cTn>
                              </p:par>
                              <p:par>
                                <p:cTn id="8" presetID="32" presetClass="emph" presetSubtype="0" fill="hold" grpId="0" nodeType="withEffect">
                                  <p:stCondLst>
                                    <p:cond delay="0"/>
                                  </p:stCondLst>
                                  <p:childTnLst>
                                    <p:animRot by="120000">
                                      <p:cBhvr>
                                        <p:cTn id="9" dur="100" fill="hold">
                                          <p:stCondLst>
                                            <p:cond delay="0"/>
                                          </p:stCondLst>
                                        </p:cTn>
                                        <p:tgtEl>
                                          <p:spTgt spid="35"/>
                                        </p:tgtEl>
                                        <p:attrNameLst>
                                          <p:attrName>r</p:attrName>
                                        </p:attrNameLst>
                                      </p:cBhvr>
                                    </p:animRot>
                                    <p:animRot by="-240000">
                                      <p:cBhvr>
                                        <p:cTn id="10" dur="200" fill="hold">
                                          <p:stCondLst>
                                            <p:cond delay="200"/>
                                          </p:stCondLst>
                                        </p:cTn>
                                        <p:tgtEl>
                                          <p:spTgt spid="35"/>
                                        </p:tgtEl>
                                        <p:attrNameLst>
                                          <p:attrName>r</p:attrName>
                                        </p:attrNameLst>
                                      </p:cBhvr>
                                    </p:animRot>
                                    <p:animRot by="240000">
                                      <p:cBhvr>
                                        <p:cTn id="11" dur="200" fill="hold">
                                          <p:stCondLst>
                                            <p:cond delay="400"/>
                                          </p:stCondLst>
                                        </p:cTn>
                                        <p:tgtEl>
                                          <p:spTgt spid="35"/>
                                        </p:tgtEl>
                                        <p:attrNameLst>
                                          <p:attrName>r</p:attrName>
                                        </p:attrNameLst>
                                      </p:cBhvr>
                                    </p:animRot>
                                    <p:animRot by="-240000">
                                      <p:cBhvr>
                                        <p:cTn id="12" dur="200" fill="hold">
                                          <p:stCondLst>
                                            <p:cond delay="600"/>
                                          </p:stCondLst>
                                        </p:cTn>
                                        <p:tgtEl>
                                          <p:spTgt spid="35"/>
                                        </p:tgtEl>
                                        <p:attrNameLst>
                                          <p:attrName>r</p:attrName>
                                        </p:attrNameLst>
                                      </p:cBhvr>
                                    </p:animRot>
                                    <p:animRot by="120000">
                                      <p:cBhvr>
                                        <p:cTn id="13" dur="200" fill="hold">
                                          <p:stCondLst>
                                            <p:cond delay="800"/>
                                          </p:stCondLst>
                                        </p:cTn>
                                        <p:tgtEl>
                                          <p:spTgt spid="35"/>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1000" fill="hold"/>
                                        <p:tgtEl>
                                          <p:spTgt spid="37"/>
                                        </p:tgtEl>
                                        <p:attrNameLst>
                                          <p:attrName>ppt_w</p:attrName>
                                        </p:attrNameLst>
                                      </p:cBhvr>
                                      <p:tavLst>
                                        <p:tav tm="0">
                                          <p:val>
                                            <p:fltVal val="0"/>
                                          </p:val>
                                        </p:tav>
                                        <p:tav tm="100000">
                                          <p:val>
                                            <p:strVal val="#ppt_w"/>
                                          </p:val>
                                        </p:tav>
                                      </p:tavLst>
                                    </p:anim>
                                    <p:anim calcmode="lin" valueType="num">
                                      <p:cBhvr>
                                        <p:cTn id="20" dur="1000" fill="hold"/>
                                        <p:tgtEl>
                                          <p:spTgt spid="37"/>
                                        </p:tgtEl>
                                        <p:attrNameLst>
                                          <p:attrName>ppt_h</p:attrName>
                                        </p:attrNameLst>
                                      </p:cBhvr>
                                      <p:tavLst>
                                        <p:tav tm="0">
                                          <p:val>
                                            <p:fltVal val="0"/>
                                          </p:val>
                                        </p:tav>
                                        <p:tav tm="100000">
                                          <p:val>
                                            <p:strVal val="#ppt_h"/>
                                          </p:val>
                                        </p:tav>
                                      </p:tavLst>
                                    </p:anim>
                                    <p:anim calcmode="lin" valueType="num">
                                      <p:cBhvr>
                                        <p:cTn id="21" dur="1000" fill="hold"/>
                                        <p:tgtEl>
                                          <p:spTgt spid="37"/>
                                        </p:tgtEl>
                                        <p:attrNameLst>
                                          <p:attrName>style.rotation</p:attrName>
                                        </p:attrNameLst>
                                      </p:cBhvr>
                                      <p:tavLst>
                                        <p:tav tm="0">
                                          <p:val>
                                            <p:fltVal val="90"/>
                                          </p:val>
                                        </p:tav>
                                        <p:tav tm="100000">
                                          <p:val>
                                            <p:fltVal val="0"/>
                                          </p:val>
                                        </p:tav>
                                      </p:tavLst>
                                    </p:anim>
                                    <p:animEffect transition="in" filter="fade">
                                      <p:cBhvr>
                                        <p:cTn id="22" dur="1000"/>
                                        <p:tgtEl>
                                          <p:spTgt spid="37"/>
                                        </p:tgtEl>
                                      </p:cBhvr>
                                    </p:animEffect>
                                  </p:childTnLst>
                                </p:cTn>
                              </p:par>
                              <p:par>
                                <p:cTn id="23" presetID="32" presetClass="emph" presetSubtype="0" repeatCount="indefinite" fill="hold" grpId="1" nodeType="withEffect">
                                  <p:stCondLst>
                                    <p:cond delay="0"/>
                                  </p:stCondLst>
                                  <p:childTnLst>
                                    <p:animRot by="120000">
                                      <p:cBhvr>
                                        <p:cTn id="24" dur="100" fill="hold">
                                          <p:stCondLst>
                                            <p:cond delay="0"/>
                                          </p:stCondLst>
                                        </p:cTn>
                                        <p:tgtEl>
                                          <p:spTgt spid="37"/>
                                        </p:tgtEl>
                                        <p:attrNameLst>
                                          <p:attrName>r</p:attrName>
                                        </p:attrNameLst>
                                      </p:cBhvr>
                                    </p:animRot>
                                    <p:animRot by="-240000">
                                      <p:cBhvr>
                                        <p:cTn id="25" dur="200" fill="hold">
                                          <p:stCondLst>
                                            <p:cond delay="200"/>
                                          </p:stCondLst>
                                        </p:cTn>
                                        <p:tgtEl>
                                          <p:spTgt spid="37"/>
                                        </p:tgtEl>
                                        <p:attrNameLst>
                                          <p:attrName>r</p:attrName>
                                        </p:attrNameLst>
                                      </p:cBhvr>
                                    </p:animRot>
                                    <p:animRot by="240000">
                                      <p:cBhvr>
                                        <p:cTn id="26" dur="200" fill="hold">
                                          <p:stCondLst>
                                            <p:cond delay="400"/>
                                          </p:stCondLst>
                                        </p:cTn>
                                        <p:tgtEl>
                                          <p:spTgt spid="37"/>
                                        </p:tgtEl>
                                        <p:attrNameLst>
                                          <p:attrName>r</p:attrName>
                                        </p:attrNameLst>
                                      </p:cBhvr>
                                    </p:animRot>
                                    <p:animRot by="-240000">
                                      <p:cBhvr>
                                        <p:cTn id="27" dur="200" fill="hold">
                                          <p:stCondLst>
                                            <p:cond delay="600"/>
                                          </p:stCondLst>
                                        </p:cTn>
                                        <p:tgtEl>
                                          <p:spTgt spid="37"/>
                                        </p:tgtEl>
                                        <p:attrNameLst>
                                          <p:attrName>r</p:attrName>
                                        </p:attrNameLst>
                                      </p:cBhvr>
                                    </p:animRot>
                                    <p:animRot by="120000">
                                      <p:cBhvr>
                                        <p:cTn id="28"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4"/>
                  </p:tgtEl>
                </p:cond>
              </p:nextCondLst>
            </p:seq>
            <p:seq concurrent="1" nextAc="seek">
              <p:cTn id="29" restart="whenNotActive" fill="hold" evtFilter="cancelBubble" nodeType="interactiveSeq">
                <p:stCondLst>
                  <p:cond evt="onClick" delay="0">
                    <p:tgtEl>
                      <p:spTgt spid="26"/>
                    </p:tgtEl>
                  </p:cond>
                </p:stCondLst>
                <p:endSync evt="end" delay="0">
                  <p:rtn val="all"/>
                </p:endSync>
                <p:childTnLst>
                  <p:par>
                    <p:cTn id="30" fill="hold">
                      <p:stCondLst>
                        <p:cond delay="0"/>
                      </p:stCondLst>
                      <p:childTnLst>
                        <p:par>
                          <p:cTn id="31" fill="hold">
                            <p:stCondLst>
                              <p:cond delay="0"/>
                            </p:stCondLst>
                            <p:childTnLst>
                              <p:par>
                                <p:cTn id="32" presetID="3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style.rotation</p:attrName>
                                        </p:attrNameLst>
                                      </p:cBhvr>
                                      <p:tavLst>
                                        <p:tav tm="0">
                                          <p:val>
                                            <p:fltVal val="90"/>
                                          </p:val>
                                        </p:tav>
                                        <p:tav tm="100000">
                                          <p:val>
                                            <p:fltVal val="0"/>
                                          </p:val>
                                        </p:tav>
                                      </p:tavLst>
                                    </p:anim>
                                    <p:animEffect transition="in" filter="fade">
                                      <p:cBhvr>
                                        <p:cTn id="37" dur="10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8"/>
                    </p:tgtEl>
                  </p:cond>
                </p:stCondLst>
                <p:endSync evt="end" delay="0">
                  <p:rtn val="all"/>
                </p:endSync>
                <p:childTnLst>
                  <p:par>
                    <p:cTn id="42" fill="hold">
                      <p:stCondLst>
                        <p:cond delay="0"/>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fltVal val="0"/>
                                          </p:val>
                                        </p:tav>
                                        <p:tav tm="100000">
                                          <p:val>
                                            <p:strVal val="#ppt_w"/>
                                          </p:val>
                                        </p:tav>
                                      </p:tavLst>
                                    </p:anim>
                                    <p:anim calcmode="lin" valueType="num">
                                      <p:cBhvr>
                                        <p:cTn id="47" dur="1000" fill="hold"/>
                                        <p:tgtEl>
                                          <p:spTgt spid="34"/>
                                        </p:tgtEl>
                                        <p:attrNameLst>
                                          <p:attrName>ppt_h</p:attrName>
                                        </p:attrNameLst>
                                      </p:cBhvr>
                                      <p:tavLst>
                                        <p:tav tm="0">
                                          <p:val>
                                            <p:fltVal val="0"/>
                                          </p:val>
                                        </p:tav>
                                        <p:tav tm="100000">
                                          <p:val>
                                            <p:strVal val="#ppt_h"/>
                                          </p:val>
                                        </p:tav>
                                      </p:tavLst>
                                    </p:anim>
                                    <p:anim calcmode="lin" valueType="num">
                                      <p:cBhvr>
                                        <p:cTn id="48" dur="1000" fill="hold"/>
                                        <p:tgtEl>
                                          <p:spTgt spid="34"/>
                                        </p:tgtEl>
                                        <p:attrNameLst>
                                          <p:attrName>style.rotation</p:attrName>
                                        </p:attrNameLst>
                                      </p:cBhvr>
                                      <p:tavLst>
                                        <p:tav tm="0">
                                          <p:val>
                                            <p:fltVal val="90"/>
                                          </p:val>
                                        </p:tav>
                                        <p:tav tm="100000">
                                          <p:val>
                                            <p:fltVal val="0"/>
                                          </p:val>
                                        </p:tav>
                                      </p:tavLst>
                                    </p:anim>
                                    <p:animEffect transition="in" filter="fade">
                                      <p:cBhvr>
                                        <p:cTn id="49" dur="10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childTnLst>
              </p:cTn>
              <p:nextCondLst>
                <p:cond evt="onClick" delay="0">
                  <p:tgtEl>
                    <p:spTgt spid="28"/>
                  </p:tgtEl>
                </p:cond>
              </p:nextCondLst>
            </p:seq>
            <p:seq concurrent="1" nextAc="seek">
              <p:cTn id="53" restart="whenNotActive" fill="hold" evtFilter="cancelBubble" nodeType="interactiveSeq">
                <p:stCondLst>
                  <p:cond evt="onClick" delay="0">
                    <p:tgtEl>
                      <p:spTgt spid="25"/>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1000" fill="hold"/>
                                        <p:tgtEl>
                                          <p:spTgt spid="30"/>
                                        </p:tgtEl>
                                        <p:attrNameLst>
                                          <p:attrName>ppt_w</p:attrName>
                                        </p:attrNameLst>
                                      </p:cBhvr>
                                      <p:tavLst>
                                        <p:tav tm="0">
                                          <p:val>
                                            <p:fltVal val="0"/>
                                          </p:val>
                                        </p:tav>
                                        <p:tav tm="100000">
                                          <p:val>
                                            <p:strVal val="#ppt_w"/>
                                          </p:val>
                                        </p:tav>
                                      </p:tavLst>
                                    </p:anim>
                                    <p:anim calcmode="lin" valueType="num">
                                      <p:cBhvr>
                                        <p:cTn id="59" dur="1000" fill="hold"/>
                                        <p:tgtEl>
                                          <p:spTgt spid="30"/>
                                        </p:tgtEl>
                                        <p:attrNameLst>
                                          <p:attrName>ppt_h</p:attrName>
                                        </p:attrNameLst>
                                      </p:cBhvr>
                                      <p:tavLst>
                                        <p:tav tm="0">
                                          <p:val>
                                            <p:fltVal val="0"/>
                                          </p:val>
                                        </p:tav>
                                        <p:tav tm="100000">
                                          <p:val>
                                            <p:strVal val="#ppt_h"/>
                                          </p:val>
                                        </p:tav>
                                      </p:tavLst>
                                    </p:anim>
                                    <p:anim calcmode="lin" valueType="num">
                                      <p:cBhvr>
                                        <p:cTn id="60" dur="1000" fill="hold"/>
                                        <p:tgtEl>
                                          <p:spTgt spid="30"/>
                                        </p:tgtEl>
                                        <p:attrNameLst>
                                          <p:attrName>style.rotation</p:attrName>
                                        </p:attrNameLst>
                                      </p:cBhvr>
                                      <p:tavLst>
                                        <p:tav tm="0">
                                          <p:val>
                                            <p:fltVal val="90"/>
                                          </p:val>
                                        </p:tav>
                                        <p:tav tm="100000">
                                          <p:val>
                                            <p:fltVal val="0"/>
                                          </p:val>
                                        </p:tav>
                                      </p:tavLst>
                                    </p:anim>
                                    <p:animEffect transition="in" filter="fade">
                                      <p:cBhvr>
                                        <p:cTn id="61" dur="10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childTnLst>
              </p:cTn>
              <p:nextCondLst>
                <p:cond evt="onClick" delay="0">
                  <p:tgtEl>
                    <p:spTgt spid="25"/>
                  </p:tgtEl>
                </p:cond>
              </p:nextCondLst>
            </p:seq>
            <p:seq concurrent="1" nextAc="seek">
              <p:cTn id="65" restart="whenNotActive" fill="hold" evtFilter="cancelBubble" nodeType="interactiveSeq">
                <p:stCondLst>
                  <p:cond evt="onClick" delay="0">
                    <p:tgtEl>
                      <p:spTgt spid="27"/>
                    </p:tgtEl>
                  </p:cond>
                </p:stCondLst>
                <p:endSync evt="end" delay="0">
                  <p:rtn val="all"/>
                </p:endSync>
                <p:childTnLst>
                  <p:par>
                    <p:cTn id="66" fill="hold">
                      <p:stCondLst>
                        <p:cond delay="0"/>
                      </p:stCondLst>
                      <p:childTnLst>
                        <p:par>
                          <p:cTn id="67" fill="hold">
                            <p:stCondLst>
                              <p:cond delay="0"/>
                            </p:stCondLst>
                            <p:childTnLst>
                              <p:par>
                                <p:cTn id="68" presetID="31" presetClass="entr" presetSubtype="0"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1000" fill="hold"/>
                                        <p:tgtEl>
                                          <p:spTgt spid="8"/>
                                        </p:tgtEl>
                                        <p:attrNameLst>
                                          <p:attrName>ppt_w</p:attrName>
                                        </p:attrNameLst>
                                      </p:cBhvr>
                                      <p:tavLst>
                                        <p:tav tm="0">
                                          <p:val>
                                            <p:fltVal val="0"/>
                                          </p:val>
                                        </p:tav>
                                        <p:tav tm="100000">
                                          <p:val>
                                            <p:strVal val="#ppt_w"/>
                                          </p:val>
                                        </p:tav>
                                      </p:tavLst>
                                    </p:anim>
                                    <p:anim calcmode="lin" valueType="num">
                                      <p:cBhvr>
                                        <p:cTn id="71" dur="1000" fill="hold"/>
                                        <p:tgtEl>
                                          <p:spTgt spid="8"/>
                                        </p:tgtEl>
                                        <p:attrNameLst>
                                          <p:attrName>ppt_h</p:attrName>
                                        </p:attrNameLst>
                                      </p:cBhvr>
                                      <p:tavLst>
                                        <p:tav tm="0">
                                          <p:val>
                                            <p:fltVal val="0"/>
                                          </p:val>
                                        </p:tav>
                                        <p:tav tm="100000">
                                          <p:val>
                                            <p:strVal val="#ppt_h"/>
                                          </p:val>
                                        </p:tav>
                                      </p:tavLst>
                                    </p:anim>
                                    <p:anim calcmode="lin" valueType="num">
                                      <p:cBhvr>
                                        <p:cTn id="72" dur="1000" fill="hold"/>
                                        <p:tgtEl>
                                          <p:spTgt spid="8"/>
                                        </p:tgtEl>
                                        <p:attrNameLst>
                                          <p:attrName>style.rotation</p:attrName>
                                        </p:attrNameLst>
                                      </p:cBhvr>
                                      <p:tavLst>
                                        <p:tav tm="0">
                                          <p:val>
                                            <p:fltVal val="90"/>
                                          </p:val>
                                        </p:tav>
                                        <p:tav tm="100000">
                                          <p:val>
                                            <p:fltVal val="0"/>
                                          </p:val>
                                        </p:tav>
                                      </p:tavLst>
                                    </p:anim>
                                    <p:animEffect transition="in" filter="fade">
                                      <p:cBhvr>
                                        <p:cTn id="73" dur="1000"/>
                                        <p:tgtEl>
                                          <p:spTgt spid="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Need privacy.</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2320798477"/>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Need peace and quiet.</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7267199" y="4287432"/>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7494069" y="3024095"/>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1007422"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1020405"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3252728510"/>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21" presetClass="entr" presetSubtype="1" fill="hold" grpId="1"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1000"/>
                                        <p:tgtEl>
                                          <p:spTgt spid="35"/>
                                        </p:tgtEl>
                                      </p:cBhvr>
                                    </p:animEffect>
                                  </p:childTnLst>
                                </p:cTn>
                              </p:par>
                              <p:par>
                                <p:cTn id="8" presetID="32" presetClass="emph" presetSubtype="0" fill="hold" grpId="0" nodeType="withEffect">
                                  <p:stCondLst>
                                    <p:cond delay="0"/>
                                  </p:stCondLst>
                                  <p:childTnLst>
                                    <p:animRot by="120000">
                                      <p:cBhvr>
                                        <p:cTn id="9" dur="100" fill="hold">
                                          <p:stCondLst>
                                            <p:cond delay="0"/>
                                          </p:stCondLst>
                                        </p:cTn>
                                        <p:tgtEl>
                                          <p:spTgt spid="35"/>
                                        </p:tgtEl>
                                        <p:attrNameLst>
                                          <p:attrName>r</p:attrName>
                                        </p:attrNameLst>
                                      </p:cBhvr>
                                    </p:animRot>
                                    <p:animRot by="-240000">
                                      <p:cBhvr>
                                        <p:cTn id="10" dur="200" fill="hold">
                                          <p:stCondLst>
                                            <p:cond delay="200"/>
                                          </p:stCondLst>
                                        </p:cTn>
                                        <p:tgtEl>
                                          <p:spTgt spid="35"/>
                                        </p:tgtEl>
                                        <p:attrNameLst>
                                          <p:attrName>r</p:attrName>
                                        </p:attrNameLst>
                                      </p:cBhvr>
                                    </p:animRot>
                                    <p:animRot by="240000">
                                      <p:cBhvr>
                                        <p:cTn id="11" dur="200" fill="hold">
                                          <p:stCondLst>
                                            <p:cond delay="400"/>
                                          </p:stCondLst>
                                        </p:cTn>
                                        <p:tgtEl>
                                          <p:spTgt spid="35"/>
                                        </p:tgtEl>
                                        <p:attrNameLst>
                                          <p:attrName>r</p:attrName>
                                        </p:attrNameLst>
                                      </p:cBhvr>
                                    </p:animRot>
                                    <p:animRot by="-240000">
                                      <p:cBhvr>
                                        <p:cTn id="12" dur="200" fill="hold">
                                          <p:stCondLst>
                                            <p:cond delay="600"/>
                                          </p:stCondLst>
                                        </p:cTn>
                                        <p:tgtEl>
                                          <p:spTgt spid="35"/>
                                        </p:tgtEl>
                                        <p:attrNameLst>
                                          <p:attrName>r</p:attrName>
                                        </p:attrNameLst>
                                      </p:cBhvr>
                                    </p:animRot>
                                    <p:animRot by="120000">
                                      <p:cBhvr>
                                        <p:cTn id="13" dur="200" fill="hold">
                                          <p:stCondLst>
                                            <p:cond delay="800"/>
                                          </p:stCondLst>
                                        </p:cTn>
                                        <p:tgtEl>
                                          <p:spTgt spid="35"/>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1000" fill="hold"/>
                                        <p:tgtEl>
                                          <p:spTgt spid="37"/>
                                        </p:tgtEl>
                                        <p:attrNameLst>
                                          <p:attrName>ppt_w</p:attrName>
                                        </p:attrNameLst>
                                      </p:cBhvr>
                                      <p:tavLst>
                                        <p:tav tm="0">
                                          <p:val>
                                            <p:fltVal val="0"/>
                                          </p:val>
                                        </p:tav>
                                        <p:tav tm="100000">
                                          <p:val>
                                            <p:strVal val="#ppt_w"/>
                                          </p:val>
                                        </p:tav>
                                      </p:tavLst>
                                    </p:anim>
                                    <p:anim calcmode="lin" valueType="num">
                                      <p:cBhvr>
                                        <p:cTn id="20" dur="1000" fill="hold"/>
                                        <p:tgtEl>
                                          <p:spTgt spid="37"/>
                                        </p:tgtEl>
                                        <p:attrNameLst>
                                          <p:attrName>ppt_h</p:attrName>
                                        </p:attrNameLst>
                                      </p:cBhvr>
                                      <p:tavLst>
                                        <p:tav tm="0">
                                          <p:val>
                                            <p:fltVal val="0"/>
                                          </p:val>
                                        </p:tav>
                                        <p:tav tm="100000">
                                          <p:val>
                                            <p:strVal val="#ppt_h"/>
                                          </p:val>
                                        </p:tav>
                                      </p:tavLst>
                                    </p:anim>
                                    <p:anim calcmode="lin" valueType="num">
                                      <p:cBhvr>
                                        <p:cTn id="21" dur="1000" fill="hold"/>
                                        <p:tgtEl>
                                          <p:spTgt spid="37"/>
                                        </p:tgtEl>
                                        <p:attrNameLst>
                                          <p:attrName>style.rotation</p:attrName>
                                        </p:attrNameLst>
                                      </p:cBhvr>
                                      <p:tavLst>
                                        <p:tav tm="0">
                                          <p:val>
                                            <p:fltVal val="90"/>
                                          </p:val>
                                        </p:tav>
                                        <p:tav tm="100000">
                                          <p:val>
                                            <p:fltVal val="0"/>
                                          </p:val>
                                        </p:tav>
                                      </p:tavLst>
                                    </p:anim>
                                    <p:animEffect transition="in" filter="fade">
                                      <p:cBhvr>
                                        <p:cTn id="22" dur="1000"/>
                                        <p:tgtEl>
                                          <p:spTgt spid="37"/>
                                        </p:tgtEl>
                                      </p:cBhvr>
                                    </p:animEffect>
                                  </p:childTnLst>
                                </p:cTn>
                              </p:par>
                              <p:par>
                                <p:cTn id="23" presetID="32" presetClass="emph" presetSubtype="0" repeatCount="indefinite" fill="hold" grpId="1" nodeType="withEffect">
                                  <p:stCondLst>
                                    <p:cond delay="0"/>
                                  </p:stCondLst>
                                  <p:childTnLst>
                                    <p:animRot by="120000">
                                      <p:cBhvr>
                                        <p:cTn id="24" dur="100" fill="hold">
                                          <p:stCondLst>
                                            <p:cond delay="0"/>
                                          </p:stCondLst>
                                        </p:cTn>
                                        <p:tgtEl>
                                          <p:spTgt spid="37"/>
                                        </p:tgtEl>
                                        <p:attrNameLst>
                                          <p:attrName>r</p:attrName>
                                        </p:attrNameLst>
                                      </p:cBhvr>
                                    </p:animRot>
                                    <p:animRot by="-240000">
                                      <p:cBhvr>
                                        <p:cTn id="25" dur="200" fill="hold">
                                          <p:stCondLst>
                                            <p:cond delay="200"/>
                                          </p:stCondLst>
                                        </p:cTn>
                                        <p:tgtEl>
                                          <p:spTgt spid="37"/>
                                        </p:tgtEl>
                                        <p:attrNameLst>
                                          <p:attrName>r</p:attrName>
                                        </p:attrNameLst>
                                      </p:cBhvr>
                                    </p:animRot>
                                    <p:animRot by="240000">
                                      <p:cBhvr>
                                        <p:cTn id="26" dur="200" fill="hold">
                                          <p:stCondLst>
                                            <p:cond delay="400"/>
                                          </p:stCondLst>
                                        </p:cTn>
                                        <p:tgtEl>
                                          <p:spTgt spid="37"/>
                                        </p:tgtEl>
                                        <p:attrNameLst>
                                          <p:attrName>r</p:attrName>
                                        </p:attrNameLst>
                                      </p:cBhvr>
                                    </p:animRot>
                                    <p:animRot by="-240000">
                                      <p:cBhvr>
                                        <p:cTn id="27" dur="200" fill="hold">
                                          <p:stCondLst>
                                            <p:cond delay="600"/>
                                          </p:stCondLst>
                                        </p:cTn>
                                        <p:tgtEl>
                                          <p:spTgt spid="37"/>
                                        </p:tgtEl>
                                        <p:attrNameLst>
                                          <p:attrName>r</p:attrName>
                                        </p:attrNameLst>
                                      </p:cBhvr>
                                    </p:animRot>
                                    <p:animRot by="120000">
                                      <p:cBhvr>
                                        <p:cTn id="28"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4"/>
                  </p:tgtEl>
                </p:cond>
              </p:nextCondLst>
            </p:seq>
            <p:seq concurrent="1" nextAc="seek">
              <p:cTn id="29" restart="whenNotActive" fill="hold" evtFilter="cancelBubble" nodeType="interactiveSeq">
                <p:stCondLst>
                  <p:cond evt="onClick" delay="0">
                    <p:tgtEl>
                      <p:spTgt spid="26"/>
                    </p:tgtEl>
                  </p:cond>
                </p:stCondLst>
                <p:endSync evt="end" delay="0">
                  <p:rtn val="all"/>
                </p:endSync>
                <p:childTnLst>
                  <p:par>
                    <p:cTn id="30" fill="hold">
                      <p:stCondLst>
                        <p:cond delay="0"/>
                      </p:stCondLst>
                      <p:childTnLst>
                        <p:par>
                          <p:cTn id="31" fill="hold">
                            <p:stCondLst>
                              <p:cond delay="0"/>
                            </p:stCondLst>
                            <p:childTnLst>
                              <p:par>
                                <p:cTn id="32" presetID="3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style.rotation</p:attrName>
                                        </p:attrNameLst>
                                      </p:cBhvr>
                                      <p:tavLst>
                                        <p:tav tm="0">
                                          <p:val>
                                            <p:fltVal val="90"/>
                                          </p:val>
                                        </p:tav>
                                        <p:tav tm="100000">
                                          <p:val>
                                            <p:fltVal val="0"/>
                                          </p:val>
                                        </p:tav>
                                      </p:tavLst>
                                    </p:anim>
                                    <p:animEffect transition="in" filter="fade">
                                      <p:cBhvr>
                                        <p:cTn id="37" dur="10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8"/>
                    </p:tgtEl>
                  </p:cond>
                </p:stCondLst>
                <p:endSync evt="end" delay="0">
                  <p:rtn val="all"/>
                </p:endSync>
                <p:childTnLst>
                  <p:par>
                    <p:cTn id="42" fill="hold">
                      <p:stCondLst>
                        <p:cond delay="0"/>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fltVal val="0"/>
                                          </p:val>
                                        </p:tav>
                                        <p:tav tm="100000">
                                          <p:val>
                                            <p:strVal val="#ppt_w"/>
                                          </p:val>
                                        </p:tav>
                                      </p:tavLst>
                                    </p:anim>
                                    <p:anim calcmode="lin" valueType="num">
                                      <p:cBhvr>
                                        <p:cTn id="47" dur="1000" fill="hold"/>
                                        <p:tgtEl>
                                          <p:spTgt spid="34"/>
                                        </p:tgtEl>
                                        <p:attrNameLst>
                                          <p:attrName>ppt_h</p:attrName>
                                        </p:attrNameLst>
                                      </p:cBhvr>
                                      <p:tavLst>
                                        <p:tav tm="0">
                                          <p:val>
                                            <p:fltVal val="0"/>
                                          </p:val>
                                        </p:tav>
                                        <p:tav tm="100000">
                                          <p:val>
                                            <p:strVal val="#ppt_h"/>
                                          </p:val>
                                        </p:tav>
                                      </p:tavLst>
                                    </p:anim>
                                    <p:anim calcmode="lin" valueType="num">
                                      <p:cBhvr>
                                        <p:cTn id="48" dur="1000" fill="hold"/>
                                        <p:tgtEl>
                                          <p:spTgt spid="34"/>
                                        </p:tgtEl>
                                        <p:attrNameLst>
                                          <p:attrName>style.rotation</p:attrName>
                                        </p:attrNameLst>
                                      </p:cBhvr>
                                      <p:tavLst>
                                        <p:tav tm="0">
                                          <p:val>
                                            <p:fltVal val="90"/>
                                          </p:val>
                                        </p:tav>
                                        <p:tav tm="100000">
                                          <p:val>
                                            <p:fltVal val="0"/>
                                          </p:val>
                                        </p:tav>
                                      </p:tavLst>
                                    </p:anim>
                                    <p:animEffect transition="in" filter="fade">
                                      <p:cBhvr>
                                        <p:cTn id="49" dur="10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childTnLst>
              </p:cTn>
              <p:nextCondLst>
                <p:cond evt="onClick" delay="0">
                  <p:tgtEl>
                    <p:spTgt spid="28"/>
                  </p:tgtEl>
                </p:cond>
              </p:nextCondLst>
            </p:seq>
            <p:seq concurrent="1" nextAc="seek">
              <p:cTn id="53" restart="whenNotActive" fill="hold" evtFilter="cancelBubble" nodeType="interactiveSeq">
                <p:stCondLst>
                  <p:cond evt="onClick" delay="0">
                    <p:tgtEl>
                      <p:spTgt spid="25"/>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1000" fill="hold"/>
                                        <p:tgtEl>
                                          <p:spTgt spid="30"/>
                                        </p:tgtEl>
                                        <p:attrNameLst>
                                          <p:attrName>ppt_w</p:attrName>
                                        </p:attrNameLst>
                                      </p:cBhvr>
                                      <p:tavLst>
                                        <p:tav tm="0">
                                          <p:val>
                                            <p:fltVal val="0"/>
                                          </p:val>
                                        </p:tav>
                                        <p:tav tm="100000">
                                          <p:val>
                                            <p:strVal val="#ppt_w"/>
                                          </p:val>
                                        </p:tav>
                                      </p:tavLst>
                                    </p:anim>
                                    <p:anim calcmode="lin" valueType="num">
                                      <p:cBhvr>
                                        <p:cTn id="59" dur="1000" fill="hold"/>
                                        <p:tgtEl>
                                          <p:spTgt spid="30"/>
                                        </p:tgtEl>
                                        <p:attrNameLst>
                                          <p:attrName>ppt_h</p:attrName>
                                        </p:attrNameLst>
                                      </p:cBhvr>
                                      <p:tavLst>
                                        <p:tav tm="0">
                                          <p:val>
                                            <p:fltVal val="0"/>
                                          </p:val>
                                        </p:tav>
                                        <p:tav tm="100000">
                                          <p:val>
                                            <p:strVal val="#ppt_h"/>
                                          </p:val>
                                        </p:tav>
                                      </p:tavLst>
                                    </p:anim>
                                    <p:anim calcmode="lin" valueType="num">
                                      <p:cBhvr>
                                        <p:cTn id="60" dur="1000" fill="hold"/>
                                        <p:tgtEl>
                                          <p:spTgt spid="30"/>
                                        </p:tgtEl>
                                        <p:attrNameLst>
                                          <p:attrName>style.rotation</p:attrName>
                                        </p:attrNameLst>
                                      </p:cBhvr>
                                      <p:tavLst>
                                        <p:tav tm="0">
                                          <p:val>
                                            <p:fltVal val="90"/>
                                          </p:val>
                                        </p:tav>
                                        <p:tav tm="100000">
                                          <p:val>
                                            <p:fltVal val="0"/>
                                          </p:val>
                                        </p:tav>
                                      </p:tavLst>
                                    </p:anim>
                                    <p:animEffect transition="in" filter="fade">
                                      <p:cBhvr>
                                        <p:cTn id="61" dur="10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childTnLst>
              </p:cTn>
              <p:nextCondLst>
                <p:cond evt="onClick" delay="0">
                  <p:tgtEl>
                    <p:spTgt spid="25"/>
                  </p:tgtEl>
                </p:cond>
              </p:nextCondLst>
            </p:seq>
            <p:seq concurrent="1" nextAc="seek">
              <p:cTn id="65" restart="whenNotActive" fill="hold" evtFilter="cancelBubble" nodeType="interactiveSeq">
                <p:stCondLst>
                  <p:cond evt="onClick" delay="0">
                    <p:tgtEl>
                      <p:spTgt spid="27"/>
                    </p:tgtEl>
                  </p:cond>
                </p:stCondLst>
                <p:endSync evt="end" delay="0">
                  <p:rtn val="all"/>
                </p:endSync>
                <p:childTnLst>
                  <p:par>
                    <p:cTn id="66" fill="hold">
                      <p:stCondLst>
                        <p:cond delay="0"/>
                      </p:stCondLst>
                      <p:childTnLst>
                        <p:par>
                          <p:cTn id="67" fill="hold">
                            <p:stCondLst>
                              <p:cond delay="0"/>
                            </p:stCondLst>
                            <p:childTnLst>
                              <p:par>
                                <p:cTn id="68" presetID="31" presetClass="entr" presetSubtype="0"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1000" fill="hold"/>
                                        <p:tgtEl>
                                          <p:spTgt spid="8"/>
                                        </p:tgtEl>
                                        <p:attrNameLst>
                                          <p:attrName>ppt_w</p:attrName>
                                        </p:attrNameLst>
                                      </p:cBhvr>
                                      <p:tavLst>
                                        <p:tav tm="0">
                                          <p:val>
                                            <p:fltVal val="0"/>
                                          </p:val>
                                        </p:tav>
                                        <p:tav tm="100000">
                                          <p:val>
                                            <p:strVal val="#ppt_w"/>
                                          </p:val>
                                        </p:tav>
                                      </p:tavLst>
                                    </p:anim>
                                    <p:anim calcmode="lin" valueType="num">
                                      <p:cBhvr>
                                        <p:cTn id="71" dur="1000" fill="hold"/>
                                        <p:tgtEl>
                                          <p:spTgt spid="8"/>
                                        </p:tgtEl>
                                        <p:attrNameLst>
                                          <p:attrName>ppt_h</p:attrName>
                                        </p:attrNameLst>
                                      </p:cBhvr>
                                      <p:tavLst>
                                        <p:tav tm="0">
                                          <p:val>
                                            <p:fltVal val="0"/>
                                          </p:val>
                                        </p:tav>
                                        <p:tav tm="100000">
                                          <p:val>
                                            <p:strVal val="#ppt_h"/>
                                          </p:val>
                                        </p:tav>
                                      </p:tavLst>
                                    </p:anim>
                                    <p:anim calcmode="lin" valueType="num">
                                      <p:cBhvr>
                                        <p:cTn id="72" dur="1000" fill="hold"/>
                                        <p:tgtEl>
                                          <p:spTgt spid="8"/>
                                        </p:tgtEl>
                                        <p:attrNameLst>
                                          <p:attrName>style.rotation</p:attrName>
                                        </p:attrNameLst>
                                      </p:cBhvr>
                                      <p:tavLst>
                                        <p:tav tm="0">
                                          <p:val>
                                            <p:fltVal val="90"/>
                                          </p:val>
                                        </p:tav>
                                        <p:tav tm="100000">
                                          <p:val>
                                            <p:fltVal val="0"/>
                                          </p:val>
                                        </p:tav>
                                      </p:tavLst>
                                    </p:anim>
                                    <p:animEffect transition="in" filter="fade">
                                      <p:cBhvr>
                                        <p:cTn id="73" dur="1000"/>
                                        <p:tgtEl>
                                          <p:spTgt spid="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err="1"/>
              <a:t>Realise</a:t>
            </a:r>
            <a:r>
              <a:rPr lang="en-US" sz="4000" b="1" dirty="0"/>
              <a:t> impact of own behavior on others.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7232258" y="4279213"/>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7459128"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5155149"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5168132"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3962017939"/>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1"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1000"/>
                                        <p:tgtEl>
                                          <p:spTgt spid="35"/>
                                        </p:tgtEl>
                                      </p:cBhvr>
                                    </p:animEffect>
                                  </p:childTnLst>
                                </p:cTn>
                              </p:par>
                              <p:par>
                                <p:cTn id="20" presetID="32" presetClass="emph" presetSubtype="0" fill="hold" grpId="0" nodeType="withEffect">
                                  <p:stCondLst>
                                    <p:cond delay="0"/>
                                  </p:stCondLst>
                                  <p:childTnLst>
                                    <p:animRot by="120000">
                                      <p:cBhvr>
                                        <p:cTn id="21" dur="100" fill="hold">
                                          <p:stCondLst>
                                            <p:cond delay="0"/>
                                          </p:stCondLst>
                                        </p:cTn>
                                        <p:tgtEl>
                                          <p:spTgt spid="35"/>
                                        </p:tgtEl>
                                        <p:attrNameLst>
                                          <p:attrName>r</p:attrName>
                                        </p:attrNameLst>
                                      </p:cBhvr>
                                    </p:animRot>
                                    <p:animRot by="-240000">
                                      <p:cBhvr>
                                        <p:cTn id="22" dur="200" fill="hold">
                                          <p:stCondLst>
                                            <p:cond delay="200"/>
                                          </p:stCondLst>
                                        </p:cTn>
                                        <p:tgtEl>
                                          <p:spTgt spid="35"/>
                                        </p:tgtEl>
                                        <p:attrNameLst>
                                          <p:attrName>r</p:attrName>
                                        </p:attrNameLst>
                                      </p:cBhvr>
                                    </p:animRot>
                                    <p:animRot by="240000">
                                      <p:cBhvr>
                                        <p:cTn id="23" dur="200" fill="hold">
                                          <p:stCondLst>
                                            <p:cond delay="400"/>
                                          </p:stCondLst>
                                        </p:cTn>
                                        <p:tgtEl>
                                          <p:spTgt spid="35"/>
                                        </p:tgtEl>
                                        <p:attrNameLst>
                                          <p:attrName>r</p:attrName>
                                        </p:attrNameLst>
                                      </p:cBhvr>
                                    </p:animRot>
                                    <p:animRot by="-240000">
                                      <p:cBhvr>
                                        <p:cTn id="24" dur="200" fill="hold">
                                          <p:stCondLst>
                                            <p:cond delay="600"/>
                                          </p:stCondLst>
                                        </p:cTn>
                                        <p:tgtEl>
                                          <p:spTgt spid="35"/>
                                        </p:tgtEl>
                                        <p:attrNameLst>
                                          <p:attrName>r</p:attrName>
                                        </p:attrNameLst>
                                      </p:cBhvr>
                                    </p:animRot>
                                    <p:animRot by="120000">
                                      <p:cBhvr>
                                        <p:cTn id="25" dur="200" fill="hold">
                                          <p:stCondLst>
                                            <p:cond delay="800"/>
                                          </p:stCondLst>
                                        </p:cTn>
                                        <p:tgtEl>
                                          <p:spTgt spid="35"/>
                                        </p:tgtEl>
                                        <p:attrNameLst>
                                          <p:attrName>r</p:attrName>
                                        </p:attrNameLst>
                                      </p:cBhvr>
                                    </p:animRo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2" presetClass="emph" presetSubtype="0" repeatCount="indefinite" fill="hold" grpId="1" nodeType="withEffect">
                                  <p:stCondLst>
                                    <p:cond delay="0"/>
                                  </p:stCondLst>
                                  <p:childTnLst>
                                    <p:animRot by="120000">
                                      <p:cBhvr>
                                        <p:cTn id="36" dur="100" fill="hold">
                                          <p:stCondLst>
                                            <p:cond delay="0"/>
                                          </p:stCondLst>
                                        </p:cTn>
                                        <p:tgtEl>
                                          <p:spTgt spid="37"/>
                                        </p:tgtEl>
                                        <p:attrNameLst>
                                          <p:attrName>r</p:attrName>
                                        </p:attrNameLst>
                                      </p:cBhvr>
                                    </p:animRot>
                                    <p:animRot by="-240000">
                                      <p:cBhvr>
                                        <p:cTn id="37" dur="200" fill="hold">
                                          <p:stCondLst>
                                            <p:cond delay="200"/>
                                          </p:stCondLst>
                                        </p:cTn>
                                        <p:tgtEl>
                                          <p:spTgt spid="37"/>
                                        </p:tgtEl>
                                        <p:attrNameLst>
                                          <p:attrName>r</p:attrName>
                                        </p:attrNameLst>
                                      </p:cBhvr>
                                    </p:animRot>
                                    <p:animRot by="240000">
                                      <p:cBhvr>
                                        <p:cTn id="38" dur="200" fill="hold">
                                          <p:stCondLst>
                                            <p:cond delay="400"/>
                                          </p:stCondLst>
                                        </p:cTn>
                                        <p:tgtEl>
                                          <p:spTgt spid="37"/>
                                        </p:tgtEl>
                                        <p:attrNameLst>
                                          <p:attrName>r</p:attrName>
                                        </p:attrNameLst>
                                      </p:cBhvr>
                                    </p:animRot>
                                    <p:animRot by="-240000">
                                      <p:cBhvr>
                                        <p:cTn id="39" dur="200" fill="hold">
                                          <p:stCondLst>
                                            <p:cond delay="600"/>
                                          </p:stCondLst>
                                        </p:cTn>
                                        <p:tgtEl>
                                          <p:spTgt spid="37"/>
                                        </p:tgtEl>
                                        <p:attrNameLst>
                                          <p:attrName>r</p:attrName>
                                        </p:attrNameLst>
                                      </p:cBhvr>
                                    </p:animRot>
                                    <p:animRot by="120000">
                                      <p:cBhvr>
                                        <p:cTn id="40"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7"/>
                    </p:tgtEl>
                  </p:cond>
                </p:stCondLst>
                <p:endSync evt="end" delay="0">
                  <p:rtn val="all"/>
                </p:endSync>
                <p:childTnLst>
                  <p:par>
                    <p:cTn id="42" fill="hold">
                      <p:stCondLst>
                        <p:cond delay="0"/>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1000" fill="hold"/>
                                        <p:tgtEl>
                                          <p:spTgt spid="32"/>
                                        </p:tgtEl>
                                        <p:attrNameLst>
                                          <p:attrName>ppt_w</p:attrName>
                                        </p:attrNameLst>
                                      </p:cBhvr>
                                      <p:tavLst>
                                        <p:tav tm="0">
                                          <p:val>
                                            <p:fltVal val="0"/>
                                          </p:val>
                                        </p:tav>
                                        <p:tav tm="100000">
                                          <p:val>
                                            <p:strVal val="#ppt_w"/>
                                          </p:val>
                                        </p:tav>
                                      </p:tavLst>
                                    </p:anim>
                                    <p:anim calcmode="lin" valueType="num">
                                      <p:cBhvr>
                                        <p:cTn id="47" dur="1000" fill="hold"/>
                                        <p:tgtEl>
                                          <p:spTgt spid="32"/>
                                        </p:tgtEl>
                                        <p:attrNameLst>
                                          <p:attrName>ppt_h</p:attrName>
                                        </p:attrNameLst>
                                      </p:cBhvr>
                                      <p:tavLst>
                                        <p:tav tm="0">
                                          <p:val>
                                            <p:fltVal val="0"/>
                                          </p:val>
                                        </p:tav>
                                        <p:tav tm="100000">
                                          <p:val>
                                            <p:strVal val="#ppt_h"/>
                                          </p:val>
                                        </p:tav>
                                      </p:tavLst>
                                    </p:anim>
                                    <p:anim calcmode="lin" valueType="num">
                                      <p:cBhvr>
                                        <p:cTn id="48" dur="1000" fill="hold"/>
                                        <p:tgtEl>
                                          <p:spTgt spid="32"/>
                                        </p:tgtEl>
                                        <p:attrNameLst>
                                          <p:attrName>style.rotation</p:attrName>
                                        </p:attrNameLst>
                                      </p:cBhvr>
                                      <p:tavLst>
                                        <p:tav tm="0">
                                          <p:val>
                                            <p:fltVal val="90"/>
                                          </p:val>
                                        </p:tav>
                                        <p:tav tm="100000">
                                          <p:val>
                                            <p:fltVal val="0"/>
                                          </p:val>
                                        </p:tav>
                                      </p:tavLst>
                                    </p:anim>
                                    <p:animEffect transition="in" filter="fade">
                                      <p:cBhvr>
                                        <p:cTn id="49" dur="10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childTnLst>
              </p:cTn>
              <p:nextCondLst>
                <p:cond evt="onClick" delay="0">
                  <p:tgtEl>
                    <p:spTgt spid="27"/>
                  </p:tgtEl>
                </p:cond>
              </p:nextCondLst>
            </p:seq>
            <p:seq concurrent="1" nextAc="seek">
              <p:cTn id="53" restart="whenNotActive" fill="hold" evtFilter="cancelBubble" nodeType="interactiveSeq">
                <p:stCondLst>
                  <p:cond evt="onClick" delay="0">
                    <p:tgtEl>
                      <p:spTgt spid="28"/>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1000" fill="hold"/>
                                        <p:tgtEl>
                                          <p:spTgt spid="34"/>
                                        </p:tgtEl>
                                        <p:attrNameLst>
                                          <p:attrName>ppt_w</p:attrName>
                                        </p:attrNameLst>
                                      </p:cBhvr>
                                      <p:tavLst>
                                        <p:tav tm="0">
                                          <p:val>
                                            <p:fltVal val="0"/>
                                          </p:val>
                                        </p:tav>
                                        <p:tav tm="100000">
                                          <p:val>
                                            <p:strVal val="#ppt_w"/>
                                          </p:val>
                                        </p:tav>
                                      </p:tavLst>
                                    </p:anim>
                                    <p:anim calcmode="lin" valueType="num">
                                      <p:cBhvr>
                                        <p:cTn id="59" dur="1000" fill="hold"/>
                                        <p:tgtEl>
                                          <p:spTgt spid="34"/>
                                        </p:tgtEl>
                                        <p:attrNameLst>
                                          <p:attrName>ppt_h</p:attrName>
                                        </p:attrNameLst>
                                      </p:cBhvr>
                                      <p:tavLst>
                                        <p:tav tm="0">
                                          <p:val>
                                            <p:fltVal val="0"/>
                                          </p:val>
                                        </p:tav>
                                        <p:tav tm="100000">
                                          <p:val>
                                            <p:strVal val="#ppt_h"/>
                                          </p:val>
                                        </p:tav>
                                      </p:tavLst>
                                    </p:anim>
                                    <p:anim calcmode="lin" valueType="num">
                                      <p:cBhvr>
                                        <p:cTn id="60" dur="1000" fill="hold"/>
                                        <p:tgtEl>
                                          <p:spTgt spid="34"/>
                                        </p:tgtEl>
                                        <p:attrNameLst>
                                          <p:attrName>style.rotation</p:attrName>
                                        </p:attrNameLst>
                                      </p:cBhvr>
                                      <p:tavLst>
                                        <p:tav tm="0">
                                          <p:val>
                                            <p:fltVal val="90"/>
                                          </p:val>
                                        </p:tav>
                                        <p:tav tm="100000">
                                          <p:val>
                                            <p:fltVal val="0"/>
                                          </p:val>
                                        </p:tav>
                                      </p:tavLst>
                                    </p:anim>
                                    <p:animEffect transition="in" filter="fade">
                                      <p:cBhvr>
                                        <p:cTn id="61" dur="10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childTnLst>
                    </p:cTn>
                  </p:par>
                </p:childTnLst>
              </p:cTn>
              <p:nextCondLst>
                <p:cond evt="onClick" delay="0">
                  <p:tgtEl>
                    <p:spTgt spid="28"/>
                  </p:tgtEl>
                </p:cond>
              </p:nextCondLst>
            </p:seq>
            <p:seq concurrent="1" nextAc="seek">
              <p:cTn id="65" restart="whenNotActive" fill="hold" evtFilter="cancelBubble" nodeType="interactiveSeq">
                <p:stCondLst>
                  <p:cond evt="onClick" delay="0">
                    <p:tgtEl>
                      <p:spTgt spid="25"/>
                    </p:tgtEl>
                  </p:cond>
                </p:stCondLst>
                <p:endSync evt="end" delay="0">
                  <p:rtn val="all"/>
                </p:endSync>
                <p:childTnLst>
                  <p:par>
                    <p:cTn id="66" fill="hold">
                      <p:stCondLst>
                        <p:cond delay="0"/>
                      </p:stCondLst>
                      <p:childTnLst>
                        <p:par>
                          <p:cTn id="67" fill="hold">
                            <p:stCondLst>
                              <p:cond delay="0"/>
                            </p:stCondLst>
                            <p:childTnLst>
                              <p:par>
                                <p:cTn id="68" presetID="31"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p:cTn id="70" dur="1000" fill="hold"/>
                                        <p:tgtEl>
                                          <p:spTgt spid="30"/>
                                        </p:tgtEl>
                                        <p:attrNameLst>
                                          <p:attrName>ppt_w</p:attrName>
                                        </p:attrNameLst>
                                      </p:cBhvr>
                                      <p:tavLst>
                                        <p:tav tm="0">
                                          <p:val>
                                            <p:fltVal val="0"/>
                                          </p:val>
                                        </p:tav>
                                        <p:tav tm="100000">
                                          <p:val>
                                            <p:strVal val="#ppt_w"/>
                                          </p:val>
                                        </p:tav>
                                      </p:tavLst>
                                    </p:anim>
                                    <p:anim calcmode="lin" valueType="num">
                                      <p:cBhvr>
                                        <p:cTn id="71" dur="1000" fill="hold"/>
                                        <p:tgtEl>
                                          <p:spTgt spid="30"/>
                                        </p:tgtEl>
                                        <p:attrNameLst>
                                          <p:attrName>ppt_h</p:attrName>
                                        </p:attrNameLst>
                                      </p:cBhvr>
                                      <p:tavLst>
                                        <p:tav tm="0">
                                          <p:val>
                                            <p:fltVal val="0"/>
                                          </p:val>
                                        </p:tav>
                                        <p:tav tm="100000">
                                          <p:val>
                                            <p:strVal val="#ppt_h"/>
                                          </p:val>
                                        </p:tav>
                                      </p:tavLst>
                                    </p:anim>
                                    <p:anim calcmode="lin" valueType="num">
                                      <p:cBhvr>
                                        <p:cTn id="72" dur="1000" fill="hold"/>
                                        <p:tgtEl>
                                          <p:spTgt spid="30"/>
                                        </p:tgtEl>
                                        <p:attrNameLst>
                                          <p:attrName>style.rotation</p:attrName>
                                        </p:attrNameLst>
                                      </p:cBhvr>
                                      <p:tavLst>
                                        <p:tav tm="0">
                                          <p:val>
                                            <p:fltVal val="90"/>
                                          </p:val>
                                        </p:tav>
                                        <p:tav tm="100000">
                                          <p:val>
                                            <p:fltVal val="0"/>
                                          </p:val>
                                        </p:tav>
                                      </p:tavLst>
                                    </p:anim>
                                    <p:animEffect transition="in" filter="fade">
                                      <p:cBhvr>
                                        <p:cTn id="73" dur="10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childTnLst>
              </p:cTn>
              <p:nextCondLst>
                <p:cond evt="onClick" delay="0">
                  <p:tgtEl>
                    <p:spTgt spid="25"/>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Sort out their own minor squabbles.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1127282464"/>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Tell the time.</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2637168095"/>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Understand that feelings affect </a:t>
            </a:r>
            <a:r>
              <a:rPr lang="en-US" sz="4000" b="1" dirty="0" err="1"/>
              <a:t>behaviour</a:t>
            </a:r>
            <a:r>
              <a:rPr lang="en-US" sz="4000" b="1" dirty="0"/>
              <a:t>.</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3150941955"/>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Smile.</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7267199" y="4287432"/>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7494069" y="3024095"/>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1007422"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1020405"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1342767123"/>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21" presetClass="entr" presetSubtype="1" fill="hold" grpId="1"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1000"/>
                                        <p:tgtEl>
                                          <p:spTgt spid="35"/>
                                        </p:tgtEl>
                                      </p:cBhvr>
                                    </p:animEffect>
                                  </p:childTnLst>
                                </p:cTn>
                              </p:par>
                              <p:par>
                                <p:cTn id="8" presetID="32" presetClass="emph" presetSubtype="0" fill="hold" grpId="0" nodeType="withEffect">
                                  <p:stCondLst>
                                    <p:cond delay="0"/>
                                  </p:stCondLst>
                                  <p:childTnLst>
                                    <p:animRot by="120000">
                                      <p:cBhvr>
                                        <p:cTn id="9" dur="100" fill="hold">
                                          <p:stCondLst>
                                            <p:cond delay="0"/>
                                          </p:stCondLst>
                                        </p:cTn>
                                        <p:tgtEl>
                                          <p:spTgt spid="35"/>
                                        </p:tgtEl>
                                        <p:attrNameLst>
                                          <p:attrName>r</p:attrName>
                                        </p:attrNameLst>
                                      </p:cBhvr>
                                    </p:animRot>
                                    <p:animRot by="-240000">
                                      <p:cBhvr>
                                        <p:cTn id="10" dur="200" fill="hold">
                                          <p:stCondLst>
                                            <p:cond delay="200"/>
                                          </p:stCondLst>
                                        </p:cTn>
                                        <p:tgtEl>
                                          <p:spTgt spid="35"/>
                                        </p:tgtEl>
                                        <p:attrNameLst>
                                          <p:attrName>r</p:attrName>
                                        </p:attrNameLst>
                                      </p:cBhvr>
                                    </p:animRot>
                                    <p:animRot by="240000">
                                      <p:cBhvr>
                                        <p:cTn id="11" dur="200" fill="hold">
                                          <p:stCondLst>
                                            <p:cond delay="400"/>
                                          </p:stCondLst>
                                        </p:cTn>
                                        <p:tgtEl>
                                          <p:spTgt spid="35"/>
                                        </p:tgtEl>
                                        <p:attrNameLst>
                                          <p:attrName>r</p:attrName>
                                        </p:attrNameLst>
                                      </p:cBhvr>
                                    </p:animRot>
                                    <p:animRot by="-240000">
                                      <p:cBhvr>
                                        <p:cTn id="12" dur="200" fill="hold">
                                          <p:stCondLst>
                                            <p:cond delay="600"/>
                                          </p:stCondLst>
                                        </p:cTn>
                                        <p:tgtEl>
                                          <p:spTgt spid="35"/>
                                        </p:tgtEl>
                                        <p:attrNameLst>
                                          <p:attrName>r</p:attrName>
                                        </p:attrNameLst>
                                      </p:cBhvr>
                                    </p:animRot>
                                    <p:animRot by="120000">
                                      <p:cBhvr>
                                        <p:cTn id="13" dur="200" fill="hold">
                                          <p:stCondLst>
                                            <p:cond delay="800"/>
                                          </p:stCondLst>
                                        </p:cTn>
                                        <p:tgtEl>
                                          <p:spTgt spid="35"/>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1000" fill="hold"/>
                                        <p:tgtEl>
                                          <p:spTgt spid="37"/>
                                        </p:tgtEl>
                                        <p:attrNameLst>
                                          <p:attrName>ppt_w</p:attrName>
                                        </p:attrNameLst>
                                      </p:cBhvr>
                                      <p:tavLst>
                                        <p:tav tm="0">
                                          <p:val>
                                            <p:fltVal val="0"/>
                                          </p:val>
                                        </p:tav>
                                        <p:tav tm="100000">
                                          <p:val>
                                            <p:strVal val="#ppt_w"/>
                                          </p:val>
                                        </p:tav>
                                      </p:tavLst>
                                    </p:anim>
                                    <p:anim calcmode="lin" valueType="num">
                                      <p:cBhvr>
                                        <p:cTn id="20" dur="1000" fill="hold"/>
                                        <p:tgtEl>
                                          <p:spTgt spid="37"/>
                                        </p:tgtEl>
                                        <p:attrNameLst>
                                          <p:attrName>ppt_h</p:attrName>
                                        </p:attrNameLst>
                                      </p:cBhvr>
                                      <p:tavLst>
                                        <p:tav tm="0">
                                          <p:val>
                                            <p:fltVal val="0"/>
                                          </p:val>
                                        </p:tav>
                                        <p:tav tm="100000">
                                          <p:val>
                                            <p:strVal val="#ppt_h"/>
                                          </p:val>
                                        </p:tav>
                                      </p:tavLst>
                                    </p:anim>
                                    <p:anim calcmode="lin" valueType="num">
                                      <p:cBhvr>
                                        <p:cTn id="21" dur="1000" fill="hold"/>
                                        <p:tgtEl>
                                          <p:spTgt spid="37"/>
                                        </p:tgtEl>
                                        <p:attrNameLst>
                                          <p:attrName>style.rotation</p:attrName>
                                        </p:attrNameLst>
                                      </p:cBhvr>
                                      <p:tavLst>
                                        <p:tav tm="0">
                                          <p:val>
                                            <p:fltVal val="90"/>
                                          </p:val>
                                        </p:tav>
                                        <p:tav tm="100000">
                                          <p:val>
                                            <p:fltVal val="0"/>
                                          </p:val>
                                        </p:tav>
                                      </p:tavLst>
                                    </p:anim>
                                    <p:animEffect transition="in" filter="fade">
                                      <p:cBhvr>
                                        <p:cTn id="22" dur="1000"/>
                                        <p:tgtEl>
                                          <p:spTgt spid="37"/>
                                        </p:tgtEl>
                                      </p:cBhvr>
                                    </p:animEffect>
                                  </p:childTnLst>
                                </p:cTn>
                              </p:par>
                              <p:par>
                                <p:cTn id="23" presetID="32" presetClass="emph" presetSubtype="0" repeatCount="indefinite" fill="hold" grpId="1" nodeType="withEffect">
                                  <p:stCondLst>
                                    <p:cond delay="0"/>
                                  </p:stCondLst>
                                  <p:childTnLst>
                                    <p:animRot by="120000">
                                      <p:cBhvr>
                                        <p:cTn id="24" dur="100" fill="hold">
                                          <p:stCondLst>
                                            <p:cond delay="0"/>
                                          </p:stCondLst>
                                        </p:cTn>
                                        <p:tgtEl>
                                          <p:spTgt spid="37"/>
                                        </p:tgtEl>
                                        <p:attrNameLst>
                                          <p:attrName>r</p:attrName>
                                        </p:attrNameLst>
                                      </p:cBhvr>
                                    </p:animRot>
                                    <p:animRot by="-240000">
                                      <p:cBhvr>
                                        <p:cTn id="25" dur="200" fill="hold">
                                          <p:stCondLst>
                                            <p:cond delay="200"/>
                                          </p:stCondLst>
                                        </p:cTn>
                                        <p:tgtEl>
                                          <p:spTgt spid="37"/>
                                        </p:tgtEl>
                                        <p:attrNameLst>
                                          <p:attrName>r</p:attrName>
                                        </p:attrNameLst>
                                      </p:cBhvr>
                                    </p:animRot>
                                    <p:animRot by="240000">
                                      <p:cBhvr>
                                        <p:cTn id="26" dur="200" fill="hold">
                                          <p:stCondLst>
                                            <p:cond delay="400"/>
                                          </p:stCondLst>
                                        </p:cTn>
                                        <p:tgtEl>
                                          <p:spTgt spid="37"/>
                                        </p:tgtEl>
                                        <p:attrNameLst>
                                          <p:attrName>r</p:attrName>
                                        </p:attrNameLst>
                                      </p:cBhvr>
                                    </p:animRot>
                                    <p:animRot by="-240000">
                                      <p:cBhvr>
                                        <p:cTn id="27" dur="200" fill="hold">
                                          <p:stCondLst>
                                            <p:cond delay="600"/>
                                          </p:stCondLst>
                                        </p:cTn>
                                        <p:tgtEl>
                                          <p:spTgt spid="37"/>
                                        </p:tgtEl>
                                        <p:attrNameLst>
                                          <p:attrName>r</p:attrName>
                                        </p:attrNameLst>
                                      </p:cBhvr>
                                    </p:animRot>
                                    <p:animRot by="120000">
                                      <p:cBhvr>
                                        <p:cTn id="28"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4"/>
                  </p:tgtEl>
                </p:cond>
              </p:nextCondLst>
            </p:seq>
            <p:seq concurrent="1" nextAc="seek">
              <p:cTn id="29" restart="whenNotActive" fill="hold" evtFilter="cancelBubble" nodeType="interactiveSeq">
                <p:stCondLst>
                  <p:cond evt="onClick" delay="0">
                    <p:tgtEl>
                      <p:spTgt spid="26"/>
                    </p:tgtEl>
                  </p:cond>
                </p:stCondLst>
                <p:endSync evt="end" delay="0">
                  <p:rtn val="all"/>
                </p:endSync>
                <p:childTnLst>
                  <p:par>
                    <p:cTn id="30" fill="hold">
                      <p:stCondLst>
                        <p:cond delay="0"/>
                      </p:stCondLst>
                      <p:childTnLst>
                        <p:par>
                          <p:cTn id="31" fill="hold">
                            <p:stCondLst>
                              <p:cond delay="0"/>
                            </p:stCondLst>
                            <p:childTnLst>
                              <p:par>
                                <p:cTn id="32" presetID="3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style.rotation</p:attrName>
                                        </p:attrNameLst>
                                      </p:cBhvr>
                                      <p:tavLst>
                                        <p:tav tm="0">
                                          <p:val>
                                            <p:fltVal val="90"/>
                                          </p:val>
                                        </p:tav>
                                        <p:tav tm="100000">
                                          <p:val>
                                            <p:fltVal val="0"/>
                                          </p:val>
                                        </p:tav>
                                      </p:tavLst>
                                    </p:anim>
                                    <p:animEffect transition="in" filter="fade">
                                      <p:cBhvr>
                                        <p:cTn id="37" dur="10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8"/>
                    </p:tgtEl>
                  </p:cond>
                </p:stCondLst>
                <p:endSync evt="end" delay="0">
                  <p:rtn val="all"/>
                </p:endSync>
                <p:childTnLst>
                  <p:par>
                    <p:cTn id="42" fill="hold">
                      <p:stCondLst>
                        <p:cond delay="0"/>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fltVal val="0"/>
                                          </p:val>
                                        </p:tav>
                                        <p:tav tm="100000">
                                          <p:val>
                                            <p:strVal val="#ppt_w"/>
                                          </p:val>
                                        </p:tav>
                                      </p:tavLst>
                                    </p:anim>
                                    <p:anim calcmode="lin" valueType="num">
                                      <p:cBhvr>
                                        <p:cTn id="47" dur="1000" fill="hold"/>
                                        <p:tgtEl>
                                          <p:spTgt spid="34"/>
                                        </p:tgtEl>
                                        <p:attrNameLst>
                                          <p:attrName>ppt_h</p:attrName>
                                        </p:attrNameLst>
                                      </p:cBhvr>
                                      <p:tavLst>
                                        <p:tav tm="0">
                                          <p:val>
                                            <p:fltVal val="0"/>
                                          </p:val>
                                        </p:tav>
                                        <p:tav tm="100000">
                                          <p:val>
                                            <p:strVal val="#ppt_h"/>
                                          </p:val>
                                        </p:tav>
                                      </p:tavLst>
                                    </p:anim>
                                    <p:anim calcmode="lin" valueType="num">
                                      <p:cBhvr>
                                        <p:cTn id="48" dur="1000" fill="hold"/>
                                        <p:tgtEl>
                                          <p:spTgt spid="34"/>
                                        </p:tgtEl>
                                        <p:attrNameLst>
                                          <p:attrName>style.rotation</p:attrName>
                                        </p:attrNameLst>
                                      </p:cBhvr>
                                      <p:tavLst>
                                        <p:tav tm="0">
                                          <p:val>
                                            <p:fltVal val="90"/>
                                          </p:val>
                                        </p:tav>
                                        <p:tav tm="100000">
                                          <p:val>
                                            <p:fltVal val="0"/>
                                          </p:val>
                                        </p:tav>
                                      </p:tavLst>
                                    </p:anim>
                                    <p:animEffect transition="in" filter="fade">
                                      <p:cBhvr>
                                        <p:cTn id="49" dur="10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childTnLst>
              </p:cTn>
              <p:nextCondLst>
                <p:cond evt="onClick" delay="0">
                  <p:tgtEl>
                    <p:spTgt spid="28"/>
                  </p:tgtEl>
                </p:cond>
              </p:nextCondLst>
            </p:seq>
            <p:seq concurrent="1" nextAc="seek">
              <p:cTn id="53" restart="whenNotActive" fill="hold" evtFilter="cancelBubble" nodeType="interactiveSeq">
                <p:stCondLst>
                  <p:cond evt="onClick" delay="0">
                    <p:tgtEl>
                      <p:spTgt spid="25"/>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1000" fill="hold"/>
                                        <p:tgtEl>
                                          <p:spTgt spid="30"/>
                                        </p:tgtEl>
                                        <p:attrNameLst>
                                          <p:attrName>ppt_w</p:attrName>
                                        </p:attrNameLst>
                                      </p:cBhvr>
                                      <p:tavLst>
                                        <p:tav tm="0">
                                          <p:val>
                                            <p:fltVal val="0"/>
                                          </p:val>
                                        </p:tav>
                                        <p:tav tm="100000">
                                          <p:val>
                                            <p:strVal val="#ppt_w"/>
                                          </p:val>
                                        </p:tav>
                                      </p:tavLst>
                                    </p:anim>
                                    <p:anim calcmode="lin" valueType="num">
                                      <p:cBhvr>
                                        <p:cTn id="59" dur="1000" fill="hold"/>
                                        <p:tgtEl>
                                          <p:spTgt spid="30"/>
                                        </p:tgtEl>
                                        <p:attrNameLst>
                                          <p:attrName>ppt_h</p:attrName>
                                        </p:attrNameLst>
                                      </p:cBhvr>
                                      <p:tavLst>
                                        <p:tav tm="0">
                                          <p:val>
                                            <p:fltVal val="0"/>
                                          </p:val>
                                        </p:tav>
                                        <p:tav tm="100000">
                                          <p:val>
                                            <p:strVal val="#ppt_h"/>
                                          </p:val>
                                        </p:tav>
                                      </p:tavLst>
                                    </p:anim>
                                    <p:anim calcmode="lin" valueType="num">
                                      <p:cBhvr>
                                        <p:cTn id="60" dur="1000" fill="hold"/>
                                        <p:tgtEl>
                                          <p:spTgt spid="30"/>
                                        </p:tgtEl>
                                        <p:attrNameLst>
                                          <p:attrName>style.rotation</p:attrName>
                                        </p:attrNameLst>
                                      </p:cBhvr>
                                      <p:tavLst>
                                        <p:tav tm="0">
                                          <p:val>
                                            <p:fltVal val="90"/>
                                          </p:val>
                                        </p:tav>
                                        <p:tav tm="100000">
                                          <p:val>
                                            <p:fltVal val="0"/>
                                          </p:val>
                                        </p:tav>
                                      </p:tavLst>
                                    </p:anim>
                                    <p:animEffect transition="in" filter="fade">
                                      <p:cBhvr>
                                        <p:cTn id="61" dur="10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childTnLst>
              </p:cTn>
              <p:nextCondLst>
                <p:cond evt="onClick" delay="0">
                  <p:tgtEl>
                    <p:spTgt spid="25"/>
                  </p:tgtEl>
                </p:cond>
              </p:nextCondLst>
            </p:seq>
            <p:seq concurrent="1" nextAc="seek">
              <p:cTn id="65" restart="whenNotActive" fill="hold" evtFilter="cancelBubble" nodeType="interactiveSeq">
                <p:stCondLst>
                  <p:cond evt="onClick" delay="0">
                    <p:tgtEl>
                      <p:spTgt spid="27"/>
                    </p:tgtEl>
                  </p:cond>
                </p:stCondLst>
                <p:endSync evt="end" delay="0">
                  <p:rtn val="all"/>
                </p:endSync>
                <p:childTnLst>
                  <p:par>
                    <p:cTn id="66" fill="hold">
                      <p:stCondLst>
                        <p:cond delay="0"/>
                      </p:stCondLst>
                      <p:childTnLst>
                        <p:par>
                          <p:cTn id="67" fill="hold">
                            <p:stCondLst>
                              <p:cond delay="0"/>
                            </p:stCondLst>
                            <p:childTnLst>
                              <p:par>
                                <p:cTn id="68" presetID="31" presetClass="entr" presetSubtype="0"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1000" fill="hold"/>
                                        <p:tgtEl>
                                          <p:spTgt spid="8"/>
                                        </p:tgtEl>
                                        <p:attrNameLst>
                                          <p:attrName>ppt_w</p:attrName>
                                        </p:attrNameLst>
                                      </p:cBhvr>
                                      <p:tavLst>
                                        <p:tav tm="0">
                                          <p:val>
                                            <p:fltVal val="0"/>
                                          </p:val>
                                        </p:tav>
                                        <p:tav tm="100000">
                                          <p:val>
                                            <p:strVal val="#ppt_w"/>
                                          </p:val>
                                        </p:tav>
                                      </p:tavLst>
                                    </p:anim>
                                    <p:anim calcmode="lin" valueType="num">
                                      <p:cBhvr>
                                        <p:cTn id="71" dur="1000" fill="hold"/>
                                        <p:tgtEl>
                                          <p:spTgt spid="8"/>
                                        </p:tgtEl>
                                        <p:attrNameLst>
                                          <p:attrName>ppt_h</p:attrName>
                                        </p:attrNameLst>
                                      </p:cBhvr>
                                      <p:tavLst>
                                        <p:tav tm="0">
                                          <p:val>
                                            <p:fltVal val="0"/>
                                          </p:val>
                                        </p:tav>
                                        <p:tav tm="100000">
                                          <p:val>
                                            <p:strVal val="#ppt_h"/>
                                          </p:val>
                                        </p:tav>
                                      </p:tavLst>
                                    </p:anim>
                                    <p:anim calcmode="lin" valueType="num">
                                      <p:cBhvr>
                                        <p:cTn id="72" dur="1000" fill="hold"/>
                                        <p:tgtEl>
                                          <p:spTgt spid="8"/>
                                        </p:tgtEl>
                                        <p:attrNameLst>
                                          <p:attrName>style.rotation</p:attrName>
                                        </p:attrNameLst>
                                      </p:cBhvr>
                                      <p:tavLst>
                                        <p:tav tm="0">
                                          <p:val>
                                            <p:fltVal val="90"/>
                                          </p:val>
                                        </p:tav>
                                        <p:tav tm="100000">
                                          <p:val>
                                            <p:fltVal val="0"/>
                                          </p:val>
                                        </p:tav>
                                      </p:tavLst>
                                    </p:anim>
                                    <p:animEffect transition="in" filter="fade">
                                      <p:cBhvr>
                                        <p:cTn id="73" dur="1000"/>
                                        <p:tgtEl>
                                          <p:spTgt spid="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Be responsible for pets.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219532740"/>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Draw a person.</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5183329" y="4279213"/>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5410199"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7232258" y="4279213"/>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7459128"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3085280"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3098263"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1898620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1000" fill="hold"/>
                                        <p:tgtEl>
                                          <p:spTgt spid="30"/>
                                        </p:tgtEl>
                                        <p:attrNameLst>
                                          <p:attrName>ppt_w</p:attrName>
                                        </p:attrNameLst>
                                      </p:cBhvr>
                                      <p:tavLst>
                                        <p:tav tm="0">
                                          <p:val>
                                            <p:fltVal val="0"/>
                                          </p:val>
                                        </p:tav>
                                        <p:tav tm="100000">
                                          <p:val>
                                            <p:strVal val="#ppt_w"/>
                                          </p:val>
                                        </p:tav>
                                      </p:tavLst>
                                    </p:anim>
                                    <p:anim calcmode="lin" valueType="num">
                                      <p:cBhvr>
                                        <p:cTn id="20" dur="1000" fill="hold"/>
                                        <p:tgtEl>
                                          <p:spTgt spid="30"/>
                                        </p:tgtEl>
                                        <p:attrNameLst>
                                          <p:attrName>ppt_h</p:attrName>
                                        </p:attrNameLst>
                                      </p:cBhvr>
                                      <p:tavLst>
                                        <p:tav tm="0">
                                          <p:val>
                                            <p:fltVal val="0"/>
                                          </p:val>
                                        </p:tav>
                                        <p:tav tm="100000">
                                          <p:val>
                                            <p:strVal val="#ppt_h"/>
                                          </p:val>
                                        </p:tav>
                                      </p:tavLst>
                                    </p:anim>
                                    <p:anim calcmode="lin" valueType="num">
                                      <p:cBhvr>
                                        <p:cTn id="21" dur="1000" fill="hold"/>
                                        <p:tgtEl>
                                          <p:spTgt spid="30"/>
                                        </p:tgtEl>
                                        <p:attrNameLst>
                                          <p:attrName>style.rotation</p:attrName>
                                        </p:attrNameLst>
                                      </p:cBhvr>
                                      <p:tavLst>
                                        <p:tav tm="0">
                                          <p:val>
                                            <p:fltVal val="90"/>
                                          </p:val>
                                        </p:tav>
                                        <p:tav tm="100000">
                                          <p:val>
                                            <p:fltVal val="0"/>
                                          </p:val>
                                        </p:tav>
                                      </p:tavLst>
                                    </p:anim>
                                    <p:animEffect transition="in" filter="fade">
                                      <p:cBhvr>
                                        <p:cTn id="22" dur="10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1000" fill="hold"/>
                                        <p:tgtEl>
                                          <p:spTgt spid="32"/>
                                        </p:tgtEl>
                                        <p:attrNameLst>
                                          <p:attrName>ppt_w</p:attrName>
                                        </p:attrNameLst>
                                      </p:cBhvr>
                                      <p:tavLst>
                                        <p:tav tm="0">
                                          <p:val>
                                            <p:fltVal val="0"/>
                                          </p:val>
                                        </p:tav>
                                        <p:tav tm="100000">
                                          <p:val>
                                            <p:strVal val="#ppt_w"/>
                                          </p:val>
                                        </p:tav>
                                      </p:tavLst>
                                    </p:anim>
                                    <p:anim calcmode="lin" valueType="num">
                                      <p:cBhvr>
                                        <p:cTn id="32" dur="1000" fill="hold"/>
                                        <p:tgtEl>
                                          <p:spTgt spid="32"/>
                                        </p:tgtEl>
                                        <p:attrNameLst>
                                          <p:attrName>ppt_h</p:attrName>
                                        </p:attrNameLst>
                                      </p:cBhvr>
                                      <p:tavLst>
                                        <p:tav tm="0">
                                          <p:val>
                                            <p:fltVal val="0"/>
                                          </p:val>
                                        </p:tav>
                                        <p:tav tm="100000">
                                          <p:val>
                                            <p:strVal val="#ppt_h"/>
                                          </p:val>
                                        </p:tav>
                                      </p:tavLst>
                                    </p:anim>
                                    <p:anim calcmode="lin" valueType="num">
                                      <p:cBhvr>
                                        <p:cTn id="33" dur="1000" fill="hold"/>
                                        <p:tgtEl>
                                          <p:spTgt spid="32"/>
                                        </p:tgtEl>
                                        <p:attrNameLst>
                                          <p:attrName>style.rotation</p:attrName>
                                        </p:attrNameLst>
                                      </p:cBhvr>
                                      <p:tavLst>
                                        <p:tav tm="0">
                                          <p:val>
                                            <p:fltVal val="90"/>
                                          </p:val>
                                        </p:tav>
                                        <p:tav tm="100000">
                                          <p:val>
                                            <p:fltVal val="0"/>
                                          </p:val>
                                        </p:tav>
                                      </p:tavLst>
                                    </p:anim>
                                    <p:animEffect transition="in" filter="fade">
                                      <p:cBhvr>
                                        <p:cTn id="34" dur="10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nextCondLst>
                <p:cond evt="onClick" delay="0">
                  <p:tgtEl>
                    <p:spTgt spid="27"/>
                  </p:tgtEl>
                </p:cond>
              </p:nextCondLst>
            </p:seq>
            <p:seq concurrent="1" nextAc="seek">
              <p:cTn id="38" restart="whenNotActive" fill="hold" evtFilter="cancelBubble" nodeType="interactiveSeq">
                <p:stCondLst>
                  <p:cond evt="onClick" delay="0">
                    <p:tgtEl>
                      <p:spTgt spid="28"/>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1000" fill="hold"/>
                                        <p:tgtEl>
                                          <p:spTgt spid="34"/>
                                        </p:tgtEl>
                                        <p:attrNameLst>
                                          <p:attrName>ppt_w</p:attrName>
                                        </p:attrNameLst>
                                      </p:cBhvr>
                                      <p:tavLst>
                                        <p:tav tm="0">
                                          <p:val>
                                            <p:fltVal val="0"/>
                                          </p:val>
                                        </p:tav>
                                        <p:tav tm="100000">
                                          <p:val>
                                            <p:strVal val="#ppt_w"/>
                                          </p:val>
                                        </p:tav>
                                      </p:tavLst>
                                    </p:anim>
                                    <p:anim calcmode="lin" valueType="num">
                                      <p:cBhvr>
                                        <p:cTn id="44" dur="1000" fill="hold"/>
                                        <p:tgtEl>
                                          <p:spTgt spid="34"/>
                                        </p:tgtEl>
                                        <p:attrNameLst>
                                          <p:attrName>ppt_h</p:attrName>
                                        </p:attrNameLst>
                                      </p:cBhvr>
                                      <p:tavLst>
                                        <p:tav tm="0">
                                          <p:val>
                                            <p:fltVal val="0"/>
                                          </p:val>
                                        </p:tav>
                                        <p:tav tm="100000">
                                          <p:val>
                                            <p:strVal val="#ppt_h"/>
                                          </p:val>
                                        </p:tav>
                                      </p:tavLst>
                                    </p:anim>
                                    <p:anim calcmode="lin" valueType="num">
                                      <p:cBhvr>
                                        <p:cTn id="45" dur="1000" fill="hold"/>
                                        <p:tgtEl>
                                          <p:spTgt spid="34"/>
                                        </p:tgtEl>
                                        <p:attrNameLst>
                                          <p:attrName>style.rotation</p:attrName>
                                        </p:attrNameLst>
                                      </p:cBhvr>
                                      <p:tavLst>
                                        <p:tav tm="0">
                                          <p:val>
                                            <p:fltVal val="90"/>
                                          </p:val>
                                        </p:tav>
                                        <p:tav tm="100000">
                                          <p:val>
                                            <p:fltVal val="0"/>
                                          </p:val>
                                        </p:tav>
                                      </p:tavLst>
                                    </p:anim>
                                    <p:animEffect transition="in" filter="fade">
                                      <p:cBhvr>
                                        <p:cTn id="46" dur="10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nextCondLst>
                <p:cond evt="onClick" delay="0">
                  <p:tgtEl>
                    <p:spTgt spid="28"/>
                  </p:tgtEl>
                </p:cond>
              </p:nextCondLst>
            </p:seq>
            <p:seq concurrent="1" nextAc="seek">
              <p:cTn id="50" restart="whenNotActive" fill="hold" evtFilter="cancelBubble" nodeType="interactiveSeq">
                <p:stCondLst>
                  <p:cond evt="onClick" delay="0">
                    <p:tgtEl>
                      <p:spTgt spid="25"/>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5"/>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Be not ready to share.</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7267199" y="4287432"/>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7494069" y="3024095"/>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1007422"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1020405"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349920985"/>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21" presetClass="entr" presetSubtype="1" fill="hold" grpId="1"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1000"/>
                                        <p:tgtEl>
                                          <p:spTgt spid="35"/>
                                        </p:tgtEl>
                                      </p:cBhvr>
                                    </p:animEffect>
                                  </p:childTnLst>
                                </p:cTn>
                              </p:par>
                              <p:par>
                                <p:cTn id="8" presetID="32" presetClass="emph" presetSubtype="0" fill="hold" grpId="0" nodeType="withEffect">
                                  <p:stCondLst>
                                    <p:cond delay="0"/>
                                  </p:stCondLst>
                                  <p:childTnLst>
                                    <p:animRot by="120000">
                                      <p:cBhvr>
                                        <p:cTn id="9" dur="100" fill="hold">
                                          <p:stCondLst>
                                            <p:cond delay="0"/>
                                          </p:stCondLst>
                                        </p:cTn>
                                        <p:tgtEl>
                                          <p:spTgt spid="35"/>
                                        </p:tgtEl>
                                        <p:attrNameLst>
                                          <p:attrName>r</p:attrName>
                                        </p:attrNameLst>
                                      </p:cBhvr>
                                    </p:animRot>
                                    <p:animRot by="-240000">
                                      <p:cBhvr>
                                        <p:cTn id="10" dur="200" fill="hold">
                                          <p:stCondLst>
                                            <p:cond delay="200"/>
                                          </p:stCondLst>
                                        </p:cTn>
                                        <p:tgtEl>
                                          <p:spTgt spid="35"/>
                                        </p:tgtEl>
                                        <p:attrNameLst>
                                          <p:attrName>r</p:attrName>
                                        </p:attrNameLst>
                                      </p:cBhvr>
                                    </p:animRot>
                                    <p:animRot by="240000">
                                      <p:cBhvr>
                                        <p:cTn id="11" dur="200" fill="hold">
                                          <p:stCondLst>
                                            <p:cond delay="400"/>
                                          </p:stCondLst>
                                        </p:cTn>
                                        <p:tgtEl>
                                          <p:spTgt spid="35"/>
                                        </p:tgtEl>
                                        <p:attrNameLst>
                                          <p:attrName>r</p:attrName>
                                        </p:attrNameLst>
                                      </p:cBhvr>
                                    </p:animRot>
                                    <p:animRot by="-240000">
                                      <p:cBhvr>
                                        <p:cTn id="12" dur="200" fill="hold">
                                          <p:stCondLst>
                                            <p:cond delay="600"/>
                                          </p:stCondLst>
                                        </p:cTn>
                                        <p:tgtEl>
                                          <p:spTgt spid="35"/>
                                        </p:tgtEl>
                                        <p:attrNameLst>
                                          <p:attrName>r</p:attrName>
                                        </p:attrNameLst>
                                      </p:cBhvr>
                                    </p:animRot>
                                    <p:animRot by="120000">
                                      <p:cBhvr>
                                        <p:cTn id="13" dur="200" fill="hold">
                                          <p:stCondLst>
                                            <p:cond delay="800"/>
                                          </p:stCondLst>
                                        </p:cTn>
                                        <p:tgtEl>
                                          <p:spTgt spid="35"/>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1000" fill="hold"/>
                                        <p:tgtEl>
                                          <p:spTgt spid="37"/>
                                        </p:tgtEl>
                                        <p:attrNameLst>
                                          <p:attrName>ppt_w</p:attrName>
                                        </p:attrNameLst>
                                      </p:cBhvr>
                                      <p:tavLst>
                                        <p:tav tm="0">
                                          <p:val>
                                            <p:fltVal val="0"/>
                                          </p:val>
                                        </p:tav>
                                        <p:tav tm="100000">
                                          <p:val>
                                            <p:strVal val="#ppt_w"/>
                                          </p:val>
                                        </p:tav>
                                      </p:tavLst>
                                    </p:anim>
                                    <p:anim calcmode="lin" valueType="num">
                                      <p:cBhvr>
                                        <p:cTn id="20" dur="1000" fill="hold"/>
                                        <p:tgtEl>
                                          <p:spTgt spid="37"/>
                                        </p:tgtEl>
                                        <p:attrNameLst>
                                          <p:attrName>ppt_h</p:attrName>
                                        </p:attrNameLst>
                                      </p:cBhvr>
                                      <p:tavLst>
                                        <p:tav tm="0">
                                          <p:val>
                                            <p:fltVal val="0"/>
                                          </p:val>
                                        </p:tav>
                                        <p:tav tm="100000">
                                          <p:val>
                                            <p:strVal val="#ppt_h"/>
                                          </p:val>
                                        </p:tav>
                                      </p:tavLst>
                                    </p:anim>
                                    <p:anim calcmode="lin" valueType="num">
                                      <p:cBhvr>
                                        <p:cTn id="21" dur="1000" fill="hold"/>
                                        <p:tgtEl>
                                          <p:spTgt spid="37"/>
                                        </p:tgtEl>
                                        <p:attrNameLst>
                                          <p:attrName>style.rotation</p:attrName>
                                        </p:attrNameLst>
                                      </p:cBhvr>
                                      <p:tavLst>
                                        <p:tav tm="0">
                                          <p:val>
                                            <p:fltVal val="90"/>
                                          </p:val>
                                        </p:tav>
                                        <p:tav tm="100000">
                                          <p:val>
                                            <p:fltVal val="0"/>
                                          </p:val>
                                        </p:tav>
                                      </p:tavLst>
                                    </p:anim>
                                    <p:animEffect transition="in" filter="fade">
                                      <p:cBhvr>
                                        <p:cTn id="22" dur="1000"/>
                                        <p:tgtEl>
                                          <p:spTgt spid="37"/>
                                        </p:tgtEl>
                                      </p:cBhvr>
                                    </p:animEffect>
                                  </p:childTnLst>
                                </p:cTn>
                              </p:par>
                              <p:par>
                                <p:cTn id="23" presetID="32" presetClass="emph" presetSubtype="0" repeatCount="indefinite" fill="hold" grpId="1" nodeType="withEffect">
                                  <p:stCondLst>
                                    <p:cond delay="0"/>
                                  </p:stCondLst>
                                  <p:childTnLst>
                                    <p:animRot by="120000">
                                      <p:cBhvr>
                                        <p:cTn id="24" dur="100" fill="hold">
                                          <p:stCondLst>
                                            <p:cond delay="0"/>
                                          </p:stCondLst>
                                        </p:cTn>
                                        <p:tgtEl>
                                          <p:spTgt spid="37"/>
                                        </p:tgtEl>
                                        <p:attrNameLst>
                                          <p:attrName>r</p:attrName>
                                        </p:attrNameLst>
                                      </p:cBhvr>
                                    </p:animRot>
                                    <p:animRot by="-240000">
                                      <p:cBhvr>
                                        <p:cTn id="25" dur="200" fill="hold">
                                          <p:stCondLst>
                                            <p:cond delay="200"/>
                                          </p:stCondLst>
                                        </p:cTn>
                                        <p:tgtEl>
                                          <p:spTgt spid="37"/>
                                        </p:tgtEl>
                                        <p:attrNameLst>
                                          <p:attrName>r</p:attrName>
                                        </p:attrNameLst>
                                      </p:cBhvr>
                                    </p:animRot>
                                    <p:animRot by="240000">
                                      <p:cBhvr>
                                        <p:cTn id="26" dur="200" fill="hold">
                                          <p:stCondLst>
                                            <p:cond delay="400"/>
                                          </p:stCondLst>
                                        </p:cTn>
                                        <p:tgtEl>
                                          <p:spTgt spid="37"/>
                                        </p:tgtEl>
                                        <p:attrNameLst>
                                          <p:attrName>r</p:attrName>
                                        </p:attrNameLst>
                                      </p:cBhvr>
                                    </p:animRot>
                                    <p:animRot by="-240000">
                                      <p:cBhvr>
                                        <p:cTn id="27" dur="200" fill="hold">
                                          <p:stCondLst>
                                            <p:cond delay="600"/>
                                          </p:stCondLst>
                                        </p:cTn>
                                        <p:tgtEl>
                                          <p:spTgt spid="37"/>
                                        </p:tgtEl>
                                        <p:attrNameLst>
                                          <p:attrName>r</p:attrName>
                                        </p:attrNameLst>
                                      </p:cBhvr>
                                    </p:animRot>
                                    <p:animRot by="120000">
                                      <p:cBhvr>
                                        <p:cTn id="28"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4"/>
                  </p:tgtEl>
                </p:cond>
              </p:nextCondLst>
            </p:seq>
            <p:seq concurrent="1" nextAc="seek">
              <p:cTn id="29" restart="whenNotActive" fill="hold" evtFilter="cancelBubble" nodeType="interactiveSeq">
                <p:stCondLst>
                  <p:cond evt="onClick" delay="0">
                    <p:tgtEl>
                      <p:spTgt spid="26"/>
                    </p:tgtEl>
                  </p:cond>
                </p:stCondLst>
                <p:endSync evt="end" delay="0">
                  <p:rtn val="all"/>
                </p:endSync>
                <p:childTnLst>
                  <p:par>
                    <p:cTn id="30" fill="hold">
                      <p:stCondLst>
                        <p:cond delay="0"/>
                      </p:stCondLst>
                      <p:childTnLst>
                        <p:par>
                          <p:cTn id="31" fill="hold">
                            <p:stCondLst>
                              <p:cond delay="0"/>
                            </p:stCondLst>
                            <p:childTnLst>
                              <p:par>
                                <p:cTn id="32" presetID="3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style.rotation</p:attrName>
                                        </p:attrNameLst>
                                      </p:cBhvr>
                                      <p:tavLst>
                                        <p:tav tm="0">
                                          <p:val>
                                            <p:fltVal val="90"/>
                                          </p:val>
                                        </p:tav>
                                        <p:tav tm="100000">
                                          <p:val>
                                            <p:fltVal val="0"/>
                                          </p:val>
                                        </p:tav>
                                      </p:tavLst>
                                    </p:anim>
                                    <p:animEffect transition="in" filter="fade">
                                      <p:cBhvr>
                                        <p:cTn id="37" dur="10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8"/>
                    </p:tgtEl>
                  </p:cond>
                </p:stCondLst>
                <p:endSync evt="end" delay="0">
                  <p:rtn val="all"/>
                </p:endSync>
                <p:childTnLst>
                  <p:par>
                    <p:cTn id="42" fill="hold">
                      <p:stCondLst>
                        <p:cond delay="0"/>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fltVal val="0"/>
                                          </p:val>
                                        </p:tav>
                                        <p:tav tm="100000">
                                          <p:val>
                                            <p:strVal val="#ppt_w"/>
                                          </p:val>
                                        </p:tav>
                                      </p:tavLst>
                                    </p:anim>
                                    <p:anim calcmode="lin" valueType="num">
                                      <p:cBhvr>
                                        <p:cTn id="47" dur="1000" fill="hold"/>
                                        <p:tgtEl>
                                          <p:spTgt spid="34"/>
                                        </p:tgtEl>
                                        <p:attrNameLst>
                                          <p:attrName>ppt_h</p:attrName>
                                        </p:attrNameLst>
                                      </p:cBhvr>
                                      <p:tavLst>
                                        <p:tav tm="0">
                                          <p:val>
                                            <p:fltVal val="0"/>
                                          </p:val>
                                        </p:tav>
                                        <p:tav tm="100000">
                                          <p:val>
                                            <p:strVal val="#ppt_h"/>
                                          </p:val>
                                        </p:tav>
                                      </p:tavLst>
                                    </p:anim>
                                    <p:anim calcmode="lin" valueType="num">
                                      <p:cBhvr>
                                        <p:cTn id="48" dur="1000" fill="hold"/>
                                        <p:tgtEl>
                                          <p:spTgt spid="34"/>
                                        </p:tgtEl>
                                        <p:attrNameLst>
                                          <p:attrName>style.rotation</p:attrName>
                                        </p:attrNameLst>
                                      </p:cBhvr>
                                      <p:tavLst>
                                        <p:tav tm="0">
                                          <p:val>
                                            <p:fltVal val="90"/>
                                          </p:val>
                                        </p:tav>
                                        <p:tav tm="100000">
                                          <p:val>
                                            <p:fltVal val="0"/>
                                          </p:val>
                                        </p:tav>
                                      </p:tavLst>
                                    </p:anim>
                                    <p:animEffect transition="in" filter="fade">
                                      <p:cBhvr>
                                        <p:cTn id="49" dur="10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childTnLst>
              </p:cTn>
              <p:nextCondLst>
                <p:cond evt="onClick" delay="0">
                  <p:tgtEl>
                    <p:spTgt spid="28"/>
                  </p:tgtEl>
                </p:cond>
              </p:nextCondLst>
            </p:seq>
            <p:seq concurrent="1" nextAc="seek">
              <p:cTn id="53" restart="whenNotActive" fill="hold" evtFilter="cancelBubble" nodeType="interactiveSeq">
                <p:stCondLst>
                  <p:cond evt="onClick" delay="0">
                    <p:tgtEl>
                      <p:spTgt spid="25"/>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1000" fill="hold"/>
                                        <p:tgtEl>
                                          <p:spTgt spid="30"/>
                                        </p:tgtEl>
                                        <p:attrNameLst>
                                          <p:attrName>ppt_w</p:attrName>
                                        </p:attrNameLst>
                                      </p:cBhvr>
                                      <p:tavLst>
                                        <p:tav tm="0">
                                          <p:val>
                                            <p:fltVal val="0"/>
                                          </p:val>
                                        </p:tav>
                                        <p:tav tm="100000">
                                          <p:val>
                                            <p:strVal val="#ppt_w"/>
                                          </p:val>
                                        </p:tav>
                                      </p:tavLst>
                                    </p:anim>
                                    <p:anim calcmode="lin" valueType="num">
                                      <p:cBhvr>
                                        <p:cTn id="59" dur="1000" fill="hold"/>
                                        <p:tgtEl>
                                          <p:spTgt spid="30"/>
                                        </p:tgtEl>
                                        <p:attrNameLst>
                                          <p:attrName>ppt_h</p:attrName>
                                        </p:attrNameLst>
                                      </p:cBhvr>
                                      <p:tavLst>
                                        <p:tav tm="0">
                                          <p:val>
                                            <p:fltVal val="0"/>
                                          </p:val>
                                        </p:tav>
                                        <p:tav tm="100000">
                                          <p:val>
                                            <p:strVal val="#ppt_h"/>
                                          </p:val>
                                        </p:tav>
                                      </p:tavLst>
                                    </p:anim>
                                    <p:anim calcmode="lin" valueType="num">
                                      <p:cBhvr>
                                        <p:cTn id="60" dur="1000" fill="hold"/>
                                        <p:tgtEl>
                                          <p:spTgt spid="30"/>
                                        </p:tgtEl>
                                        <p:attrNameLst>
                                          <p:attrName>style.rotation</p:attrName>
                                        </p:attrNameLst>
                                      </p:cBhvr>
                                      <p:tavLst>
                                        <p:tav tm="0">
                                          <p:val>
                                            <p:fltVal val="90"/>
                                          </p:val>
                                        </p:tav>
                                        <p:tav tm="100000">
                                          <p:val>
                                            <p:fltVal val="0"/>
                                          </p:val>
                                        </p:tav>
                                      </p:tavLst>
                                    </p:anim>
                                    <p:animEffect transition="in" filter="fade">
                                      <p:cBhvr>
                                        <p:cTn id="61" dur="10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childTnLst>
              </p:cTn>
              <p:nextCondLst>
                <p:cond evt="onClick" delay="0">
                  <p:tgtEl>
                    <p:spTgt spid="25"/>
                  </p:tgtEl>
                </p:cond>
              </p:nextCondLst>
            </p:seq>
            <p:seq concurrent="1" nextAc="seek">
              <p:cTn id="65" restart="whenNotActive" fill="hold" evtFilter="cancelBubble" nodeType="interactiveSeq">
                <p:stCondLst>
                  <p:cond evt="onClick" delay="0">
                    <p:tgtEl>
                      <p:spTgt spid="27"/>
                    </p:tgtEl>
                  </p:cond>
                </p:stCondLst>
                <p:endSync evt="end" delay="0">
                  <p:rtn val="all"/>
                </p:endSync>
                <p:childTnLst>
                  <p:par>
                    <p:cTn id="66" fill="hold">
                      <p:stCondLst>
                        <p:cond delay="0"/>
                      </p:stCondLst>
                      <p:childTnLst>
                        <p:par>
                          <p:cTn id="67" fill="hold">
                            <p:stCondLst>
                              <p:cond delay="0"/>
                            </p:stCondLst>
                            <p:childTnLst>
                              <p:par>
                                <p:cTn id="68" presetID="31" presetClass="entr" presetSubtype="0"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1000" fill="hold"/>
                                        <p:tgtEl>
                                          <p:spTgt spid="8"/>
                                        </p:tgtEl>
                                        <p:attrNameLst>
                                          <p:attrName>ppt_w</p:attrName>
                                        </p:attrNameLst>
                                      </p:cBhvr>
                                      <p:tavLst>
                                        <p:tav tm="0">
                                          <p:val>
                                            <p:fltVal val="0"/>
                                          </p:val>
                                        </p:tav>
                                        <p:tav tm="100000">
                                          <p:val>
                                            <p:strVal val="#ppt_w"/>
                                          </p:val>
                                        </p:tav>
                                      </p:tavLst>
                                    </p:anim>
                                    <p:anim calcmode="lin" valueType="num">
                                      <p:cBhvr>
                                        <p:cTn id="71" dur="1000" fill="hold"/>
                                        <p:tgtEl>
                                          <p:spTgt spid="8"/>
                                        </p:tgtEl>
                                        <p:attrNameLst>
                                          <p:attrName>ppt_h</p:attrName>
                                        </p:attrNameLst>
                                      </p:cBhvr>
                                      <p:tavLst>
                                        <p:tav tm="0">
                                          <p:val>
                                            <p:fltVal val="0"/>
                                          </p:val>
                                        </p:tav>
                                        <p:tav tm="100000">
                                          <p:val>
                                            <p:strVal val="#ppt_h"/>
                                          </p:val>
                                        </p:tav>
                                      </p:tavLst>
                                    </p:anim>
                                    <p:anim calcmode="lin" valueType="num">
                                      <p:cBhvr>
                                        <p:cTn id="72" dur="1000" fill="hold"/>
                                        <p:tgtEl>
                                          <p:spTgt spid="8"/>
                                        </p:tgtEl>
                                        <p:attrNameLst>
                                          <p:attrName>style.rotation</p:attrName>
                                        </p:attrNameLst>
                                      </p:cBhvr>
                                      <p:tavLst>
                                        <p:tav tm="0">
                                          <p:val>
                                            <p:fltVal val="90"/>
                                          </p:val>
                                        </p:tav>
                                        <p:tav tm="100000">
                                          <p:val>
                                            <p:fltVal val="0"/>
                                          </p:val>
                                        </p:tav>
                                      </p:tavLst>
                                    </p:anim>
                                    <p:animEffect transition="in" filter="fade">
                                      <p:cBhvr>
                                        <p:cTn id="73" dur="1000"/>
                                        <p:tgtEl>
                                          <p:spTgt spid="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Tidy up for themselves.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5183329" y="4279213"/>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5410199"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7232258" y="4279213"/>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7459128"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3085280"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3098263"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816790582"/>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1000" fill="hold"/>
                                        <p:tgtEl>
                                          <p:spTgt spid="30"/>
                                        </p:tgtEl>
                                        <p:attrNameLst>
                                          <p:attrName>ppt_w</p:attrName>
                                        </p:attrNameLst>
                                      </p:cBhvr>
                                      <p:tavLst>
                                        <p:tav tm="0">
                                          <p:val>
                                            <p:fltVal val="0"/>
                                          </p:val>
                                        </p:tav>
                                        <p:tav tm="100000">
                                          <p:val>
                                            <p:strVal val="#ppt_w"/>
                                          </p:val>
                                        </p:tav>
                                      </p:tavLst>
                                    </p:anim>
                                    <p:anim calcmode="lin" valueType="num">
                                      <p:cBhvr>
                                        <p:cTn id="20" dur="1000" fill="hold"/>
                                        <p:tgtEl>
                                          <p:spTgt spid="30"/>
                                        </p:tgtEl>
                                        <p:attrNameLst>
                                          <p:attrName>ppt_h</p:attrName>
                                        </p:attrNameLst>
                                      </p:cBhvr>
                                      <p:tavLst>
                                        <p:tav tm="0">
                                          <p:val>
                                            <p:fltVal val="0"/>
                                          </p:val>
                                        </p:tav>
                                        <p:tav tm="100000">
                                          <p:val>
                                            <p:strVal val="#ppt_h"/>
                                          </p:val>
                                        </p:tav>
                                      </p:tavLst>
                                    </p:anim>
                                    <p:anim calcmode="lin" valueType="num">
                                      <p:cBhvr>
                                        <p:cTn id="21" dur="1000" fill="hold"/>
                                        <p:tgtEl>
                                          <p:spTgt spid="30"/>
                                        </p:tgtEl>
                                        <p:attrNameLst>
                                          <p:attrName>style.rotation</p:attrName>
                                        </p:attrNameLst>
                                      </p:cBhvr>
                                      <p:tavLst>
                                        <p:tav tm="0">
                                          <p:val>
                                            <p:fltVal val="90"/>
                                          </p:val>
                                        </p:tav>
                                        <p:tav tm="100000">
                                          <p:val>
                                            <p:fltVal val="0"/>
                                          </p:val>
                                        </p:tav>
                                      </p:tavLst>
                                    </p:anim>
                                    <p:animEffect transition="in" filter="fade">
                                      <p:cBhvr>
                                        <p:cTn id="22" dur="10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1000" fill="hold"/>
                                        <p:tgtEl>
                                          <p:spTgt spid="32"/>
                                        </p:tgtEl>
                                        <p:attrNameLst>
                                          <p:attrName>ppt_w</p:attrName>
                                        </p:attrNameLst>
                                      </p:cBhvr>
                                      <p:tavLst>
                                        <p:tav tm="0">
                                          <p:val>
                                            <p:fltVal val="0"/>
                                          </p:val>
                                        </p:tav>
                                        <p:tav tm="100000">
                                          <p:val>
                                            <p:strVal val="#ppt_w"/>
                                          </p:val>
                                        </p:tav>
                                      </p:tavLst>
                                    </p:anim>
                                    <p:anim calcmode="lin" valueType="num">
                                      <p:cBhvr>
                                        <p:cTn id="32" dur="1000" fill="hold"/>
                                        <p:tgtEl>
                                          <p:spTgt spid="32"/>
                                        </p:tgtEl>
                                        <p:attrNameLst>
                                          <p:attrName>ppt_h</p:attrName>
                                        </p:attrNameLst>
                                      </p:cBhvr>
                                      <p:tavLst>
                                        <p:tav tm="0">
                                          <p:val>
                                            <p:fltVal val="0"/>
                                          </p:val>
                                        </p:tav>
                                        <p:tav tm="100000">
                                          <p:val>
                                            <p:strVal val="#ppt_h"/>
                                          </p:val>
                                        </p:tav>
                                      </p:tavLst>
                                    </p:anim>
                                    <p:anim calcmode="lin" valueType="num">
                                      <p:cBhvr>
                                        <p:cTn id="33" dur="1000" fill="hold"/>
                                        <p:tgtEl>
                                          <p:spTgt spid="32"/>
                                        </p:tgtEl>
                                        <p:attrNameLst>
                                          <p:attrName>style.rotation</p:attrName>
                                        </p:attrNameLst>
                                      </p:cBhvr>
                                      <p:tavLst>
                                        <p:tav tm="0">
                                          <p:val>
                                            <p:fltVal val="90"/>
                                          </p:val>
                                        </p:tav>
                                        <p:tav tm="100000">
                                          <p:val>
                                            <p:fltVal val="0"/>
                                          </p:val>
                                        </p:tav>
                                      </p:tavLst>
                                    </p:anim>
                                    <p:animEffect transition="in" filter="fade">
                                      <p:cBhvr>
                                        <p:cTn id="34" dur="10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nextCondLst>
                <p:cond evt="onClick" delay="0">
                  <p:tgtEl>
                    <p:spTgt spid="27"/>
                  </p:tgtEl>
                </p:cond>
              </p:nextCondLst>
            </p:seq>
            <p:seq concurrent="1" nextAc="seek">
              <p:cTn id="38" restart="whenNotActive" fill="hold" evtFilter="cancelBubble" nodeType="interactiveSeq">
                <p:stCondLst>
                  <p:cond evt="onClick" delay="0">
                    <p:tgtEl>
                      <p:spTgt spid="28"/>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1000" fill="hold"/>
                                        <p:tgtEl>
                                          <p:spTgt spid="34"/>
                                        </p:tgtEl>
                                        <p:attrNameLst>
                                          <p:attrName>ppt_w</p:attrName>
                                        </p:attrNameLst>
                                      </p:cBhvr>
                                      <p:tavLst>
                                        <p:tav tm="0">
                                          <p:val>
                                            <p:fltVal val="0"/>
                                          </p:val>
                                        </p:tav>
                                        <p:tav tm="100000">
                                          <p:val>
                                            <p:strVal val="#ppt_w"/>
                                          </p:val>
                                        </p:tav>
                                      </p:tavLst>
                                    </p:anim>
                                    <p:anim calcmode="lin" valueType="num">
                                      <p:cBhvr>
                                        <p:cTn id="44" dur="1000" fill="hold"/>
                                        <p:tgtEl>
                                          <p:spTgt spid="34"/>
                                        </p:tgtEl>
                                        <p:attrNameLst>
                                          <p:attrName>ppt_h</p:attrName>
                                        </p:attrNameLst>
                                      </p:cBhvr>
                                      <p:tavLst>
                                        <p:tav tm="0">
                                          <p:val>
                                            <p:fltVal val="0"/>
                                          </p:val>
                                        </p:tav>
                                        <p:tav tm="100000">
                                          <p:val>
                                            <p:strVal val="#ppt_h"/>
                                          </p:val>
                                        </p:tav>
                                      </p:tavLst>
                                    </p:anim>
                                    <p:anim calcmode="lin" valueType="num">
                                      <p:cBhvr>
                                        <p:cTn id="45" dur="1000" fill="hold"/>
                                        <p:tgtEl>
                                          <p:spTgt spid="34"/>
                                        </p:tgtEl>
                                        <p:attrNameLst>
                                          <p:attrName>style.rotation</p:attrName>
                                        </p:attrNameLst>
                                      </p:cBhvr>
                                      <p:tavLst>
                                        <p:tav tm="0">
                                          <p:val>
                                            <p:fltVal val="90"/>
                                          </p:val>
                                        </p:tav>
                                        <p:tav tm="100000">
                                          <p:val>
                                            <p:fltVal val="0"/>
                                          </p:val>
                                        </p:tav>
                                      </p:tavLst>
                                    </p:anim>
                                    <p:animEffect transition="in" filter="fade">
                                      <p:cBhvr>
                                        <p:cTn id="46" dur="10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nextCondLst>
                <p:cond evt="onClick" delay="0">
                  <p:tgtEl>
                    <p:spTgt spid="28"/>
                  </p:tgtEl>
                </p:cond>
              </p:nextCondLst>
            </p:seq>
            <p:seq concurrent="1" nextAc="seek">
              <p:cTn id="50" restart="whenNotActive" fill="hold" evtFilter="cancelBubble" nodeType="interactiveSeq">
                <p:stCondLst>
                  <p:cond evt="onClick" delay="0">
                    <p:tgtEl>
                      <p:spTgt spid="25"/>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5"/>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Show jealousy.</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5183329" y="4279213"/>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5410199"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7232258" y="4279213"/>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7459128"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3085280"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3098263"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571178056"/>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1000" fill="hold"/>
                                        <p:tgtEl>
                                          <p:spTgt spid="30"/>
                                        </p:tgtEl>
                                        <p:attrNameLst>
                                          <p:attrName>ppt_w</p:attrName>
                                        </p:attrNameLst>
                                      </p:cBhvr>
                                      <p:tavLst>
                                        <p:tav tm="0">
                                          <p:val>
                                            <p:fltVal val="0"/>
                                          </p:val>
                                        </p:tav>
                                        <p:tav tm="100000">
                                          <p:val>
                                            <p:strVal val="#ppt_w"/>
                                          </p:val>
                                        </p:tav>
                                      </p:tavLst>
                                    </p:anim>
                                    <p:anim calcmode="lin" valueType="num">
                                      <p:cBhvr>
                                        <p:cTn id="20" dur="1000" fill="hold"/>
                                        <p:tgtEl>
                                          <p:spTgt spid="30"/>
                                        </p:tgtEl>
                                        <p:attrNameLst>
                                          <p:attrName>ppt_h</p:attrName>
                                        </p:attrNameLst>
                                      </p:cBhvr>
                                      <p:tavLst>
                                        <p:tav tm="0">
                                          <p:val>
                                            <p:fltVal val="0"/>
                                          </p:val>
                                        </p:tav>
                                        <p:tav tm="100000">
                                          <p:val>
                                            <p:strVal val="#ppt_h"/>
                                          </p:val>
                                        </p:tav>
                                      </p:tavLst>
                                    </p:anim>
                                    <p:anim calcmode="lin" valueType="num">
                                      <p:cBhvr>
                                        <p:cTn id="21" dur="1000" fill="hold"/>
                                        <p:tgtEl>
                                          <p:spTgt spid="30"/>
                                        </p:tgtEl>
                                        <p:attrNameLst>
                                          <p:attrName>style.rotation</p:attrName>
                                        </p:attrNameLst>
                                      </p:cBhvr>
                                      <p:tavLst>
                                        <p:tav tm="0">
                                          <p:val>
                                            <p:fltVal val="90"/>
                                          </p:val>
                                        </p:tav>
                                        <p:tav tm="100000">
                                          <p:val>
                                            <p:fltVal val="0"/>
                                          </p:val>
                                        </p:tav>
                                      </p:tavLst>
                                    </p:anim>
                                    <p:animEffect transition="in" filter="fade">
                                      <p:cBhvr>
                                        <p:cTn id="22" dur="10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1000" fill="hold"/>
                                        <p:tgtEl>
                                          <p:spTgt spid="32"/>
                                        </p:tgtEl>
                                        <p:attrNameLst>
                                          <p:attrName>ppt_w</p:attrName>
                                        </p:attrNameLst>
                                      </p:cBhvr>
                                      <p:tavLst>
                                        <p:tav tm="0">
                                          <p:val>
                                            <p:fltVal val="0"/>
                                          </p:val>
                                        </p:tav>
                                        <p:tav tm="100000">
                                          <p:val>
                                            <p:strVal val="#ppt_w"/>
                                          </p:val>
                                        </p:tav>
                                      </p:tavLst>
                                    </p:anim>
                                    <p:anim calcmode="lin" valueType="num">
                                      <p:cBhvr>
                                        <p:cTn id="32" dur="1000" fill="hold"/>
                                        <p:tgtEl>
                                          <p:spTgt spid="32"/>
                                        </p:tgtEl>
                                        <p:attrNameLst>
                                          <p:attrName>ppt_h</p:attrName>
                                        </p:attrNameLst>
                                      </p:cBhvr>
                                      <p:tavLst>
                                        <p:tav tm="0">
                                          <p:val>
                                            <p:fltVal val="0"/>
                                          </p:val>
                                        </p:tav>
                                        <p:tav tm="100000">
                                          <p:val>
                                            <p:strVal val="#ppt_h"/>
                                          </p:val>
                                        </p:tav>
                                      </p:tavLst>
                                    </p:anim>
                                    <p:anim calcmode="lin" valueType="num">
                                      <p:cBhvr>
                                        <p:cTn id="33" dur="1000" fill="hold"/>
                                        <p:tgtEl>
                                          <p:spTgt spid="32"/>
                                        </p:tgtEl>
                                        <p:attrNameLst>
                                          <p:attrName>style.rotation</p:attrName>
                                        </p:attrNameLst>
                                      </p:cBhvr>
                                      <p:tavLst>
                                        <p:tav tm="0">
                                          <p:val>
                                            <p:fltVal val="90"/>
                                          </p:val>
                                        </p:tav>
                                        <p:tav tm="100000">
                                          <p:val>
                                            <p:fltVal val="0"/>
                                          </p:val>
                                        </p:tav>
                                      </p:tavLst>
                                    </p:anim>
                                    <p:animEffect transition="in" filter="fade">
                                      <p:cBhvr>
                                        <p:cTn id="34" dur="10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nextCondLst>
                <p:cond evt="onClick" delay="0">
                  <p:tgtEl>
                    <p:spTgt spid="27"/>
                  </p:tgtEl>
                </p:cond>
              </p:nextCondLst>
            </p:seq>
            <p:seq concurrent="1" nextAc="seek">
              <p:cTn id="38" restart="whenNotActive" fill="hold" evtFilter="cancelBubble" nodeType="interactiveSeq">
                <p:stCondLst>
                  <p:cond evt="onClick" delay="0">
                    <p:tgtEl>
                      <p:spTgt spid="28"/>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1000" fill="hold"/>
                                        <p:tgtEl>
                                          <p:spTgt spid="34"/>
                                        </p:tgtEl>
                                        <p:attrNameLst>
                                          <p:attrName>ppt_w</p:attrName>
                                        </p:attrNameLst>
                                      </p:cBhvr>
                                      <p:tavLst>
                                        <p:tav tm="0">
                                          <p:val>
                                            <p:fltVal val="0"/>
                                          </p:val>
                                        </p:tav>
                                        <p:tav tm="100000">
                                          <p:val>
                                            <p:strVal val="#ppt_w"/>
                                          </p:val>
                                        </p:tav>
                                      </p:tavLst>
                                    </p:anim>
                                    <p:anim calcmode="lin" valueType="num">
                                      <p:cBhvr>
                                        <p:cTn id="44" dur="1000" fill="hold"/>
                                        <p:tgtEl>
                                          <p:spTgt spid="34"/>
                                        </p:tgtEl>
                                        <p:attrNameLst>
                                          <p:attrName>ppt_h</p:attrName>
                                        </p:attrNameLst>
                                      </p:cBhvr>
                                      <p:tavLst>
                                        <p:tav tm="0">
                                          <p:val>
                                            <p:fltVal val="0"/>
                                          </p:val>
                                        </p:tav>
                                        <p:tav tm="100000">
                                          <p:val>
                                            <p:strVal val="#ppt_h"/>
                                          </p:val>
                                        </p:tav>
                                      </p:tavLst>
                                    </p:anim>
                                    <p:anim calcmode="lin" valueType="num">
                                      <p:cBhvr>
                                        <p:cTn id="45" dur="1000" fill="hold"/>
                                        <p:tgtEl>
                                          <p:spTgt spid="34"/>
                                        </p:tgtEl>
                                        <p:attrNameLst>
                                          <p:attrName>style.rotation</p:attrName>
                                        </p:attrNameLst>
                                      </p:cBhvr>
                                      <p:tavLst>
                                        <p:tav tm="0">
                                          <p:val>
                                            <p:fltVal val="90"/>
                                          </p:val>
                                        </p:tav>
                                        <p:tav tm="100000">
                                          <p:val>
                                            <p:fltVal val="0"/>
                                          </p:val>
                                        </p:tav>
                                      </p:tavLst>
                                    </p:anim>
                                    <p:animEffect transition="in" filter="fade">
                                      <p:cBhvr>
                                        <p:cTn id="46" dur="10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nextCondLst>
                <p:cond evt="onClick" delay="0">
                  <p:tgtEl>
                    <p:spTgt spid="28"/>
                  </p:tgtEl>
                </p:cond>
              </p:nextCondLst>
            </p:seq>
            <p:seq concurrent="1" nextAc="seek">
              <p:cTn id="50" restart="whenNotActive" fill="hold" evtFilter="cancelBubble" nodeType="interactiveSeq">
                <p:stCondLst>
                  <p:cond evt="onClick" delay="0">
                    <p:tgtEl>
                      <p:spTgt spid="25"/>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5"/>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Be responsible for homework.</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3096595" y="4300275"/>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3323465" y="3036938"/>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5208344" y="4299952"/>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5435214" y="3036615"/>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9313798"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9326781"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
        <p:nvSpPr>
          <p:cNvPr id="21" name="Rectangle 20">
            <a:extLst>
              <a:ext uri="{FF2B5EF4-FFF2-40B4-BE49-F238E27FC236}">
                <a16:creationId xmlns:a16="http://schemas.microsoft.com/office/drawing/2014/main" id="{56119E1C-3F0D-4086-83AF-BEB532D7A745}"/>
              </a:ext>
            </a:extLst>
          </p:cNvPr>
          <p:cNvSpPr/>
          <p:nvPr/>
        </p:nvSpPr>
        <p:spPr>
          <a:xfrm>
            <a:off x="7225018" y="3134825"/>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22" name="TextBox 21">
            <a:extLst>
              <a:ext uri="{FF2B5EF4-FFF2-40B4-BE49-F238E27FC236}">
                <a16:creationId xmlns:a16="http://schemas.microsoft.com/office/drawing/2014/main" id="{967CF98A-EEE6-4001-9DF7-672FCFD325BE}"/>
              </a:ext>
            </a:extLst>
          </p:cNvPr>
          <p:cNvSpPr txBox="1"/>
          <p:nvPr/>
        </p:nvSpPr>
        <p:spPr>
          <a:xfrm>
            <a:off x="7238001" y="4263844"/>
            <a:ext cx="1797939" cy="1077218"/>
          </a:xfrm>
          <a:prstGeom prst="rect">
            <a:avLst/>
          </a:prstGeom>
          <a:noFill/>
        </p:spPr>
        <p:txBody>
          <a:bodyPr wrap="square" rtlCol="0">
            <a:spAutoFit/>
          </a:bodyPr>
          <a:lstStyle/>
          <a:p>
            <a:pPr algn="ctr"/>
            <a:r>
              <a:rPr lang="en-US" sz="3200" dirty="0"/>
              <a:t>Great job!</a:t>
            </a:r>
          </a:p>
        </p:txBody>
      </p:sp>
    </p:spTree>
    <p:custDataLst>
      <p:tags r:id="rId1"/>
    </p:custDataLst>
    <p:extLst>
      <p:ext uri="{BB962C8B-B14F-4D97-AF65-F5344CB8AC3E}">
        <p14:creationId xmlns:p14="http://schemas.microsoft.com/office/powerpoint/2010/main" val="293617940"/>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7"/>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1"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heel(1)">
                                      <p:cBhvr>
                                        <p:cTn id="19" dur="1000"/>
                                        <p:tgtEl>
                                          <p:spTgt spid="21"/>
                                        </p:tgtEl>
                                      </p:cBhvr>
                                    </p:animEffect>
                                  </p:childTnLst>
                                </p:cTn>
                              </p:par>
                              <p:par>
                                <p:cTn id="20" presetID="32" presetClass="emph" presetSubtype="0" fill="hold" grpId="0" nodeType="withEffect">
                                  <p:stCondLst>
                                    <p:cond delay="0"/>
                                  </p:stCondLst>
                                  <p:childTnLst>
                                    <p:animRot by="120000">
                                      <p:cBhvr>
                                        <p:cTn id="21" dur="100" fill="hold">
                                          <p:stCondLst>
                                            <p:cond delay="0"/>
                                          </p:stCondLst>
                                        </p:cTn>
                                        <p:tgtEl>
                                          <p:spTgt spid="21"/>
                                        </p:tgtEl>
                                        <p:attrNameLst>
                                          <p:attrName>r</p:attrName>
                                        </p:attrNameLst>
                                      </p:cBhvr>
                                    </p:animRot>
                                    <p:animRot by="-240000">
                                      <p:cBhvr>
                                        <p:cTn id="22" dur="200" fill="hold">
                                          <p:stCondLst>
                                            <p:cond delay="200"/>
                                          </p:stCondLst>
                                        </p:cTn>
                                        <p:tgtEl>
                                          <p:spTgt spid="21"/>
                                        </p:tgtEl>
                                        <p:attrNameLst>
                                          <p:attrName>r</p:attrName>
                                        </p:attrNameLst>
                                      </p:cBhvr>
                                    </p:animRot>
                                    <p:animRot by="240000">
                                      <p:cBhvr>
                                        <p:cTn id="23" dur="200" fill="hold">
                                          <p:stCondLst>
                                            <p:cond delay="400"/>
                                          </p:stCondLst>
                                        </p:cTn>
                                        <p:tgtEl>
                                          <p:spTgt spid="21"/>
                                        </p:tgtEl>
                                        <p:attrNameLst>
                                          <p:attrName>r</p:attrName>
                                        </p:attrNameLst>
                                      </p:cBhvr>
                                    </p:animRot>
                                    <p:animRot by="-240000">
                                      <p:cBhvr>
                                        <p:cTn id="24" dur="200" fill="hold">
                                          <p:stCondLst>
                                            <p:cond delay="600"/>
                                          </p:stCondLst>
                                        </p:cTn>
                                        <p:tgtEl>
                                          <p:spTgt spid="21"/>
                                        </p:tgtEl>
                                        <p:attrNameLst>
                                          <p:attrName>r</p:attrName>
                                        </p:attrNameLst>
                                      </p:cBhvr>
                                    </p:animRot>
                                    <p:animRot by="120000">
                                      <p:cBhvr>
                                        <p:cTn id="25" dur="200" fill="hold">
                                          <p:stCondLst>
                                            <p:cond delay="800"/>
                                          </p:stCondLst>
                                        </p:cTn>
                                        <p:tgtEl>
                                          <p:spTgt spid="21"/>
                                        </p:tgtEl>
                                        <p:attrNameLst>
                                          <p:attrName>r</p:attrName>
                                        </p:attrNameLst>
                                      </p:cBhvr>
                                    </p:animRo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1" presetClass="entr" presetSubtype="0" fill="hold" grpId="2"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2" presetClass="emph" presetSubtype="0" repeatCount="indefinite" fill="hold" grpId="3" nodeType="withEffect">
                                  <p:stCondLst>
                                    <p:cond delay="0"/>
                                  </p:stCondLst>
                                  <p:childTnLst>
                                    <p:animRot by="120000">
                                      <p:cBhvr>
                                        <p:cTn id="36" dur="100" fill="hold">
                                          <p:stCondLst>
                                            <p:cond delay="0"/>
                                          </p:stCondLst>
                                        </p:cTn>
                                        <p:tgtEl>
                                          <p:spTgt spid="37"/>
                                        </p:tgtEl>
                                        <p:attrNameLst>
                                          <p:attrName>r</p:attrName>
                                        </p:attrNameLst>
                                      </p:cBhvr>
                                    </p:animRot>
                                    <p:animRot by="-240000">
                                      <p:cBhvr>
                                        <p:cTn id="37" dur="200" fill="hold">
                                          <p:stCondLst>
                                            <p:cond delay="200"/>
                                          </p:stCondLst>
                                        </p:cTn>
                                        <p:tgtEl>
                                          <p:spTgt spid="37"/>
                                        </p:tgtEl>
                                        <p:attrNameLst>
                                          <p:attrName>r</p:attrName>
                                        </p:attrNameLst>
                                      </p:cBhvr>
                                    </p:animRot>
                                    <p:animRot by="240000">
                                      <p:cBhvr>
                                        <p:cTn id="38" dur="200" fill="hold">
                                          <p:stCondLst>
                                            <p:cond delay="400"/>
                                          </p:stCondLst>
                                        </p:cTn>
                                        <p:tgtEl>
                                          <p:spTgt spid="37"/>
                                        </p:tgtEl>
                                        <p:attrNameLst>
                                          <p:attrName>r</p:attrName>
                                        </p:attrNameLst>
                                      </p:cBhvr>
                                    </p:animRot>
                                    <p:animRot by="-240000">
                                      <p:cBhvr>
                                        <p:cTn id="39" dur="200" fill="hold">
                                          <p:stCondLst>
                                            <p:cond delay="600"/>
                                          </p:stCondLst>
                                        </p:cTn>
                                        <p:tgtEl>
                                          <p:spTgt spid="37"/>
                                        </p:tgtEl>
                                        <p:attrNameLst>
                                          <p:attrName>r</p:attrName>
                                        </p:attrNameLst>
                                      </p:cBhvr>
                                    </p:animRot>
                                    <p:animRot by="120000">
                                      <p:cBhvr>
                                        <p:cTn id="40"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seq concurrent="1" nextAc="seek">
              <p:cTn id="41" restart="whenNotActive" fill="hold" evtFilter="cancelBubble" nodeType="interactiveSeq">
                <p:stCondLst>
                  <p:cond evt="onClick" delay="0">
                    <p:tgtEl>
                      <p:spTgt spid="28"/>
                    </p:tgtEl>
                  </p:cond>
                </p:stCondLst>
                <p:endSync evt="end" delay="0">
                  <p:rtn val="all"/>
                </p:endSync>
                <p:childTnLst>
                  <p:par>
                    <p:cTn id="42" fill="hold">
                      <p:stCondLst>
                        <p:cond delay="0"/>
                      </p:stCondLst>
                      <p:childTnLst>
                        <p:par>
                          <p:cTn id="43" fill="hold">
                            <p:stCondLst>
                              <p:cond delay="0"/>
                            </p:stCondLst>
                            <p:childTnLst>
                              <p:par>
                                <p:cTn id="44" presetID="21" presetClass="entr" presetSubtype="1" fill="hold" grpId="1"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heel(1)">
                                      <p:cBhvr>
                                        <p:cTn id="46" dur="1000"/>
                                        <p:tgtEl>
                                          <p:spTgt spid="35"/>
                                        </p:tgtEl>
                                      </p:cBhvr>
                                    </p:animEffect>
                                  </p:childTnLst>
                                </p:cTn>
                              </p:par>
                              <p:par>
                                <p:cTn id="47" presetID="32" presetClass="emph" presetSubtype="0" fill="hold" grpId="0" nodeType="withEffect">
                                  <p:stCondLst>
                                    <p:cond delay="0"/>
                                  </p:stCondLst>
                                  <p:childTnLst>
                                    <p:animRot by="120000">
                                      <p:cBhvr>
                                        <p:cTn id="48" dur="100" fill="hold">
                                          <p:stCondLst>
                                            <p:cond delay="0"/>
                                          </p:stCondLst>
                                        </p:cTn>
                                        <p:tgtEl>
                                          <p:spTgt spid="35"/>
                                        </p:tgtEl>
                                        <p:attrNameLst>
                                          <p:attrName>r</p:attrName>
                                        </p:attrNameLst>
                                      </p:cBhvr>
                                    </p:animRot>
                                    <p:animRot by="-240000">
                                      <p:cBhvr>
                                        <p:cTn id="49" dur="200" fill="hold">
                                          <p:stCondLst>
                                            <p:cond delay="200"/>
                                          </p:stCondLst>
                                        </p:cTn>
                                        <p:tgtEl>
                                          <p:spTgt spid="35"/>
                                        </p:tgtEl>
                                        <p:attrNameLst>
                                          <p:attrName>r</p:attrName>
                                        </p:attrNameLst>
                                      </p:cBhvr>
                                    </p:animRot>
                                    <p:animRot by="240000">
                                      <p:cBhvr>
                                        <p:cTn id="50" dur="200" fill="hold">
                                          <p:stCondLst>
                                            <p:cond delay="400"/>
                                          </p:stCondLst>
                                        </p:cTn>
                                        <p:tgtEl>
                                          <p:spTgt spid="35"/>
                                        </p:tgtEl>
                                        <p:attrNameLst>
                                          <p:attrName>r</p:attrName>
                                        </p:attrNameLst>
                                      </p:cBhvr>
                                    </p:animRot>
                                    <p:animRot by="-240000">
                                      <p:cBhvr>
                                        <p:cTn id="51" dur="200" fill="hold">
                                          <p:stCondLst>
                                            <p:cond delay="600"/>
                                          </p:stCondLst>
                                        </p:cTn>
                                        <p:tgtEl>
                                          <p:spTgt spid="35"/>
                                        </p:tgtEl>
                                        <p:attrNameLst>
                                          <p:attrName>r</p:attrName>
                                        </p:attrNameLst>
                                      </p:cBhvr>
                                    </p:animRot>
                                    <p:animRot by="120000">
                                      <p:cBhvr>
                                        <p:cTn id="52" dur="200" fill="hold">
                                          <p:stCondLst>
                                            <p:cond delay="800"/>
                                          </p:stCondLst>
                                        </p:cTn>
                                        <p:tgtEl>
                                          <p:spTgt spid="35"/>
                                        </p:tgtEl>
                                        <p:attrNameLst>
                                          <p:attrName>r</p:attrName>
                                        </p:attrNameLst>
                                      </p:cBhvr>
                                    </p:animRo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p:cTn id="58" dur="1000" fill="hold"/>
                                        <p:tgtEl>
                                          <p:spTgt spid="37"/>
                                        </p:tgtEl>
                                        <p:attrNameLst>
                                          <p:attrName>ppt_w</p:attrName>
                                        </p:attrNameLst>
                                      </p:cBhvr>
                                      <p:tavLst>
                                        <p:tav tm="0">
                                          <p:val>
                                            <p:fltVal val="0"/>
                                          </p:val>
                                        </p:tav>
                                        <p:tav tm="100000">
                                          <p:val>
                                            <p:strVal val="#ppt_w"/>
                                          </p:val>
                                        </p:tav>
                                      </p:tavLst>
                                    </p:anim>
                                    <p:anim calcmode="lin" valueType="num">
                                      <p:cBhvr>
                                        <p:cTn id="59" dur="1000" fill="hold"/>
                                        <p:tgtEl>
                                          <p:spTgt spid="37"/>
                                        </p:tgtEl>
                                        <p:attrNameLst>
                                          <p:attrName>ppt_h</p:attrName>
                                        </p:attrNameLst>
                                      </p:cBhvr>
                                      <p:tavLst>
                                        <p:tav tm="0">
                                          <p:val>
                                            <p:fltVal val="0"/>
                                          </p:val>
                                        </p:tav>
                                        <p:tav tm="100000">
                                          <p:val>
                                            <p:strVal val="#ppt_h"/>
                                          </p:val>
                                        </p:tav>
                                      </p:tavLst>
                                    </p:anim>
                                    <p:anim calcmode="lin" valueType="num">
                                      <p:cBhvr>
                                        <p:cTn id="60" dur="1000" fill="hold"/>
                                        <p:tgtEl>
                                          <p:spTgt spid="37"/>
                                        </p:tgtEl>
                                        <p:attrNameLst>
                                          <p:attrName>style.rotation</p:attrName>
                                        </p:attrNameLst>
                                      </p:cBhvr>
                                      <p:tavLst>
                                        <p:tav tm="0">
                                          <p:val>
                                            <p:fltVal val="90"/>
                                          </p:val>
                                        </p:tav>
                                        <p:tav tm="100000">
                                          <p:val>
                                            <p:fltVal val="0"/>
                                          </p:val>
                                        </p:tav>
                                      </p:tavLst>
                                    </p:anim>
                                    <p:animEffect transition="in" filter="fade">
                                      <p:cBhvr>
                                        <p:cTn id="61" dur="1000"/>
                                        <p:tgtEl>
                                          <p:spTgt spid="37"/>
                                        </p:tgtEl>
                                      </p:cBhvr>
                                    </p:animEffect>
                                  </p:childTnLst>
                                </p:cTn>
                              </p:par>
                              <p:par>
                                <p:cTn id="62" presetID="32" presetClass="emph" presetSubtype="0" repeatCount="indefinite" fill="hold" grpId="1" nodeType="withEffect">
                                  <p:stCondLst>
                                    <p:cond delay="0"/>
                                  </p:stCondLst>
                                  <p:childTnLst>
                                    <p:animRot by="120000">
                                      <p:cBhvr>
                                        <p:cTn id="63" dur="100" fill="hold">
                                          <p:stCondLst>
                                            <p:cond delay="0"/>
                                          </p:stCondLst>
                                        </p:cTn>
                                        <p:tgtEl>
                                          <p:spTgt spid="37"/>
                                        </p:tgtEl>
                                        <p:attrNameLst>
                                          <p:attrName>r</p:attrName>
                                        </p:attrNameLst>
                                      </p:cBhvr>
                                    </p:animRot>
                                    <p:animRot by="-240000">
                                      <p:cBhvr>
                                        <p:cTn id="64" dur="200" fill="hold">
                                          <p:stCondLst>
                                            <p:cond delay="200"/>
                                          </p:stCondLst>
                                        </p:cTn>
                                        <p:tgtEl>
                                          <p:spTgt spid="37"/>
                                        </p:tgtEl>
                                        <p:attrNameLst>
                                          <p:attrName>r</p:attrName>
                                        </p:attrNameLst>
                                      </p:cBhvr>
                                    </p:animRot>
                                    <p:animRot by="240000">
                                      <p:cBhvr>
                                        <p:cTn id="65" dur="200" fill="hold">
                                          <p:stCondLst>
                                            <p:cond delay="400"/>
                                          </p:stCondLst>
                                        </p:cTn>
                                        <p:tgtEl>
                                          <p:spTgt spid="37"/>
                                        </p:tgtEl>
                                        <p:attrNameLst>
                                          <p:attrName>r</p:attrName>
                                        </p:attrNameLst>
                                      </p:cBhvr>
                                    </p:animRot>
                                    <p:animRot by="-240000">
                                      <p:cBhvr>
                                        <p:cTn id="66" dur="200" fill="hold">
                                          <p:stCondLst>
                                            <p:cond delay="600"/>
                                          </p:stCondLst>
                                        </p:cTn>
                                        <p:tgtEl>
                                          <p:spTgt spid="37"/>
                                        </p:tgtEl>
                                        <p:attrNameLst>
                                          <p:attrName>r</p:attrName>
                                        </p:attrNameLst>
                                      </p:cBhvr>
                                    </p:animRot>
                                    <p:animRot by="120000">
                                      <p:cBhvr>
                                        <p:cTn id="67"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8"/>
                  </p:tgtEl>
                </p:cond>
              </p:nextCondLst>
            </p:seq>
            <p:seq concurrent="1" nextAc="seek">
              <p:cTn id="68" restart="whenNotActive" fill="hold" evtFilter="cancelBubble" nodeType="interactiveSeq">
                <p:stCondLst>
                  <p:cond evt="onClick" delay="0">
                    <p:tgtEl>
                      <p:spTgt spid="26"/>
                    </p:tgtEl>
                  </p:cond>
                </p:stCondLst>
                <p:endSync evt="end" delay="0">
                  <p:rtn val="all"/>
                </p:endSync>
                <p:childTnLst>
                  <p:par>
                    <p:cTn id="69" fill="hold">
                      <p:stCondLst>
                        <p:cond delay="0"/>
                      </p:stCondLst>
                      <p:childTnLst>
                        <p:par>
                          <p:cTn id="70" fill="hold">
                            <p:stCondLst>
                              <p:cond delay="0"/>
                            </p:stCondLst>
                            <p:childTnLst>
                              <p:par>
                                <p:cTn id="71" presetID="3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childTnLst>
              </p:cTn>
              <p:nextCondLst>
                <p:cond evt="onClick" delay="0">
                  <p:tgtEl>
                    <p:spTgt spid="26"/>
                  </p:tgtEl>
                </p:cond>
              </p:nextCondLst>
            </p:seq>
            <p:seq concurrent="1" nextAc="seek">
              <p:cTn id="80" restart="whenNotActive" fill="hold" evtFilter="cancelBubble" nodeType="interactiveSeq">
                <p:stCondLst>
                  <p:cond evt="onClick" delay="0">
                    <p:tgtEl>
                      <p:spTgt spid="25"/>
                    </p:tgtEl>
                  </p:cond>
                </p:stCondLst>
                <p:endSync evt="end" delay="0">
                  <p:rtn val="all"/>
                </p:endSync>
                <p:childTnLst>
                  <p:par>
                    <p:cTn id="81" fill="hold">
                      <p:stCondLst>
                        <p:cond delay="0"/>
                      </p:stCondLst>
                      <p:childTnLst>
                        <p:par>
                          <p:cTn id="82" fill="hold">
                            <p:stCondLst>
                              <p:cond delay="0"/>
                            </p:stCondLst>
                            <p:childTnLst>
                              <p:par>
                                <p:cTn id="83" presetID="31"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p:cTn id="85" dur="1000" fill="hold"/>
                                        <p:tgtEl>
                                          <p:spTgt spid="32"/>
                                        </p:tgtEl>
                                        <p:attrNameLst>
                                          <p:attrName>ppt_w</p:attrName>
                                        </p:attrNameLst>
                                      </p:cBhvr>
                                      <p:tavLst>
                                        <p:tav tm="0">
                                          <p:val>
                                            <p:fltVal val="0"/>
                                          </p:val>
                                        </p:tav>
                                        <p:tav tm="100000">
                                          <p:val>
                                            <p:strVal val="#ppt_w"/>
                                          </p:val>
                                        </p:tav>
                                      </p:tavLst>
                                    </p:anim>
                                    <p:anim calcmode="lin" valueType="num">
                                      <p:cBhvr>
                                        <p:cTn id="86" dur="1000" fill="hold"/>
                                        <p:tgtEl>
                                          <p:spTgt spid="32"/>
                                        </p:tgtEl>
                                        <p:attrNameLst>
                                          <p:attrName>ppt_h</p:attrName>
                                        </p:attrNameLst>
                                      </p:cBhvr>
                                      <p:tavLst>
                                        <p:tav tm="0">
                                          <p:val>
                                            <p:fltVal val="0"/>
                                          </p:val>
                                        </p:tav>
                                        <p:tav tm="100000">
                                          <p:val>
                                            <p:strVal val="#ppt_h"/>
                                          </p:val>
                                        </p:tav>
                                      </p:tavLst>
                                    </p:anim>
                                    <p:anim calcmode="lin" valueType="num">
                                      <p:cBhvr>
                                        <p:cTn id="87" dur="1000" fill="hold"/>
                                        <p:tgtEl>
                                          <p:spTgt spid="32"/>
                                        </p:tgtEl>
                                        <p:attrNameLst>
                                          <p:attrName>style.rotation</p:attrName>
                                        </p:attrNameLst>
                                      </p:cBhvr>
                                      <p:tavLst>
                                        <p:tav tm="0">
                                          <p:val>
                                            <p:fltVal val="90"/>
                                          </p:val>
                                        </p:tav>
                                        <p:tav tm="100000">
                                          <p:val>
                                            <p:fltVal val="0"/>
                                          </p:val>
                                        </p:tav>
                                      </p:tavLst>
                                    </p:anim>
                                    <p:animEffect transition="in" filter="fade">
                                      <p:cBhvr>
                                        <p:cTn id="88" dur="1000"/>
                                        <p:tgtEl>
                                          <p:spTgt spid="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childTnLst>
                          </p:cTn>
                        </p:par>
                      </p:childTnLst>
                    </p:cTn>
                  </p:par>
                </p:childTnLst>
              </p:cTn>
              <p:nextCondLst>
                <p:cond evt="onClick" delay="0">
                  <p:tgtEl>
                    <p:spTgt spid="25"/>
                  </p:tgtEl>
                </p:cond>
              </p:nextCondLst>
            </p:seq>
          </p:childTnLst>
        </p:cTn>
      </p:par>
    </p:tnLst>
    <p:bldLst>
      <p:bldP spid="6" grpId="0"/>
      <p:bldP spid="8" grpId="0" animBg="1"/>
      <p:bldP spid="31" grpId="0"/>
      <p:bldP spid="32" grpId="0" animBg="1"/>
      <p:bldP spid="33" grpId="0"/>
      <p:bldP spid="34" grpId="0" animBg="1"/>
      <p:bldP spid="35" grpId="0" animBg="1"/>
      <p:bldP spid="35" grpId="1" animBg="1"/>
      <p:bldP spid="36" grpId="0"/>
      <p:bldP spid="37" grpId="0" animBg="1"/>
      <p:bldP spid="37" grpId="1" animBg="1"/>
      <p:bldP spid="37" grpId="2" animBg="1"/>
      <p:bldP spid="37" grpId="3" animBg="1"/>
      <p:bldP spid="21" grpId="0" animBg="1"/>
      <p:bldP spid="21" grpId="1" animBg="1"/>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Prepare own lunchbox.</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2466948814"/>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Do simple ironing.</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7241628" y="4236771"/>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7468498"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9293945"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9306928"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3830595678"/>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21" presetClass="entr" presetSubtype="1" fill="hold" grpId="1"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heel(1)">
                                      <p:cBhvr>
                                        <p:cTn id="31" dur="1000"/>
                                        <p:tgtEl>
                                          <p:spTgt spid="35"/>
                                        </p:tgtEl>
                                      </p:cBhvr>
                                    </p:animEffect>
                                  </p:childTnLst>
                                </p:cTn>
                              </p:par>
                              <p:par>
                                <p:cTn id="32" presetID="32" presetClass="emph" presetSubtype="0" fill="hold" grpId="0" nodeType="withEffect">
                                  <p:stCondLst>
                                    <p:cond delay="0"/>
                                  </p:stCondLst>
                                  <p:childTnLst>
                                    <p:animRot by="120000">
                                      <p:cBhvr>
                                        <p:cTn id="33" dur="100" fill="hold">
                                          <p:stCondLst>
                                            <p:cond delay="0"/>
                                          </p:stCondLst>
                                        </p:cTn>
                                        <p:tgtEl>
                                          <p:spTgt spid="35"/>
                                        </p:tgtEl>
                                        <p:attrNameLst>
                                          <p:attrName>r</p:attrName>
                                        </p:attrNameLst>
                                      </p:cBhvr>
                                    </p:animRot>
                                    <p:animRot by="-240000">
                                      <p:cBhvr>
                                        <p:cTn id="34" dur="200" fill="hold">
                                          <p:stCondLst>
                                            <p:cond delay="200"/>
                                          </p:stCondLst>
                                        </p:cTn>
                                        <p:tgtEl>
                                          <p:spTgt spid="35"/>
                                        </p:tgtEl>
                                        <p:attrNameLst>
                                          <p:attrName>r</p:attrName>
                                        </p:attrNameLst>
                                      </p:cBhvr>
                                    </p:animRot>
                                    <p:animRot by="240000">
                                      <p:cBhvr>
                                        <p:cTn id="35" dur="200" fill="hold">
                                          <p:stCondLst>
                                            <p:cond delay="400"/>
                                          </p:stCondLst>
                                        </p:cTn>
                                        <p:tgtEl>
                                          <p:spTgt spid="35"/>
                                        </p:tgtEl>
                                        <p:attrNameLst>
                                          <p:attrName>r</p:attrName>
                                        </p:attrNameLst>
                                      </p:cBhvr>
                                    </p:animRot>
                                    <p:animRot by="-240000">
                                      <p:cBhvr>
                                        <p:cTn id="36" dur="200" fill="hold">
                                          <p:stCondLst>
                                            <p:cond delay="600"/>
                                          </p:stCondLst>
                                        </p:cTn>
                                        <p:tgtEl>
                                          <p:spTgt spid="35"/>
                                        </p:tgtEl>
                                        <p:attrNameLst>
                                          <p:attrName>r</p:attrName>
                                        </p:attrNameLst>
                                      </p:cBhvr>
                                    </p:animRot>
                                    <p:animRot by="120000">
                                      <p:cBhvr>
                                        <p:cTn id="37" dur="200" fill="hold">
                                          <p:stCondLst>
                                            <p:cond delay="800"/>
                                          </p:stCondLst>
                                        </p:cTn>
                                        <p:tgtEl>
                                          <p:spTgt spid="35"/>
                                        </p:tgtEl>
                                        <p:attrNameLst>
                                          <p:attrName>r</p:attrName>
                                        </p:attrNameLst>
                                      </p:cBhvr>
                                    </p:animRo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1000" fill="hold"/>
                                        <p:tgtEl>
                                          <p:spTgt spid="37"/>
                                        </p:tgtEl>
                                        <p:attrNameLst>
                                          <p:attrName>ppt_w</p:attrName>
                                        </p:attrNameLst>
                                      </p:cBhvr>
                                      <p:tavLst>
                                        <p:tav tm="0">
                                          <p:val>
                                            <p:fltVal val="0"/>
                                          </p:val>
                                        </p:tav>
                                        <p:tav tm="100000">
                                          <p:val>
                                            <p:strVal val="#ppt_w"/>
                                          </p:val>
                                        </p:tav>
                                      </p:tavLst>
                                    </p:anim>
                                    <p:anim calcmode="lin" valueType="num">
                                      <p:cBhvr>
                                        <p:cTn id="44" dur="1000" fill="hold"/>
                                        <p:tgtEl>
                                          <p:spTgt spid="37"/>
                                        </p:tgtEl>
                                        <p:attrNameLst>
                                          <p:attrName>ppt_h</p:attrName>
                                        </p:attrNameLst>
                                      </p:cBhvr>
                                      <p:tavLst>
                                        <p:tav tm="0">
                                          <p:val>
                                            <p:fltVal val="0"/>
                                          </p:val>
                                        </p:tav>
                                        <p:tav tm="100000">
                                          <p:val>
                                            <p:strVal val="#ppt_h"/>
                                          </p:val>
                                        </p:tav>
                                      </p:tavLst>
                                    </p:anim>
                                    <p:anim calcmode="lin" valueType="num">
                                      <p:cBhvr>
                                        <p:cTn id="45" dur="1000" fill="hold"/>
                                        <p:tgtEl>
                                          <p:spTgt spid="37"/>
                                        </p:tgtEl>
                                        <p:attrNameLst>
                                          <p:attrName>style.rotation</p:attrName>
                                        </p:attrNameLst>
                                      </p:cBhvr>
                                      <p:tavLst>
                                        <p:tav tm="0">
                                          <p:val>
                                            <p:fltVal val="90"/>
                                          </p:val>
                                        </p:tav>
                                        <p:tav tm="100000">
                                          <p:val>
                                            <p:fltVal val="0"/>
                                          </p:val>
                                        </p:tav>
                                      </p:tavLst>
                                    </p:anim>
                                    <p:animEffect transition="in" filter="fade">
                                      <p:cBhvr>
                                        <p:cTn id="46" dur="1000"/>
                                        <p:tgtEl>
                                          <p:spTgt spid="37"/>
                                        </p:tgtEl>
                                      </p:cBhvr>
                                    </p:animEffect>
                                  </p:childTnLst>
                                </p:cTn>
                              </p:par>
                              <p:par>
                                <p:cTn id="47" presetID="32" presetClass="emph" presetSubtype="0" repeatCount="indefinite" fill="hold" grpId="1" nodeType="withEffect">
                                  <p:stCondLst>
                                    <p:cond delay="0"/>
                                  </p:stCondLst>
                                  <p:childTnLst>
                                    <p:animRot by="120000">
                                      <p:cBhvr>
                                        <p:cTn id="48" dur="100" fill="hold">
                                          <p:stCondLst>
                                            <p:cond delay="0"/>
                                          </p:stCondLst>
                                        </p:cTn>
                                        <p:tgtEl>
                                          <p:spTgt spid="37"/>
                                        </p:tgtEl>
                                        <p:attrNameLst>
                                          <p:attrName>r</p:attrName>
                                        </p:attrNameLst>
                                      </p:cBhvr>
                                    </p:animRot>
                                    <p:animRot by="-240000">
                                      <p:cBhvr>
                                        <p:cTn id="49" dur="200" fill="hold">
                                          <p:stCondLst>
                                            <p:cond delay="200"/>
                                          </p:stCondLst>
                                        </p:cTn>
                                        <p:tgtEl>
                                          <p:spTgt spid="37"/>
                                        </p:tgtEl>
                                        <p:attrNameLst>
                                          <p:attrName>r</p:attrName>
                                        </p:attrNameLst>
                                      </p:cBhvr>
                                    </p:animRot>
                                    <p:animRot by="240000">
                                      <p:cBhvr>
                                        <p:cTn id="50" dur="200" fill="hold">
                                          <p:stCondLst>
                                            <p:cond delay="400"/>
                                          </p:stCondLst>
                                        </p:cTn>
                                        <p:tgtEl>
                                          <p:spTgt spid="37"/>
                                        </p:tgtEl>
                                        <p:attrNameLst>
                                          <p:attrName>r</p:attrName>
                                        </p:attrNameLst>
                                      </p:cBhvr>
                                    </p:animRot>
                                    <p:animRot by="-240000">
                                      <p:cBhvr>
                                        <p:cTn id="51" dur="200" fill="hold">
                                          <p:stCondLst>
                                            <p:cond delay="600"/>
                                          </p:stCondLst>
                                        </p:cTn>
                                        <p:tgtEl>
                                          <p:spTgt spid="37"/>
                                        </p:tgtEl>
                                        <p:attrNameLst>
                                          <p:attrName>r</p:attrName>
                                        </p:attrNameLst>
                                      </p:cBhvr>
                                    </p:animRot>
                                    <p:animRot by="120000">
                                      <p:cBhvr>
                                        <p:cTn id="52"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8"/>
                  </p:tgtEl>
                </p:cond>
              </p:nextCondLst>
            </p:seq>
            <p:seq concurrent="1" nextAc="seek">
              <p:cTn id="53" restart="whenNotActive" fill="hold" evtFilter="cancelBubble" nodeType="interactiveSeq">
                <p:stCondLst>
                  <p:cond evt="onClick" delay="0">
                    <p:tgtEl>
                      <p:spTgt spid="25"/>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1000" fill="hold"/>
                                        <p:tgtEl>
                                          <p:spTgt spid="30"/>
                                        </p:tgtEl>
                                        <p:attrNameLst>
                                          <p:attrName>ppt_w</p:attrName>
                                        </p:attrNameLst>
                                      </p:cBhvr>
                                      <p:tavLst>
                                        <p:tav tm="0">
                                          <p:val>
                                            <p:fltVal val="0"/>
                                          </p:val>
                                        </p:tav>
                                        <p:tav tm="100000">
                                          <p:val>
                                            <p:strVal val="#ppt_w"/>
                                          </p:val>
                                        </p:tav>
                                      </p:tavLst>
                                    </p:anim>
                                    <p:anim calcmode="lin" valueType="num">
                                      <p:cBhvr>
                                        <p:cTn id="59" dur="1000" fill="hold"/>
                                        <p:tgtEl>
                                          <p:spTgt spid="30"/>
                                        </p:tgtEl>
                                        <p:attrNameLst>
                                          <p:attrName>ppt_h</p:attrName>
                                        </p:attrNameLst>
                                      </p:cBhvr>
                                      <p:tavLst>
                                        <p:tav tm="0">
                                          <p:val>
                                            <p:fltVal val="0"/>
                                          </p:val>
                                        </p:tav>
                                        <p:tav tm="100000">
                                          <p:val>
                                            <p:strVal val="#ppt_h"/>
                                          </p:val>
                                        </p:tav>
                                      </p:tavLst>
                                    </p:anim>
                                    <p:anim calcmode="lin" valueType="num">
                                      <p:cBhvr>
                                        <p:cTn id="60" dur="1000" fill="hold"/>
                                        <p:tgtEl>
                                          <p:spTgt spid="30"/>
                                        </p:tgtEl>
                                        <p:attrNameLst>
                                          <p:attrName>style.rotation</p:attrName>
                                        </p:attrNameLst>
                                      </p:cBhvr>
                                      <p:tavLst>
                                        <p:tav tm="0">
                                          <p:val>
                                            <p:fltVal val="90"/>
                                          </p:val>
                                        </p:tav>
                                        <p:tav tm="100000">
                                          <p:val>
                                            <p:fltVal val="0"/>
                                          </p:val>
                                        </p:tav>
                                      </p:tavLst>
                                    </p:anim>
                                    <p:animEffect transition="in" filter="fade">
                                      <p:cBhvr>
                                        <p:cTn id="61" dur="10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childTnLst>
              </p:cTn>
              <p:nextCondLst>
                <p:cond evt="onClick" delay="0">
                  <p:tgtEl>
                    <p:spTgt spid="25"/>
                  </p:tgtEl>
                </p:cond>
              </p:nextCondLst>
            </p:seq>
            <p:seq concurrent="1" nextAc="seek">
              <p:cTn id="65" restart="whenNotActive" fill="hold" evtFilter="cancelBubble" nodeType="interactiveSeq">
                <p:stCondLst>
                  <p:cond evt="onClick" delay="0">
                    <p:tgtEl>
                      <p:spTgt spid="27"/>
                    </p:tgtEl>
                  </p:cond>
                </p:stCondLst>
                <p:endSync evt="end" delay="0">
                  <p:rtn val="all"/>
                </p:endSync>
                <p:childTnLst>
                  <p:par>
                    <p:cTn id="66" fill="hold">
                      <p:stCondLst>
                        <p:cond delay="0"/>
                      </p:stCondLst>
                      <p:childTnLst>
                        <p:par>
                          <p:cTn id="67" fill="hold">
                            <p:stCondLst>
                              <p:cond delay="0"/>
                            </p:stCondLst>
                            <p:childTnLst>
                              <p:par>
                                <p:cTn id="68" presetID="3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1000" fill="hold"/>
                                        <p:tgtEl>
                                          <p:spTgt spid="34"/>
                                        </p:tgtEl>
                                        <p:attrNameLst>
                                          <p:attrName>ppt_w</p:attrName>
                                        </p:attrNameLst>
                                      </p:cBhvr>
                                      <p:tavLst>
                                        <p:tav tm="0">
                                          <p:val>
                                            <p:fltVal val="0"/>
                                          </p:val>
                                        </p:tav>
                                        <p:tav tm="100000">
                                          <p:val>
                                            <p:strVal val="#ppt_w"/>
                                          </p:val>
                                        </p:tav>
                                      </p:tavLst>
                                    </p:anim>
                                    <p:anim calcmode="lin" valueType="num">
                                      <p:cBhvr>
                                        <p:cTn id="71" dur="1000" fill="hold"/>
                                        <p:tgtEl>
                                          <p:spTgt spid="34"/>
                                        </p:tgtEl>
                                        <p:attrNameLst>
                                          <p:attrName>ppt_h</p:attrName>
                                        </p:attrNameLst>
                                      </p:cBhvr>
                                      <p:tavLst>
                                        <p:tav tm="0">
                                          <p:val>
                                            <p:fltVal val="0"/>
                                          </p:val>
                                        </p:tav>
                                        <p:tav tm="100000">
                                          <p:val>
                                            <p:strVal val="#ppt_h"/>
                                          </p:val>
                                        </p:tav>
                                      </p:tavLst>
                                    </p:anim>
                                    <p:anim calcmode="lin" valueType="num">
                                      <p:cBhvr>
                                        <p:cTn id="72" dur="1000" fill="hold"/>
                                        <p:tgtEl>
                                          <p:spTgt spid="34"/>
                                        </p:tgtEl>
                                        <p:attrNameLst>
                                          <p:attrName>style.rotation</p:attrName>
                                        </p:attrNameLst>
                                      </p:cBhvr>
                                      <p:tavLst>
                                        <p:tav tm="0">
                                          <p:val>
                                            <p:fltVal val="90"/>
                                          </p:val>
                                        </p:tav>
                                        <p:tav tm="100000">
                                          <p:val>
                                            <p:fltVal val="0"/>
                                          </p:val>
                                        </p:tav>
                                      </p:tavLst>
                                    </p:anim>
                                    <p:animEffect transition="in" filter="fade">
                                      <p:cBhvr>
                                        <p:cTn id="73" dur="1000"/>
                                        <p:tgtEl>
                                          <p:spTgt spid="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Giggle about toilet talk.</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3127517" y="4276387"/>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3354935"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5155149"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5167584" y="4263682"/>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
        <p:nvSpPr>
          <p:cNvPr id="21" name="Rectangle 20">
            <a:extLst>
              <a:ext uri="{FF2B5EF4-FFF2-40B4-BE49-F238E27FC236}">
                <a16:creationId xmlns:a16="http://schemas.microsoft.com/office/drawing/2014/main" id="{56119E1C-3F0D-4086-83AF-BEB532D7A745}"/>
              </a:ext>
            </a:extLst>
          </p:cNvPr>
          <p:cNvSpPr/>
          <p:nvPr/>
        </p:nvSpPr>
        <p:spPr>
          <a:xfrm>
            <a:off x="7237478" y="3134663"/>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22" name="TextBox 21">
            <a:extLst>
              <a:ext uri="{FF2B5EF4-FFF2-40B4-BE49-F238E27FC236}">
                <a16:creationId xmlns:a16="http://schemas.microsoft.com/office/drawing/2014/main" id="{967CF98A-EEE6-4001-9DF7-672FCFD325BE}"/>
              </a:ext>
            </a:extLst>
          </p:cNvPr>
          <p:cNvSpPr txBox="1"/>
          <p:nvPr/>
        </p:nvSpPr>
        <p:spPr>
          <a:xfrm>
            <a:off x="7250461" y="4263682"/>
            <a:ext cx="1797939" cy="1077218"/>
          </a:xfrm>
          <a:prstGeom prst="rect">
            <a:avLst/>
          </a:prstGeom>
          <a:noFill/>
        </p:spPr>
        <p:txBody>
          <a:bodyPr wrap="square" rtlCol="0">
            <a:spAutoFit/>
          </a:bodyPr>
          <a:lstStyle/>
          <a:p>
            <a:pPr algn="ctr"/>
            <a:r>
              <a:rPr lang="en-US" sz="3200" dirty="0"/>
              <a:t>Great job!</a:t>
            </a:r>
          </a:p>
        </p:txBody>
      </p:sp>
    </p:spTree>
    <p:custDataLst>
      <p:tags r:id="rId1"/>
    </p:custDataLst>
    <p:extLst>
      <p:ext uri="{BB962C8B-B14F-4D97-AF65-F5344CB8AC3E}">
        <p14:creationId xmlns:p14="http://schemas.microsoft.com/office/powerpoint/2010/main" val="1764200619"/>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1"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1000"/>
                                        <p:tgtEl>
                                          <p:spTgt spid="35"/>
                                        </p:tgtEl>
                                      </p:cBhvr>
                                    </p:animEffect>
                                  </p:childTnLst>
                                </p:cTn>
                              </p:par>
                              <p:par>
                                <p:cTn id="20" presetID="32" presetClass="emph" presetSubtype="0" fill="hold" grpId="0" nodeType="withEffect">
                                  <p:stCondLst>
                                    <p:cond delay="0"/>
                                  </p:stCondLst>
                                  <p:childTnLst>
                                    <p:animRot by="120000">
                                      <p:cBhvr>
                                        <p:cTn id="21" dur="100" fill="hold">
                                          <p:stCondLst>
                                            <p:cond delay="0"/>
                                          </p:stCondLst>
                                        </p:cTn>
                                        <p:tgtEl>
                                          <p:spTgt spid="35"/>
                                        </p:tgtEl>
                                        <p:attrNameLst>
                                          <p:attrName>r</p:attrName>
                                        </p:attrNameLst>
                                      </p:cBhvr>
                                    </p:animRot>
                                    <p:animRot by="-240000">
                                      <p:cBhvr>
                                        <p:cTn id="22" dur="200" fill="hold">
                                          <p:stCondLst>
                                            <p:cond delay="200"/>
                                          </p:stCondLst>
                                        </p:cTn>
                                        <p:tgtEl>
                                          <p:spTgt spid="35"/>
                                        </p:tgtEl>
                                        <p:attrNameLst>
                                          <p:attrName>r</p:attrName>
                                        </p:attrNameLst>
                                      </p:cBhvr>
                                    </p:animRot>
                                    <p:animRot by="240000">
                                      <p:cBhvr>
                                        <p:cTn id="23" dur="200" fill="hold">
                                          <p:stCondLst>
                                            <p:cond delay="400"/>
                                          </p:stCondLst>
                                        </p:cTn>
                                        <p:tgtEl>
                                          <p:spTgt spid="35"/>
                                        </p:tgtEl>
                                        <p:attrNameLst>
                                          <p:attrName>r</p:attrName>
                                        </p:attrNameLst>
                                      </p:cBhvr>
                                    </p:animRot>
                                    <p:animRot by="-240000">
                                      <p:cBhvr>
                                        <p:cTn id="24" dur="200" fill="hold">
                                          <p:stCondLst>
                                            <p:cond delay="600"/>
                                          </p:stCondLst>
                                        </p:cTn>
                                        <p:tgtEl>
                                          <p:spTgt spid="35"/>
                                        </p:tgtEl>
                                        <p:attrNameLst>
                                          <p:attrName>r</p:attrName>
                                        </p:attrNameLst>
                                      </p:cBhvr>
                                    </p:animRot>
                                    <p:animRot by="120000">
                                      <p:cBhvr>
                                        <p:cTn id="25" dur="200" fill="hold">
                                          <p:stCondLst>
                                            <p:cond delay="800"/>
                                          </p:stCondLst>
                                        </p:cTn>
                                        <p:tgtEl>
                                          <p:spTgt spid="35"/>
                                        </p:tgtEl>
                                        <p:attrNameLst>
                                          <p:attrName>r</p:attrName>
                                        </p:attrNameLst>
                                      </p:cBhvr>
                                    </p:animRo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2" presetClass="emph" presetSubtype="0" repeatCount="indefinite" fill="hold" grpId="1" nodeType="withEffect">
                                  <p:stCondLst>
                                    <p:cond delay="0"/>
                                  </p:stCondLst>
                                  <p:childTnLst>
                                    <p:animRot by="120000">
                                      <p:cBhvr>
                                        <p:cTn id="36" dur="100" fill="hold">
                                          <p:stCondLst>
                                            <p:cond delay="0"/>
                                          </p:stCondLst>
                                        </p:cTn>
                                        <p:tgtEl>
                                          <p:spTgt spid="37"/>
                                        </p:tgtEl>
                                        <p:attrNameLst>
                                          <p:attrName>r</p:attrName>
                                        </p:attrNameLst>
                                      </p:cBhvr>
                                    </p:animRot>
                                    <p:animRot by="-240000">
                                      <p:cBhvr>
                                        <p:cTn id="37" dur="200" fill="hold">
                                          <p:stCondLst>
                                            <p:cond delay="200"/>
                                          </p:stCondLst>
                                        </p:cTn>
                                        <p:tgtEl>
                                          <p:spTgt spid="37"/>
                                        </p:tgtEl>
                                        <p:attrNameLst>
                                          <p:attrName>r</p:attrName>
                                        </p:attrNameLst>
                                      </p:cBhvr>
                                    </p:animRot>
                                    <p:animRot by="240000">
                                      <p:cBhvr>
                                        <p:cTn id="38" dur="200" fill="hold">
                                          <p:stCondLst>
                                            <p:cond delay="400"/>
                                          </p:stCondLst>
                                        </p:cTn>
                                        <p:tgtEl>
                                          <p:spTgt spid="37"/>
                                        </p:tgtEl>
                                        <p:attrNameLst>
                                          <p:attrName>r</p:attrName>
                                        </p:attrNameLst>
                                      </p:cBhvr>
                                    </p:animRot>
                                    <p:animRot by="-240000">
                                      <p:cBhvr>
                                        <p:cTn id="39" dur="200" fill="hold">
                                          <p:stCondLst>
                                            <p:cond delay="600"/>
                                          </p:stCondLst>
                                        </p:cTn>
                                        <p:tgtEl>
                                          <p:spTgt spid="37"/>
                                        </p:tgtEl>
                                        <p:attrNameLst>
                                          <p:attrName>r</p:attrName>
                                        </p:attrNameLst>
                                      </p:cBhvr>
                                    </p:animRot>
                                    <p:animRot by="120000">
                                      <p:cBhvr>
                                        <p:cTn id="40"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7"/>
                    </p:tgtEl>
                  </p:cond>
                </p:stCondLst>
                <p:endSync evt="end" delay="0">
                  <p:rtn val="all"/>
                </p:endSync>
                <p:childTnLst>
                  <p:par>
                    <p:cTn id="42" fill="hold">
                      <p:stCondLst>
                        <p:cond delay="0"/>
                      </p:stCondLst>
                      <p:childTnLst>
                        <p:par>
                          <p:cTn id="43" fill="hold">
                            <p:stCondLst>
                              <p:cond delay="0"/>
                            </p:stCondLst>
                            <p:childTnLst>
                              <p:par>
                                <p:cTn id="44" presetID="21" presetClass="entr" presetSubtype="1" fill="hold" grpId="1"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heel(1)">
                                      <p:cBhvr>
                                        <p:cTn id="46" dur="1000"/>
                                        <p:tgtEl>
                                          <p:spTgt spid="21"/>
                                        </p:tgtEl>
                                      </p:cBhvr>
                                    </p:animEffect>
                                  </p:childTnLst>
                                </p:cTn>
                              </p:par>
                              <p:par>
                                <p:cTn id="47" presetID="32" presetClass="emph" presetSubtype="0" fill="hold" grpId="0" nodeType="withEffect">
                                  <p:stCondLst>
                                    <p:cond delay="0"/>
                                  </p:stCondLst>
                                  <p:childTnLst>
                                    <p:animRot by="120000">
                                      <p:cBhvr>
                                        <p:cTn id="48" dur="100" fill="hold">
                                          <p:stCondLst>
                                            <p:cond delay="0"/>
                                          </p:stCondLst>
                                        </p:cTn>
                                        <p:tgtEl>
                                          <p:spTgt spid="21"/>
                                        </p:tgtEl>
                                        <p:attrNameLst>
                                          <p:attrName>r</p:attrName>
                                        </p:attrNameLst>
                                      </p:cBhvr>
                                    </p:animRot>
                                    <p:animRot by="-240000">
                                      <p:cBhvr>
                                        <p:cTn id="49" dur="200" fill="hold">
                                          <p:stCondLst>
                                            <p:cond delay="200"/>
                                          </p:stCondLst>
                                        </p:cTn>
                                        <p:tgtEl>
                                          <p:spTgt spid="21"/>
                                        </p:tgtEl>
                                        <p:attrNameLst>
                                          <p:attrName>r</p:attrName>
                                        </p:attrNameLst>
                                      </p:cBhvr>
                                    </p:animRot>
                                    <p:animRot by="240000">
                                      <p:cBhvr>
                                        <p:cTn id="50" dur="200" fill="hold">
                                          <p:stCondLst>
                                            <p:cond delay="400"/>
                                          </p:stCondLst>
                                        </p:cTn>
                                        <p:tgtEl>
                                          <p:spTgt spid="21"/>
                                        </p:tgtEl>
                                        <p:attrNameLst>
                                          <p:attrName>r</p:attrName>
                                        </p:attrNameLst>
                                      </p:cBhvr>
                                    </p:animRot>
                                    <p:animRot by="-240000">
                                      <p:cBhvr>
                                        <p:cTn id="51" dur="200" fill="hold">
                                          <p:stCondLst>
                                            <p:cond delay="600"/>
                                          </p:stCondLst>
                                        </p:cTn>
                                        <p:tgtEl>
                                          <p:spTgt spid="21"/>
                                        </p:tgtEl>
                                        <p:attrNameLst>
                                          <p:attrName>r</p:attrName>
                                        </p:attrNameLst>
                                      </p:cBhvr>
                                    </p:animRot>
                                    <p:animRot by="120000">
                                      <p:cBhvr>
                                        <p:cTn id="52" dur="200" fill="hold">
                                          <p:stCondLst>
                                            <p:cond delay="800"/>
                                          </p:stCondLst>
                                        </p:cTn>
                                        <p:tgtEl>
                                          <p:spTgt spid="21"/>
                                        </p:tgtEl>
                                        <p:attrNameLst>
                                          <p:attrName>r</p:attrName>
                                        </p:attrNameLst>
                                      </p:cBhvr>
                                    </p:animRo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31" presetClass="entr" presetSubtype="0" fill="hold" grpId="2" nodeType="with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p:cTn id="58" dur="1000" fill="hold"/>
                                        <p:tgtEl>
                                          <p:spTgt spid="37"/>
                                        </p:tgtEl>
                                        <p:attrNameLst>
                                          <p:attrName>ppt_w</p:attrName>
                                        </p:attrNameLst>
                                      </p:cBhvr>
                                      <p:tavLst>
                                        <p:tav tm="0">
                                          <p:val>
                                            <p:fltVal val="0"/>
                                          </p:val>
                                        </p:tav>
                                        <p:tav tm="100000">
                                          <p:val>
                                            <p:strVal val="#ppt_w"/>
                                          </p:val>
                                        </p:tav>
                                      </p:tavLst>
                                    </p:anim>
                                    <p:anim calcmode="lin" valueType="num">
                                      <p:cBhvr>
                                        <p:cTn id="59" dur="1000" fill="hold"/>
                                        <p:tgtEl>
                                          <p:spTgt spid="37"/>
                                        </p:tgtEl>
                                        <p:attrNameLst>
                                          <p:attrName>ppt_h</p:attrName>
                                        </p:attrNameLst>
                                      </p:cBhvr>
                                      <p:tavLst>
                                        <p:tav tm="0">
                                          <p:val>
                                            <p:fltVal val="0"/>
                                          </p:val>
                                        </p:tav>
                                        <p:tav tm="100000">
                                          <p:val>
                                            <p:strVal val="#ppt_h"/>
                                          </p:val>
                                        </p:tav>
                                      </p:tavLst>
                                    </p:anim>
                                    <p:anim calcmode="lin" valueType="num">
                                      <p:cBhvr>
                                        <p:cTn id="60" dur="1000" fill="hold"/>
                                        <p:tgtEl>
                                          <p:spTgt spid="37"/>
                                        </p:tgtEl>
                                        <p:attrNameLst>
                                          <p:attrName>style.rotation</p:attrName>
                                        </p:attrNameLst>
                                      </p:cBhvr>
                                      <p:tavLst>
                                        <p:tav tm="0">
                                          <p:val>
                                            <p:fltVal val="90"/>
                                          </p:val>
                                        </p:tav>
                                        <p:tav tm="100000">
                                          <p:val>
                                            <p:fltVal val="0"/>
                                          </p:val>
                                        </p:tav>
                                      </p:tavLst>
                                    </p:anim>
                                    <p:animEffect transition="in" filter="fade">
                                      <p:cBhvr>
                                        <p:cTn id="61" dur="1000"/>
                                        <p:tgtEl>
                                          <p:spTgt spid="37"/>
                                        </p:tgtEl>
                                      </p:cBhvr>
                                    </p:animEffect>
                                  </p:childTnLst>
                                </p:cTn>
                              </p:par>
                              <p:par>
                                <p:cTn id="62" presetID="32" presetClass="emph" presetSubtype="0" repeatCount="indefinite" fill="hold" grpId="3" nodeType="withEffect">
                                  <p:stCondLst>
                                    <p:cond delay="0"/>
                                  </p:stCondLst>
                                  <p:childTnLst>
                                    <p:animRot by="120000">
                                      <p:cBhvr>
                                        <p:cTn id="63" dur="100" fill="hold">
                                          <p:stCondLst>
                                            <p:cond delay="0"/>
                                          </p:stCondLst>
                                        </p:cTn>
                                        <p:tgtEl>
                                          <p:spTgt spid="37"/>
                                        </p:tgtEl>
                                        <p:attrNameLst>
                                          <p:attrName>r</p:attrName>
                                        </p:attrNameLst>
                                      </p:cBhvr>
                                    </p:animRot>
                                    <p:animRot by="-240000">
                                      <p:cBhvr>
                                        <p:cTn id="64" dur="200" fill="hold">
                                          <p:stCondLst>
                                            <p:cond delay="200"/>
                                          </p:stCondLst>
                                        </p:cTn>
                                        <p:tgtEl>
                                          <p:spTgt spid="37"/>
                                        </p:tgtEl>
                                        <p:attrNameLst>
                                          <p:attrName>r</p:attrName>
                                        </p:attrNameLst>
                                      </p:cBhvr>
                                    </p:animRot>
                                    <p:animRot by="240000">
                                      <p:cBhvr>
                                        <p:cTn id="65" dur="200" fill="hold">
                                          <p:stCondLst>
                                            <p:cond delay="400"/>
                                          </p:stCondLst>
                                        </p:cTn>
                                        <p:tgtEl>
                                          <p:spTgt spid="37"/>
                                        </p:tgtEl>
                                        <p:attrNameLst>
                                          <p:attrName>r</p:attrName>
                                        </p:attrNameLst>
                                      </p:cBhvr>
                                    </p:animRot>
                                    <p:animRot by="-240000">
                                      <p:cBhvr>
                                        <p:cTn id="66" dur="200" fill="hold">
                                          <p:stCondLst>
                                            <p:cond delay="600"/>
                                          </p:stCondLst>
                                        </p:cTn>
                                        <p:tgtEl>
                                          <p:spTgt spid="37"/>
                                        </p:tgtEl>
                                        <p:attrNameLst>
                                          <p:attrName>r</p:attrName>
                                        </p:attrNameLst>
                                      </p:cBhvr>
                                    </p:animRot>
                                    <p:animRot by="120000">
                                      <p:cBhvr>
                                        <p:cTn id="67"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seq concurrent="1" nextAc="seek">
              <p:cTn id="68" restart="whenNotActive" fill="hold" evtFilter="cancelBubble" nodeType="interactiveSeq">
                <p:stCondLst>
                  <p:cond evt="onClick" delay="0">
                    <p:tgtEl>
                      <p:spTgt spid="28"/>
                    </p:tgtEl>
                  </p:cond>
                </p:stCondLst>
                <p:endSync evt="end" delay="0">
                  <p:rtn val="all"/>
                </p:endSync>
                <p:childTnLst>
                  <p:par>
                    <p:cTn id="69" fill="hold">
                      <p:stCondLst>
                        <p:cond delay="0"/>
                      </p:stCondLst>
                      <p:childTnLst>
                        <p:par>
                          <p:cTn id="70" fill="hold">
                            <p:stCondLst>
                              <p:cond delay="0"/>
                            </p:stCondLst>
                            <p:childTnLst>
                              <p:par>
                                <p:cTn id="71" presetID="31"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childTnLst>
              </p:cTn>
              <p:nextCondLst>
                <p:cond evt="onClick" delay="0">
                  <p:tgtEl>
                    <p:spTgt spid="28"/>
                  </p:tgtEl>
                </p:cond>
              </p:nextCondLst>
            </p:seq>
            <p:seq concurrent="1" nextAc="seek">
              <p:cTn id="80" restart="whenNotActive" fill="hold" evtFilter="cancelBubble" nodeType="interactiveSeq">
                <p:stCondLst>
                  <p:cond evt="onClick" delay="0">
                    <p:tgtEl>
                      <p:spTgt spid="25"/>
                    </p:tgtEl>
                  </p:cond>
                </p:stCondLst>
                <p:endSync evt="end" delay="0">
                  <p:rtn val="all"/>
                </p:endSync>
                <p:childTnLst>
                  <p:par>
                    <p:cTn id="81" fill="hold">
                      <p:stCondLst>
                        <p:cond delay="0"/>
                      </p:stCondLst>
                      <p:childTnLst>
                        <p:par>
                          <p:cTn id="82" fill="hold">
                            <p:stCondLst>
                              <p:cond delay="0"/>
                            </p:stCondLst>
                            <p:childTnLst>
                              <p:par>
                                <p:cTn id="83" presetID="31"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p:cTn id="85" dur="1000" fill="hold"/>
                                        <p:tgtEl>
                                          <p:spTgt spid="32"/>
                                        </p:tgtEl>
                                        <p:attrNameLst>
                                          <p:attrName>ppt_w</p:attrName>
                                        </p:attrNameLst>
                                      </p:cBhvr>
                                      <p:tavLst>
                                        <p:tav tm="0">
                                          <p:val>
                                            <p:fltVal val="0"/>
                                          </p:val>
                                        </p:tav>
                                        <p:tav tm="100000">
                                          <p:val>
                                            <p:strVal val="#ppt_w"/>
                                          </p:val>
                                        </p:tav>
                                      </p:tavLst>
                                    </p:anim>
                                    <p:anim calcmode="lin" valueType="num">
                                      <p:cBhvr>
                                        <p:cTn id="86" dur="1000" fill="hold"/>
                                        <p:tgtEl>
                                          <p:spTgt spid="32"/>
                                        </p:tgtEl>
                                        <p:attrNameLst>
                                          <p:attrName>ppt_h</p:attrName>
                                        </p:attrNameLst>
                                      </p:cBhvr>
                                      <p:tavLst>
                                        <p:tav tm="0">
                                          <p:val>
                                            <p:fltVal val="0"/>
                                          </p:val>
                                        </p:tav>
                                        <p:tav tm="100000">
                                          <p:val>
                                            <p:strVal val="#ppt_h"/>
                                          </p:val>
                                        </p:tav>
                                      </p:tavLst>
                                    </p:anim>
                                    <p:anim calcmode="lin" valueType="num">
                                      <p:cBhvr>
                                        <p:cTn id="87" dur="1000" fill="hold"/>
                                        <p:tgtEl>
                                          <p:spTgt spid="32"/>
                                        </p:tgtEl>
                                        <p:attrNameLst>
                                          <p:attrName>style.rotation</p:attrName>
                                        </p:attrNameLst>
                                      </p:cBhvr>
                                      <p:tavLst>
                                        <p:tav tm="0">
                                          <p:val>
                                            <p:fltVal val="90"/>
                                          </p:val>
                                        </p:tav>
                                        <p:tav tm="100000">
                                          <p:val>
                                            <p:fltVal val="0"/>
                                          </p:val>
                                        </p:tav>
                                      </p:tavLst>
                                    </p:anim>
                                    <p:animEffect transition="in" filter="fade">
                                      <p:cBhvr>
                                        <p:cTn id="88" dur="1000"/>
                                        <p:tgtEl>
                                          <p:spTgt spid="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childTnLst>
                          </p:cTn>
                        </p:par>
                      </p:childTnLst>
                    </p:cTn>
                  </p:par>
                </p:childTnLst>
              </p:cTn>
              <p:nextCondLst>
                <p:cond evt="onClick" delay="0">
                  <p:tgtEl>
                    <p:spTgt spid="25"/>
                  </p:tgtEl>
                </p:cond>
              </p:nextCondLst>
            </p:seq>
          </p:childTnLst>
        </p:cTn>
      </p:par>
    </p:tnLst>
    <p:bldLst>
      <p:bldP spid="6" grpId="0"/>
      <p:bldP spid="8" grpId="0" animBg="1"/>
      <p:bldP spid="31" grpId="0"/>
      <p:bldP spid="32" grpId="0" animBg="1"/>
      <p:bldP spid="33" grpId="0"/>
      <p:bldP spid="34" grpId="0" animBg="1"/>
      <p:bldP spid="35" grpId="0" animBg="1"/>
      <p:bldP spid="35" grpId="1" animBg="1"/>
      <p:bldP spid="36" grpId="0"/>
      <p:bldP spid="37" grpId="0" animBg="1"/>
      <p:bldP spid="37" grpId="1" animBg="1"/>
      <p:bldP spid="37" grpId="2" animBg="1"/>
      <p:bldP spid="37" grpId="3" animBg="1"/>
      <p:bldP spid="21" grpId="0" animBg="1"/>
      <p:bldP spid="21" grpId="1"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Explore body parts.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7232258" y="4279213"/>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7459128"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5155149"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5168132"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
        <p:nvSpPr>
          <p:cNvPr id="21" name="Rectangle 20">
            <a:extLst>
              <a:ext uri="{FF2B5EF4-FFF2-40B4-BE49-F238E27FC236}">
                <a16:creationId xmlns:a16="http://schemas.microsoft.com/office/drawing/2014/main" id="{56119E1C-3F0D-4086-83AF-BEB532D7A745}"/>
              </a:ext>
            </a:extLst>
          </p:cNvPr>
          <p:cNvSpPr/>
          <p:nvPr/>
        </p:nvSpPr>
        <p:spPr>
          <a:xfrm>
            <a:off x="3066369" y="3134825"/>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22" name="TextBox 21">
            <a:extLst>
              <a:ext uri="{FF2B5EF4-FFF2-40B4-BE49-F238E27FC236}">
                <a16:creationId xmlns:a16="http://schemas.microsoft.com/office/drawing/2014/main" id="{967CF98A-EEE6-4001-9DF7-672FCFD325BE}"/>
              </a:ext>
            </a:extLst>
          </p:cNvPr>
          <p:cNvSpPr txBox="1"/>
          <p:nvPr/>
        </p:nvSpPr>
        <p:spPr>
          <a:xfrm>
            <a:off x="3079352" y="4263844"/>
            <a:ext cx="1797939" cy="1077218"/>
          </a:xfrm>
          <a:prstGeom prst="rect">
            <a:avLst/>
          </a:prstGeom>
          <a:noFill/>
        </p:spPr>
        <p:txBody>
          <a:bodyPr wrap="square" rtlCol="0">
            <a:spAutoFit/>
          </a:bodyPr>
          <a:lstStyle/>
          <a:p>
            <a:pPr algn="ctr"/>
            <a:r>
              <a:rPr lang="en-US" sz="3200" dirty="0"/>
              <a:t>Great job!</a:t>
            </a:r>
          </a:p>
        </p:txBody>
      </p:sp>
    </p:spTree>
    <p:custDataLst>
      <p:tags r:id="rId1"/>
    </p:custDataLst>
    <p:extLst>
      <p:ext uri="{BB962C8B-B14F-4D97-AF65-F5344CB8AC3E}">
        <p14:creationId xmlns:p14="http://schemas.microsoft.com/office/powerpoint/2010/main" val="2021746254"/>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1"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1000"/>
                                        <p:tgtEl>
                                          <p:spTgt spid="35"/>
                                        </p:tgtEl>
                                      </p:cBhvr>
                                    </p:animEffect>
                                  </p:childTnLst>
                                </p:cTn>
                              </p:par>
                              <p:par>
                                <p:cTn id="20" presetID="32" presetClass="emph" presetSubtype="0" fill="hold" grpId="0" nodeType="withEffect">
                                  <p:stCondLst>
                                    <p:cond delay="0"/>
                                  </p:stCondLst>
                                  <p:childTnLst>
                                    <p:animRot by="120000">
                                      <p:cBhvr>
                                        <p:cTn id="21" dur="100" fill="hold">
                                          <p:stCondLst>
                                            <p:cond delay="0"/>
                                          </p:stCondLst>
                                        </p:cTn>
                                        <p:tgtEl>
                                          <p:spTgt spid="35"/>
                                        </p:tgtEl>
                                        <p:attrNameLst>
                                          <p:attrName>r</p:attrName>
                                        </p:attrNameLst>
                                      </p:cBhvr>
                                    </p:animRot>
                                    <p:animRot by="-240000">
                                      <p:cBhvr>
                                        <p:cTn id="22" dur="200" fill="hold">
                                          <p:stCondLst>
                                            <p:cond delay="200"/>
                                          </p:stCondLst>
                                        </p:cTn>
                                        <p:tgtEl>
                                          <p:spTgt spid="35"/>
                                        </p:tgtEl>
                                        <p:attrNameLst>
                                          <p:attrName>r</p:attrName>
                                        </p:attrNameLst>
                                      </p:cBhvr>
                                    </p:animRot>
                                    <p:animRot by="240000">
                                      <p:cBhvr>
                                        <p:cTn id="23" dur="200" fill="hold">
                                          <p:stCondLst>
                                            <p:cond delay="400"/>
                                          </p:stCondLst>
                                        </p:cTn>
                                        <p:tgtEl>
                                          <p:spTgt spid="35"/>
                                        </p:tgtEl>
                                        <p:attrNameLst>
                                          <p:attrName>r</p:attrName>
                                        </p:attrNameLst>
                                      </p:cBhvr>
                                    </p:animRot>
                                    <p:animRot by="-240000">
                                      <p:cBhvr>
                                        <p:cTn id="24" dur="200" fill="hold">
                                          <p:stCondLst>
                                            <p:cond delay="600"/>
                                          </p:stCondLst>
                                        </p:cTn>
                                        <p:tgtEl>
                                          <p:spTgt spid="35"/>
                                        </p:tgtEl>
                                        <p:attrNameLst>
                                          <p:attrName>r</p:attrName>
                                        </p:attrNameLst>
                                      </p:cBhvr>
                                    </p:animRot>
                                    <p:animRot by="120000">
                                      <p:cBhvr>
                                        <p:cTn id="25" dur="200" fill="hold">
                                          <p:stCondLst>
                                            <p:cond delay="800"/>
                                          </p:stCondLst>
                                        </p:cTn>
                                        <p:tgtEl>
                                          <p:spTgt spid="35"/>
                                        </p:tgtEl>
                                        <p:attrNameLst>
                                          <p:attrName>r</p:attrName>
                                        </p:attrNameLst>
                                      </p:cBhvr>
                                    </p:animRo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2" presetClass="emph" presetSubtype="0" repeatCount="indefinite" fill="hold" grpId="1" nodeType="withEffect">
                                  <p:stCondLst>
                                    <p:cond delay="0"/>
                                  </p:stCondLst>
                                  <p:childTnLst>
                                    <p:animRot by="120000">
                                      <p:cBhvr>
                                        <p:cTn id="36" dur="100" fill="hold">
                                          <p:stCondLst>
                                            <p:cond delay="0"/>
                                          </p:stCondLst>
                                        </p:cTn>
                                        <p:tgtEl>
                                          <p:spTgt spid="37"/>
                                        </p:tgtEl>
                                        <p:attrNameLst>
                                          <p:attrName>r</p:attrName>
                                        </p:attrNameLst>
                                      </p:cBhvr>
                                    </p:animRot>
                                    <p:animRot by="-240000">
                                      <p:cBhvr>
                                        <p:cTn id="37" dur="200" fill="hold">
                                          <p:stCondLst>
                                            <p:cond delay="200"/>
                                          </p:stCondLst>
                                        </p:cTn>
                                        <p:tgtEl>
                                          <p:spTgt spid="37"/>
                                        </p:tgtEl>
                                        <p:attrNameLst>
                                          <p:attrName>r</p:attrName>
                                        </p:attrNameLst>
                                      </p:cBhvr>
                                    </p:animRot>
                                    <p:animRot by="240000">
                                      <p:cBhvr>
                                        <p:cTn id="38" dur="200" fill="hold">
                                          <p:stCondLst>
                                            <p:cond delay="400"/>
                                          </p:stCondLst>
                                        </p:cTn>
                                        <p:tgtEl>
                                          <p:spTgt spid="37"/>
                                        </p:tgtEl>
                                        <p:attrNameLst>
                                          <p:attrName>r</p:attrName>
                                        </p:attrNameLst>
                                      </p:cBhvr>
                                    </p:animRot>
                                    <p:animRot by="-240000">
                                      <p:cBhvr>
                                        <p:cTn id="39" dur="200" fill="hold">
                                          <p:stCondLst>
                                            <p:cond delay="600"/>
                                          </p:stCondLst>
                                        </p:cTn>
                                        <p:tgtEl>
                                          <p:spTgt spid="37"/>
                                        </p:tgtEl>
                                        <p:attrNameLst>
                                          <p:attrName>r</p:attrName>
                                        </p:attrNameLst>
                                      </p:cBhvr>
                                    </p:animRot>
                                    <p:animRot by="120000">
                                      <p:cBhvr>
                                        <p:cTn id="40"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7"/>
                    </p:tgtEl>
                  </p:cond>
                </p:stCondLst>
                <p:endSync evt="end" delay="0">
                  <p:rtn val="all"/>
                </p:endSync>
                <p:childTnLst>
                  <p:par>
                    <p:cTn id="42" fill="hold">
                      <p:stCondLst>
                        <p:cond delay="0"/>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1000" fill="hold"/>
                                        <p:tgtEl>
                                          <p:spTgt spid="32"/>
                                        </p:tgtEl>
                                        <p:attrNameLst>
                                          <p:attrName>ppt_w</p:attrName>
                                        </p:attrNameLst>
                                      </p:cBhvr>
                                      <p:tavLst>
                                        <p:tav tm="0">
                                          <p:val>
                                            <p:fltVal val="0"/>
                                          </p:val>
                                        </p:tav>
                                        <p:tav tm="100000">
                                          <p:val>
                                            <p:strVal val="#ppt_w"/>
                                          </p:val>
                                        </p:tav>
                                      </p:tavLst>
                                    </p:anim>
                                    <p:anim calcmode="lin" valueType="num">
                                      <p:cBhvr>
                                        <p:cTn id="47" dur="1000" fill="hold"/>
                                        <p:tgtEl>
                                          <p:spTgt spid="32"/>
                                        </p:tgtEl>
                                        <p:attrNameLst>
                                          <p:attrName>ppt_h</p:attrName>
                                        </p:attrNameLst>
                                      </p:cBhvr>
                                      <p:tavLst>
                                        <p:tav tm="0">
                                          <p:val>
                                            <p:fltVal val="0"/>
                                          </p:val>
                                        </p:tav>
                                        <p:tav tm="100000">
                                          <p:val>
                                            <p:strVal val="#ppt_h"/>
                                          </p:val>
                                        </p:tav>
                                      </p:tavLst>
                                    </p:anim>
                                    <p:anim calcmode="lin" valueType="num">
                                      <p:cBhvr>
                                        <p:cTn id="48" dur="1000" fill="hold"/>
                                        <p:tgtEl>
                                          <p:spTgt spid="32"/>
                                        </p:tgtEl>
                                        <p:attrNameLst>
                                          <p:attrName>style.rotation</p:attrName>
                                        </p:attrNameLst>
                                      </p:cBhvr>
                                      <p:tavLst>
                                        <p:tav tm="0">
                                          <p:val>
                                            <p:fltVal val="90"/>
                                          </p:val>
                                        </p:tav>
                                        <p:tav tm="100000">
                                          <p:val>
                                            <p:fltVal val="0"/>
                                          </p:val>
                                        </p:tav>
                                      </p:tavLst>
                                    </p:anim>
                                    <p:animEffect transition="in" filter="fade">
                                      <p:cBhvr>
                                        <p:cTn id="49" dur="10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childTnLst>
              </p:cTn>
              <p:nextCondLst>
                <p:cond evt="onClick" delay="0">
                  <p:tgtEl>
                    <p:spTgt spid="27"/>
                  </p:tgtEl>
                </p:cond>
              </p:nextCondLst>
            </p:seq>
            <p:seq concurrent="1" nextAc="seek">
              <p:cTn id="53" restart="whenNotActive" fill="hold" evtFilter="cancelBubble" nodeType="interactiveSeq">
                <p:stCondLst>
                  <p:cond evt="onClick" delay="0">
                    <p:tgtEl>
                      <p:spTgt spid="28"/>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1000" fill="hold"/>
                                        <p:tgtEl>
                                          <p:spTgt spid="34"/>
                                        </p:tgtEl>
                                        <p:attrNameLst>
                                          <p:attrName>ppt_w</p:attrName>
                                        </p:attrNameLst>
                                      </p:cBhvr>
                                      <p:tavLst>
                                        <p:tav tm="0">
                                          <p:val>
                                            <p:fltVal val="0"/>
                                          </p:val>
                                        </p:tav>
                                        <p:tav tm="100000">
                                          <p:val>
                                            <p:strVal val="#ppt_w"/>
                                          </p:val>
                                        </p:tav>
                                      </p:tavLst>
                                    </p:anim>
                                    <p:anim calcmode="lin" valueType="num">
                                      <p:cBhvr>
                                        <p:cTn id="59" dur="1000" fill="hold"/>
                                        <p:tgtEl>
                                          <p:spTgt spid="34"/>
                                        </p:tgtEl>
                                        <p:attrNameLst>
                                          <p:attrName>ppt_h</p:attrName>
                                        </p:attrNameLst>
                                      </p:cBhvr>
                                      <p:tavLst>
                                        <p:tav tm="0">
                                          <p:val>
                                            <p:fltVal val="0"/>
                                          </p:val>
                                        </p:tav>
                                        <p:tav tm="100000">
                                          <p:val>
                                            <p:strVal val="#ppt_h"/>
                                          </p:val>
                                        </p:tav>
                                      </p:tavLst>
                                    </p:anim>
                                    <p:anim calcmode="lin" valueType="num">
                                      <p:cBhvr>
                                        <p:cTn id="60" dur="1000" fill="hold"/>
                                        <p:tgtEl>
                                          <p:spTgt spid="34"/>
                                        </p:tgtEl>
                                        <p:attrNameLst>
                                          <p:attrName>style.rotation</p:attrName>
                                        </p:attrNameLst>
                                      </p:cBhvr>
                                      <p:tavLst>
                                        <p:tav tm="0">
                                          <p:val>
                                            <p:fltVal val="90"/>
                                          </p:val>
                                        </p:tav>
                                        <p:tav tm="100000">
                                          <p:val>
                                            <p:fltVal val="0"/>
                                          </p:val>
                                        </p:tav>
                                      </p:tavLst>
                                    </p:anim>
                                    <p:animEffect transition="in" filter="fade">
                                      <p:cBhvr>
                                        <p:cTn id="61" dur="10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childTnLst>
                    </p:cTn>
                  </p:par>
                </p:childTnLst>
              </p:cTn>
              <p:nextCondLst>
                <p:cond evt="onClick" delay="0">
                  <p:tgtEl>
                    <p:spTgt spid="28"/>
                  </p:tgtEl>
                </p:cond>
              </p:nextCondLst>
            </p:seq>
            <p:seq concurrent="1" nextAc="seek">
              <p:cTn id="65" restart="whenNotActive" fill="hold" evtFilter="cancelBubble" nodeType="interactiveSeq">
                <p:stCondLst>
                  <p:cond evt="onClick" delay="0">
                    <p:tgtEl>
                      <p:spTgt spid="25"/>
                    </p:tgtEl>
                  </p:cond>
                </p:stCondLst>
                <p:endSync evt="end" delay="0">
                  <p:rtn val="all"/>
                </p:endSync>
                <p:childTnLst>
                  <p:par>
                    <p:cTn id="66" fill="hold">
                      <p:stCondLst>
                        <p:cond delay="0"/>
                      </p:stCondLst>
                      <p:childTnLst>
                        <p:par>
                          <p:cTn id="67" fill="hold">
                            <p:stCondLst>
                              <p:cond delay="0"/>
                            </p:stCondLst>
                            <p:childTnLst>
                              <p:par>
                                <p:cTn id="68" presetID="21" presetClass="entr" presetSubtype="1" fill="hold" grpId="1"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heel(1)">
                                      <p:cBhvr>
                                        <p:cTn id="70" dur="1000"/>
                                        <p:tgtEl>
                                          <p:spTgt spid="21"/>
                                        </p:tgtEl>
                                      </p:cBhvr>
                                    </p:animEffect>
                                  </p:childTnLst>
                                </p:cTn>
                              </p:par>
                              <p:par>
                                <p:cTn id="71" presetID="32" presetClass="emph" presetSubtype="0" fill="hold" grpId="0" nodeType="withEffect">
                                  <p:stCondLst>
                                    <p:cond delay="0"/>
                                  </p:stCondLst>
                                  <p:childTnLst>
                                    <p:animRot by="120000">
                                      <p:cBhvr>
                                        <p:cTn id="72" dur="100" fill="hold">
                                          <p:stCondLst>
                                            <p:cond delay="0"/>
                                          </p:stCondLst>
                                        </p:cTn>
                                        <p:tgtEl>
                                          <p:spTgt spid="21"/>
                                        </p:tgtEl>
                                        <p:attrNameLst>
                                          <p:attrName>r</p:attrName>
                                        </p:attrNameLst>
                                      </p:cBhvr>
                                    </p:animRot>
                                    <p:animRot by="-240000">
                                      <p:cBhvr>
                                        <p:cTn id="73" dur="200" fill="hold">
                                          <p:stCondLst>
                                            <p:cond delay="200"/>
                                          </p:stCondLst>
                                        </p:cTn>
                                        <p:tgtEl>
                                          <p:spTgt spid="21"/>
                                        </p:tgtEl>
                                        <p:attrNameLst>
                                          <p:attrName>r</p:attrName>
                                        </p:attrNameLst>
                                      </p:cBhvr>
                                    </p:animRot>
                                    <p:animRot by="240000">
                                      <p:cBhvr>
                                        <p:cTn id="74" dur="200" fill="hold">
                                          <p:stCondLst>
                                            <p:cond delay="400"/>
                                          </p:stCondLst>
                                        </p:cTn>
                                        <p:tgtEl>
                                          <p:spTgt spid="21"/>
                                        </p:tgtEl>
                                        <p:attrNameLst>
                                          <p:attrName>r</p:attrName>
                                        </p:attrNameLst>
                                      </p:cBhvr>
                                    </p:animRot>
                                    <p:animRot by="-240000">
                                      <p:cBhvr>
                                        <p:cTn id="75" dur="200" fill="hold">
                                          <p:stCondLst>
                                            <p:cond delay="600"/>
                                          </p:stCondLst>
                                        </p:cTn>
                                        <p:tgtEl>
                                          <p:spTgt spid="21"/>
                                        </p:tgtEl>
                                        <p:attrNameLst>
                                          <p:attrName>r</p:attrName>
                                        </p:attrNameLst>
                                      </p:cBhvr>
                                    </p:animRot>
                                    <p:animRot by="120000">
                                      <p:cBhvr>
                                        <p:cTn id="76" dur="200" fill="hold">
                                          <p:stCondLst>
                                            <p:cond delay="800"/>
                                          </p:stCondLst>
                                        </p:cTn>
                                        <p:tgtEl>
                                          <p:spTgt spid="21"/>
                                        </p:tgtEl>
                                        <p:attrNameLst>
                                          <p:attrName>r</p:attrName>
                                        </p:attrNameLst>
                                      </p:cBhvr>
                                    </p:animRo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31" presetClass="entr" presetSubtype="0" fill="hold" grpId="2"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1000" fill="hold"/>
                                        <p:tgtEl>
                                          <p:spTgt spid="37"/>
                                        </p:tgtEl>
                                        <p:attrNameLst>
                                          <p:attrName>ppt_w</p:attrName>
                                        </p:attrNameLst>
                                      </p:cBhvr>
                                      <p:tavLst>
                                        <p:tav tm="0">
                                          <p:val>
                                            <p:fltVal val="0"/>
                                          </p:val>
                                        </p:tav>
                                        <p:tav tm="100000">
                                          <p:val>
                                            <p:strVal val="#ppt_w"/>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style.rotation</p:attrName>
                                        </p:attrNameLst>
                                      </p:cBhvr>
                                      <p:tavLst>
                                        <p:tav tm="0">
                                          <p:val>
                                            <p:fltVal val="90"/>
                                          </p:val>
                                        </p:tav>
                                        <p:tav tm="100000">
                                          <p:val>
                                            <p:fltVal val="0"/>
                                          </p:val>
                                        </p:tav>
                                      </p:tavLst>
                                    </p:anim>
                                    <p:animEffect transition="in" filter="fade">
                                      <p:cBhvr>
                                        <p:cTn id="85" dur="1000"/>
                                        <p:tgtEl>
                                          <p:spTgt spid="37"/>
                                        </p:tgtEl>
                                      </p:cBhvr>
                                    </p:animEffect>
                                  </p:childTnLst>
                                </p:cTn>
                              </p:par>
                              <p:par>
                                <p:cTn id="86" presetID="32" presetClass="emph" presetSubtype="0" repeatCount="indefinite" fill="hold" grpId="3" nodeType="withEffect">
                                  <p:stCondLst>
                                    <p:cond delay="0"/>
                                  </p:stCondLst>
                                  <p:childTnLst>
                                    <p:animRot by="120000">
                                      <p:cBhvr>
                                        <p:cTn id="87" dur="100" fill="hold">
                                          <p:stCondLst>
                                            <p:cond delay="0"/>
                                          </p:stCondLst>
                                        </p:cTn>
                                        <p:tgtEl>
                                          <p:spTgt spid="37"/>
                                        </p:tgtEl>
                                        <p:attrNameLst>
                                          <p:attrName>r</p:attrName>
                                        </p:attrNameLst>
                                      </p:cBhvr>
                                    </p:animRot>
                                    <p:animRot by="-240000">
                                      <p:cBhvr>
                                        <p:cTn id="88" dur="200" fill="hold">
                                          <p:stCondLst>
                                            <p:cond delay="200"/>
                                          </p:stCondLst>
                                        </p:cTn>
                                        <p:tgtEl>
                                          <p:spTgt spid="37"/>
                                        </p:tgtEl>
                                        <p:attrNameLst>
                                          <p:attrName>r</p:attrName>
                                        </p:attrNameLst>
                                      </p:cBhvr>
                                    </p:animRot>
                                    <p:animRot by="240000">
                                      <p:cBhvr>
                                        <p:cTn id="89" dur="200" fill="hold">
                                          <p:stCondLst>
                                            <p:cond delay="400"/>
                                          </p:stCondLst>
                                        </p:cTn>
                                        <p:tgtEl>
                                          <p:spTgt spid="37"/>
                                        </p:tgtEl>
                                        <p:attrNameLst>
                                          <p:attrName>r</p:attrName>
                                        </p:attrNameLst>
                                      </p:cBhvr>
                                    </p:animRot>
                                    <p:animRot by="-240000">
                                      <p:cBhvr>
                                        <p:cTn id="90" dur="200" fill="hold">
                                          <p:stCondLst>
                                            <p:cond delay="600"/>
                                          </p:stCondLst>
                                        </p:cTn>
                                        <p:tgtEl>
                                          <p:spTgt spid="37"/>
                                        </p:tgtEl>
                                        <p:attrNameLst>
                                          <p:attrName>r</p:attrName>
                                        </p:attrNameLst>
                                      </p:cBhvr>
                                    </p:animRot>
                                    <p:animRot by="120000">
                                      <p:cBhvr>
                                        <p:cTn id="91"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5"/>
                  </p:tgtEl>
                </p:cond>
              </p:nextCondLst>
            </p:seq>
          </p:childTnLst>
        </p:cTn>
      </p:par>
    </p:tnLst>
    <p:bldLst>
      <p:bldP spid="6" grpId="0"/>
      <p:bldP spid="8" grpId="0" animBg="1"/>
      <p:bldP spid="31" grpId="0"/>
      <p:bldP spid="32" grpId="0" animBg="1"/>
      <p:bldP spid="33" grpId="0"/>
      <p:bldP spid="34" grpId="0" animBg="1"/>
      <p:bldP spid="35" grpId="0" animBg="1"/>
      <p:bldP spid="35" grpId="1" animBg="1"/>
      <p:bldP spid="36" grpId="0"/>
      <p:bldP spid="37" grpId="0" animBg="1"/>
      <p:bldP spid="37" grpId="1" animBg="1"/>
      <p:bldP spid="37" grpId="2" animBg="1"/>
      <p:bldP spid="37" grpId="3" animBg="1"/>
      <p:bldP spid="21" grpId="0" animBg="1"/>
      <p:bldP spid="21" grpId="1"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AD96-6C82-4458-BE70-0B767E72CC32}"/>
              </a:ext>
            </a:extLst>
          </p:cNvPr>
          <p:cNvSpPr>
            <a:spLocks noGrp="1"/>
          </p:cNvSpPr>
          <p:nvPr>
            <p:ph type="title"/>
          </p:nvPr>
        </p:nvSpPr>
        <p:spPr/>
        <p:txBody>
          <a:bodyPr/>
          <a:lstStyle/>
          <a:p>
            <a:r>
              <a:rPr lang="en-US" dirty="0"/>
              <a:t>Great work!</a:t>
            </a:r>
          </a:p>
        </p:txBody>
      </p:sp>
      <p:sp>
        <p:nvSpPr>
          <p:cNvPr id="3" name="Content Placeholder 2">
            <a:extLst>
              <a:ext uri="{FF2B5EF4-FFF2-40B4-BE49-F238E27FC236}">
                <a16:creationId xmlns:a16="http://schemas.microsoft.com/office/drawing/2014/main" id="{15AF7E8F-478D-44D8-B726-86FF97DC8BBF}"/>
              </a:ext>
            </a:extLst>
          </p:cNvPr>
          <p:cNvSpPr>
            <a:spLocks noGrp="1"/>
          </p:cNvSpPr>
          <p:nvPr>
            <p:ph idx="1"/>
          </p:nvPr>
        </p:nvSpPr>
        <p:spPr/>
        <p:txBody>
          <a:bodyPr/>
          <a:lstStyle/>
          <a:p>
            <a:pPr marL="0" indent="0">
              <a:buNone/>
            </a:pPr>
            <a:r>
              <a:rPr lang="en-US" sz="4000" dirty="0"/>
              <a:t>You have completed the quiz. Were there any questions you did not get right the first time?</a:t>
            </a:r>
          </a:p>
          <a:p>
            <a:pPr marL="0" indent="0">
              <a:buNone/>
            </a:pPr>
            <a:endParaRPr lang="en-US" dirty="0"/>
          </a:p>
          <a:p>
            <a:pPr marL="0" indent="0">
              <a:buNone/>
            </a:pPr>
            <a:endParaRPr lang="en-US" dirty="0"/>
          </a:p>
        </p:txBody>
      </p:sp>
      <p:sp>
        <p:nvSpPr>
          <p:cNvPr id="4" name="Rectangle 3">
            <a:hlinkClick r:id="rId3" action="ppaction://hlinksldjump"/>
            <a:hlinkHover r:id="" action="ppaction://noaction" highlightClick="1"/>
            <a:extLst>
              <a:ext uri="{FF2B5EF4-FFF2-40B4-BE49-F238E27FC236}">
                <a16:creationId xmlns:a16="http://schemas.microsoft.com/office/drawing/2014/main" id="{2B468990-322C-4AE4-AEDB-DD582CFE9515}"/>
              </a:ext>
            </a:extLst>
          </p:cNvPr>
          <p:cNvSpPr/>
          <p:nvPr/>
        </p:nvSpPr>
        <p:spPr>
          <a:xfrm>
            <a:off x="4899527" y="3851593"/>
            <a:ext cx="2390863" cy="10737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Start again</a:t>
            </a:r>
            <a:endParaRPr lang="en-US" dirty="0"/>
          </a:p>
        </p:txBody>
      </p:sp>
      <p:sp>
        <p:nvSpPr>
          <p:cNvPr id="5" name="Rectangle 4">
            <a:hlinkClick r:id="" action="ppaction://hlinkshowjump?jump=nextslide"/>
            <a:hlinkHover r:id="" action="ppaction://noaction" highlightClick="1"/>
            <a:extLst>
              <a:ext uri="{FF2B5EF4-FFF2-40B4-BE49-F238E27FC236}">
                <a16:creationId xmlns:a16="http://schemas.microsoft.com/office/drawing/2014/main" id="{D18676B1-7AB1-42C4-BEEB-7D2E4B12955B}"/>
              </a:ext>
            </a:extLst>
          </p:cNvPr>
          <p:cNvSpPr/>
          <p:nvPr/>
        </p:nvSpPr>
        <p:spPr>
          <a:xfrm>
            <a:off x="4899527" y="5144128"/>
            <a:ext cx="2390863" cy="10737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See answers</a:t>
            </a:r>
            <a:endParaRPr lang="en-US" dirty="0"/>
          </a:p>
        </p:txBody>
      </p:sp>
    </p:spTree>
    <p:custDataLst>
      <p:tags r:id="rId1"/>
    </p:custDataLst>
    <p:extLst>
      <p:ext uri="{BB962C8B-B14F-4D97-AF65-F5344CB8AC3E}">
        <p14:creationId xmlns:p14="http://schemas.microsoft.com/office/powerpoint/2010/main" val="1270181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 </a:t>
            </a:r>
            <a:r>
              <a:rPr lang="en-US" dirty="0"/>
              <a:t>expect your child to…</a:t>
            </a:r>
          </a:p>
        </p:txBody>
      </p:sp>
      <p:graphicFrame>
        <p:nvGraphicFramePr>
          <p:cNvPr id="10" name="Table 10">
            <a:extLst>
              <a:ext uri="{FF2B5EF4-FFF2-40B4-BE49-F238E27FC236}">
                <a16:creationId xmlns:a16="http://schemas.microsoft.com/office/drawing/2014/main" id="{7FB0F068-8A1B-421C-844D-02ACB0D9EB95}"/>
              </a:ext>
            </a:extLst>
          </p:cNvPr>
          <p:cNvGraphicFramePr>
            <a:graphicFrameLocks noGrp="1"/>
          </p:cNvGraphicFramePr>
          <p:nvPr>
            <p:ph idx="1"/>
            <p:extLst>
              <p:ext uri="{D42A27DB-BD31-4B8C-83A1-F6EECF244321}">
                <p14:modId xmlns:p14="http://schemas.microsoft.com/office/powerpoint/2010/main" val="2826929099"/>
              </p:ext>
            </p:extLst>
          </p:nvPr>
        </p:nvGraphicFramePr>
        <p:xfrm>
          <a:off x="327571" y="1940864"/>
          <a:ext cx="11534775" cy="4632960"/>
        </p:xfrm>
        <a:graphic>
          <a:graphicData uri="http://schemas.openxmlformats.org/drawingml/2006/table">
            <a:tbl>
              <a:tblPr firstRow="1" bandRow="1">
                <a:tableStyleId>{69CF1AB2-1976-4502-BF36-3FF5EA218861}</a:tableStyleId>
              </a:tblPr>
              <a:tblGrid>
                <a:gridCol w="1647825">
                  <a:extLst>
                    <a:ext uri="{9D8B030D-6E8A-4147-A177-3AD203B41FA5}">
                      <a16:colId xmlns:a16="http://schemas.microsoft.com/office/drawing/2014/main" val="61144487"/>
                    </a:ext>
                  </a:extLst>
                </a:gridCol>
                <a:gridCol w="1647825">
                  <a:extLst>
                    <a:ext uri="{9D8B030D-6E8A-4147-A177-3AD203B41FA5}">
                      <a16:colId xmlns:a16="http://schemas.microsoft.com/office/drawing/2014/main" val="3753143827"/>
                    </a:ext>
                  </a:extLst>
                </a:gridCol>
                <a:gridCol w="1647825">
                  <a:extLst>
                    <a:ext uri="{9D8B030D-6E8A-4147-A177-3AD203B41FA5}">
                      <a16:colId xmlns:a16="http://schemas.microsoft.com/office/drawing/2014/main" val="1907758574"/>
                    </a:ext>
                  </a:extLst>
                </a:gridCol>
                <a:gridCol w="1647825">
                  <a:extLst>
                    <a:ext uri="{9D8B030D-6E8A-4147-A177-3AD203B41FA5}">
                      <a16:colId xmlns:a16="http://schemas.microsoft.com/office/drawing/2014/main" val="2153644755"/>
                    </a:ext>
                  </a:extLst>
                </a:gridCol>
                <a:gridCol w="1647825">
                  <a:extLst>
                    <a:ext uri="{9D8B030D-6E8A-4147-A177-3AD203B41FA5}">
                      <a16:colId xmlns:a16="http://schemas.microsoft.com/office/drawing/2014/main" val="878978804"/>
                    </a:ext>
                  </a:extLst>
                </a:gridCol>
                <a:gridCol w="1647825">
                  <a:extLst>
                    <a:ext uri="{9D8B030D-6E8A-4147-A177-3AD203B41FA5}">
                      <a16:colId xmlns:a16="http://schemas.microsoft.com/office/drawing/2014/main" val="1760386419"/>
                    </a:ext>
                  </a:extLst>
                </a:gridCol>
                <a:gridCol w="1647825">
                  <a:extLst>
                    <a:ext uri="{9D8B030D-6E8A-4147-A177-3AD203B41FA5}">
                      <a16:colId xmlns:a16="http://schemas.microsoft.com/office/drawing/2014/main" val="1551606530"/>
                    </a:ext>
                  </a:extLst>
                </a:gridCol>
              </a:tblGrid>
              <a:tr h="372104">
                <a:tc>
                  <a:txBody>
                    <a:bodyPr/>
                    <a:lstStyle/>
                    <a:p>
                      <a:pPr algn="ctr"/>
                      <a:r>
                        <a:rPr lang="en-US" sz="1600" dirty="0"/>
                        <a:t>Draw a person</a:t>
                      </a:r>
                    </a:p>
                  </a:txBody>
                  <a:tcPr/>
                </a:tc>
                <a:tc>
                  <a:txBody>
                    <a:bodyPr/>
                    <a:lstStyle/>
                    <a:p>
                      <a:pPr algn="ctr"/>
                      <a:r>
                        <a:rPr lang="en-US" sz="1600" dirty="0"/>
                        <a:t>Bath themselves</a:t>
                      </a:r>
                    </a:p>
                  </a:txBody>
                  <a:tcPr/>
                </a:tc>
                <a:tc>
                  <a:txBody>
                    <a:bodyPr/>
                    <a:lstStyle/>
                    <a:p>
                      <a:pPr algn="ctr"/>
                      <a:r>
                        <a:rPr lang="en-US" sz="1600" dirty="0"/>
                        <a:t>Choose own friends</a:t>
                      </a:r>
                    </a:p>
                  </a:txBody>
                  <a:tcPr/>
                </a:tc>
                <a:tc>
                  <a:txBody>
                    <a:bodyPr/>
                    <a:lstStyle/>
                    <a:p>
                      <a:pPr algn="ctr"/>
                      <a:r>
                        <a:rPr lang="en-US" sz="1600" dirty="0"/>
                        <a:t>Concentrate for 5 mins</a:t>
                      </a:r>
                    </a:p>
                  </a:txBody>
                  <a:tcPr/>
                </a:tc>
                <a:tc>
                  <a:txBody>
                    <a:bodyPr/>
                    <a:lstStyle/>
                    <a:p>
                      <a:pPr algn="ctr"/>
                      <a:r>
                        <a:rPr lang="en-US" sz="1600" dirty="0"/>
                        <a:t>Fear death</a:t>
                      </a:r>
                    </a:p>
                  </a:txBody>
                  <a:tcPr/>
                </a:tc>
                <a:tc>
                  <a:txBody>
                    <a:bodyPr/>
                    <a:lstStyle/>
                    <a:p>
                      <a:pPr algn="ctr"/>
                      <a:r>
                        <a:rPr lang="en-US" sz="1600" dirty="0"/>
                        <a:t>Get school things ready alone</a:t>
                      </a:r>
                    </a:p>
                  </a:txBody>
                  <a:tcPr/>
                </a:tc>
                <a:tc>
                  <a:txBody>
                    <a:bodyPr/>
                    <a:lstStyle/>
                    <a:p>
                      <a:pPr algn="ctr"/>
                      <a:r>
                        <a:rPr lang="en-US" sz="1600" dirty="0"/>
                        <a:t>Make choices</a:t>
                      </a:r>
                    </a:p>
                  </a:txBody>
                  <a:tcPr/>
                </a:tc>
                <a:extLst>
                  <a:ext uri="{0D108BD9-81ED-4DB2-BD59-A6C34878D82A}">
                    <a16:rowId xmlns:a16="http://schemas.microsoft.com/office/drawing/2014/main" val="1284980702"/>
                  </a:ext>
                </a:extLst>
              </a:tr>
              <a:tr h="274320">
                <a:tc>
                  <a:txBody>
                    <a:bodyPr/>
                    <a:lstStyle/>
                    <a:p>
                      <a:pPr algn="ctr"/>
                      <a:r>
                        <a:rPr lang="en-US" sz="1600" dirty="0"/>
                        <a:t>2-4 years</a:t>
                      </a:r>
                    </a:p>
                  </a:txBody>
                  <a:tcPr/>
                </a:tc>
                <a:tc>
                  <a:txBody>
                    <a:bodyPr/>
                    <a:lstStyle/>
                    <a:p>
                      <a:pPr algn="ctr"/>
                      <a:r>
                        <a:rPr lang="en-US" sz="1600" dirty="0"/>
                        <a:t>4-7 years</a:t>
                      </a:r>
                    </a:p>
                  </a:txBody>
                  <a:tcPr/>
                </a:tc>
                <a:tc>
                  <a:txBody>
                    <a:bodyPr/>
                    <a:lstStyle/>
                    <a:p>
                      <a:pPr algn="ctr"/>
                      <a:r>
                        <a:rPr lang="en-US" sz="1600" dirty="0"/>
                        <a:t>2-4/4-7 years</a:t>
                      </a:r>
                    </a:p>
                  </a:txBody>
                  <a:tcPr/>
                </a:tc>
                <a:tc>
                  <a:txBody>
                    <a:bodyPr/>
                    <a:lstStyle/>
                    <a:p>
                      <a:pPr algn="ctr"/>
                      <a:r>
                        <a:rPr lang="en-US" sz="1600" dirty="0"/>
                        <a:t>4-7 years</a:t>
                      </a:r>
                    </a:p>
                  </a:txBody>
                  <a:tcPr/>
                </a:tc>
                <a:tc>
                  <a:txBody>
                    <a:bodyPr/>
                    <a:lstStyle/>
                    <a:p>
                      <a:pPr algn="ctr"/>
                      <a:r>
                        <a:rPr lang="en-US" sz="1600"/>
                        <a:t>7-9 years</a:t>
                      </a:r>
                    </a:p>
                  </a:txBody>
                  <a:tcPr/>
                </a:tc>
                <a:tc>
                  <a:txBody>
                    <a:bodyPr/>
                    <a:lstStyle/>
                    <a:p>
                      <a:pPr algn="ctr"/>
                      <a:r>
                        <a:rPr lang="en-US" sz="1600" dirty="0"/>
                        <a:t>7-9 years</a:t>
                      </a:r>
                    </a:p>
                  </a:txBody>
                  <a:tcPr/>
                </a:tc>
                <a:tc>
                  <a:txBody>
                    <a:bodyPr/>
                    <a:lstStyle/>
                    <a:p>
                      <a:pPr algn="ctr"/>
                      <a:r>
                        <a:rPr lang="en-US" sz="1600"/>
                        <a:t>2-4 years</a:t>
                      </a:r>
                    </a:p>
                  </a:txBody>
                  <a:tcPr/>
                </a:tc>
                <a:extLst>
                  <a:ext uri="{0D108BD9-81ED-4DB2-BD59-A6C34878D82A}">
                    <a16:rowId xmlns:a16="http://schemas.microsoft.com/office/drawing/2014/main" val="574152509"/>
                  </a:ext>
                </a:extLst>
              </a:tr>
              <a:tr h="520945">
                <a:tc>
                  <a:txBody>
                    <a:bodyPr/>
                    <a:lstStyle/>
                    <a:p>
                      <a:pPr algn="ctr"/>
                      <a:r>
                        <a:rPr lang="en-US" sz="1600" b="1" dirty="0"/>
                        <a:t>Make cups of tea or simple meals</a:t>
                      </a:r>
                    </a:p>
                  </a:txBody>
                  <a:tcPr/>
                </a:tc>
                <a:tc>
                  <a:txBody>
                    <a:bodyPr/>
                    <a:lstStyle/>
                    <a:p>
                      <a:pPr algn="ctr"/>
                      <a:r>
                        <a:rPr lang="en-US" sz="1600" b="1" i="0" u="none" strike="noStrike" kern="1200" baseline="0" dirty="0">
                          <a:solidFill>
                            <a:schemeClr val="dk1"/>
                          </a:solidFill>
                          <a:latin typeface="+mn-lt"/>
                          <a:ea typeface="+mn-ea"/>
                          <a:cs typeface="+mn-cs"/>
                        </a:rPr>
                        <a:t>Manage pocket money</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Need company, warm words and gentle touch</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Need privacy</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Need peace and quiet</a:t>
                      </a:r>
                      <a:endParaRPr lang="en-US" sz="1600" b="1" dirty="0"/>
                    </a:p>
                  </a:txBody>
                  <a:tcPr/>
                </a:tc>
                <a:tc>
                  <a:txBody>
                    <a:bodyPr/>
                    <a:lstStyle/>
                    <a:p>
                      <a:pPr algn="ctr"/>
                      <a:r>
                        <a:rPr lang="en-US" sz="1600" b="1" i="0" u="none" strike="noStrike" kern="1200" baseline="0" dirty="0" err="1">
                          <a:solidFill>
                            <a:schemeClr val="dk1"/>
                          </a:solidFill>
                          <a:latin typeface="+mn-lt"/>
                          <a:ea typeface="+mn-ea"/>
                          <a:cs typeface="+mn-cs"/>
                        </a:rPr>
                        <a:t>Realise</a:t>
                      </a:r>
                      <a:r>
                        <a:rPr lang="en-US" sz="1600" b="1" i="0" u="none" strike="noStrike" kern="1200" baseline="0" dirty="0">
                          <a:solidFill>
                            <a:schemeClr val="dk1"/>
                          </a:solidFill>
                          <a:latin typeface="+mn-lt"/>
                          <a:ea typeface="+mn-ea"/>
                          <a:cs typeface="+mn-cs"/>
                        </a:rPr>
                        <a:t> the impact of own </a:t>
                      </a:r>
                      <a:r>
                        <a:rPr lang="en-US" sz="1600" b="1" i="0" u="none" strike="noStrike" kern="1200" baseline="0" dirty="0" err="1">
                          <a:solidFill>
                            <a:schemeClr val="dk1"/>
                          </a:solidFill>
                          <a:latin typeface="+mn-lt"/>
                          <a:ea typeface="+mn-ea"/>
                          <a:cs typeface="+mn-cs"/>
                        </a:rPr>
                        <a:t>behaviour</a:t>
                      </a:r>
                      <a:r>
                        <a:rPr lang="en-US" sz="1600" b="1" i="0" u="none" strike="noStrike" kern="1200" baseline="0" dirty="0">
                          <a:solidFill>
                            <a:schemeClr val="dk1"/>
                          </a:solidFill>
                          <a:latin typeface="+mn-lt"/>
                          <a:ea typeface="+mn-ea"/>
                          <a:cs typeface="+mn-cs"/>
                        </a:rPr>
                        <a:t> on others</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Sort out their own minor squabbles</a:t>
                      </a:r>
                      <a:endParaRPr lang="en-US" sz="1600" b="1" dirty="0"/>
                    </a:p>
                  </a:txBody>
                  <a:tcPr/>
                </a:tc>
                <a:extLst>
                  <a:ext uri="{0D108BD9-81ED-4DB2-BD59-A6C34878D82A}">
                    <a16:rowId xmlns:a16="http://schemas.microsoft.com/office/drawing/2014/main" val="3537299857"/>
                  </a:ext>
                </a:extLst>
              </a:tr>
              <a:tr h="223262">
                <a:tc>
                  <a:txBody>
                    <a:bodyPr/>
                    <a:lstStyle/>
                    <a:p>
                      <a:pPr algn="ctr"/>
                      <a:r>
                        <a:rPr lang="en-US" sz="1600" dirty="0"/>
                        <a:t>7-9 years</a:t>
                      </a:r>
                    </a:p>
                  </a:txBody>
                  <a:tcPr/>
                </a:tc>
                <a:tc>
                  <a:txBody>
                    <a:bodyPr/>
                    <a:lstStyle/>
                    <a:p>
                      <a:pPr algn="ctr"/>
                      <a:r>
                        <a:rPr lang="en-US" sz="1600" dirty="0"/>
                        <a:t>7-9 years</a:t>
                      </a:r>
                    </a:p>
                  </a:txBody>
                  <a:tcPr/>
                </a:tc>
                <a:tc>
                  <a:txBody>
                    <a:bodyPr/>
                    <a:lstStyle/>
                    <a:p>
                      <a:pPr algn="ctr"/>
                      <a:r>
                        <a:rPr lang="en-US" sz="1600" dirty="0"/>
                        <a:t>0-2 years</a:t>
                      </a:r>
                    </a:p>
                  </a:txBody>
                  <a:tcPr/>
                </a:tc>
                <a:tc>
                  <a:txBody>
                    <a:bodyPr/>
                    <a:lstStyle/>
                    <a:p>
                      <a:pPr algn="ctr"/>
                      <a:r>
                        <a:rPr lang="en-US" sz="1600" dirty="0"/>
                        <a:t>7-9 years</a:t>
                      </a:r>
                    </a:p>
                  </a:txBody>
                  <a:tcPr/>
                </a:tc>
                <a:tc>
                  <a:txBody>
                    <a:bodyPr/>
                    <a:lstStyle/>
                    <a:p>
                      <a:pPr algn="ctr"/>
                      <a:r>
                        <a:rPr lang="en-US" sz="1600" dirty="0"/>
                        <a:t>0-2 years</a:t>
                      </a:r>
                    </a:p>
                  </a:txBody>
                  <a:tcPr/>
                </a:tc>
                <a:tc>
                  <a:txBody>
                    <a:bodyPr/>
                    <a:lstStyle/>
                    <a:p>
                      <a:pPr algn="ctr"/>
                      <a:r>
                        <a:rPr lang="en-US" sz="1600" dirty="0"/>
                        <a:t>4-7 years</a:t>
                      </a:r>
                    </a:p>
                  </a:txBody>
                  <a:tcPr/>
                </a:tc>
                <a:tc>
                  <a:txBody>
                    <a:bodyPr/>
                    <a:lstStyle/>
                    <a:p>
                      <a:pPr algn="ctr"/>
                      <a:r>
                        <a:rPr lang="en-US" sz="1600" dirty="0"/>
                        <a:t>7-9 years</a:t>
                      </a:r>
                    </a:p>
                  </a:txBody>
                  <a:tcPr/>
                </a:tc>
                <a:extLst>
                  <a:ext uri="{0D108BD9-81ED-4DB2-BD59-A6C34878D82A}">
                    <a16:rowId xmlns:a16="http://schemas.microsoft.com/office/drawing/2014/main" val="2475210891"/>
                  </a:ext>
                </a:extLst>
              </a:tr>
              <a:tr h="520945">
                <a:tc>
                  <a:txBody>
                    <a:bodyPr/>
                    <a:lstStyle/>
                    <a:p>
                      <a:pPr algn="ctr"/>
                      <a:r>
                        <a:rPr lang="en-US" sz="1600" b="1" i="0" u="none" strike="noStrike" kern="1200" baseline="0" dirty="0">
                          <a:solidFill>
                            <a:schemeClr val="dk1"/>
                          </a:solidFill>
                          <a:latin typeface="+mn-lt"/>
                          <a:ea typeface="+mn-ea"/>
                          <a:cs typeface="+mn-cs"/>
                        </a:rPr>
                        <a:t>Tell the time</a:t>
                      </a:r>
                      <a:endParaRPr lang="en-US" sz="1600" b="1" dirty="0"/>
                    </a:p>
                  </a:txBody>
                  <a:tcPr/>
                </a:tc>
                <a:tc>
                  <a:txBody>
                    <a:bodyPr/>
                    <a:lstStyle/>
                    <a:p>
                      <a:pPr algn="ctr"/>
                      <a:r>
                        <a:rPr lang="en-US" sz="1600" b="1" i="0" u="none" strike="noStrike" kern="1200" baseline="0">
                          <a:solidFill>
                            <a:schemeClr val="dk1"/>
                          </a:solidFill>
                          <a:latin typeface="+mn-lt"/>
                          <a:ea typeface="+mn-ea"/>
                          <a:cs typeface="+mn-cs"/>
                        </a:rPr>
                        <a:t>Understand that feelings affect behaviour</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Smile</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Be responsible for pets</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Be not ready to share</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Tidy up for themselves</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Show jealousy</a:t>
                      </a:r>
                      <a:endParaRPr lang="en-US" sz="1600" b="1" dirty="0"/>
                    </a:p>
                  </a:txBody>
                  <a:tcPr/>
                </a:tc>
                <a:extLst>
                  <a:ext uri="{0D108BD9-81ED-4DB2-BD59-A6C34878D82A}">
                    <a16:rowId xmlns:a16="http://schemas.microsoft.com/office/drawing/2014/main" val="2794012970"/>
                  </a:ext>
                </a:extLst>
              </a:tr>
              <a:tr h="223262">
                <a:tc>
                  <a:txBody>
                    <a:bodyPr/>
                    <a:lstStyle/>
                    <a:p>
                      <a:pPr algn="ctr"/>
                      <a:r>
                        <a:rPr lang="en-US" sz="1600" dirty="0"/>
                        <a:t>7-9 years</a:t>
                      </a:r>
                    </a:p>
                  </a:txBody>
                  <a:tcPr>
                    <a:lnB w="12700" cmpd="sng">
                      <a:noFill/>
                    </a:lnB>
                  </a:tcPr>
                </a:tc>
                <a:tc>
                  <a:txBody>
                    <a:bodyPr/>
                    <a:lstStyle/>
                    <a:p>
                      <a:pPr algn="ctr"/>
                      <a:r>
                        <a:rPr lang="en-US" sz="1600" dirty="0"/>
                        <a:t>7-9 Years</a:t>
                      </a:r>
                    </a:p>
                  </a:txBody>
                  <a:tcPr/>
                </a:tc>
                <a:tc>
                  <a:txBody>
                    <a:bodyPr/>
                    <a:lstStyle/>
                    <a:p>
                      <a:pPr algn="ctr"/>
                      <a:r>
                        <a:rPr lang="en-US" sz="1600" dirty="0"/>
                        <a:t>0-2 years</a:t>
                      </a:r>
                    </a:p>
                  </a:txBody>
                  <a:tcPr/>
                </a:tc>
                <a:tc>
                  <a:txBody>
                    <a:bodyPr/>
                    <a:lstStyle/>
                    <a:p>
                      <a:pPr algn="ctr"/>
                      <a:r>
                        <a:rPr lang="en-US" sz="1600" dirty="0"/>
                        <a:t>7-9 years</a:t>
                      </a:r>
                    </a:p>
                  </a:txBody>
                  <a:tcPr/>
                </a:tc>
                <a:tc>
                  <a:txBody>
                    <a:bodyPr/>
                    <a:lstStyle/>
                    <a:p>
                      <a:pPr algn="ctr"/>
                      <a:r>
                        <a:rPr lang="en-US" sz="1600" dirty="0"/>
                        <a:t>0-2 years</a:t>
                      </a:r>
                    </a:p>
                  </a:txBody>
                  <a:tcPr/>
                </a:tc>
                <a:tc>
                  <a:txBody>
                    <a:bodyPr/>
                    <a:lstStyle/>
                    <a:p>
                      <a:pPr algn="ctr"/>
                      <a:r>
                        <a:rPr lang="en-US" sz="1600" dirty="0"/>
                        <a:t>2-4 years</a:t>
                      </a:r>
                    </a:p>
                  </a:txBody>
                  <a:tcPr/>
                </a:tc>
                <a:tc>
                  <a:txBody>
                    <a:bodyPr/>
                    <a:lstStyle/>
                    <a:p>
                      <a:pPr algn="ctr"/>
                      <a:r>
                        <a:rPr lang="en-US" sz="1600" dirty="0"/>
                        <a:t>2-4 years</a:t>
                      </a:r>
                    </a:p>
                  </a:txBody>
                  <a:tcPr>
                    <a:lnB w="12700" cmpd="sng">
                      <a:noFill/>
                    </a:lnB>
                  </a:tcPr>
                </a:tc>
                <a:extLst>
                  <a:ext uri="{0D108BD9-81ED-4DB2-BD59-A6C34878D82A}">
                    <a16:rowId xmlns:a16="http://schemas.microsoft.com/office/drawing/2014/main" val="2970395798"/>
                  </a:ext>
                </a:extLst>
              </a:tr>
              <a:tr h="372104">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i="0" u="none" strike="noStrike" kern="1200" baseline="0" dirty="0">
                          <a:solidFill>
                            <a:schemeClr val="dk1"/>
                          </a:solidFill>
                          <a:latin typeface="+mn-lt"/>
                          <a:ea typeface="+mn-ea"/>
                          <a:cs typeface="+mn-cs"/>
                        </a:rPr>
                        <a:t>Be responsible for homework</a:t>
                      </a:r>
                      <a:endParaRPr lang="en-US" sz="1600" b="1" dirty="0"/>
                    </a:p>
                  </a:txBody>
                  <a:tcPr>
                    <a:lnL w="12700" cmpd="sng">
                      <a:noFill/>
                    </a:lnL>
                  </a:tcPr>
                </a:tc>
                <a:tc>
                  <a:txBody>
                    <a:bodyPr/>
                    <a:lstStyle/>
                    <a:p>
                      <a:pPr algn="ctr"/>
                      <a:r>
                        <a:rPr lang="en-US" sz="1600" b="1" i="0" u="none" strike="noStrike" kern="1200" baseline="0" dirty="0">
                          <a:solidFill>
                            <a:schemeClr val="dk1"/>
                          </a:solidFill>
                          <a:latin typeface="+mn-lt"/>
                          <a:ea typeface="+mn-ea"/>
                          <a:cs typeface="+mn-cs"/>
                        </a:rPr>
                        <a:t>Prepare own lunchbox</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Do simple ironing</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Giggle about toilet talk</a:t>
                      </a:r>
                      <a:endParaRPr lang="en-US" sz="1600" b="1" dirty="0"/>
                    </a:p>
                  </a:txBody>
                  <a:tcPr/>
                </a:tc>
                <a:tc>
                  <a:txBody>
                    <a:bodyPr/>
                    <a:lstStyle/>
                    <a:p>
                      <a:pPr algn="ctr"/>
                      <a:r>
                        <a:rPr lang="en-US" sz="1600" b="1" i="0" u="none" strike="noStrike" kern="1200" baseline="0" dirty="0">
                          <a:solidFill>
                            <a:schemeClr val="dk1"/>
                          </a:solidFill>
                          <a:latin typeface="+mn-lt"/>
                          <a:ea typeface="+mn-ea"/>
                          <a:cs typeface="+mn-cs"/>
                        </a:rPr>
                        <a:t>Explore body parts</a:t>
                      </a:r>
                      <a:endParaRPr lang="en-US" sz="1600" b="1" dirty="0"/>
                    </a:p>
                  </a:txBody>
                  <a:tcPr>
                    <a:lnR w="12700" cmpd="sng">
                      <a:noFill/>
                    </a:lnR>
                  </a:tcPr>
                </a:tc>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2427357"/>
                  </a:ext>
                </a:extLst>
              </a:tr>
              <a:tr h="27432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dirty="0"/>
                        <a:t>7-9 /9-12 years</a:t>
                      </a:r>
                    </a:p>
                  </a:txBody>
                  <a:tcPr>
                    <a:lnL w="12700" cmpd="sng">
                      <a:noFill/>
                    </a:lnL>
                  </a:tcPr>
                </a:tc>
                <a:tc>
                  <a:txBody>
                    <a:bodyPr/>
                    <a:lstStyle/>
                    <a:p>
                      <a:pPr algn="ctr"/>
                      <a:r>
                        <a:rPr lang="en-US" sz="1600" dirty="0"/>
                        <a:t>7-9 years</a:t>
                      </a:r>
                    </a:p>
                  </a:txBody>
                  <a:tcPr/>
                </a:tc>
                <a:tc>
                  <a:txBody>
                    <a:bodyPr/>
                    <a:lstStyle/>
                    <a:p>
                      <a:pPr algn="ctr"/>
                      <a:r>
                        <a:rPr lang="en-US" sz="1600" dirty="0"/>
                        <a:t>9-12 years</a:t>
                      </a:r>
                    </a:p>
                  </a:txBody>
                  <a:tcPr/>
                </a:tc>
                <a:tc>
                  <a:txBody>
                    <a:bodyPr/>
                    <a:lstStyle/>
                    <a:p>
                      <a:pPr algn="ctr"/>
                      <a:r>
                        <a:rPr lang="en-US" sz="1600" dirty="0"/>
                        <a:t>4-7/7-9 years</a:t>
                      </a:r>
                    </a:p>
                  </a:txBody>
                  <a:tcPr/>
                </a:tc>
                <a:tc>
                  <a:txBody>
                    <a:bodyPr/>
                    <a:lstStyle/>
                    <a:p>
                      <a:pPr algn="ctr"/>
                      <a:r>
                        <a:rPr lang="en-US" sz="1600" dirty="0"/>
                        <a:t>2-4/4-7 years</a:t>
                      </a:r>
                    </a:p>
                  </a:txBody>
                  <a:tcPr>
                    <a:lnR w="12700" cmpd="sng">
                      <a:noFill/>
                    </a:lnR>
                  </a:tcPr>
                </a:tc>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1731230"/>
                  </a:ext>
                </a:extLst>
              </a:tr>
            </a:tbl>
          </a:graphicData>
        </a:graphic>
      </p:graphicFrame>
      <p:sp>
        <p:nvSpPr>
          <p:cNvPr id="7" name="Arrow: Right 6">
            <a:hlinkClick r:id="" action="ppaction://hlinkshowjump?jump=previousslide"/>
            <a:hlinkHover r:id="" action="ppaction://noaction" highlightClick="1"/>
            <a:extLst>
              <a:ext uri="{FF2B5EF4-FFF2-40B4-BE49-F238E27FC236}">
                <a16:creationId xmlns:a16="http://schemas.microsoft.com/office/drawing/2014/main" id="{E377E20A-34C9-4CD5-A081-6037517827EB}"/>
              </a:ext>
            </a:extLst>
          </p:cNvPr>
          <p:cNvSpPr/>
          <p:nvPr/>
        </p:nvSpPr>
        <p:spPr>
          <a:xfrm flipH="1">
            <a:off x="73998" y="5747156"/>
            <a:ext cx="1729239" cy="1040144"/>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Back</a:t>
            </a:r>
            <a:endParaRPr lang="en-US" dirty="0"/>
          </a:p>
        </p:txBody>
      </p:sp>
    </p:spTree>
    <p:custDataLst>
      <p:tags r:id="rId1"/>
    </p:custDataLst>
    <p:extLst>
      <p:ext uri="{BB962C8B-B14F-4D97-AF65-F5344CB8AC3E}">
        <p14:creationId xmlns:p14="http://schemas.microsoft.com/office/powerpoint/2010/main" val="4208841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Bath themselves.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7232258" y="4279213"/>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7459128"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5155149"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5168132"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3440996007"/>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1"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1000"/>
                                        <p:tgtEl>
                                          <p:spTgt spid="35"/>
                                        </p:tgtEl>
                                      </p:cBhvr>
                                    </p:animEffect>
                                  </p:childTnLst>
                                </p:cTn>
                              </p:par>
                              <p:par>
                                <p:cTn id="20" presetID="32" presetClass="emph" presetSubtype="0" fill="hold" grpId="0" nodeType="withEffect">
                                  <p:stCondLst>
                                    <p:cond delay="0"/>
                                  </p:stCondLst>
                                  <p:childTnLst>
                                    <p:animRot by="120000">
                                      <p:cBhvr>
                                        <p:cTn id="21" dur="100" fill="hold">
                                          <p:stCondLst>
                                            <p:cond delay="0"/>
                                          </p:stCondLst>
                                        </p:cTn>
                                        <p:tgtEl>
                                          <p:spTgt spid="35"/>
                                        </p:tgtEl>
                                        <p:attrNameLst>
                                          <p:attrName>r</p:attrName>
                                        </p:attrNameLst>
                                      </p:cBhvr>
                                    </p:animRot>
                                    <p:animRot by="-240000">
                                      <p:cBhvr>
                                        <p:cTn id="22" dur="200" fill="hold">
                                          <p:stCondLst>
                                            <p:cond delay="200"/>
                                          </p:stCondLst>
                                        </p:cTn>
                                        <p:tgtEl>
                                          <p:spTgt spid="35"/>
                                        </p:tgtEl>
                                        <p:attrNameLst>
                                          <p:attrName>r</p:attrName>
                                        </p:attrNameLst>
                                      </p:cBhvr>
                                    </p:animRot>
                                    <p:animRot by="240000">
                                      <p:cBhvr>
                                        <p:cTn id="23" dur="200" fill="hold">
                                          <p:stCondLst>
                                            <p:cond delay="400"/>
                                          </p:stCondLst>
                                        </p:cTn>
                                        <p:tgtEl>
                                          <p:spTgt spid="35"/>
                                        </p:tgtEl>
                                        <p:attrNameLst>
                                          <p:attrName>r</p:attrName>
                                        </p:attrNameLst>
                                      </p:cBhvr>
                                    </p:animRot>
                                    <p:animRot by="-240000">
                                      <p:cBhvr>
                                        <p:cTn id="24" dur="200" fill="hold">
                                          <p:stCondLst>
                                            <p:cond delay="600"/>
                                          </p:stCondLst>
                                        </p:cTn>
                                        <p:tgtEl>
                                          <p:spTgt spid="35"/>
                                        </p:tgtEl>
                                        <p:attrNameLst>
                                          <p:attrName>r</p:attrName>
                                        </p:attrNameLst>
                                      </p:cBhvr>
                                    </p:animRot>
                                    <p:animRot by="120000">
                                      <p:cBhvr>
                                        <p:cTn id="25" dur="200" fill="hold">
                                          <p:stCondLst>
                                            <p:cond delay="800"/>
                                          </p:stCondLst>
                                        </p:cTn>
                                        <p:tgtEl>
                                          <p:spTgt spid="35"/>
                                        </p:tgtEl>
                                        <p:attrNameLst>
                                          <p:attrName>r</p:attrName>
                                        </p:attrNameLst>
                                      </p:cBhvr>
                                    </p:animRo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2" presetClass="emph" presetSubtype="0" repeatCount="indefinite" fill="hold" grpId="1" nodeType="withEffect">
                                  <p:stCondLst>
                                    <p:cond delay="0"/>
                                  </p:stCondLst>
                                  <p:childTnLst>
                                    <p:animRot by="120000">
                                      <p:cBhvr>
                                        <p:cTn id="36" dur="100" fill="hold">
                                          <p:stCondLst>
                                            <p:cond delay="0"/>
                                          </p:stCondLst>
                                        </p:cTn>
                                        <p:tgtEl>
                                          <p:spTgt spid="37"/>
                                        </p:tgtEl>
                                        <p:attrNameLst>
                                          <p:attrName>r</p:attrName>
                                        </p:attrNameLst>
                                      </p:cBhvr>
                                    </p:animRot>
                                    <p:animRot by="-240000">
                                      <p:cBhvr>
                                        <p:cTn id="37" dur="200" fill="hold">
                                          <p:stCondLst>
                                            <p:cond delay="200"/>
                                          </p:stCondLst>
                                        </p:cTn>
                                        <p:tgtEl>
                                          <p:spTgt spid="37"/>
                                        </p:tgtEl>
                                        <p:attrNameLst>
                                          <p:attrName>r</p:attrName>
                                        </p:attrNameLst>
                                      </p:cBhvr>
                                    </p:animRot>
                                    <p:animRot by="240000">
                                      <p:cBhvr>
                                        <p:cTn id="38" dur="200" fill="hold">
                                          <p:stCondLst>
                                            <p:cond delay="400"/>
                                          </p:stCondLst>
                                        </p:cTn>
                                        <p:tgtEl>
                                          <p:spTgt spid="37"/>
                                        </p:tgtEl>
                                        <p:attrNameLst>
                                          <p:attrName>r</p:attrName>
                                        </p:attrNameLst>
                                      </p:cBhvr>
                                    </p:animRot>
                                    <p:animRot by="-240000">
                                      <p:cBhvr>
                                        <p:cTn id="39" dur="200" fill="hold">
                                          <p:stCondLst>
                                            <p:cond delay="600"/>
                                          </p:stCondLst>
                                        </p:cTn>
                                        <p:tgtEl>
                                          <p:spTgt spid="37"/>
                                        </p:tgtEl>
                                        <p:attrNameLst>
                                          <p:attrName>r</p:attrName>
                                        </p:attrNameLst>
                                      </p:cBhvr>
                                    </p:animRot>
                                    <p:animRot by="120000">
                                      <p:cBhvr>
                                        <p:cTn id="40"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7"/>
                    </p:tgtEl>
                  </p:cond>
                </p:stCondLst>
                <p:endSync evt="end" delay="0">
                  <p:rtn val="all"/>
                </p:endSync>
                <p:childTnLst>
                  <p:par>
                    <p:cTn id="42" fill="hold">
                      <p:stCondLst>
                        <p:cond delay="0"/>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1000" fill="hold"/>
                                        <p:tgtEl>
                                          <p:spTgt spid="32"/>
                                        </p:tgtEl>
                                        <p:attrNameLst>
                                          <p:attrName>ppt_w</p:attrName>
                                        </p:attrNameLst>
                                      </p:cBhvr>
                                      <p:tavLst>
                                        <p:tav tm="0">
                                          <p:val>
                                            <p:fltVal val="0"/>
                                          </p:val>
                                        </p:tav>
                                        <p:tav tm="100000">
                                          <p:val>
                                            <p:strVal val="#ppt_w"/>
                                          </p:val>
                                        </p:tav>
                                      </p:tavLst>
                                    </p:anim>
                                    <p:anim calcmode="lin" valueType="num">
                                      <p:cBhvr>
                                        <p:cTn id="47" dur="1000" fill="hold"/>
                                        <p:tgtEl>
                                          <p:spTgt spid="32"/>
                                        </p:tgtEl>
                                        <p:attrNameLst>
                                          <p:attrName>ppt_h</p:attrName>
                                        </p:attrNameLst>
                                      </p:cBhvr>
                                      <p:tavLst>
                                        <p:tav tm="0">
                                          <p:val>
                                            <p:fltVal val="0"/>
                                          </p:val>
                                        </p:tav>
                                        <p:tav tm="100000">
                                          <p:val>
                                            <p:strVal val="#ppt_h"/>
                                          </p:val>
                                        </p:tav>
                                      </p:tavLst>
                                    </p:anim>
                                    <p:anim calcmode="lin" valueType="num">
                                      <p:cBhvr>
                                        <p:cTn id="48" dur="1000" fill="hold"/>
                                        <p:tgtEl>
                                          <p:spTgt spid="32"/>
                                        </p:tgtEl>
                                        <p:attrNameLst>
                                          <p:attrName>style.rotation</p:attrName>
                                        </p:attrNameLst>
                                      </p:cBhvr>
                                      <p:tavLst>
                                        <p:tav tm="0">
                                          <p:val>
                                            <p:fltVal val="90"/>
                                          </p:val>
                                        </p:tav>
                                        <p:tav tm="100000">
                                          <p:val>
                                            <p:fltVal val="0"/>
                                          </p:val>
                                        </p:tav>
                                      </p:tavLst>
                                    </p:anim>
                                    <p:animEffect transition="in" filter="fade">
                                      <p:cBhvr>
                                        <p:cTn id="49" dur="10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childTnLst>
              </p:cTn>
              <p:nextCondLst>
                <p:cond evt="onClick" delay="0">
                  <p:tgtEl>
                    <p:spTgt spid="27"/>
                  </p:tgtEl>
                </p:cond>
              </p:nextCondLst>
            </p:seq>
            <p:seq concurrent="1" nextAc="seek">
              <p:cTn id="53" restart="whenNotActive" fill="hold" evtFilter="cancelBubble" nodeType="interactiveSeq">
                <p:stCondLst>
                  <p:cond evt="onClick" delay="0">
                    <p:tgtEl>
                      <p:spTgt spid="28"/>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1000" fill="hold"/>
                                        <p:tgtEl>
                                          <p:spTgt spid="34"/>
                                        </p:tgtEl>
                                        <p:attrNameLst>
                                          <p:attrName>ppt_w</p:attrName>
                                        </p:attrNameLst>
                                      </p:cBhvr>
                                      <p:tavLst>
                                        <p:tav tm="0">
                                          <p:val>
                                            <p:fltVal val="0"/>
                                          </p:val>
                                        </p:tav>
                                        <p:tav tm="100000">
                                          <p:val>
                                            <p:strVal val="#ppt_w"/>
                                          </p:val>
                                        </p:tav>
                                      </p:tavLst>
                                    </p:anim>
                                    <p:anim calcmode="lin" valueType="num">
                                      <p:cBhvr>
                                        <p:cTn id="59" dur="1000" fill="hold"/>
                                        <p:tgtEl>
                                          <p:spTgt spid="34"/>
                                        </p:tgtEl>
                                        <p:attrNameLst>
                                          <p:attrName>ppt_h</p:attrName>
                                        </p:attrNameLst>
                                      </p:cBhvr>
                                      <p:tavLst>
                                        <p:tav tm="0">
                                          <p:val>
                                            <p:fltVal val="0"/>
                                          </p:val>
                                        </p:tav>
                                        <p:tav tm="100000">
                                          <p:val>
                                            <p:strVal val="#ppt_h"/>
                                          </p:val>
                                        </p:tav>
                                      </p:tavLst>
                                    </p:anim>
                                    <p:anim calcmode="lin" valueType="num">
                                      <p:cBhvr>
                                        <p:cTn id="60" dur="1000" fill="hold"/>
                                        <p:tgtEl>
                                          <p:spTgt spid="34"/>
                                        </p:tgtEl>
                                        <p:attrNameLst>
                                          <p:attrName>style.rotation</p:attrName>
                                        </p:attrNameLst>
                                      </p:cBhvr>
                                      <p:tavLst>
                                        <p:tav tm="0">
                                          <p:val>
                                            <p:fltVal val="90"/>
                                          </p:val>
                                        </p:tav>
                                        <p:tav tm="100000">
                                          <p:val>
                                            <p:fltVal val="0"/>
                                          </p:val>
                                        </p:tav>
                                      </p:tavLst>
                                    </p:anim>
                                    <p:animEffect transition="in" filter="fade">
                                      <p:cBhvr>
                                        <p:cTn id="61" dur="10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childTnLst>
                    </p:cTn>
                  </p:par>
                </p:childTnLst>
              </p:cTn>
              <p:nextCondLst>
                <p:cond evt="onClick" delay="0">
                  <p:tgtEl>
                    <p:spTgt spid="28"/>
                  </p:tgtEl>
                </p:cond>
              </p:nextCondLst>
            </p:seq>
            <p:seq concurrent="1" nextAc="seek">
              <p:cTn id="65" restart="whenNotActive" fill="hold" evtFilter="cancelBubble" nodeType="interactiveSeq">
                <p:stCondLst>
                  <p:cond evt="onClick" delay="0">
                    <p:tgtEl>
                      <p:spTgt spid="25"/>
                    </p:tgtEl>
                  </p:cond>
                </p:stCondLst>
                <p:endSync evt="end" delay="0">
                  <p:rtn val="all"/>
                </p:endSync>
                <p:childTnLst>
                  <p:par>
                    <p:cTn id="66" fill="hold">
                      <p:stCondLst>
                        <p:cond delay="0"/>
                      </p:stCondLst>
                      <p:childTnLst>
                        <p:par>
                          <p:cTn id="67" fill="hold">
                            <p:stCondLst>
                              <p:cond delay="0"/>
                            </p:stCondLst>
                            <p:childTnLst>
                              <p:par>
                                <p:cTn id="68" presetID="31"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p:cTn id="70" dur="1000" fill="hold"/>
                                        <p:tgtEl>
                                          <p:spTgt spid="30"/>
                                        </p:tgtEl>
                                        <p:attrNameLst>
                                          <p:attrName>ppt_w</p:attrName>
                                        </p:attrNameLst>
                                      </p:cBhvr>
                                      <p:tavLst>
                                        <p:tav tm="0">
                                          <p:val>
                                            <p:fltVal val="0"/>
                                          </p:val>
                                        </p:tav>
                                        <p:tav tm="100000">
                                          <p:val>
                                            <p:strVal val="#ppt_w"/>
                                          </p:val>
                                        </p:tav>
                                      </p:tavLst>
                                    </p:anim>
                                    <p:anim calcmode="lin" valueType="num">
                                      <p:cBhvr>
                                        <p:cTn id="71" dur="1000" fill="hold"/>
                                        <p:tgtEl>
                                          <p:spTgt spid="30"/>
                                        </p:tgtEl>
                                        <p:attrNameLst>
                                          <p:attrName>ppt_h</p:attrName>
                                        </p:attrNameLst>
                                      </p:cBhvr>
                                      <p:tavLst>
                                        <p:tav tm="0">
                                          <p:val>
                                            <p:fltVal val="0"/>
                                          </p:val>
                                        </p:tav>
                                        <p:tav tm="100000">
                                          <p:val>
                                            <p:strVal val="#ppt_h"/>
                                          </p:val>
                                        </p:tav>
                                      </p:tavLst>
                                    </p:anim>
                                    <p:anim calcmode="lin" valueType="num">
                                      <p:cBhvr>
                                        <p:cTn id="72" dur="1000" fill="hold"/>
                                        <p:tgtEl>
                                          <p:spTgt spid="30"/>
                                        </p:tgtEl>
                                        <p:attrNameLst>
                                          <p:attrName>style.rotation</p:attrName>
                                        </p:attrNameLst>
                                      </p:cBhvr>
                                      <p:tavLst>
                                        <p:tav tm="0">
                                          <p:val>
                                            <p:fltVal val="90"/>
                                          </p:val>
                                        </p:tav>
                                        <p:tav tm="100000">
                                          <p:val>
                                            <p:fltVal val="0"/>
                                          </p:val>
                                        </p:tav>
                                      </p:tavLst>
                                    </p:anim>
                                    <p:animEffect transition="in" filter="fade">
                                      <p:cBhvr>
                                        <p:cTn id="73" dur="10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childTnLst>
              </p:cTn>
              <p:nextCondLst>
                <p:cond evt="onClick" delay="0">
                  <p:tgtEl>
                    <p:spTgt spid="25"/>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Choose their own friends.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7232258" y="4279213"/>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7459128"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5155149"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5168132"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
        <p:nvSpPr>
          <p:cNvPr id="21" name="Rectangle 20">
            <a:extLst>
              <a:ext uri="{FF2B5EF4-FFF2-40B4-BE49-F238E27FC236}">
                <a16:creationId xmlns:a16="http://schemas.microsoft.com/office/drawing/2014/main" id="{56119E1C-3F0D-4086-83AF-BEB532D7A745}"/>
              </a:ext>
            </a:extLst>
          </p:cNvPr>
          <p:cNvSpPr/>
          <p:nvPr/>
        </p:nvSpPr>
        <p:spPr>
          <a:xfrm>
            <a:off x="3066369" y="3134825"/>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22" name="TextBox 21">
            <a:extLst>
              <a:ext uri="{FF2B5EF4-FFF2-40B4-BE49-F238E27FC236}">
                <a16:creationId xmlns:a16="http://schemas.microsoft.com/office/drawing/2014/main" id="{967CF98A-EEE6-4001-9DF7-672FCFD325BE}"/>
              </a:ext>
            </a:extLst>
          </p:cNvPr>
          <p:cNvSpPr txBox="1"/>
          <p:nvPr/>
        </p:nvSpPr>
        <p:spPr>
          <a:xfrm>
            <a:off x="3079352" y="4263844"/>
            <a:ext cx="1797939" cy="1077218"/>
          </a:xfrm>
          <a:prstGeom prst="rect">
            <a:avLst/>
          </a:prstGeom>
          <a:noFill/>
        </p:spPr>
        <p:txBody>
          <a:bodyPr wrap="square" rtlCol="0">
            <a:spAutoFit/>
          </a:bodyPr>
          <a:lstStyle/>
          <a:p>
            <a:pPr algn="ctr"/>
            <a:r>
              <a:rPr lang="en-US" sz="3200" dirty="0"/>
              <a:t>Great job!</a:t>
            </a:r>
          </a:p>
        </p:txBody>
      </p:sp>
    </p:spTree>
    <p:custDataLst>
      <p:tags r:id="rId1"/>
    </p:custDataLst>
    <p:extLst>
      <p:ext uri="{BB962C8B-B14F-4D97-AF65-F5344CB8AC3E}">
        <p14:creationId xmlns:p14="http://schemas.microsoft.com/office/powerpoint/2010/main" val="2692066081"/>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1"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1000"/>
                                        <p:tgtEl>
                                          <p:spTgt spid="35"/>
                                        </p:tgtEl>
                                      </p:cBhvr>
                                    </p:animEffect>
                                  </p:childTnLst>
                                </p:cTn>
                              </p:par>
                              <p:par>
                                <p:cTn id="20" presetID="32" presetClass="emph" presetSubtype="0" fill="hold" grpId="0" nodeType="withEffect">
                                  <p:stCondLst>
                                    <p:cond delay="0"/>
                                  </p:stCondLst>
                                  <p:childTnLst>
                                    <p:animRot by="120000">
                                      <p:cBhvr>
                                        <p:cTn id="21" dur="100" fill="hold">
                                          <p:stCondLst>
                                            <p:cond delay="0"/>
                                          </p:stCondLst>
                                        </p:cTn>
                                        <p:tgtEl>
                                          <p:spTgt spid="35"/>
                                        </p:tgtEl>
                                        <p:attrNameLst>
                                          <p:attrName>r</p:attrName>
                                        </p:attrNameLst>
                                      </p:cBhvr>
                                    </p:animRot>
                                    <p:animRot by="-240000">
                                      <p:cBhvr>
                                        <p:cTn id="22" dur="200" fill="hold">
                                          <p:stCondLst>
                                            <p:cond delay="200"/>
                                          </p:stCondLst>
                                        </p:cTn>
                                        <p:tgtEl>
                                          <p:spTgt spid="35"/>
                                        </p:tgtEl>
                                        <p:attrNameLst>
                                          <p:attrName>r</p:attrName>
                                        </p:attrNameLst>
                                      </p:cBhvr>
                                    </p:animRot>
                                    <p:animRot by="240000">
                                      <p:cBhvr>
                                        <p:cTn id="23" dur="200" fill="hold">
                                          <p:stCondLst>
                                            <p:cond delay="400"/>
                                          </p:stCondLst>
                                        </p:cTn>
                                        <p:tgtEl>
                                          <p:spTgt spid="35"/>
                                        </p:tgtEl>
                                        <p:attrNameLst>
                                          <p:attrName>r</p:attrName>
                                        </p:attrNameLst>
                                      </p:cBhvr>
                                    </p:animRot>
                                    <p:animRot by="-240000">
                                      <p:cBhvr>
                                        <p:cTn id="24" dur="200" fill="hold">
                                          <p:stCondLst>
                                            <p:cond delay="600"/>
                                          </p:stCondLst>
                                        </p:cTn>
                                        <p:tgtEl>
                                          <p:spTgt spid="35"/>
                                        </p:tgtEl>
                                        <p:attrNameLst>
                                          <p:attrName>r</p:attrName>
                                        </p:attrNameLst>
                                      </p:cBhvr>
                                    </p:animRot>
                                    <p:animRot by="120000">
                                      <p:cBhvr>
                                        <p:cTn id="25" dur="200" fill="hold">
                                          <p:stCondLst>
                                            <p:cond delay="800"/>
                                          </p:stCondLst>
                                        </p:cTn>
                                        <p:tgtEl>
                                          <p:spTgt spid="35"/>
                                        </p:tgtEl>
                                        <p:attrNameLst>
                                          <p:attrName>r</p:attrName>
                                        </p:attrNameLst>
                                      </p:cBhvr>
                                    </p:animRo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2" presetClass="emph" presetSubtype="0" repeatCount="indefinite" fill="hold" grpId="1" nodeType="withEffect">
                                  <p:stCondLst>
                                    <p:cond delay="0"/>
                                  </p:stCondLst>
                                  <p:childTnLst>
                                    <p:animRot by="120000">
                                      <p:cBhvr>
                                        <p:cTn id="36" dur="100" fill="hold">
                                          <p:stCondLst>
                                            <p:cond delay="0"/>
                                          </p:stCondLst>
                                        </p:cTn>
                                        <p:tgtEl>
                                          <p:spTgt spid="37"/>
                                        </p:tgtEl>
                                        <p:attrNameLst>
                                          <p:attrName>r</p:attrName>
                                        </p:attrNameLst>
                                      </p:cBhvr>
                                    </p:animRot>
                                    <p:animRot by="-240000">
                                      <p:cBhvr>
                                        <p:cTn id="37" dur="200" fill="hold">
                                          <p:stCondLst>
                                            <p:cond delay="200"/>
                                          </p:stCondLst>
                                        </p:cTn>
                                        <p:tgtEl>
                                          <p:spTgt spid="37"/>
                                        </p:tgtEl>
                                        <p:attrNameLst>
                                          <p:attrName>r</p:attrName>
                                        </p:attrNameLst>
                                      </p:cBhvr>
                                    </p:animRot>
                                    <p:animRot by="240000">
                                      <p:cBhvr>
                                        <p:cTn id="38" dur="200" fill="hold">
                                          <p:stCondLst>
                                            <p:cond delay="400"/>
                                          </p:stCondLst>
                                        </p:cTn>
                                        <p:tgtEl>
                                          <p:spTgt spid="37"/>
                                        </p:tgtEl>
                                        <p:attrNameLst>
                                          <p:attrName>r</p:attrName>
                                        </p:attrNameLst>
                                      </p:cBhvr>
                                    </p:animRot>
                                    <p:animRot by="-240000">
                                      <p:cBhvr>
                                        <p:cTn id="39" dur="200" fill="hold">
                                          <p:stCondLst>
                                            <p:cond delay="600"/>
                                          </p:stCondLst>
                                        </p:cTn>
                                        <p:tgtEl>
                                          <p:spTgt spid="37"/>
                                        </p:tgtEl>
                                        <p:attrNameLst>
                                          <p:attrName>r</p:attrName>
                                        </p:attrNameLst>
                                      </p:cBhvr>
                                    </p:animRot>
                                    <p:animRot by="120000">
                                      <p:cBhvr>
                                        <p:cTn id="40"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7"/>
                    </p:tgtEl>
                  </p:cond>
                </p:stCondLst>
                <p:endSync evt="end" delay="0">
                  <p:rtn val="all"/>
                </p:endSync>
                <p:childTnLst>
                  <p:par>
                    <p:cTn id="42" fill="hold">
                      <p:stCondLst>
                        <p:cond delay="0"/>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1000" fill="hold"/>
                                        <p:tgtEl>
                                          <p:spTgt spid="32"/>
                                        </p:tgtEl>
                                        <p:attrNameLst>
                                          <p:attrName>ppt_w</p:attrName>
                                        </p:attrNameLst>
                                      </p:cBhvr>
                                      <p:tavLst>
                                        <p:tav tm="0">
                                          <p:val>
                                            <p:fltVal val="0"/>
                                          </p:val>
                                        </p:tav>
                                        <p:tav tm="100000">
                                          <p:val>
                                            <p:strVal val="#ppt_w"/>
                                          </p:val>
                                        </p:tav>
                                      </p:tavLst>
                                    </p:anim>
                                    <p:anim calcmode="lin" valueType="num">
                                      <p:cBhvr>
                                        <p:cTn id="47" dur="1000" fill="hold"/>
                                        <p:tgtEl>
                                          <p:spTgt spid="32"/>
                                        </p:tgtEl>
                                        <p:attrNameLst>
                                          <p:attrName>ppt_h</p:attrName>
                                        </p:attrNameLst>
                                      </p:cBhvr>
                                      <p:tavLst>
                                        <p:tav tm="0">
                                          <p:val>
                                            <p:fltVal val="0"/>
                                          </p:val>
                                        </p:tav>
                                        <p:tav tm="100000">
                                          <p:val>
                                            <p:strVal val="#ppt_h"/>
                                          </p:val>
                                        </p:tav>
                                      </p:tavLst>
                                    </p:anim>
                                    <p:anim calcmode="lin" valueType="num">
                                      <p:cBhvr>
                                        <p:cTn id="48" dur="1000" fill="hold"/>
                                        <p:tgtEl>
                                          <p:spTgt spid="32"/>
                                        </p:tgtEl>
                                        <p:attrNameLst>
                                          <p:attrName>style.rotation</p:attrName>
                                        </p:attrNameLst>
                                      </p:cBhvr>
                                      <p:tavLst>
                                        <p:tav tm="0">
                                          <p:val>
                                            <p:fltVal val="90"/>
                                          </p:val>
                                        </p:tav>
                                        <p:tav tm="100000">
                                          <p:val>
                                            <p:fltVal val="0"/>
                                          </p:val>
                                        </p:tav>
                                      </p:tavLst>
                                    </p:anim>
                                    <p:animEffect transition="in" filter="fade">
                                      <p:cBhvr>
                                        <p:cTn id="49" dur="10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childTnLst>
              </p:cTn>
              <p:nextCondLst>
                <p:cond evt="onClick" delay="0">
                  <p:tgtEl>
                    <p:spTgt spid="27"/>
                  </p:tgtEl>
                </p:cond>
              </p:nextCondLst>
            </p:seq>
            <p:seq concurrent="1" nextAc="seek">
              <p:cTn id="53" restart="whenNotActive" fill="hold" evtFilter="cancelBubble" nodeType="interactiveSeq">
                <p:stCondLst>
                  <p:cond evt="onClick" delay="0">
                    <p:tgtEl>
                      <p:spTgt spid="28"/>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1000" fill="hold"/>
                                        <p:tgtEl>
                                          <p:spTgt spid="34"/>
                                        </p:tgtEl>
                                        <p:attrNameLst>
                                          <p:attrName>ppt_w</p:attrName>
                                        </p:attrNameLst>
                                      </p:cBhvr>
                                      <p:tavLst>
                                        <p:tav tm="0">
                                          <p:val>
                                            <p:fltVal val="0"/>
                                          </p:val>
                                        </p:tav>
                                        <p:tav tm="100000">
                                          <p:val>
                                            <p:strVal val="#ppt_w"/>
                                          </p:val>
                                        </p:tav>
                                      </p:tavLst>
                                    </p:anim>
                                    <p:anim calcmode="lin" valueType="num">
                                      <p:cBhvr>
                                        <p:cTn id="59" dur="1000" fill="hold"/>
                                        <p:tgtEl>
                                          <p:spTgt spid="34"/>
                                        </p:tgtEl>
                                        <p:attrNameLst>
                                          <p:attrName>ppt_h</p:attrName>
                                        </p:attrNameLst>
                                      </p:cBhvr>
                                      <p:tavLst>
                                        <p:tav tm="0">
                                          <p:val>
                                            <p:fltVal val="0"/>
                                          </p:val>
                                        </p:tav>
                                        <p:tav tm="100000">
                                          <p:val>
                                            <p:strVal val="#ppt_h"/>
                                          </p:val>
                                        </p:tav>
                                      </p:tavLst>
                                    </p:anim>
                                    <p:anim calcmode="lin" valueType="num">
                                      <p:cBhvr>
                                        <p:cTn id="60" dur="1000" fill="hold"/>
                                        <p:tgtEl>
                                          <p:spTgt spid="34"/>
                                        </p:tgtEl>
                                        <p:attrNameLst>
                                          <p:attrName>style.rotation</p:attrName>
                                        </p:attrNameLst>
                                      </p:cBhvr>
                                      <p:tavLst>
                                        <p:tav tm="0">
                                          <p:val>
                                            <p:fltVal val="90"/>
                                          </p:val>
                                        </p:tav>
                                        <p:tav tm="100000">
                                          <p:val>
                                            <p:fltVal val="0"/>
                                          </p:val>
                                        </p:tav>
                                      </p:tavLst>
                                    </p:anim>
                                    <p:animEffect transition="in" filter="fade">
                                      <p:cBhvr>
                                        <p:cTn id="61" dur="10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childTnLst>
                    </p:cTn>
                  </p:par>
                </p:childTnLst>
              </p:cTn>
              <p:nextCondLst>
                <p:cond evt="onClick" delay="0">
                  <p:tgtEl>
                    <p:spTgt spid="28"/>
                  </p:tgtEl>
                </p:cond>
              </p:nextCondLst>
            </p:seq>
            <p:seq concurrent="1" nextAc="seek">
              <p:cTn id="65" restart="whenNotActive" fill="hold" evtFilter="cancelBubble" nodeType="interactiveSeq">
                <p:stCondLst>
                  <p:cond evt="onClick" delay="0">
                    <p:tgtEl>
                      <p:spTgt spid="25"/>
                    </p:tgtEl>
                  </p:cond>
                </p:stCondLst>
                <p:endSync evt="end" delay="0">
                  <p:rtn val="all"/>
                </p:endSync>
                <p:childTnLst>
                  <p:par>
                    <p:cTn id="66" fill="hold">
                      <p:stCondLst>
                        <p:cond delay="0"/>
                      </p:stCondLst>
                      <p:childTnLst>
                        <p:par>
                          <p:cTn id="67" fill="hold">
                            <p:stCondLst>
                              <p:cond delay="0"/>
                            </p:stCondLst>
                            <p:childTnLst>
                              <p:par>
                                <p:cTn id="68" presetID="21" presetClass="entr" presetSubtype="1" fill="hold" grpId="1"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heel(1)">
                                      <p:cBhvr>
                                        <p:cTn id="70" dur="1000"/>
                                        <p:tgtEl>
                                          <p:spTgt spid="21"/>
                                        </p:tgtEl>
                                      </p:cBhvr>
                                    </p:animEffect>
                                  </p:childTnLst>
                                </p:cTn>
                              </p:par>
                              <p:par>
                                <p:cTn id="71" presetID="32" presetClass="emph" presetSubtype="0" fill="hold" grpId="0" nodeType="withEffect">
                                  <p:stCondLst>
                                    <p:cond delay="0"/>
                                  </p:stCondLst>
                                  <p:childTnLst>
                                    <p:animRot by="120000">
                                      <p:cBhvr>
                                        <p:cTn id="72" dur="100" fill="hold">
                                          <p:stCondLst>
                                            <p:cond delay="0"/>
                                          </p:stCondLst>
                                        </p:cTn>
                                        <p:tgtEl>
                                          <p:spTgt spid="21"/>
                                        </p:tgtEl>
                                        <p:attrNameLst>
                                          <p:attrName>r</p:attrName>
                                        </p:attrNameLst>
                                      </p:cBhvr>
                                    </p:animRot>
                                    <p:animRot by="-240000">
                                      <p:cBhvr>
                                        <p:cTn id="73" dur="200" fill="hold">
                                          <p:stCondLst>
                                            <p:cond delay="200"/>
                                          </p:stCondLst>
                                        </p:cTn>
                                        <p:tgtEl>
                                          <p:spTgt spid="21"/>
                                        </p:tgtEl>
                                        <p:attrNameLst>
                                          <p:attrName>r</p:attrName>
                                        </p:attrNameLst>
                                      </p:cBhvr>
                                    </p:animRot>
                                    <p:animRot by="240000">
                                      <p:cBhvr>
                                        <p:cTn id="74" dur="200" fill="hold">
                                          <p:stCondLst>
                                            <p:cond delay="400"/>
                                          </p:stCondLst>
                                        </p:cTn>
                                        <p:tgtEl>
                                          <p:spTgt spid="21"/>
                                        </p:tgtEl>
                                        <p:attrNameLst>
                                          <p:attrName>r</p:attrName>
                                        </p:attrNameLst>
                                      </p:cBhvr>
                                    </p:animRot>
                                    <p:animRot by="-240000">
                                      <p:cBhvr>
                                        <p:cTn id="75" dur="200" fill="hold">
                                          <p:stCondLst>
                                            <p:cond delay="600"/>
                                          </p:stCondLst>
                                        </p:cTn>
                                        <p:tgtEl>
                                          <p:spTgt spid="21"/>
                                        </p:tgtEl>
                                        <p:attrNameLst>
                                          <p:attrName>r</p:attrName>
                                        </p:attrNameLst>
                                      </p:cBhvr>
                                    </p:animRot>
                                    <p:animRot by="120000">
                                      <p:cBhvr>
                                        <p:cTn id="76" dur="200" fill="hold">
                                          <p:stCondLst>
                                            <p:cond delay="800"/>
                                          </p:stCondLst>
                                        </p:cTn>
                                        <p:tgtEl>
                                          <p:spTgt spid="21"/>
                                        </p:tgtEl>
                                        <p:attrNameLst>
                                          <p:attrName>r</p:attrName>
                                        </p:attrNameLst>
                                      </p:cBhvr>
                                    </p:animRo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31" presetClass="entr" presetSubtype="0" fill="hold" grpId="2"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1000" fill="hold"/>
                                        <p:tgtEl>
                                          <p:spTgt spid="37"/>
                                        </p:tgtEl>
                                        <p:attrNameLst>
                                          <p:attrName>ppt_w</p:attrName>
                                        </p:attrNameLst>
                                      </p:cBhvr>
                                      <p:tavLst>
                                        <p:tav tm="0">
                                          <p:val>
                                            <p:fltVal val="0"/>
                                          </p:val>
                                        </p:tav>
                                        <p:tav tm="100000">
                                          <p:val>
                                            <p:strVal val="#ppt_w"/>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style.rotation</p:attrName>
                                        </p:attrNameLst>
                                      </p:cBhvr>
                                      <p:tavLst>
                                        <p:tav tm="0">
                                          <p:val>
                                            <p:fltVal val="90"/>
                                          </p:val>
                                        </p:tav>
                                        <p:tav tm="100000">
                                          <p:val>
                                            <p:fltVal val="0"/>
                                          </p:val>
                                        </p:tav>
                                      </p:tavLst>
                                    </p:anim>
                                    <p:animEffect transition="in" filter="fade">
                                      <p:cBhvr>
                                        <p:cTn id="85" dur="1000"/>
                                        <p:tgtEl>
                                          <p:spTgt spid="37"/>
                                        </p:tgtEl>
                                      </p:cBhvr>
                                    </p:animEffect>
                                  </p:childTnLst>
                                </p:cTn>
                              </p:par>
                              <p:par>
                                <p:cTn id="86" presetID="32" presetClass="emph" presetSubtype="0" repeatCount="indefinite" fill="hold" grpId="3" nodeType="withEffect">
                                  <p:stCondLst>
                                    <p:cond delay="0"/>
                                  </p:stCondLst>
                                  <p:childTnLst>
                                    <p:animRot by="120000">
                                      <p:cBhvr>
                                        <p:cTn id="87" dur="100" fill="hold">
                                          <p:stCondLst>
                                            <p:cond delay="0"/>
                                          </p:stCondLst>
                                        </p:cTn>
                                        <p:tgtEl>
                                          <p:spTgt spid="37"/>
                                        </p:tgtEl>
                                        <p:attrNameLst>
                                          <p:attrName>r</p:attrName>
                                        </p:attrNameLst>
                                      </p:cBhvr>
                                    </p:animRot>
                                    <p:animRot by="-240000">
                                      <p:cBhvr>
                                        <p:cTn id="88" dur="200" fill="hold">
                                          <p:stCondLst>
                                            <p:cond delay="200"/>
                                          </p:stCondLst>
                                        </p:cTn>
                                        <p:tgtEl>
                                          <p:spTgt spid="37"/>
                                        </p:tgtEl>
                                        <p:attrNameLst>
                                          <p:attrName>r</p:attrName>
                                        </p:attrNameLst>
                                      </p:cBhvr>
                                    </p:animRot>
                                    <p:animRot by="240000">
                                      <p:cBhvr>
                                        <p:cTn id="89" dur="200" fill="hold">
                                          <p:stCondLst>
                                            <p:cond delay="400"/>
                                          </p:stCondLst>
                                        </p:cTn>
                                        <p:tgtEl>
                                          <p:spTgt spid="37"/>
                                        </p:tgtEl>
                                        <p:attrNameLst>
                                          <p:attrName>r</p:attrName>
                                        </p:attrNameLst>
                                      </p:cBhvr>
                                    </p:animRot>
                                    <p:animRot by="-240000">
                                      <p:cBhvr>
                                        <p:cTn id="90" dur="200" fill="hold">
                                          <p:stCondLst>
                                            <p:cond delay="600"/>
                                          </p:stCondLst>
                                        </p:cTn>
                                        <p:tgtEl>
                                          <p:spTgt spid="37"/>
                                        </p:tgtEl>
                                        <p:attrNameLst>
                                          <p:attrName>r</p:attrName>
                                        </p:attrNameLst>
                                      </p:cBhvr>
                                    </p:animRot>
                                    <p:animRot by="120000">
                                      <p:cBhvr>
                                        <p:cTn id="91"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5"/>
                  </p:tgtEl>
                </p:cond>
              </p:nextCondLst>
            </p:seq>
          </p:childTnLst>
        </p:cTn>
      </p:par>
    </p:tnLst>
    <p:bldLst>
      <p:bldP spid="6" grpId="0"/>
      <p:bldP spid="8" grpId="0" animBg="1"/>
      <p:bldP spid="31" grpId="0"/>
      <p:bldP spid="32" grpId="0" animBg="1"/>
      <p:bldP spid="33" grpId="0"/>
      <p:bldP spid="34" grpId="0" animBg="1"/>
      <p:bldP spid="35" grpId="0" animBg="1"/>
      <p:bldP spid="35" grpId="1" animBg="1"/>
      <p:bldP spid="36" grpId="0"/>
      <p:bldP spid="37" grpId="0" animBg="1"/>
      <p:bldP spid="37" grpId="1" animBg="1"/>
      <p:bldP spid="37" grpId="2" animBg="1"/>
      <p:bldP spid="37" grpId="3" animBg="1"/>
      <p:bldP spid="21" grpId="0" animBg="1"/>
      <p:bldP spid="21" grpId="1"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Concentrate for 5 mins.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7232258" y="4279213"/>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7459128"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5155149"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5168132"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204633839"/>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21" presetClass="entr" presetSubtype="1" fill="hold" grpId="1"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1000"/>
                                        <p:tgtEl>
                                          <p:spTgt spid="35"/>
                                        </p:tgtEl>
                                      </p:cBhvr>
                                    </p:animEffect>
                                  </p:childTnLst>
                                </p:cTn>
                              </p:par>
                              <p:par>
                                <p:cTn id="20" presetID="32" presetClass="emph" presetSubtype="0" fill="hold" grpId="0" nodeType="withEffect">
                                  <p:stCondLst>
                                    <p:cond delay="0"/>
                                  </p:stCondLst>
                                  <p:childTnLst>
                                    <p:animRot by="120000">
                                      <p:cBhvr>
                                        <p:cTn id="21" dur="100" fill="hold">
                                          <p:stCondLst>
                                            <p:cond delay="0"/>
                                          </p:stCondLst>
                                        </p:cTn>
                                        <p:tgtEl>
                                          <p:spTgt spid="35"/>
                                        </p:tgtEl>
                                        <p:attrNameLst>
                                          <p:attrName>r</p:attrName>
                                        </p:attrNameLst>
                                      </p:cBhvr>
                                    </p:animRot>
                                    <p:animRot by="-240000">
                                      <p:cBhvr>
                                        <p:cTn id="22" dur="200" fill="hold">
                                          <p:stCondLst>
                                            <p:cond delay="200"/>
                                          </p:stCondLst>
                                        </p:cTn>
                                        <p:tgtEl>
                                          <p:spTgt spid="35"/>
                                        </p:tgtEl>
                                        <p:attrNameLst>
                                          <p:attrName>r</p:attrName>
                                        </p:attrNameLst>
                                      </p:cBhvr>
                                    </p:animRot>
                                    <p:animRot by="240000">
                                      <p:cBhvr>
                                        <p:cTn id="23" dur="200" fill="hold">
                                          <p:stCondLst>
                                            <p:cond delay="400"/>
                                          </p:stCondLst>
                                        </p:cTn>
                                        <p:tgtEl>
                                          <p:spTgt spid="35"/>
                                        </p:tgtEl>
                                        <p:attrNameLst>
                                          <p:attrName>r</p:attrName>
                                        </p:attrNameLst>
                                      </p:cBhvr>
                                    </p:animRot>
                                    <p:animRot by="-240000">
                                      <p:cBhvr>
                                        <p:cTn id="24" dur="200" fill="hold">
                                          <p:stCondLst>
                                            <p:cond delay="600"/>
                                          </p:stCondLst>
                                        </p:cTn>
                                        <p:tgtEl>
                                          <p:spTgt spid="35"/>
                                        </p:tgtEl>
                                        <p:attrNameLst>
                                          <p:attrName>r</p:attrName>
                                        </p:attrNameLst>
                                      </p:cBhvr>
                                    </p:animRot>
                                    <p:animRot by="120000">
                                      <p:cBhvr>
                                        <p:cTn id="25" dur="200" fill="hold">
                                          <p:stCondLst>
                                            <p:cond delay="800"/>
                                          </p:stCondLst>
                                        </p:cTn>
                                        <p:tgtEl>
                                          <p:spTgt spid="35"/>
                                        </p:tgtEl>
                                        <p:attrNameLst>
                                          <p:attrName>r</p:attrName>
                                        </p:attrNameLst>
                                      </p:cBhvr>
                                    </p:animRo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2" presetClass="emph" presetSubtype="0" repeatCount="indefinite" fill="hold" grpId="1" nodeType="withEffect">
                                  <p:stCondLst>
                                    <p:cond delay="0"/>
                                  </p:stCondLst>
                                  <p:childTnLst>
                                    <p:animRot by="120000">
                                      <p:cBhvr>
                                        <p:cTn id="36" dur="100" fill="hold">
                                          <p:stCondLst>
                                            <p:cond delay="0"/>
                                          </p:stCondLst>
                                        </p:cTn>
                                        <p:tgtEl>
                                          <p:spTgt spid="37"/>
                                        </p:tgtEl>
                                        <p:attrNameLst>
                                          <p:attrName>r</p:attrName>
                                        </p:attrNameLst>
                                      </p:cBhvr>
                                    </p:animRot>
                                    <p:animRot by="-240000">
                                      <p:cBhvr>
                                        <p:cTn id="37" dur="200" fill="hold">
                                          <p:stCondLst>
                                            <p:cond delay="200"/>
                                          </p:stCondLst>
                                        </p:cTn>
                                        <p:tgtEl>
                                          <p:spTgt spid="37"/>
                                        </p:tgtEl>
                                        <p:attrNameLst>
                                          <p:attrName>r</p:attrName>
                                        </p:attrNameLst>
                                      </p:cBhvr>
                                    </p:animRot>
                                    <p:animRot by="240000">
                                      <p:cBhvr>
                                        <p:cTn id="38" dur="200" fill="hold">
                                          <p:stCondLst>
                                            <p:cond delay="400"/>
                                          </p:stCondLst>
                                        </p:cTn>
                                        <p:tgtEl>
                                          <p:spTgt spid="37"/>
                                        </p:tgtEl>
                                        <p:attrNameLst>
                                          <p:attrName>r</p:attrName>
                                        </p:attrNameLst>
                                      </p:cBhvr>
                                    </p:animRot>
                                    <p:animRot by="-240000">
                                      <p:cBhvr>
                                        <p:cTn id="39" dur="200" fill="hold">
                                          <p:stCondLst>
                                            <p:cond delay="600"/>
                                          </p:stCondLst>
                                        </p:cTn>
                                        <p:tgtEl>
                                          <p:spTgt spid="37"/>
                                        </p:tgtEl>
                                        <p:attrNameLst>
                                          <p:attrName>r</p:attrName>
                                        </p:attrNameLst>
                                      </p:cBhvr>
                                    </p:animRot>
                                    <p:animRot by="120000">
                                      <p:cBhvr>
                                        <p:cTn id="40"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6"/>
                  </p:tgtEl>
                </p:cond>
              </p:nextCondLst>
            </p:seq>
            <p:seq concurrent="1" nextAc="seek">
              <p:cTn id="41" restart="whenNotActive" fill="hold" evtFilter="cancelBubble" nodeType="interactiveSeq">
                <p:stCondLst>
                  <p:cond evt="onClick" delay="0">
                    <p:tgtEl>
                      <p:spTgt spid="27"/>
                    </p:tgtEl>
                  </p:cond>
                </p:stCondLst>
                <p:endSync evt="end" delay="0">
                  <p:rtn val="all"/>
                </p:endSync>
                <p:childTnLst>
                  <p:par>
                    <p:cTn id="42" fill="hold">
                      <p:stCondLst>
                        <p:cond delay="0"/>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1000" fill="hold"/>
                                        <p:tgtEl>
                                          <p:spTgt spid="32"/>
                                        </p:tgtEl>
                                        <p:attrNameLst>
                                          <p:attrName>ppt_w</p:attrName>
                                        </p:attrNameLst>
                                      </p:cBhvr>
                                      <p:tavLst>
                                        <p:tav tm="0">
                                          <p:val>
                                            <p:fltVal val="0"/>
                                          </p:val>
                                        </p:tav>
                                        <p:tav tm="100000">
                                          <p:val>
                                            <p:strVal val="#ppt_w"/>
                                          </p:val>
                                        </p:tav>
                                      </p:tavLst>
                                    </p:anim>
                                    <p:anim calcmode="lin" valueType="num">
                                      <p:cBhvr>
                                        <p:cTn id="47" dur="1000" fill="hold"/>
                                        <p:tgtEl>
                                          <p:spTgt spid="32"/>
                                        </p:tgtEl>
                                        <p:attrNameLst>
                                          <p:attrName>ppt_h</p:attrName>
                                        </p:attrNameLst>
                                      </p:cBhvr>
                                      <p:tavLst>
                                        <p:tav tm="0">
                                          <p:val>
                                            <p:fltVal val="0"/>
                                          </p:val>
                                        </p:tav>
                                        <p:tav tm="100000">
                                          <p:val>
                                            <p:strVal val="#ppt_h"/>
                                          </p:val>
                                        </p:tav>
                                      </p:tavLst>
                                    </p:anim>
                                    <p:anim calcmode="lin" valueType="num">
                                      <p:cBhvr>
                                        <p:cTn id="48" dur="1000" fill="hold"/>
                                        <p:tgtEl>
                                          <p:spTgt spid="32"/>
                                        </p:tgtEl>
                                        <p:attrNameLst>
                                          <p:attrName>style.rotation</p:attrName>
                                        </p:attrNameLst>
                                      </p:cBhvr>
                                      <p:tavLst>
                                        <p:tav tm="0">
                                          <p:val>
                                            <p:fltVal val="90"/>
                                          </p:val>
                                        </p:tav>
                                        <p:tav tm="100000">
                                          <p:val>
                                            <p:fltVal val="0"/>
                                          </p:val>
                                        </p:tav>
                                      </p:tavLst>
                                    </p:anim>
                                    <p:animEffect transition="in" filter="fade">
                                      <p:cBhvr>
                                        <p:cTn id="49" dur="10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childTnLst>
              </p:cTn>
              <p:nextCondLst>
                <p:cond evt="onClick" delay="0">
                  <p:tgtEl>
                    <p:spTgt spid="27"/>
                  </p:tgtEl>
                </p:cond>
              </p:nextCondLst>
            </p:seq>
            <p:seq concurrent="1" nextAc="seek">
              <p:cTn id="53" restart="whenNotActive" fill="hold" evtFilter="cancelBubble" nodeType="interactiveSeq">
                <p:stCondLst>
                  <p:cond evt="onClick" delay="0">
                    <p:tgtEl>
                      <p:spTgt spid="28"/>
                    </p:tgtEl>
                  </p:cond>
                </p:stCondLst>
                <p:endSync evt="end" delay="0">
                  <p:rtn val="all"/>
                </p:endSync>
                <p:childTnLst>
                  <p:par>
                    <p:cTn id="54" fill="hold">
                      <p:stCondLst>
                        <p:cond delay="0"/>
                      </p:stCondLst>
                      <p:childTnLst>
                        <p:par>
                          <p:cTn id="55" fill="hold">
                            <p:stCondLst>
                              <p:cond delay="0"/>
                            </p:stCondLst>
                            <p:childTnLst>
                              <p:par>
                                <p:cTn id="56" presetID="31"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1000" fill="hold"/>
                                        <p:tgtEl>
                                          <p:spTgt spid="34"/>
                                        </p:tgtEl>
                                        <p:attrNameLst>
                                          <p:attrName>ppt_w</p:attrName>
                                        </p:attrNameLst>
                                      </p:cBhvr>
                                      <p:tavLst>
                                        <p:tav tm="0">
                                          <p:val>
                                            <p:fltVal val="0"/>
                                          </p:val>
                                        </p:tav>
                                        <p:tav tm="100000">
                                          <p:val>
                                            <p:strVal val="#ppt_w"/>
                                          </p:val>
                                        </p:tav>
                                      </p:tavLst>
                                    </p:anim>
                                    <p:anim calcmode="lin" valueType="num">
                                      <p:cBhvr>
                                        <p:cTn id="59" dur="1000" fill="hold"/>
                                        <p:tgtEl>
                                          <p:spTgt spid="34"/>
                                        </p:tgtEl>
                                        <p:attrNameLst>
                                          <p:attrName>ppt_h</p:attrName>
                                        </p:attrNameLst>
                                      </p:cBhvr>
                                      <p:tavLst>
                                        <p:tav tm="0">
                                          <p:val>
                                            <p:fltVal val="0"/>
                                          </p:val>
                                        </p:tav>
                                        <p:tav tm="100000">
                                          <p:val>
                                            <p:strVal val="#ppt_h"/>
                                          </p:val>
                                        </p:tav>
                                      </p:tavLst>
                                    </p:anim>
                                    <p:anim calcmode="lin" valueType="num">
                                      <p:cBhvr>
                                        <p:cTn id="60" dur="1000" fill="hold"/>
                                        <p:tgtEl>
                                          <p:spTgt spid="34"/>
                                        </p:tgtEl>
                                        <p:attrNameLst>
                                          <p:attrName>style.rotation</p:attrName>
                                        </p:attrNameLst>
                                      </p:cBhvr>
                                      <p:tavLst>
                                        <p:tav tm="0">
                                          <p:val>
                                            <p:fltVal val="90"/>
                                          </p:val>
                                        </p:tav>
                                        <p:tav tm="100000">
                                          <p:val>
                                            <p:fltVal val="0"/>
                                          </p:val>
                                        </p:tav>
                                      </p:tavLst>
                                    </p:anim>
                                    <p:animEffect transition="in" filter="fade">
                                      <p:cBhvr>
                                        <p:cTn id="61" dur="10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childTnLst>
                    </p:cTn>
                  </p:par>
                </p:childTnLst>
              </p:cTn>
              <p:nextCondLst>
                <p:cond evt="onClick" delay="0">
                  <p:tgtEl>
                    <p:spTgt spid="28"/>
                  </p:tgtEl>
                </p:cond>
              </p:nextCondLst>
            </p:seq>
            <p:seq concurrent="1" nextAc="seek">
              <p:cTn id="65" restart="whenNotActive" fill="hold" evtFilter="cancelBubble" nodeType="interactiveSeq">
                <p:stCondLst>
                  <p:cond evt="onClick" delay="0">
                    <p:tgtEl>
                      <p:spTgt spid="25"/>
                    </p:tgtEl>
                  </p:cond>
                </p:stCondLst>
                <p:endSync evt="end" delay="0">
                  <p:rtn val="all"/>
                </p:endSync>
                <p:childTnLst>
                  <p:par>
                    <p:cTn id="66" fill="hold">
                      <p:stCondLst>
                        <p:cond delay="0"/>
                      </p:stCondLst>
                      <p:childTnLst>
                        <p:par>
                          <p:cTn id="67" fill="hold">
                            <p:stCondLst>
                              <p:cond delay="0"/>
                            </p:stCondLst>
                            <p:childTnLst>
                              <p:par>
                                <p:cTn id="68" presetID="31"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p:cTn id="70" dur="1000" fill="hold"/>
                                        <p:tgtEl>
                                          <p:spTgt spid="30"/>
                                        </p:tgtEl>
                                        <p:attrNameLst>
                                          <p:attrName>ppt_w</p:attrName>
                                        </p:attrNameLst>
                                      </p:cBhvr>
                                      <p:tavLst>
                                        <p:tav tm="0">
                                          <p:val>
                                            <p:fltVal val="0"/>
                                          </p:val>
                                        </p:tav>
                                        <p:tav tm="100000">
                                          <p:val>
                                            <p:strVal val="#ppt_w"/>
                                          </p:val>
                                        </p:tav>
                                      </p:tavLst>
                                    </p:anim>
                                    <p:anim calcmode="lin" valueType="num">
                                      <p:cBhvr>
                                        <p:cTn id="71" dur="1000" fill="hold"/>
                                        <p:tgtEl>
                                          <p:spTgt spid="30"/>
                                        </p:tgtEl>
                                        <p:attrNameLst>
                                          <p:attrName>ppt_h</p:attrName>
                                        </p:attrNameLst>
                                      </p:cBhvr>
                                      <p:tavLst>
                                        <p:tav tm="0">
                                          <p:val>
                                            <p:fltVal val="0"/>
                                          </p:val>
                                        </p:tav>
                                        <p:tav tm="100000">
                                          <p:val>
                                            <p:strVal val="#ppt_h"/>
                                          </p:val>
                                        </p:tav>
                                      </p:tavLst>
                                    </p:anim>
                                    <p:anim calcmode="lin" valueType="num">
                                      <p:cBhvr>
                                        <p:cTn id="72" dur="1000" fill="hold"/>
                                        <p:tgtEl>
                                          <p:spTgt spid="30"/>
                                        </p:tgtEl>
                                        <p:attrNameLst>
                                          <p:attrName>style.rotation</p:attrName>
                                        </p:attrNameLst>
                                      </p:cBhvr>
                                      <p:tavLst>
                                        <p:tav tm="0">
                                          <p:val>
                                            <p:fltVal val="90"/>
                                          </p:val>
                                        </p:tav>
                                        <p:tav tm="100000">
                                          <p:val>
                                            <p:fltVal val="0"/>
                                          </p:val>
                                        </p:tav>
                                      </p:tavLst>
                                    </p:anim>
                                    <p:animEffect transition="in" filter="fade">
                                      <p:cBhvr>
                                        <p:cTn id="73" dur="10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childTnLst>
              </p:cTn>
              <p:nextCondLst>
                <p:cond evt="onClick" delay="0">
                  <p:tgtEl>
                    <p:spTgt spid="25"/>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Fear death.</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3203449200"/>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Get school things ready alone.</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4064140909"/>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Make choices.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5183329" y="4279213"/>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5410199"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7232258" y="4279213"/>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7459128"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3085280" y="3137166"/>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3098263" y="4266185"/>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3569293174"/>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1000" fill="hold"/>
                                        <p:tgtEl>
                                          <p:spTgt spid="30"/>
                                        </p:tgtEl>
                                        <p:attrNameLst>
                                          <p:attrName>ppt_w</p:attrName>
                                        </p:attrNameLst>
                                      </p:cBhvr>
                                      <p:tavLst>
                                        <p:tav tm="0">
                                          <p:val>
                                            <p:fltVal val="0"/>
                                          </p:val>
                                        </p:tav>
                                        <p:tav tm="100000">
                                          <p:val>
                                            <p:strVal val="#ppt_w"/>
                                          </p:val>
                                        </p:tav>
                                      </p:tavLst>
                                    </p:anim>
                                    <p:anim calcmode="lin" valueType="num">
                                      <p:cBhvr>
                                        <p:cTn id="20" dur="1000" fill="hold"/>
                                        <p:tgtEl>
                                          <p:spTgt spid="30"/>
                                        </p:tgtEl>
                                        <p:attrNameLst>
                                          <p:attrName>ppt_h</p:attrName>
                                        </p:attrNameLst>
                                      </p:cBhvr>
                                      <p:tavLst>
                                        <p:tav tm="0">
                                          <p:val>
                                            <p:fltVal val="0"/>
                                          </p:val>
                                        </p:tav>
                                        <p:tav tm="100000">
                                          <p:val>
                                            <p:strVal val="#ppt_h"/>
                                          </p:val>
                                        </p:tav>
                                      </p:tavLst>
                                    </p:anim>
                                    <p:anim calcmode="lin" valueType="num">
                                      <p:cBhvr>
                                        <p:cTn id="21" dur="1000" fill="hold"/>
                                        <p:tgtEl>
                                          <p:spTgt spid="30"/>
                                        </p:tgtEl>
                                        <p:attrNameLst>
                                          <p:attrName>style.rotation</p:attrName>
                                        </p:attrNameLst>
                                      </p:cBhvr>
                                      <p:tavLst>
                                        <p:tav tm="0">
                                          <p:val>
                                            <p:fltVal val="90"/>
                                          </p:val>
                                        </p:tav>
                                        <p:tav tm="100000">
                                          <p:val>
                                            <p:fltVal val="0"/>
                                          </p:val>
                                        </p:tav>
                                      </p:tavLst>
                                    </p:anim>
                                    <p:animEffect transition="in" filter="fade">
                                      <p:cBhvr>
                                        <p:cTn id="22" dur="10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1000" fill="hold"/>
                                        <p:tgtEl>
                                          <p:spTgt spid="32"/>
                                        </p:tgtEl>
                                        <p:attrNameLst>
                                          <p:attrName>ppt_w</p:attrName>
                                        </p:attrNameLst>
                                      </p:cBhvr>
                                      <p:tavLst>
                                        <p:tav tm="0">
                                          <p:val>
                                            <p:fltVal val="0"/>
                                          </p:val>
                                        </p:tav>
                                        <p:tav tm="100000">
                                          <p:val>
                                            <p:strVal val="#ppt_w"/>
                                          </p:val>
                                        </p:tav>
                                      </p:tavLst>
                                    </p:anim>
                                    <p:anim calcmode="lin" valueType="num">
                                      <p:cBhvr>
                                        <p:cTn id="32" dur="1000" fill="hold"/>
                                        <p:tgtEl>
                                          <p:spTgt spid="32"/>
                                        </p:tgtEl>
                                        <p:attrNameLst>
                                          <p:attrName>ppt_h</p:attrName>
                                        </p:attrNameLst>
                                      </p:cBhvr>
                                      <p:tavLst>
                                        <p:tav tm="0">
                                          <p:val>
                                            <p:fltVal val="0"/>
                                          </p:val>
                                        </p:tav>
                                        <p:tav tm="100000">
                                          <p:val>
                                            <p:strVal val="#ppt_h"/>
                                          </p:val>
                                        </p:tav>
                                      </p:tavLst>
                                    </p:anim>
                                    <p:anim calcmode="lin" valueType="num">
                                      <p:cBhvr>
                                        <p:cTn id="33" dur="1000" fill="hold"/>
                                        <p:tgtEl>
                                          <p:spTgt spid="32"/>
                                        </p:tgtEl>
                                        <p:attrNameLst>
                                          <p:attrName>style.rotation</p:attrName>
                                        </p:attrNameLst>
                                      </p:cBhvr>
                                      <p:tavLst>
                                        <p:tav tm="0">
                                          <p:val>
                                            <p:fltVal val="90"/>
                                          </p:val>
                                        </p:tav>
                                        <p:tav tm="100000">
                                          <p:val>
                                            <p:fltVal val="0"/>
                                          </p:val>
                                        </p:tav>
                                      </p:tavLst>
                                    </p:anim>
                                    <p:animEffect transition="in" filter="fade">
                                      <p:cBhvr>
                                        <p:cTn id="34" dur="10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nextCondLst>
                <p:cond evt="onClick" delay="0">
                  <p:tgtEl>
                    <p:spTgt spid="27"/>
                  </p:tgtEl>
                </p:cond>
              </p:nextCondLst>
            </p:seq>
            <p:seq concurrent="1" nextAc="seek">
              <p:cTn id="38" restart="whenNotActive" fill="hold" evtFilter="cancelBubble" nodeType="interactiveSeq">
                <p:stCondLst>
                  <p:cond evt="onClick" delay="0">
                    <p:tgtEl>
                      <p:spTgt spid="28"/>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1000" fill="hold"/>
                                        <p:tgtEl>
                                          <p:spTgt spid="34"/>
                                        </p:tgtEl>
                                        <p:attrNameLst>
                                          <p:attrName>ppt_w</p:attrName>
                                        </p:attrNameLst>
                                      </p:cBhvr>
                                      <p:tavLst>
                                        <p:tav tm="0">
                                          <p:val>
                                            <p:fltVal val="0"/>
                                          </p:val>
                                        </p:tav>
                                        <p:tav tm="100000">
                                          <p:val>
                                            <p:strVal val="#ppt_w"/>
                                          </p:val>
                                        </p:tav>
                                      </p:tavLst>
                                    </p:anim>
                                    <p:anim calcmode="lin" valueType="num">
                                      <p:cBhvr>
                                        <p:cTn id="44" dur="1000" fill="hold"/>
                                        <p:tgtEl>
                                          <p:spTgt spid="34"/>
                                        </p:tgtEl>
                                        <p:attrNameLst>
                                          <p:attrName>ppt_h</p:attrName>
                                        </p:attrNameLst>
                                      </p:cBhvr>
                                      <p:tavLst>
                                        <p:tav tm="0">
                                          <p:val>
                                            <p:fltVal val="0"/>
                                          </p:val>
                                        </p:tav>
                                        <p:tav tm="100000">
                                          <p:val>
                                            <p:strVal val="#ppt_h"/>
                                          </p:val>
                                        </p:tav>
                                      </p:tavLst>
                                    </p:anim>
                                    <p:anim calcmode="lin" valueType="num">
                                      <p:cBhvr>
                                        <p:cTn id="45" dur="1000" fill="hold"/>
                                        <p:tgtEl>
                                          <p:spTgt spid="34"/>
                                        </p:tgtEl>
                                        <p:attrNameLst>
                                          <p:attrName>style.rotation</p:attrName>
                                        </p:attrNameLst>
                                      </p:cBhvr>
                                      <p:tavLst>
                                        <p:tav tm="0">
                                          <p:val>
                                            <p:fltVal val="90"/>
                                          </p:val>
                                        </p:tav>
                                        <p:tav tm="100000">
                                          <p:val>
                                            <p:fltVal val="0"/>
                                          </p:val>
                                        </p:tav>
                                      </p:tavLst>
                                    </p:anim>
                                    <p:animEffect transition="in" filter="fade">
                                      <p:cBhvr>
                                        <p:cTn id="46" dur="10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nextCondLst>
                <p:cond evt="onClick" delay="0">
                  <p:tgtEl>
                    <p:spTgt spid="28"/>
                  </p:tgtEl>
                </p:cond>
              </p:nextCondLst>
            </p:seq>
            <p:seq concurrent="1" nextAc="seek">
              <p:cTn id="50" restart="whenNotActive" fill="hold" evtFilter="cancelBubble" nodeType="interactiveSeq">
                <p:stCondLst>
                  <p:cond evt="onClick" delay="0">
                    <p:tgtEl>
                      <p:spTgt spid="25"/>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5"/>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980A-8E13-4FAC-AD29-8BF9A3D9E410}"/>
              </a:ext>
            </a:extLst>
          </p:cNvPr>
          <p:cNvSpPr>
            <a:spLocks noGrp="1"/>
          </p:cNvSpPr>
          <p:nvPr>
            <p:ph type="title"/>
          </p:nvPr>
        </p:nvSpPr>
        <p:spPr/>
        <p:txBody>
          <a:bodyPr>
            <a:normAutofit/>
          </a:bodyPr>
          <a:lstStyle/>
          <a:p>
            <a:r>
              <a:rPr lang="en-US" dirty="0"/>
              <a:t>At what age should you </a:t>
            </a:r>
            <a:r>
              <a:rPr lang="en-US" u="sng" dirty="0"/>
              <a:t>realistically</a:t>
            </a:r>
            <a:r>
              <a:rPr lang="en-US" dirty="0"/>
              <a:t> expect your child to…</a:t>
            </a:r>
          </a:p>
        </p:txBody>
      </p:sp>
      <p:sp>
        <p:nvSpPr>
          <p:cNvPr id="3" name="Content Placeholder 2">
            <a:extLst>
              <a:ext uri="{FF2B5EF4-FFF2-40B4-BE49-F238E27FC236}">
                <a16:creationId xmlns:a16="http://schemas.microsoft.com/office/drawing/2014/main" id="{DDDC7456-D17D-4032-B38E-0C8499A30408}"/>
              </a:ext>
            </a:extLst>
          </p:cNvPr>
          <p:cNvSpPr>
            <a:spLocks noGrp="1"/>
          </p:cNvSpPr>
          <p:nvPr>
            <p:ph idx="1"/>
          </p:nvPr>
        </p:nvSpPr>
        <p:spPr>
          <a:xfrm>
            <a:off x="1015411" y="2308208"/>
            <a:ext cx="10168128" cy="665226"/>
          </a:xfrm>
        </p:spPr>
        <p:txBody>
          <a:bodyPr>
            <a:normAutofit lnSpcReduction="10000"/>
          </a:bodyPr>
          <a:lstStyle/>
          <a:p>
            <a:pPr marL="0" indent="0">
              <a:buNone/>
            </a:pPr>
            <a:r>
              <a:rPr lang="en-US" sz="4000" b="1" dirty="0"/>
              <a:t>Make a cup of tea or simple meals.</a:t>
            </a:r>
          </a:p>
          <a:p>
            <a:pPr marL="0" indent="0">
              <a:buNone/>
            </a:pPr>
            <a:endParaRPr lang="en-US" b="1" dirty="0"/>
          </a:p>
        </p:txBody>
      </p:sp>
      <p:sp>
        <p:nvSpPr>
          <p:cNvPr id="24" name="Freeform: Shape 23">
            <a:hlinkHover r:id="" action="ppaction://noaction" highlightClick="1"/>
            <a:extLst>
              <a:ext uri="{FF2B5EF4-FFF2-40B4-BE49-F238E27FC236}">
                <a16:creationId xmlns:a16="http://schemas.microsoft.com/office/drawing/2014/main" id="{F97F9FA9-D382-42DE-B6EF-794D2F519F6D}"/>
              </a:ext>
            </a:extLst>
          </p:cNvPr>
          <p:cNvSpPr/>
          <p:nvPr/>
        </p:nvSpPr>
        <p:spPr>
          <a:xfrm>
            <a:off x="1015411"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0-2 years old</a:t>
            </a:r>
          </a:p>
        </p:txBody>
      </p:sp>
      <p:sp>
        <p:nvSpPr>
          <p:cNvPr id="25" name="Freeform: Shape 24">
            <a:hlinkHover r:id="" action="ppaction://noaction" highlightClick="1"/>
            <a:extLst>
              <a:ext uri="{FF2B5EF4-FFF2-40B4-BE49-F238E27FC236}">
                <a16:creationId xmlns:a16="http://schemas.microsoft.com/office/drawing/2014/main" id="{1FFFC520-7ACD-4108-9131-B33EB929FFF3}"/>
              </a:ext>
            </a:extLst>
          </p:cNvPr>
          <p:cNvSpPr/>
          <p:nvPr/>
        </p:nvSpPr>
        <p:spPr>
          <a:xfrm>
            <a:off x="3085280"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2-4 years old</a:t>
            </a:r>
          </a:p>
        </p:txBody>
      </p:sp>
      <p:sp>
        <p:nvSpPr>
          <p:cNvPr id="26" name="Freeform: Shape 25">
            <a:hlinkHover r:id="" action="ppaction://noaction" highlightClick="1"/>
            <a:extLst>
              <a:ext uri="{FF2B5EF4-FFF2-40B4-BE49-F238E27FC236}">
                <a16:creationId xmlns:a16="http://schemas.microsoft.com/office/drawing/2014/main" id="{3C59371D-8935-4D47-9784-E41D60916A8A}"/>
              </a:ext>
            </a:extLst>
          </p:cNvPr>
          <p:cNvSpPr/>
          <p:nvPr/>
        </p:nvSpPr>
        <p:spPr>
          <a:xfrm>
            <a:off x="515514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4-7 years old</a:t>
            </a:r>
          </a:p>
        </p:txBody>
      </p:sp>
      <p:sp>
        <p:nvSpPr>
          <p:cNvPr id="27" name="Freeform: Shape 26">
            <a:hlinkHover r:id="" action="ppaction://noaction" highlightClick="1"/>
            <a:extLst>
              <a:ext uri="{FF2B5EF4-FFF2-40B4-BE49-F238E27FC236}">
                <a16:creationId xmlns:a16="http://schemas.microsoft.com/office/drawing/2014/main" id="{4D83B8AB-01E0-4FB0-A1D0-E7448BEB592B}"/>
              </a:ext>
            </a:extLst>
          </p:cNvPr>
          <p:cNvSpPr/>
          <p:nvPr/>
        </p:nvSpPr>
        <p:spPr>
          <a:xfrm>
            <a:off x="7225019"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dirty="0"/>
              <a:t>7-9 years old</a:t>
            </a:r>
          </a:p>
        </p:txBody>
      </p:sp>
      <p:sp>
        <p:nvSpPr>
          <p:cNvPr id="28" name="Freeform: Shape 27">
            <a:hlinkHover r:id="" action="ppaction://noaction" highlightClick="1"/>
            <a:extLst>
              <a:ext uri="{FF2B5EF4-FFF2-40B4-BE49-F238E27FC236}">
                <a16:creationId xmlns:a16="http://schemas.microsoft.com/office/drawing/2014/main" id="{259CC9A5-CB19-4E7C-AEE5-3BBA8B37DD34}"/>
              </a:ext>
            </a:extLst>
          </p:cNvPr>
          <p:cNvSpPr/>
          <p:nvPr/>
        </p:nvSpPr>
        <p:spPr>
          <a:xfrm>
            <a:off x="9294888" y="3137166"/>
            <a:ext cx="1881699" cy="1129019"/>
          </a:xfrm>
          <a:custGeom>
            <a:avLst/>
            <a:gdLst>
              <a:gd name="connsiteX0" fmla="*/ 0 w 1881699"/>
              <a:gd name="connsiteY0" fmla="*/ 0 h 1129019"/>
              <a:gd name="connsiteX1" fmla="*/ 1881699 w 1881699"/>
              <a:gd name="connsiteY1" fmla="*/ 0 h 1129019"/>
              <a:gd name="connsiteX2" fmla="*/ 1881699 w 1881699"/>
              <a:gd name="connsiteY2" fmla="*/ 1129019 h 1129019"/>
              <a:gd name="connsiteX3" fmla="*/ 0 w 1881699"/>
              <a:gd name="connsiteY3" fmla="*/ 1129019 h 1129019"/>
              <a:gd name="connsiteX4" fmla="*/ 0 w 1881699"/>
              <a:gd name="connsiteY4" fmla="*/ 0 h 1129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1699" h="1129019">
                <a:moveTo>
                  <a:pt x="0" y="0"/>
                </a:moveTo>
                <a:lnTo>
                  <a:pt x="1881699" y="0"/>
                </a:lnTo>
                <a:lnTo>
                  <a:pt x="1881699" y="1129019"/>
                </a:lnTo>
                <a:lnTo>
                  <a:pt x="0" y="1129019"/>
                </a:lnTo>
                <a:lnTo>
                  <a:pt x="0" y="0"/>
                </a:lnTo>
                <a:close/>
              </a:path>
            </a:pathLst>
          </a:custGeom>
          <a:ln/>
        </p:spPr>
        <p:style>
          <a:lnRef idx="3">
            <a:schemeClr val="lt1"/>
          </a:lnRef>
          <a:fillRef idx="1">
            <a:schemeClr val="accent1"/>
          </a:fillRef>
          <a:effectRef idx="1">
            <a:schemeClr val="accent1"/>
          </a:effectRef>
          <a:fontRef idx="minor">
            <a:schemeClr val="lt1"/>
          </a:fontRef>
        </p:style>
        <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FontTx/>
              <a:buNone/>
            </a:pPr>
            <a:r>
              <a:rPr lang="en-US" sz="3100" kern="1200"/>
              <a:t>9-12 years </a:t>
            </a:r>
            <a:r>
              <a:rPr lang="en-US" sz="3100" kern="1200" dirty="0"/>
              <a:t>old</a:t>
            </a:r>
          </a:p>
        </p:txBody>
      </p:sp>
      <p:sp>
        <p:nvSpPr>
          <p:cNvPr id="6" name="TextBox 5">
            <a:extLst>
              <a:ext uri="{FF2B5EF4-FFF2-40B4-BE49-F238E27FC236}">
                <a16:creationId xmlns:a16="http://schemas.microsoft.com/office/drawing/2014/main" id="{EE1F8CB5-E7E7-4C54-93E2-725FDE8BA178}"/>
              </a:ext>
            </a:extLst>
          </p:cNvPr>
          <p:cNvSpPr txBox="1"/>
          <p:nvPr/>
        </p:nvSpPr>
        <p:spPr>
          <a:xfrm>
            <a:off x="1050051" y="4279213"/>
            <a:ext cx="1797939" cy="1077218"/>
          </a:xfrm>
          <a:prstGeom prst="rect">
            <a:avLst/>
          </a:prstGeom>
          <a:noFill/>
        </p:spPr>
        <p:txBody>
          <a:bodyPr wrap="square" rtlCol="0">
            <a:spAutoFit/>
          </a:bodyPr>
          <a:lstStyle/>
          <a:p>
            <a:pPr algn="ctr"/>
            <a:r>
              <a:rPr lang="en-US" sz="3200" dirty="0"/>
              <a:t>Try again! </a:t>
            </a:r>
          </a:p>
        </p:txBody>
      </p:sp>
      <p:sp>
        <p:nvSpPr>
          <p:cNvPr id="8" name="Multiplication Sign 7">
            <a:extLst>
              <a:ext uri="{FF2B5EF4-FFF2-40B4-BE49-F238E27FC236}">
                <a16:creationId xmlns:a16="http://schemas.microsoft.com/office/drawing/2014/main" id="{7DAEE808-E92F-4122-A40A-800B43D00497}"/>
              </a:ext>
            </a:extLst>
          </p:cNvPr>
          <p:cNvSpPr/>
          <p:nvPr/>
        </p:nvSpPr>
        <p:spPr>
          <a:xfrm>
            <a:off x="1276921" y="3015876"/>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777A87F-8EEA-49C6-BA3D-B5C10C4B087E}"/>
              </a:ext>
            </a:extLst>
          </p:cNvPr>
          <p:cNvSpPr txBox="1"/>
          <p:nvPr/>
        </p:nvSpPr>
        <p:spPr>
          <a:xfrm>
            <a:off x="3136530" y="4229099"/>
            <a:ext cx="1797939" cy="1077218"/>
          </a:xfrm>
          <a:prstGeom prst="rect">
            <a:avLst/>
          </a:prstGeom>
          <a:noFill/>
        </p:spPr>
        <p:txBody>
          <a:bodyPr wrap="square" rtlCol="0">
            <a:spAutoFit/>
          </a:bodyPr>
          <a:lstStyle/>
          <a:p>
            <a:pPr algn="ctr"/>
            <a:r>
              <a:rPr lang="en-US" sz="3200" dirty="0"/>
              <a:t>Try again!</a:t>
            </a:r>
          </a:p>
        </p:txBody>
      </p:sp>
      <p:sp>
        <p:nvSpPr>
          <p:cNvPr id="30" name="Multiplication Sign 29">
            <a:extLst>
              <a:ext uri="{FF2B5EF4-FFF2-40B4-BE49-F238E27FC236}">
                <a16:creationId xmlns:a16="http://schemas.microsoft.com/office/drawing/2014/main" id="{6B855747-93DB-4865-9566-4201B6B35901}"/>
              </a:ext>
            </a:extLst>
          </p:cNvPr>
          <p:cNvSpPr/>
          <p:nvPr/>
        </p:nvSpPr>
        <p:spPr>
          <a:xfrm>
            <a:off x="3363400" y="2965762"/>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81DB830-50F8-470A-92EB-C828A27845ED}"/>
              </a:ext>
            </a:extLst>
          </p:cNvPr>
          <p:cNvSpPr txBox="1"/>
          <p:nvPr/>
        </p:nvSpPr>
        <p:spPr>
          <a:xfrm>
            <a:off x="5155149" y="4236771"/>
            <a:ext cx="1797939" cy="1077218"/>
          </a:xfrm>
          <a:prstGeom prst="rect">
            <a:avLst/>
          </a:prstGeom>
          <a:noFill/>
        </p:spPr>
        <p:txBody>
          <a:bodyPr wrap="square" rtlCol="0">
            <a:spAutoFit/>
          </a:bodyPr>
          <a:lstStyle/>
          <a:p>
            <a:pPr algn="ctr"/>
            <a:r>
              <a:rPr lang="en-US" sz="3200" dirty="0"/>
              <a:t>Try again! </a:t>
            </a:r>
          </a:p>
        </p:txBody>
      </p:sp>
      <p:sp>
        <p:nvSpPr>
          <p:cNvPr id="32" name="Multiplication Sign 31">
            <a:extLst>
              <a:ext uri="{FF2B5EF4-FFF2-40B4-BE49-F238E27FC236}">
                <a16:creationId xmlns:a16="http://schemas.microsoft.com/office/drawing/2014/main" id="{D1262B7A-D212-4271-ACB5-975E4392EF06}"/>
              </a:ext>
            </a:extLst>
          </p:cNvPr>
          <p:cNvSpPr/>
          <p:nvPr/>
        </p:nvSpPr>
        <p:spPr>
          <a:xfrm>
            <a:off x="5382019" y="2973434"/>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83A1EE9-7E32-4C1B-ACD3-57CEAEBD0301}"/>
              </a:ext>
            </a:extLst>
          </p:cNvPr>
          <p:cNvSpPr txBox="1"/>
          <p:nvPr/>
        </p:nvSpPr>
        <p:spPr>
          <a:xfrm>
            <a:off x="9344007" y="4278890"/>
            <a:ext cx="1797939" cy="1077218"/>
          </a:xfrm>
          <a:prstGeom prst="rect">
            <a:avLst/>
          </a:prstGeom>
          <a:noFill/>
        </p:spPr>
        <p:txBody>
          <a:bodyPr wrap="square" rtlCol="0">
            <a:spAutoFit/>
          </a:bodyPr>
          <a:lstStyle/>
          <a:p>
            <a:pPr algn="ctr"/>
            <a:r>
              <a:rPr lang="en-US" sz="3200" dirty="0"/>
              <a:t>Try again!</a:t>
            </a:r>
          </a:p>
        </p:txBody>
      </p:sp>
      <p:sp>
        <p:nvSpPr>
          <p:cNvPr id="34" name="Multiplication Sign 33">
            <a:extLst>
              <a:ext uri="{FF2B5EF4-FFF2-40B4-BE49-F238E27FC236}">
                <a16:creationId xmlns:a16="http://schemas.microsoft.com/office/drawing/2014/main" id="{CB0CE7B5-3B8D-438F-AA0C-5419284F4340}"/>
              </a:ext>
            </a:extLst>
          </p:cNvPr>
          <p:cNvSpPr/>
          <p:nvPr/>
        </p:nvSpPr>
        <p:spPr>
          <a:xfrm>
            <a:off x="9570877" y="3015553"/>
            <a:ext cx="1371600" cy="1371600"/>
          </a:xfrm>
          <a:prstGeom prst="mathMultiply">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D7D959D-1F7D-445F-8FC0-06A66FAE374E}"/>
              </a:ext>
            </a:extLst>
          </p:cNvPr>
          <p:cNvSpPr/>
          <p:nvPr/>
        </p:nvSpPr>
        <p:spPr>
          <a:xfrm>
            <a:off x="7196303" y="3149871"/>
            <a:ext cx="1877640" cy="1129019"/>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endParaRPr>
          </a:p>
        </p:txBody>
      </p:sp>
      <p:sp>
        <p:nvSpPr>
          <p:cNvPr id="36" name="TextBox 35">
            <a:extLst>
              <a:ext uri="{FF2B5EF4-FFF2-40B4-BE49-F238E27FC236}">
                <a16:creationId xmlns:a16="http://schemas.microsoft.com/office/drawing/2014/main" id="{A744DA67-C527-4C5B-A8FE-C649A889A56A}"/>
              </a:ext>
            </a:extLst>
          </p:cNvPr>
          <p:cNvSpPr txBox="1"/>
          <p:nvPr/>
        </p:nvSpPr>
        <p:spPr>
          <a:xfrm>
            <a:off x="7209286" y="4278890"/>
            <a:ext cx="1797939" cy="1077218"/>
          </a:xfrm>
          <a:prstGeom prst="rect">
            <a:avLst/>
          </a:prstGeom>
          <a:noFill/>
        </p:spPr>
        <p:txBody>
          <a:bodyPr wrap="square" rtlCol="0">
            <a:spAutoFit/>
          </a:bodyPr>
          <a:lstStyle/>
          <a:p>
            <a:pPr algn="ctr"/>
            <a:r>
              <a:rPr lang="en-US" sz="3200" dirty="0"/>
              <a:t>Great job!</a:t>
            </a:r>
          </a:p>
        </p:txBody>
      </p:sp>
      <p:sp>
        <p:nvSpPr>
          <p:cNvPr id="37" name="Arrow: Right 36">
            <a:hlinkClick r:id="" action="ppaction://hlinkshowjump?jump=nextslide"/>
            <a:hlinkHover r:id="" action="ppaction://noaction" highlightClick="1"/>
            <a:extLst>
              <a:ext uri="{FF2B5EF4-FFF2-40B4-BE49-F238E27FC236}">
                <a16:creationId xmlns:a16="http://schemas.microsoft.com/office/drawing/2014/main" id="{0C8F33AF-03EA-45E8-8962-8F07036F1B42}"/>
              </a:ext>
            </a:extLst>
          </p:cNvPr>
          <p:cNvSpPr/>
          <p:nvPr/>
        </p:nvSpPr>
        <p:spPr>
          <a:xfrm>
            <a:off x="8553796" y="5377493"/>
            <a:ext cx="3538641"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Next question</a:t>
            </a:r>
          </a:p>
        </p:txBody>
      </p:sp>
      <p:sp>
        <p:nvSpPr>
          <p:cNvPr id="39" name="Arrow: Right 38">
            <a:hlinkClick r:id="rId3" action="ppaction://hlinksldjump"/>
            <a:hlinkHover r:id="" action="ppaction://noaction" highlightClick="1"/>
            <a:extLst>
              <a:ext uri="{FF2B5EF4-FFF2-40B4-BE49-F238E27FC236}">
                <a16:creationId xmlns:a16="http://schemas.microsoft.com/office/drawing/2014/main" id="{45CE9F88-2F1C-486C-9A10-BCE7672022D9}"/>
              </a:ext>
            </a:extLst>
          </p:cNvPr>
          <p:cNvSpPr/>
          <p:nvPr/>
        </p:nvSpPr>
        <p:spPr>
          <a:xfrm flipH="1">
            <a:off x="99560" y="5377493"/>
            <a:ext cx="3538640" cy="137160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Start over</a:t>
            </a:r>
            <a:endParaRPr lang="en-US" dirty="0"/>
          </a:p>
        </p:txBody>
      </p:sp>
    </p:spTree>
    <p:custDataLst>
      <p:tags r:id="rId1"/>
    </p:custDataLst>
    <p:extLst>
      <p:ext uri="{BB962C8B-B14F-4D97-AF65-F5344CB8AC3E}">
        <p14:creationId xmlns:p14="http://schemas.microsoft.com/office/powerpoint/2010/main" val="507356337"/>
      </p:ext>
    </p:extLst>
  </p:cSld>
  <p:clrMapOvr>
    <a:masterClrMapping/>
  </p:clrMapOvr>
  <p:transition spd="med" advClick="0">
    <p:pull/>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3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childTnLst>
              </p:cTn>
              <p:nextCondLst>
                <p:cond evt="onClick" delay="0">
                  <p:tgtEl>
                    <p:spTgt spid="25"/>
                  </p:tgtEl>
                </p:cond>
              </p:nextCondLst>
            </p:seq>
            <p:seq concurrent="1" nextAc="seek">
              <p:cTn id="50" restart="whenNotActive" fill="hold" evtFilter="cancelBubble" nodeType="interactiveSeq">
                <p:stCondLst>
                  <p:cond evt="onClick" delay="0">
                    <p:tgtEl>
                      <p:spTgt spid="27"/>
                    </p:tgtEl>
                  </p:cond>
                </p:stCondLst>
                <p:endSync evt="end" delay="0">
                  <p:rtn val="all"/>
                </p:endSync>
                <p:childTnLst>
                  <p:par>
                    <p:cTn id="51" fill="hold">
                      <p:stCondLst>
                        <p:cond delay="0"/>
                      </p:stCondLst>
                      <p:childTnLst>
                        <p:par>
                          <p:cTn id="52" fill="hold">
                            <p:stCondLst>
                              <p:cond delay="0"/>
                            </p:stCondLst>
                            <p:childTnLst>
                              <p:par>
                                <p:cTn id="53" presetID="21" presetClass="entr" presetSubtype="1" fill="hold" grpId="1"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1000"/>
                                        <p:tgtEl>
                                          <p:spTgt spid="35"/>
                                        </p:tgtEl>
                                      </p:cBhvr>
                                    </p:animEffect>
                                  </p:childTnLst>
                                </p:cTn>
                              </p:par>
                              <p:par>
                                <p:cTn id="56" presetID="32" presetClass="emph" presetSubtype="0" fill="hold" grpId="0" nodeType="withEffect">
                                  <p:stCondLst>
                                    <p:cond delay="0"/>
                                  </p:stCondLst>
                                  <p:childTnLst>
                                    <p:animRot by="120000">
                                      <p:cBhvr>
                                        <p:cTn id="57" dur="100" fill="hold">
                                          <p:stCondLst>
                                            <p:cond delay="0"/>
                                          </p:stCondLst>
                                        </p:cTn>
                                        <p:tgtEl>
                                          <p:spTgt spid="35"/>
                                        </p:tgtEl>
                                        <p:attrNameLst>
                                          <p:attrName>r</p:attrName>
                                        </p:attrNameLst>
                                      </p:cBhvr>
                                    </p:animRot>
                                    <p:animRot by="-240000">
                                      <p:cBhvr>
                                        <p:cTn id="58" dur="200" fill="hold">
                                          <p:stCondLst>
                                            <p:cond delay="200"/>
                                          </p:stCondLst>
                                        </p:cTn>
                                        <p:tgtEl>
                                          <p:spTgt spid="35"/>
                                        </p:tgtEl>
                                        <p:attrNameLst>
                                          <p:attrName>r</p:attrName>
                                        </p:attrNameLst>
                                      </p:cBhvr>
                                    </p:animRot>
                                    <p:animRot by="240000">
                                      <p:cBhvr>
                                        <p:cTn id="59" dur="200" fill="hold">
                                          <p:stCondLst>
                                            <p:cond delay="400"/>
                                          </p:stCondLst>
                                        </p:cTn>
                                        <p:tgtEl>
                                          <p:spTgt spid="35"/>
                                        </p:tgtEl>
                                        <p:attrNameLst>
                                          <p:attrName>r</p:attrName>
                                        </p:attrNameLst>
                                      </p:cBhvr>
                                    </p:animRot>
                                    <p:animRot by="-240000">
                                      <p:cBhvr>
                                        <p:cTn id="60" dur="200" fill="hold">
                                          <p:stCondLst>
                                            <p:cond delay="600"/>
                                          </p:stCondLst>
                                        </p:cTn>
                                        <p:tgtEl>
                                          <p:spTgt spid="35"/>
                                        </p:tgtEl>
                                        <p:attrNameLst>
                                          <p:attrName>r</p:attrName>
                                        </p:attrNameLst>
                                      </p:cBhvr>
                                    </p:animRot>
                                    <p:animRot by="120000">
                                      <p:cBhvr>
                                        <p:cTn id="61" dur="200" fill="hold">
                                          <p:stCondLst>
                                            <p:cond delay="800"/>
                                          </p:stCondLst>
                                        </p:cTn>
                                        <p:tgtEl>
                                          <p:spTgt spid="35"/>
                                        </p:tgtEl>
                                        <p:attrNameLst>
                                          <p:attrName>r</p:attrName>
                                        </p:attrNameLst>
                                      </p:cBhvr>
                                    </p:animRo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1000" fill="hold"/>
                                        <p:tgtEl>
                                          <p:spTgt spid="37"/>
                                        </p:tgtEl>
                                        <p:attrNameLst>
                                          <p:attrName>ppt_w</p:attrName>
                                        </p:attrNameLst>
                                      </p:cBhvr>
                                      <p:tavLst>
                                        <p:tav tm="0">
                                          <p:val>
                                            <p:fltVal val="0"/>
                                          </p:val>
                                        </p:tav>
                                        <p:tav tm="100000">
                                          <p:val>
                                            <p:strVal val="#ppt_w"/>
                                          </p:val>
                                        </p:tav>
                                      </p:tavLst>
                                    </p:anim>
                                    <p:anim calcmode="lin" valueType="num">
                                      <p:cBhvr>
                                        <p:cTn id="68" dur="1000" fill="hold"/>
                                        <p:tgtEl>
                                          <p:spTgt spid="37"/>
                                        </p:tgtEl>
                                        <p:attrNameLst>
                                          <p:attrName>ppt_h</p:attrName>
                                        </p:attrNameLst>
                                      </p:cBhvr>
                                      <p:tavLst>
                                        <p:tav tm="0">
                                          <p:val>
                                            <p:fltVal val="0"/>
                                          </p:val>
                                        </p:tav>
                                        <p:tav tm="100000">
                                          <p:val>
                                            <p:strVal val="#ppt_h"/>
                                          </p:val>
                                        </p:tav>
                                      </p:tavLst>
                                    </p:anim>
                                    <p:anim calcmode="lin" valueType="num">
                                      <p:cBhvr>
                                        <p:cTn id="69" dur="1000" fill="hold"/>
                                        <p:tgtEl>
                                          <p:spTgt spid="37"/>
                                        </p:tgtEl>
                                        <p:attrNameLst>
                                          <p:attrName>style.rotation</p:attrName>
                                        </p:attrNameLst>
                                      </p:cBhvr>
                                      <p:tavLst>
                                        <p:tav tm="0">
                                          <p:val>
                                            <p:fltVal val="90"/>
                                          </p:val>
                                        </p:tav>
                                        <p:tav tm="100000">
                                          <p:val>
                                            <p:fltVal val="0"/>
                                          </p:val>
                                        </p:tav>
                                      </p:tavLst>
                                    </p:anim>
                                    <p:animEffect transition="in" filter="fade">
                                      <p:cBhvr>
                                        <p:cTn id="70" dur="1000"/>
                                        <p:tgtEl>
                                          <p:spTgt spid="37"/>
                                        </p:tgtEl>
                                      </p:cBhvr>
                                    </p:animEffec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37"/>
                                        </p:tgtEl>
                                        <p:attrNameLst>
                                          <p:attrName>r</p:attrName>
                                        </p:attrNameLst>
                                      </p:cBhvr>
                                    </p:animRot>
                                    <p:animRot by="-240000">
                                      <p:cBhvr>
                                        <p:cTn id="73" dur="200" fill="hold">
                                          <p:stCondLst>
                                            <p:cond delay="200"/>
                                          </p:stCondLst>
                                        </p:cTn>
                                        <p:tgtEl>
                                          <p:spTgt spid="37"/>
                                        </p:tgtEl>
                                        <p:attrNameLst>
                                          <p:attrName>r</p:attrName>
                                        </p:attrNameLst>
                                      </p:cBhvr>
                                    </p:animRot>
                                    <p:animRot by="240000">
                                      <p:cBhvr>
                                        <p:cTn id="74" dur="200" fill="hold">
                                          <p:stCondLst>
                                            <p:cond delay="400"/>
                                          </p:stCondLst>
                                        </p:cTn>
                                        <p:tgtEl>
                                          <p:spTgt spid="37"/>
                                        </p:tgtEl>
                                        <p:attrNameLst>
                                          <p:attrName>r</p:attrName>
                                        </p:attrNameLst>
                                      </p:cBhvr>
                                    </p:animRot>
                                    <p:animRot by="-240000">
                                      <p:cBhvr>
                                        <p:cTn id="75" dur="200" fill="hold">
                                          <p:stCondLst>
                                            <p:cond delay="600"/>
                                          </p:stCondLst>
                                        </p:cTn>
                                        <p:tgtEl>
                                          <p:spTgt spid="37"/>
                                        </p:tgtEl>
                                        <p:attrNameLst>
                                          <p:attrName>r</p:attrName>
                                        </p:attrNameLst>
                                      </p:cBhvr>
                                    </p:animRot>
                                    <p:animRot by="120000">
                                      <p:cBhvr>
                                        <p:cTn id="76"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27"/>
                  </p:tgtEl>
                </p:cond>
              </p:nextCondLst>
            </p:seq>
          </p:childTnLst>
        </p:cTn>
      </p:par>
    </p:tnLst>
    <p:bldLst>
      <p:bldP spid="6" grpId="0"/>
      <p:bldP spid="8" grpId="0" animBg="1"/>
      <p:bldP spid="29" grpId="0"/>
      <p:bldP spid="30" grpId="0" animBg="1"/>
      <p:bldP spid="31" grpId="0"/>
      <p:bldP spid="32" grpId="0" animBg="1"/>
      <p:bldP spid="33" grpId="0"/>
      <p:bldP spid="34" grpId="0" animBg="1"/>
      <p:bldP spid="35" grpId="0" animBg="1"/>
      <p:bldP spid="35" grpId="1" animBg="1"/>
      <p:bldP spid="36" grpId="0"/>
      <p:bldP spid="37" grpId="0" animBg="1"/>
      <p:bldP spid="3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100</TotalTime>
  <Words>1578</Words>
  <Application>Microsoft Office PowerPoint</Application>
  <PresentationFormat>Widescreen</PresentationFormat>
  <Paragraphs>426</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Corbel</vt:lpstr>
      <vt:lpstr>Wingdings</vt:lpstr>
      <vt:lpstr>Banded</vt:lpstr>
      <vt:lpstr>Ages and stages Quiz</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At what age should you realistically expect your child to…</vt:lpstr>
      <vt:lpstr>Great work!</vt:lpstr>
      <vt:lpstr>At what age should you realistically expect your child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Ages and stages Quiz</dc:title>
  <dc:creator>Steven Dalglish</dc:creator>
  <cp:lastModifiedBy>Steven Dalglish</cp:lastModifiedBy>
  <cp:revision>31</cp:revision>
  <dcterms:created xsi:type="dcterms:W3CDTF">2020-05-24T18:39:58Z</dcterms:created>
  <dcterms:modified xsi:type="dcterms:W3CDTF">2021-02-08T16:11:27Z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C96C6560-2B0B-45E3-BA4A-6F656DC774C3</vt:lpwstr>
  </property>
  <property fmtid="{D5CDD505-2E9C-101B-9397-08002B2CF9AE}" pid="3" name="ArticulatePath">
    <vt:lpwstr>Ages and stages Quiz</vt:lpwstr>
  </property>
</Properties>
</file>