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EDE1-97D4-4162-89E8-D20CD34E1A9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58F3-D5E9-46FA-9DCA-2F16AF1BB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8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EDE1-97D4-4162-89E8-D20CD34E1A9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58F3-D5E9-46FA-9DCA-2F16AF1BB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0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EDE1-97D4-4162-89E8-D20CD34E1A9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58F3-D5E9-46FA-9DCA-2F16AF1BB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9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EDE1-97D4-4162-89E8-D20CD34E1A9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58F3-D5E9-46FA-9DCA-2F16AF1BB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8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EDE1-97D4-4162-89E8-D20CD34E1A9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58F3-D5E9-46FA-9DCA-2F16AF1BB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6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EDE1-97D4-4162-89E8-D20CD34E1A9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58F3-D5E9-46FA-9DCA-2F16AF1BB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2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EDE1-97D4-4162-89E8-D20CD34E1A9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58F3-D5E9-46FA-9DCA-2F16AF1BB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7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EDE1-97D4-4162-89E8-D20CD34E1A9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58F3-D5E9-46FA-9DCA-2F16AF1BB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4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EDE1-97D4-4162-89E8-D20CD34E1A9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58F3-D5E9-46FA-9DCA-2F16AF1BB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EDE1-97D4-4162-89E8-D20CD34E1A9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58F3-D5E9-46FA-9DCA-2F16AF1BB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1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EDE1-97D4-4162-89E8-D20CD34E1A9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58F3-D5E9-46FA-9DCA-2F16AF1BB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AEDE1-97D4-4162-89E8-D20CD34E1A9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758F3-D5E9-46FA-9DCA-2F16AF1BB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3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4"/>
          <p:cNvSpPr txBox="1">
            <a:spLocks noChangeArrowheads="1"/>
          </p:cNvSpPr>
          <p:nvPr/>
        </p:nvSpPr>
        <p:spPr bwMode="auto">
          <a:xfrm>
            <a:off x="7624094" y="3365458"/>
            <a:ext cx="2301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400" dirty="0"/>
              <a:t>AWS Lambda</a:t>
            </a:r>
          </a:p>
        </p:txBody>
      </p:sp>
      <p:pic>
        <p:nvPicPr>
          <p:cNvPr id="7" name="Graphic 4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432" y="2654258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5296641" y="3365458"/>
            <a:ext cx="2212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400" dirty="0"/>
              <a:t>Amazon </a:t>
            </a:r>
            <a:r>
              <a:rPr lang="en-US" altLang="en-US" sz="1400" dirty="0" err="1"/>
              <a:t>SageMaker</a:t>
            </a:r>
            <a:endParaRPr lang="en-US" altLang="en-US" sz="1400" dirty="0"/>
          </a:p>
        </p:txBody>
      </p:sp>
      <p:pic>
        <p:nvPicPr>
          <p:cNvPr id="9" name="Graphic 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097" y="2654258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2960450" y="1793358"/>
            <a:ext cx="2301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400" dirty="0"/>
              <a:t>Amazon </a:t>
            </a:r>
            <a:r>
              <a:rPr lang="en-US" altLang="en-US" sz="1400" dirty="0" err="1" smtClean="0"/>
              <a:t>CloudWatch</a:t>
            </a:r>
            <a:r>
              <a:rPr lang="en-US" altLang="en-US" sz="1400" dirty="0" smtClean="0"/>
              <a:t> Event</a:t>
            </a:r>
            <a:endParaRPr lang="en-US" altLang="en-US" sz="1400" dirty="0"/>
          </a:p>
        </p:txBody>
      </p:sp>
      <p:pic>
        <p:nvPicPr>
          <p:cNvPr id="11" name="Graphic 3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787" y="1123379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B8809D90-4098-7446-82E0-DC22E47525B7}"/>
              </a:ext>
            </a:extLst>
          </p:cNvPr>
          <p:cNvSpPr txBox="1"/>
          <p:nvPr/>
        </p:nvSpPr>
        <p:spPr>
          <a:xfrm>
            <a:off x="5320828" y="1805607"/>
            <a:ext cx="22177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ea typeface="Amazon Ember" panose="020B0603020204020204" pitchFamily="34" charset="0"/>
                <a:cs typeface="Arial" panose="020B0604020202020204" pitchFamily="34" charset="0"/>
              </a:rPr>
              <a:t>AWS Step Functions</a:t>
            </a:r>
          </a:p>
        </p:txBody>
      </p:sp>
      <p:pic>
        <p:nvPicPr>
          <p:cNvPr id="13" name="Graphic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097" y="1123379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34"/>
          <p:cNvSpPr txBox="1">
            <a:spLocks noChangeArrowheads="1"/>
          </p:cNvSpPr>
          <p:nvPr/>
        </p:nvSpPr>
        <p:spPr bwMode="auto">
          <a:xfrm>
            <a:off x="2933423" y="3365458"/>
            <a:ext cx="2301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400" dirty="0"/>
              <a:t>AWS Lambda</a:t>
            </a:r>
          </a:p>
        </p:txBody>
      </p:sp>
      <p:pic>
        <p:nvPicPr>
          <p:cNvPr id="15" name="Graphic 4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761" y="2654258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F07E8A-5268-414F-9139-466CF7697139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4466987" y="1478979"/>
            <a:ext cx="160711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F07E8A-5268-414F-9139-466CF7697139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>
            <a:off x="4439961" y="3009858"/>
            <a:ext cx="163413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F07E8A-5268-414F-9139-466CF7697139}"/>
              </a:ext>
            </a:extLst>
          </p:cNvPr>
          <p:cNvCxnSpPr>
            <a:cxnSpLocks/>
          </p:cNvCxnSpPr>
          <p:nvPr/>
        </p:nvCxnSpPr>
        <p:spPr>
          <a:xfrm>
            <a:off x="6785296" y="3009858"/>
            <a:ext cx="163413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9F501D-2B88-4B4C-BCE1-5F998CFDB27A}"/>
              </a:ext>
            </a:extLst>
          </p:cNvPr>
          <p:cNvGrpSpPr/>
          <p:nvPr/>
        </p:nvGrpSpPr>
        <p:grpSpPr>
          <a:xfrm rot="16200000">
            <a:off x="6130051" y="-26638"/>
            <a:ext cx="599290" cy="4762502"/>
            <a:chOff x="8228637" y="4520838"/>
            <a:chExt cx="1639961" cy="399245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46A246F-2AA4-DC45-90A9-B77DE3454D06}"/>
                </a:ext>
              </a:extLst>
            </p:cNvPr>
            <p:cNvSpPr/>
            <p:nvPr/>
          </p:nvSpPr>
          <p:spPr>
            <a:xfrm>
              <a:off x="8228637" y="4520838"/>
              <a:ext cx="915363" cy="39924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245">
                  <a:moveTo>
                    <a:pt x="0" y="3600"/>
                  </a:moveTo>
                  <a:lnTo>
                    <a:pt x="915363" y="0"/>
                  </a:lnTo>
                  <a:lnTo>
                    <a:pt x="915363" y="399245"/>
                  </a:lnTo>
                  <a:lnTo>
                    <a:pt x="963" y="399245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746C424-FCB4-D240-BDCE-8000DE468CAE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0" y="4720460"/>
              <a:ext cx="72459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1984465" y="3803639"/>
            <a:ext cx="18338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1. Amazon </a:t>
            </a:r>
            <a:r>
              <a:rPr lang="en-US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CloudWatch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Event triggers AWS Step Function monthly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90255" y="3803639"/>
            <a:ext cx="183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. Lambda aggregates data that changed since the last trigger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93150" y="3803639"/>
            <a:ext cx="183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. Amazon </a:t>
            </a:r>
            <a:r>
              <a:rPr lang="en-US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SageMaker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performs batch inference on data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596046" y="3803639"/>
            <a:ext cx="183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. Lambda acts on inference results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149600" y="971550"/>
            <a:ext cx="6483350" cy="27749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EF07E8A-5268-414F-9139-466CF769713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429689" y="2316578"/>
            <a:ext cx="8" cy="3376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87360" y="3803639"/>
            <a:ext cx="18338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2. Step Function orchestrates the remaining tasks in an organized flow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00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61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Wilkinson, Sean</dc:creator>
  <cp:lastModifiedBy>Wilkinson, Sean</cp:lastModifiedBy>
  <cp:revision>4</cp:revision>
  <cp:lastPrinted>2019-04-04T23:07:03Z</cp:lastPrinted>
  <dcterms:created xsi:type="dcterms:W3CDTF">2019-04-04T23:01:59Z</dcterms:created>
  <dcterms:modified xsi:type="dcterms:W3CDTF">2019-04-05T16:25:52Z</dcterms:modified>
</cp:coreProperties>
</file>