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3571-D595-4023-B937-D46D3777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CF33B-8059-4AD9-A9CB-A68EC7FC2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47B6B-C15B-4F6D-BC72-22F68F7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6FCC6-856B-4AEE-B341-D07EE40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03C81-6907-4232-A753-3DD43C3B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497C-A284-401F-8A32-6054D776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74D34-EEAD-4FAE-9C12-10ABFB7A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89549-0CDB-4845-A778-F6092FFE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293E5-A3AC-4874-818F-FDBC9FA6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D430-7948-442B-B84D-0EC680F5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7694E-C21C-45D1-8BEF-3AA01BDE8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12D85-D967-448D-9E50-71D8D3F70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D5FAF-8D65-4F64-8239-1E4D0434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58ED9-E5AB-44F4-B518-8C950F3C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2C615-D6C4-4BED-9358-DDF5AE4A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7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B702-5095-4C4C-BF10-5DCA4F35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2D590-013D-4D6D-9D86-613A2141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83F22-5CC2-465D-8B41-F3CB0685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8BC5A-AABE-4212-ACFF-8801EA8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7CB84-E704-4446-A796-05B139D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5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CDAB-BE4B-4D6C-A9E1-EECF6D3A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345FA-C937-4C26-B4B4-89B6903F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6097C-4AAB-4F5B-923B-B6E07FF6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826F7-221A-4F0A-A483-97FE2F3F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CE39E-3AD0-4C42-A442-298F643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81B68-E895-4DA7-B0A6-4E7D31EC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67C1B-1D5D-436A-A3DE-6034B5BA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2943-DDA9-4677-98C4-EAA15205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79215C-3AF0-4CB1-98F5-6ECEA226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D94E-BA99-467D-B212-EC50B234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CE3A5-3CC4-4278-9CAC-3555D467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EFE4-58EF-48E3-AB0E-949B20BD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8F15E-81AD-4F9E-B794-B543A1D8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906D7-C6B2-40C1-B7A2-A2F601D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6DD58-D08C-4641-A78C-8A38EF34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8DAFA-FA4C-4153-82A7-45C3D7674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A07F28-BF73-4222-8576-B5F7FC5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36BF1B-ACE4-4ACC-841D-2433947E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9C8458-EB6C-4AFE-817D-6955D7C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65C8-8A89-4E2C-A0B3-BD98B6A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B591A-5D4E-4291-A267-2D223734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98993-6447-4675-8F6D-660567BF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700079-100D-4C3D-93CA-7365B1AD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4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657383-30D5-4060-9796-1469C855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86FA0-2E78-4B03-A88E-7A9B880B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94FF3-786A-4D62-949B-5C5C9746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7F354-445C-46BD-84B4-F52B8623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37523-2265-4A0E-9991-2F032F49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30F7F-9257-4CC6-BE7D-8D9173DD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63ECC-1F4E-4398-8CC7-3781F484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DBFF-F404-49B9-9F2A-1777AE12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FC620-820C-4A61-B89A-D290697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43F0-0BBB-43EE-AAB0-96C80F07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09EC9-BDCD-4A79-B94F-BC8B6C2A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4EE39-204B-4EDC-BA00-44002B02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E4C9A-FFF1-4BF2-A216-9BC0F76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1FEFA-9718-4C78-BF1C-E8BF27B3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6CC13-9D58-4946-9EB2-FA3E0953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8FEF33-1EEF-4315-BFC9-FDF950DF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63344-13EC-46D6-9AD1-771D36C4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A646C-F9F4-4614-8EBA-7E9998E2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3815-A3B0-4858-BFF3-2D57CFDDE5DC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1AC0B-C694-4466-9489-E0784D882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FDD1F-1903-47D1-92FA-24DF299E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3833-A12C-431A-ACD8-E3557BAF6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3EA30-882C-47A9-A8CD-69BCAEDE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532"/>
            <a:ext cx="9144000" cy="1059468"/>
          </a:xfrm>
        </p:spPr>
        <p:txBody>
          <a:bodyPr/>
          <a:lstStyle/>
          <a:p>
            <a:r>
              <a:rPr lang="en-US" altLang="zh-CN" dirty="0" err="1"/>
              <a:t>Archlab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487FB-FA82-4CD5-808E-A493D615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9452"/>
            <a:ext cx="9144000" cy="8083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朱越</a:t>
            </a:r>
            <a:endParaRPr lang="en-US" altLang="zh-CN" dirty="0"/>
          </a:p>
          <a:p>
            <a:r>
              <a:rPr lang="en-US" altLang="zh-CN" dirty="0"/>
              <a:t>1900017702@pku.edu.cn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42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1CF2F-24C0-449F-B88F-4B8B43D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作用不大的内联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5C8F3-7BCB-4D5E-B9E0-61309CCC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18" y="1823994"/>
            <a:ext cx="827752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分离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条件跳转只有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 err="1"/>
              <a:t>e+le</a:t>
            </a:r>
            <a:r>
              <a:rPr lang="zh-CN" altLang="en-US" dirty="0"/>
              <a:t>、</a:t>
            </a:r>
            <a:r>
              <a:rPr lang="en-US" altLang="zh-CN" dirty="0" err="1"/>
              <a:t>ge+ne</a:t>
            </a:r>
            <a:endParaRPr lang="en-US" altLang="zh-CN" dirty="0"/>
          </a:p>
          <a:p>
            <a:r>
              <a:rPr lang="zh-CN" altLang="en-US" dirty="0"/>
              <a:t>要一次判断出来，应该把它们变换成</a:t>
            </a:r>
            <a:r>
              <a:rPr lang="en-US" altLang="zh-CN" dirty="0"/>
              <a:t>-1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如果依照原来的跳转方式，应该调整</a:t>
            </a:r>
            <a:r>
              <a:rPr lang="en-US" altLang="zh-CN" dirty="0"/>
              <a:t>CC</a:t>
            </a:r>
            <a:r>
              <a:rPr lang="zh-CN" altLang="en-US" dirty="0"/>
              <a:t>并跳转到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采取内联的思想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内联函数的选择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长度恰好超过</a:t>
            </a:r>
            <a:r>
              <a:rPr lang="en-US" altLang="zh-CN" dirty="0"/>
              <a:t>-&gt;</a:t>
            </a:r>
            <a:r>
              <a:rPr lang="zh-CN" altLang="en-US" dirty="0"/>
              <a:t>内联的逆向</a:t>
            </a:r>
            <a:r>
              <a:rPr lang="en-US" altLang="zh-CN" dirty="0"/>
              <a:t>——</a:t>
            </a:r>
            <a:r>
              <a:rPr lang="zh-CN" altLang="en-US" dirty="0"/>
              <a:t>调用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比较小的概率多一次跳转，大概率不需要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56A48B-0FC3-422A-BC97-000B3989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11" y="300702"/>
            <a:ext cx="2221481" cy="1779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573E5F-6CD2-4F8F-80B0-9427CF1C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123" y="1506451"/>
            <a:ext cx="2559995" cy="4986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154940-AE6D-4105-BD94-F2ED1417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438" y="438452"/>
            <a:ext cx="2997287" cy="7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C5493-0EDB-455B-80E0-3E74C656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6324F-E488-4BFA-A383-2624AFDB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1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CPE</a:t>
            </a:r>
            <a:r>
              <a:rPr lang="zh-CN" altLang="en-US" dirty="0"/>
              <a:t>（每元素的周期数）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调换跳转判断顺序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情况数目多的，优先判断是否跳转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元素数目小的，优先判断是否跳转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多次尝试确定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E0657A-7C98-48C0-B161-F64BB4A4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64" y="220045"/>
            <a:ext cx="2354784" cy="2552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8CB228-7AA3-4D47-A8DE-36F984AB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863" y="2960696"/>
            <a:ext cx="2287785" cy="2248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3537D6-16F4-4919-AC03-916B1D30A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999" y="5610248"/>
            <a:ext cx="1737511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A0FC5-A2E5-41F0-AA39-A0C88FF0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52" y="2570997"/>
            <a:ext cx="3639532" cy="1325563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6393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5468-55E4-4207-B5DD-2C6190E3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Sum.ys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616282-6602-4CE2-80D7-894FF612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175" y="387017"/>
            <a:ext cx="4076566" cy="2435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9DEED0-72C6-48C2-8260-6339B35E0D27}"/>
              </a:ext>
            </a:extLst>
          </p:cNvPr>
          <p:cNvSpPr txBox="1"/>
          <p:nvPr/>
        </p:nvSpPr>
        <p:spPr>
          <a:xfrm>
            <a:off x="954629" y="1834394"/>
            <a:ext cx="5700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链表</a:t>
            </a:r>
            <a:r>
              <a:rPr lang="en-US" altLang="zh-CN" dirty="0"/>
              <a:t>-</a:t>
            </a:r>
            <a:r>
              <a:rPr lang="zh-CN" altLang="en-US" dirty="0"/>
              <a:t>指针处理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Rax</a:t>
            </a:r>
            <a:r>
              <a:rPr lang="zh-CN" altLang="en-US" dirty="0"/>
              <a:t>作为返回结果</a:t>
            </a:r>
            <a:endParaRPr lang="en-US" altLang="zh-CN" dirty="0"/>
          </a:p>
          <a:p>
            <a:pPr lvl="1"/>
            <a:r>
              <a:rPr lang="zh-CN" altLang="en-US" dirty="0"/>
              <a:t>清零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Rdi</a:t>
            </a:r>
            <a:r>
              <a:rPr lang="zh-CN" altLang="en-US" dirty="0"/>
              <a:t>作为链表的节点指针</a:t>
            </a:r>
            <a:endParaRPr lang="en-US" altLang="zh-CN" dirty="0"/>
          </a:p>
          <a:p>
            <a:pPr lvl="1"/>
            <a:r>
              <a:rPr lang="zh-CN" altLang="en-US" dirty="0"/>
              <a:t>每次判断是否为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每次更新节点指针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“Val += ls -&gt; </a:t>
            </a:r>
            <a:r>
              <a:rPr lang="en-US" altLang="zh-CN" dirty="0" err="1"/>
              <a:t>val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先把值移入另一寄存器，再作寄存器之间的加法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D6CC61-A90B-46A6-AD67-60745DB20293}"/>
              </a:ext>
            </a:extLst>
          </p:cNvPr>
          <p:cNvSpPr txBox="1"/>
          <p:nvPr/>
        </p:nvSpPr>
        <p:spPr>
          <a:xfrm>
            <a:off x="954629" y="5590095"/>
            <a:ext cx="614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寄存器的使用规则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简化代码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3BB500-170D-4D58-9E11-59F2B81D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55" y="3205113"/>
            <a:ext cx="4156955" cy="3197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EE7BBA-1327-4F2A-A2E9-84FC8C06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38" y="387017"/>
            <a:ext cx="1935648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1EE2-4A3B-4824-842E-C4E0F776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Rsum.ys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5374E2-1F07-4C42-AB29-6C169D93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55" y="456942"/>
            <a:ext cx="3269799" cy="15173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FE4AA-AE0E-4F92-91C9-69F0C3EE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84" y="3018346"/>
            <a:ext cx="2613887" cy="3116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B4A6F5-EE21-4AF2-BA89-94FDB74AC6FF}"/>
              </a:ext>
            </a:extLst>
          </p:cNvPr>
          <p:cNvSpPr txBox="1"/>
          <p:nvPr/>
        </p:nvSpPr>
        <p:spPr>
          <a:xfrm>
            <a:off x="954629" y="1834394"/>
            <a:ext cx="6388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</a:t>
            </a:r>
            <a:r>
              <a:rPr lang="en-US" altLang="zh-CN" dirty="0"/>
              <a:t>-</a:t>
            </a:r>
            <a:r>
              <a:rPr lang="zh-CN" altLang="en-US" dirty="0"/>
              <a:t>栈保存状态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call</a:t>
            </a:r>
            <a:r>
              <a:rPr lang="zh-CN" altLang="en-US" dirty="0"/>
              <a:t>实现递归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每一次调用都要用同一条命令取值，取值彼此不同，无法同时保存在一个寄存器中，必须在</a:t>
            </a:r>
            <a:r>
              <a:rPr lang="en-US" altLang="zh-CN" dirty="0"/>
              <a:t>【</a:t>
            </a:r>
            <a:r>
              <a:rPr lang="zh-CN" altLang="en-US" dirty="0"/>
              <a:t>暂时用不到</a:t>
            </a:r>
            <a:r>
              <a:rPr lang="en-US" altLang="zh-CN" dirty="0"/>
              <a:t>】</a:t>
            </a:r>
            <a:r>
              <a:rPr lang="zh-CN" altLang="en-US" dirty="0"/>
              <a:t>的时候保存在栈中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调用自身，把控制转移到下一级的时候，将其压栈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961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DB34-672F-4679-A4F2-5862A791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Bubble.ys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FA65F-2A61-446A-9E4B-4412D20B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72" y="3650399"/>
            <a:ext cx="6250728" cy="2691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402BCA-8B9E-47CA-B481-7F80615C1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990" y="-3174"/>
            <a:ext cx="301901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A6D2CA-BD34-4314-98A7-96F32C153731}"/>
              </a:ext>
            </a:extLst>
          </p:cNvPr>
          <p:cNvSpPr txBox="1"/>
          <p:nvPr/>
        </p:nvSpPr>
        <p:spPr>
          <a:xfrm>
            <a:off x="644959" y="1867838"/>
            <a:ext cx="6388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仿照源代码的语法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9E948E-A161-4DD8-A744-3536F03A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51" y="838282"/>
            <a:ext cx="1889924" cy="1409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46B450-D245-4917-9FAC-FF4960B3A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620" y="1009576"/>
            <a:ext cx="179085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EB13-796F-4B49-B2A0-287FD577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Seq-full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C4C70-61D5-405C-B535-1F0BA4C5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写出五个阶段执行的计算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指令对于寄存器的选择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ALU</a:t>
            </a:r>
            <a:r>
              <a:rPr lang="zh-CN" altLang="en-US" sz="2000" dirty="0"/>
              <a:t>的</a:t>
            </a:r>
            <a:r>
              <a:rPr lang="en-US" altLang="zh-CN" sz="2000" dirty="0"/>
              <a:t>input B</a:t>
            </a:r>
            <a:r>
              <a:rPr lang="zh-CN" altLang="en-US" sz="2000" dirty="0"/>
              <a:t>只支持</a:t>
            </a:r>
            <a:r>
              <a:rPr lang="en-US" altLang="zh-CN" sz="2000" dirty="0" err="1"/>
              <a:t>valB</a:t>
            </a:r>
            <a:r>
              <a:rPr lang="zh-CN" altLang="en-US" sz="2000" dirty="0"/>
              <a:t>和</a:t>
            </a:r>
            <a:r>
              <a:rPr lang="en-US" altLang="zh-CN" sz="2000" dirty="0"/>
              <a:t>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AA37C-FE83-4851-B1B4-2F0C9309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1" y="681037"/>
            <a:ext cx="4472233" cy="56389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88D289-44B4-484D-A844-A2C53E51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2" y="4001294"/>
            <a:ext cx="5174428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0646-0305-4C82-BC74-18EE5D31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Ncopy.ys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1E717-A589-4DFB-9379-13F39E13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循环展开</a:t>
            </a:r>
            <a:endParaRPr lang="en-US" altLang="zh-CN" dirty="0"/>
          </a:p>
          <a:p>
            <a:r>
              <a:rPr lang="zh-CN" altLang="en-US" dirty="0"/>
              <a:t>跳转表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语句的优化</a:t>
            </a:r>
            <a:endParaRPr lang="en-US" altLang="zh-CN" dirty="0"/>
          </a:p>
          <a:p>
            <a:r>
              <a:rPr lang="zh-CN" altLang="en-US" dirty="0"/>
              <a:t>（内联）</a:t>
            </a:r>
          </a:p>
        </p:txBody>
      </p:sp>
    </p:spTree>
    <p:extLst>
      <p:ext uri="{BB962C8B-B14F-4D97-AF65-F5344CB8AC3E}">
        <p14:creationId xmlns:p14="http://schemas.microsoft.com/office/powerpoint/2010/main" val="13238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6A376-5D97-404D-9177-2AB02447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循环展开（</a:t>
            </a:r>
            <a:r>
              <a:rPr lang="en-US" altLang="zh-CN" dirty="0"/>
              <a:t>9</a:t>
            </a:r>
            <a:r>
              <a:rPr lang="zh-CN" altLang="en-US" dirty="0"/>
              <a:t>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3A03-EA37-4C0E-96F3-8DB61F7A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减少加载</a:t>
            </a:r>
            <a:r>
              <a:rPr lang="en-US" altLang="zh-CN" dirty="0"/>
              <a:t>-</a:t>
            </a:r>
            <a:r>
              <a:rPr lang="zh-CN" altLang="en-US" dirty="0"/>
              <a:t>使用冒险</a:t>
            </a:r>
            <a:endParaRPr lang="en-US" altLang="zh-CN" dirty="0"/>
          </a:p>
          <a:p>
            <a:r>
              <a:rPr lang="zh-CN" altLang="en-US" dirty="0"/>
              <a:t>合并循环变量和指针的变化</a:t>
            </a:r>
            <a:endParaRPr lang="en-US" altLang="zh-CN" dirty="0"/>
          </a:p>
          <a:p>
            <a:r>
              <a:rPr lang="zh-CN" altLang="en-US" dirty="0"/>
              <a:t>减少循环判断次数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增加了代码长度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0EE49-FD68-4136-BB9E-605C7224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81" y="437622"/>
            <a:ext cx="4855493" cy="48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6FCF-766B-46E5-960E-A17FD321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42DB0-AEF6-43F8-8FAE-6A99A1D95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余下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8</a:t>
            </a:r>
            <a:r>
              <a:rPr lang="zh-CN" altLang="en-US" sz="2000" dirty="0"/>
              <a:t>的情况，朴素做法还是用原来的循环</a:t>
            </a:r>
            <a:endParaRPr lang="en-US" altLang="zh-CN" sz="2000" dirty="0"/>
          </a:p>
          <a:p>
            <a:r>
              <a:rPr lang="en-US" altLang="zh-CN" sz="2000" dirty="0"/>
              <a:t>Switch</a:t>
            </a:r>
          </a:p>
          <a:p>
            <a:r>
              <a:rPr lang="zh-CN" altLang="en-US" sz="2000" dirty="0"/>
              <a:t>减少“循环”判断</a:t>
            </a:r>
            <a:r>
              <a:rPr lang="en-US" altLang="zh-CN" sz="2000" dirty="0"/>
              <a:t>+</a:t>
            </a:r>
            <a:r>
              <a:rPr lang="zh-CN" altLang="en-US" sz="2000" dirty="0"/>
              <a:t>跳转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延迟判断，避免加载</a:t>
            </a:r>
            <a:r>
              <a:rPr lang="en-US" altLang="zh-CN" sz="2000" dirty="0"/>
              <a:t>-</a:t>
            </a:r>
            <a:r>
              <a:rPr lang="zh-CN" altLang="en-US" sz="2000" dirty="0"/>
              <a:t>使用冒险</a:t>
            </a:r>
            <a:endParaRPr lang="en-US" altLang="zh-CN" sz="2000" dirty="0"/>
          </a:p>
          <a:p>
            <a:r>
              <a:rPr lang="zh-CN" altLang="en-US" sz="2000" dirty="0"/>
              <a:t>在下一个阶段访存的时候，先做别的事</a:t>
            </a:r>
            <a:endParaRPr lang="en-US" altLang="zh-CN" sz="2000" dirty="0"/>
          </a:p>
          <a:p>
            <a:r>
              <a:rPr lang="zh-CN" altLang="en-US" sz="2000" dirty="0"/>
              <a:t>第一个阶段无事可做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每个阶段都要完成上一个阶段遗留的统计</a:t>
            </a:r>
            <a:endParaRPr lang="en-US" altLang="zh-CN" sz="2000" dirty="0"/>
          </a:p>
          <a:p>
            <a:r>
              <a:rPr lang="zh-CN" altLang="en-US" sz="2000" dirty="0"/>
              <a:t>如果是直接进入这个阶段，就不统计</a:t>
            </a:r>
            <a:endParaRPr lang="en-US" altLang="zh-CN" sz="2000" dirty="0"/>
          </a:p>
          <a:p>
            <a:r>
              <a:rPr lang="zh-CN" altLang="en-US" sz="2000" dirty="0"/>
              <a:t>要求入口的最后一次运算设置好</a:t>
            </a:r>
            <a:r>
              <a:rPr lang="en-US" altLang="zh-CN" sz="2000" dirty="0"/>
              <a:t>CC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2ECCA5-AFA6-4628-B33B-B50A6659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675" y="163545"/>
            <a:ext cx="3162574" cy="50982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7FE7C-C170-46C2-8DCC-9F5FF412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43" y="1825625"/>
            <a:ext cx="279866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5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39DB-125A-4ED7-8C09-1020705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60962-A166-46D0-A6B2-4365DB51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阅读习惯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判断后移，如果循环结束就可以自然往下走</a:t>
            </a:r>
            <a:endParaRPr lang="en-US" altLang="zh-CN" dirty="0"/>
          </a:p>
          <a:p>
            <a:r>
              <a:rPr lang="zh-CN" altLang="en-US" dirty="0"/>
              <a:t>避免了一次额外的跳转</a:t>
            </a:r>
            <a:endParaRPr lang="en-US" altLang="zh-CN" dirty="0"/>
          </a:p>
          <a:p>
            <a:r>
              <a:rPr lang="zh-CN" altLang="en-US" dirty="0"/>
              <a:t>第一次的判断还要保留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1F775-DF26-448F-BF69-AA13F693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593" y="365125"/>
            <a:ext cx="2581468" cy="1774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393B12-E902-4328-A83D-C20E319A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593" y="2567053"/>
            <a:ext cx="2613887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453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Archlab</vt:lpstr>
      <vt:lpstr>Sum.ys</vt:lpstr>
      <vt:lpstr>Rsum.ys</vt:lpstr>
      <vt:lpstr>Bubble.ys</vt:lpstr>
      <vt:lpstr>Seq-full</vt:lpstr>
      <vt:lpstr>Ncopy.ys</vt:lpstr>
      <vt:lpstr>循环展开（9路）</vt:lpstr>
      <vt:lpstr>跳转表</vt:lpstr>
      <vt:lpstr>while优化</vt:lpstr>
      <vt:lpstr>作用不大的内联</vt:lpstr>
      <vt:lpstr>细节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Archlab</dc:title>
  <dc:creator>越 朱</dc:creator>
  <cp:lastModifiedBy>越 朱</cp:lastModifiedBy>
  <cp:revision>24</cp:revision>
  <dcterms:created xsi:type="dcterms:W3CDTF">2020-11-18T10:39:50Z</dcterms:created>
  <dcterms:modified xsi:type="dcterms:W3CDTF">2020-11-19T10:16:31Z</dcterms:modified>
</cp:coreProperties>
</file>