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52B21-7393-415B-880C-6561C10FC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CF1DFF-7AEA-49A3-84EF-E579E9B4B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90DDD-B0B3-4CFE-98F8-E3CD080E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76D5-7D00-4E3C-AA1C-F5E8FDC3532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B0C3E-F1E3-4DFA-A6AC-A68DC144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35E55-0214-4CD6-8D36-E6BDB03A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E2CB-10CC-48B4-ABD1-9C7E724D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56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FCB0A-6271-4C03-9BC7-78284CA9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1A1F3-6147-4518-B054-E249A5B60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428CD-D407-424C-A355-B10CE231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76D5-7D00-4E3C-AA1C-F5E8FDC3532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6E4FD-E19F-4D31-B007-FD0B913A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4CD05-3BB4-457E-9125-ECDACA59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E2CB-10CC-48B4-ABD1-9C7E724D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6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D8DED-81E2-4D49-A07E-17CB81E07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2E4E50-03EE-4963-9E9D-E0E582306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099F3-7B3F-4BB8-AB33-BC7C37D9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76D5-7D00-4E3C-AA1C-F5E8FDC3532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F069A-6D9A-4F63-8D2C-4F1D32E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3936B-89AE-49AE-81D6-55179CE3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E2CB-10CC-48B4-ABD1-9C7E724D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6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44F1-B4CC-4635-A4B6-738A61DC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356AA-AA0E-4517-885C-2B5BE567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F4BCC-9921-4B47-AC98-1C2A5C3A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76D5-7D00-4E3C-AA1C-F5E8FDC3532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1F9C2-E072-4AAE-B4C1-9ED4EB73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02110-E5EF-4FFB-8448-E39DF490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E2CB-10CC-48B4-ABD1-9C7E724D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1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A9113-952B-40D5-91C8-8282C15B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42FD9-C0B4-41A1-9A2A-9791F72B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77627-24F5-4781-A5DA-8B15C549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76D5-7D00-4E3C-AA1C-F5E8FDC3532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D2303-86D6-46D6-AAF9-FA7845A9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6E47B-55E0-42E6-A57A-399651FB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E2CB-10CC-48B4-ABD1-9C7E724D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4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4D46-FDFE-4F5A-B93D-2BAF4D6A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2148F-0F16-40F2-B693-7E7F37459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47509-AA4C-407D-911A-28222236D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7A8CA-1356-4CAC-A107-DAEDCBC1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76D5-7D00-4E3C-AA1C-F5E8FDC3532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F7F5D-AEFE-48E3-A1FF-E24AAB81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FA7B7-0370-4C93-A31C-FF3B40AB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E2CB-10CC-48B4-ABD1-9C7E724D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0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0E2CA-B4B2-4F20-8E45-1112FCA5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DF9DA5-3107-476B-8BAB-0DF889D8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CA7198-32C7-45E2-A23F-1D14842B5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4A0974-3B2D-4AC3-9D68-67E53AED1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862F7-7727-459D-84DB-6813F526F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DFA1DE-C143-42D5-B260-E26A3735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76D5-7D00-4E3C-AA1C-F5E8FDC3532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91F02A-57D5-4A69-A205-469CA0B8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8C6C56-9935-48DE-8033-12E5DB7A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E2CB-10CC-48B4-ABD1-9C7E724D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2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2E8E4-177D-490E-92D3-0CFA5F02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E8E4CD-30A6-4431-A056-8B6A274A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76D5-7D00-4E3C-AA1C-F5E8FDC3532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A3F7FE-641B-4F7C-9EF3-599C9653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94C5F5-060E-499C-A688-4AE05B6B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E2CB-10CC-48B4-ABD1-9C7E724D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2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D2C8CB-BCBE-43F5-80D3-B00AD33E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76D5-7D00-4E3C-AA1C-F5E8FDC3532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2D67B6-6986-4526-987A-68A9BE8D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2C1D1-2268-4709-9641-D3780A15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E2CB-10CC-48B4-ABD1-9C7E724D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7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8D229-C362-4AE5-8542-1B44BDF6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87485-2718-4A1E-9212-E01FE5B0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8BF74-D75B-4818-956E-0E05CFB55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82B257-6E52-4D9A-964F-522CCCB2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76D5-7D00-4E3C-AA1C-F5E8FDC3532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13BE3-14BB-48B9-A8AE-A6FEACBE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68ACE-04C5-458E-824D-8376CF4C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E2CB-10CC-48B4-ABD1-9C7E724D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7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5782E-9154-43C0-B6A9-74E319B2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6DAF0F-1F38-43A9-8A30-7AEBB0783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C58DD-CEAD-46ED-8785-1D942299A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FD2FE-5E43-47AD-AE5B-F59ED9F2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76D5-7D00-4E3C-AA1C-F5E8FDC3532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EBB88-6C03-4CB6-849A-1CEE9559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1A6AA-789F-4DBA-AE23-D54C5391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E2CB-10CC-48B4-ABD1-9C7E724D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ADC2A8-7313-4BF4-BCC5-B90A5BB3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BB69B-FE12-482C-8F84-F7A8A405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C67D2-4C4E-4D20-99F1-11AAAB63C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76D5-7D00-4E3C-AA1C-F5E8FDC3532D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D002B-8623-4D1F-8CC8-0441D825B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E31B3-D3D5-4806-8F22-D23974744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E2CB-10CC-48B4-ABD1-9C7E724DE9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CE949-6486-4A08-95B2-AEF7C3E49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4440" y="58420"/>
            <a:ext cx="9144000" cy="2387600"/>
          </a:xfrm>
        </p:spPr>
        <p:txBody>
          <a:bodyPr/>
          <a:lstStyle/>
          <a:p>
            <a:r>
              <a:rPr lang="en-US" altLang="zh-CN" dirty="0"/>
              <a:t>MALLOC LAB</a:t>
            </a:r>
            <a:br>
              <a:rPr lang="en-US" altLang="zh-CN" dirty="0"/>
            </a:br>
            <a:r>
              <a:rPr lang="zh-CN" altLang="en-US" dirty="0"/>
              <a:t>马烙苛 濑怖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9E7213-1110-42EA-A3A0-E22F34B6A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3168"/>
            <a:ext cx="7191375" cy="704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69B0B6-86B0-4602-B2DA-5FC8B5E45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" y="716280"/>
            <a:ext cx="7296150" cy="20764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1516EE-7ABA-486E-BE84-2BD70A715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53150"/>
            <a:ext cx="6991350" cy="723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64588E-A0DF-42D3-99C2-7E58422FD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5307330"/>
            <a:ext cx="7658100" cy="876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ED44A25-3164-45C7-8C69-6198FFD84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3399088"/>
            <a:ext cx="7458075" cy="19145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711925D-EAB0-4F8F-A2FC-C70684013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4" y="2680619"/>
            <a:ext cx="7496175" cy="8763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FAA878-90FB-4AE0-BEBE-AC876C1691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30" y="2475230"/>
            <a:ext cx="2929220" cy="41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8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845D9-236B-4DD5-864F-047F33C7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34B9FA-84FA-44BD-A1B5-247DAF070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9" y="203199"/>
            <a:ext cx="7379802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754E27-99D3-4A5B-ACA9-24639F877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5" y="5456237"/>
            <a:ext cx="4829175" cy="1257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0949AB-385D-4E92-8101-4BAD8DD5E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9" y="4579937"/>
            <a:ext cx="7496175" cy="876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4127EE-A757-4208-8381-2AF6F3FB5E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20" y="4841874"/>
            <a:ext cx="7143750" cy="1905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25565C2-DB5C-4426-8588-CEE3FF9275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11" y="381000"/>
            <a:ext cx="4480878" cy="446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7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E3F0-8534-4247-9738-CADBAFFE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自分の</a:t>
            </a:r>
            <a:r>
              <a:rPr lang="en-US" altLang="ja-JP" dirty="0"/>
              <a:t>NAIVE</a:t>
            </a:r>
            <a:r>
              <a:rPr lang="ja-JP" altLang="en-US" dirty="0"/>
              <a:t>な考え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5BC73-5AF2-4514-B5FF-0CFB4515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将数据结构存储在空闲块中</a:t>
            </a:r>
            <a:endParaRPr lang="en-US" altLang="zh-CN" dirty="0"/>
          </a:p>
          <a:p>
            <a:r>
              <a:rPr lang="zh-CN" altLang="en-US" dirty="0"/>
              <a:t>每次</a:t>
            </a:r>
            <a:r>
              <a:rPr lang="en-US" altLang="zh-CN" dirty="0" err="1"/>
              <a:t>mem_sbrk</a:t>
            </a:r>
            <a:r>
              <a:rPr lang="zh-CN" altLang="en-US" dirty="0"/>
              <a:t>最小</a:t>
            </a:r>
            <a:r>
              <a:rPr lang="en-US" altLang="zh-CN" dirty="0"/>
              <a:t>4096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zh-CN" altLang="en-US" dirty="0"/>
              <a:t>为区分空闲块，将</a:t>
            </a:r>
            <a:r>
              <a:rPr lang="en-US" altLang="zh-CN" dirty="0"/>
              <a:t>SIZE</a:t>
            </a:r>
            <a:r>
              <a:rPr lang="zh-CN" altLang="en-US" dirty="0"/>
              <a:t>设成负数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B28720-6FE7-40E4-90DB-319ABFAB9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29" y="3863292"/>
            <a:ext cx="5410351" cy="16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5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2CEF9-54E6-46D8-A422-18AF1EB2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自分の</a:t>
            </a:r>
            <a:r>
              <a:rPr lang="en-US" altLang="ja-JP" dirty="0"/>
              <a:t>NAIVE</a:t>
            </a:r>
            <a:r>
              <a:rPr lang="ja-JP" altLang="en-US" dirty="0"/>
              <a:t>な考え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D9AE9-8473-4CED-9DFE-C4794CA75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</a:t>
            </a:r>
            <a:r>
              <a:rPr lang="zh-CN" altLang="en-US" dirty="0"/>
              <a:t>中将</a:t>
            </a:r>
            <a:r>
              <a:rPr lang="en-US" altLang="zh-CN" dirty="0"/>
              <a:t>size</a:t>
            </a:r>
            <a:r>
              <a:rPr lang="zh-CN" altLang="en-US" dirty="0"/>
              <a:t>调到</a:t>
            </a:r>
            <a:r>
              <a:rPr lang="en-US" altLang="zh-CN" dirty="0"/>
              <a:t>8</a:t>
            </a:r>
            <a:r>
              <a:rPr lang="zh-CN" altLang="en-US" dirty="0"/>
              <a:t>的倍数</a:t>
            </a:r>
            <a:endParaRPr lang="en-US" altLang="zh-CN" dirty="0"/>
          </a:p>
          <a:p>
            <a:r>
              <a:rPr lang="zh-CN" altLang="en-US" dirty="0"/>
              <a:t>分配块中采用头</a:t>
            </a:r>
            <a:r>
              <a:rPr lang="en-US" altLang="zh-CN" dirty="0"/>
              <a:t>4</a:t>
            </a:r>
            <a:r>
              <a:rPr lang="zh-CN" altLang="en-US" dirty="0"/>
              <a:t>字节在尾</a:t>
            </a:r>
            <a:r>
              <a:rPr lang="en-US" altLang="zh-CN" dirty="0"/>
              <a:t>4</a:t>
            </a:r>
            <a:r>
              <a:rPr lang="zh-CN" altLang="en-US" dirty="0"/>
              <a:t>字节的存储</a:t>
            </a:r>
            <a:endParaRPr lang="en-US" altLang="zh-CN" dirty="0"/>
          </a:p>
          <a:p>
            <a:r>
              <a:rPr lang="zh-CN" altLang="en-US" dirty="0"/>
              <a:t>在数据结构中寻找合适的块，如果没有，调用</a:t>
            </a:r>
            <a:r>
              <a:rPr lang="en-US" altLang="zh-CN" dirty="0" err="1"/>
              <a:t>mem_sbrk</a:t>
            </a:r>
            <a:endParaRPr lang="en-US" altLang="zh-CN" dirty="0"/>
          </a:p>
          <a:p>
            <a:r>
              <a:rPr lang="zh-CN" altLang="en-US" dirty="0"/>
              <a:t>空闲块最小需要</a:t>
            </a:r>
            <a:r>
              <a:rPr lang="en-US" altLang="zh-CN" dirty="0"/>
              <a:t>16</a:t>
            </a:r>
            <a:r>
              <a:rPr lang="zh-CN" altLang="en-US" dirty="0"/>
              <a:t>字节，否则并入分配块中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free</a:t>
            </a:r>
            <a:r>
              <a:rPr lang="zh-CN" altLang="en-US" dirty="0"/>
              <a:t>时合并空闲块</a:t>
            </a:r>
            <a:endParaRPr lang="en-US" altLang="zh-CN" dirty="0"/>
          </a:p>
          <a:p>
            <a:r>
              <a:rPr lang="zh-CN" altLang="en-US" dirty="0"/>
              <a:t>空闲块的标志：前</a:t>
            </a:r>
            <a:r>
              <a:rPr lang="en-US" altLang="zh-CN" dirty="0"/>
              <a:t>4</a:t>
            </a:r>
            <a:r>
              <a:rPr lang="zh-CN" altLang="en-US" dirty="0"/>
              <a:t>字节以及最后</a:t>
            </a:r>
            <a:r>
              <a:rPr lang="en-US" altLang="zh-CN" dirty="0"/>
              <a:t>4</a:t>
            </a:r>
            <a:r>
              <a:rPr lang="zh-CN" altLang="en-US" dirty="0"/>
              <a:t>字节的值为正数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44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6C33D-FD44-480D-BC79-3FD1165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自分の</a:t>
            </a:r>
            <a:r>
              <a:rPr lang="en-US" altLang="ja-JP" dirty="0"/>
              <a:t>NAIVE</a:t>
            </a:r>
            <a:r>
              <a:rPr lang="ja-JP" altLang="en-US" dirty="0"/>
              <a:t>な考え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37F07-0037-4AA2-B914-8D4F5DD3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realloc</a:t>
            </a:r>
            <a:r>
              <a:rPr lang="en-US" altLang="zh-CN" dirty="0"/>
              <a:t> = free + malloc</a:t>
            </a:r>
          </a:p>
          <a:p>
            <a:r>
              <a:rPr lang="en-US" altLang="zh-CN" dirty="0"/>
              <a:t>free</a:t>
            </a:r>
            <a:r>
              <a:rPr lang="zh-CN" altLang="en-US" dirty="0"/>
              <a:t>的时候可能会由于数据结构的原因破坏部分字节，在</a:t>
            </a:r>
            <a:r>
              <a:rPr lang="en-US" altLang="zh-CN" dirty="0" err="1"/>
              <a:t>realloc</a:t>
            </a:r>
            <a:r>
              <a:rPr lang="zh-CN" altLang="en-US" dirty="0"/>
              <a:t>里先存下来</a:t>
            </a:r>
            <a:endParaRPr lang="en-US" altLang="zh-CN" dirty="0"/>
          </a:p>
          <a:p>
            <a:r>
              <a:rPr lang="en-US" altLang="zh-CN" dirty="0"/>
              <a:t>malloc</a:t>
            </a:r>
            <a:r>
              <a:rPr lang="zh-CN" altLang="en-US" dirty="0"/>
              <a:t>之前先</a:t>
            </a:r>
            <a:r>
              <a:rPr lang="en-US" altLang="zh-CN" dirty="0" err="1"/>
              <a:t>memcpy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60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E3F0-8534-4247-9738-CADBAFFE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自分の</a:t>
            </a:r>
            <a:r>
              <a:rPr lang="en-US" altLang="ja-JP" dirty="0"/>
              <a:t>NAIVE</a:t>
            </a:r>
            <a:r>
              <a:rPr lang="ja-JP" altLang="en-US" dirty="0"/>
              <a:t>な考え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5BC73-5AF2-4514-B5FF-0CFB4515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数据结构：链表</a:t>
            </a:r>
            <a:r>
              <a:rPr lang="en-US" altLang="zh-CN" dirty="0"/>
              <a:t>/</a:t>
            </a:r>
            <a:r>
              <a:rPr lang="zh-CN" altLang="en-US" dirty="0"/>
              <a:t>平衡树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51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E3F0-8534-4247-9738-CADBAFFE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自分の</a:t>
            </a:r>
            <a:r>
              <a:rPr lang="en-US" altLang="ja-JP" dirty="0"/>
              <a:t>NAIVE</a:t>
            </a:r>
            <a:r>
              <a:rPr lang="ja-JP" altLang="en-US" dirty="0"/>
              <a:t>な考え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5BC73-5AF2-4514-B5FF-0CFB4515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去掉尾部的</a:t>
            </a:r>
            <a:r>
              <a:rPr lang="en-US" altLang="zh-CN" dirty="0"/>
              <a:t>SIZE</a:t>
            </a:r>
            <a:r>
              <a:rPr lang="zh-CN" altLang="en-US" dirty="0"/>
              <a:t>以应对有毒的</a:t>
            </a:r>
            <a:r>
              <a:rPr lang="en-US" altLang="zh-CN" dirty="0" err="1"/>
              <a:t>boat.rep</a:t>
            </a:r>
            <a:endParaRPr lang="en-US" altLang="zh-CN" dirty="0"/>
          </a:p>
          <a:p>
            <a:r>
              <a:rPr lang="en-US" altLang="zh-CN" dirty="0"/>
              <a:t>2.malloc</a:t>
            </a:r>
            <a:r>
              <a:rPr lang="zh-CN" altLang="en-US" dirty="0"/>
              <a:t>时随机分配块的左边或右边，以应对万恶的</a:t>
            </a:r>
            <a:r>
              <a:rPr lang="en-US" altLang="zh-CN" dirty="0" err="1"/>
              <a:t>binary.rep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去掉尾部的标记：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遍历数据结构确定那一块是否为空闲块</a:t>
            </a:r>
            <a:endParaRPr lang="en-US" altLang="zh-CN" dirty="0"/>
          </a:p>
          <a:p>
            <a:r>
              <a:rPr lang="en-US" altLang="zh-CN" dirty="0"/>
              <a:t>2(TRICK).</a:t>
            </a:r>
            <a:r>
              <a:rPr lang="zh-CN" altLang="en-US" dirty="0"/>
              <a:t>设置一个</a:t>
            </a:r>
            <a:r>
              <a:rPr lang="en-US" altLang="zh-CN" dirty="0"/>
              <a:t>magic number</a:t>
            </a:r>
            <a:r>
              <a:rPr lang="zh-CN" altLang="en-US" dirty="0"/>
              <a:t>，如果</a:t>
            </a:r>
            <a:r>
              <a:rPr lang="en-US" altLang="zh-CN" dirty="0"/>
              <a:t>magic number</a:t>
            </a:r>
            <a:r>
              <a:rPr lang="zh-CN" altLang="en-US" dirty="0"/>
              <a:t>能对应上就认为那是一个空闲块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630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235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游ゴシック Light</vt:lpstr>
      <vt:lpstr>等线</vt:lpstr>
      <vt:lpstr>等线 Light</vt:lpstr>
      <vt:lpstr>Arial</vt:lpstr>
      <vt:lpstr>Office 主题​​</vt:lpstr>
      <vt:lpstr>MALLOC LAB 马烙苛 濑怖</vt:lpstr>
      <vt:lpstr>PowerPoint 演示文稿</vt:lpstr>
      <vt:lpstr>自分のNAIVEな考え</vt:lpstr>
      <vt:lpstr>自分のNAIVEな考え</vt:lpstr>
      <vt:lpstr>自分のNAIVEな考え</vt:lpstr>
      <vt:lpstr>自分のNAIVEな考え</vt:lpstr>
      <vt:lpstr>自分のNAIVEな考え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 LAB 马烙苛 濑怖</dc:title>
  <dc:creator>谢超才</dc:creator>
  <cp:lastModifiedBy>谢超才</cp:lastModifiedBy>
  <cp:revision>21</cp:revision>
  <dcterms:created xsi:type="dcterms:W3CDTF">2020-12-30T07:40:48Z</dcterms:created>
  <dcterms:modified xsi:type="dcterms:W3CDTF">2020-12-31T01:59:31Z</dcterms:modified>
</cp:coreProperties>
</file>