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175376-7FC9-4363-9BA8-B3BBDA8E9199}" v="520" dt="2025-08-28T10:12:28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越 朱" userId="137c8aee2a71a563" providerId="LiveId" clId="{EB175376-7FC9-4363-9BA8-B3BBDA8E9199}"/>
    <pc:docChg chg="undo custSel addSld delSld modSld">
      <pc:chgData name="越 朱" userId="137c8aee2a71a563" providerId="LiveId" clId="{EB175376-7FC9-4363-9BA8-B3BBDA8E9199}" dt="2025-08-28T10:13:38.178" v="1027" actId="1076"/>
      <pc:docMkLst>
        <pc:docMk/>
      </pc:docMkLst>
      <pc:sldChg chg="modSp new mod">
        <pc:chgData name="越 朱" userId="137c8aee2a71a563" providerId="LiveId" clId="{EB175376-7FC9-4363-9BA8-B3BBDA8E9199}" dt="2025-08-28T09:16:29.763" v="40" actId="20577"/>
        <pc:sldMkLst>
          <pc:docMk/>
          <pc:sldMk cId="1267649281" sldId="256"/>
        </pc:sldMkLst>
        <pc:spChg chg="mod">
          <ac:chgData name="越 朱" userId="137c8aee2a71a563" providerId="LiveId" clId="{EB175376-7FC9-4363-9BA8-B3BBDA8E9199}" dt="2025-08-28T09:16:16.018" v="11" actId="20577"/>
          <ac:spMkLst>
            <pc:docMk/>
            <pc:sldMk cId="1267649281" sldId="256"/>
            <ac:spMk id="2" creationId="{B7ACCA6F-D252-93E7-69D0-EC026CFDD15E}"/>
          </ac:spMkLst>
        </pc:spChg>
        <pc:spChg chg="mod">
          <ac:chgData name="越 朱" userId="137c8aee2a71a563" providerId="LiveId" clId="{EB175376-7FC9-4363-9BA8-B3BBDA8E9199}" dt="2025-08-28T09:16:29.763" v="40" actId="20577"/>
          <ac:spMkLst>
            <pc:docMk/>
            <pc:sldMk cId="1267649281" sldId="256"/>
            <ac:spMk id="3" creationId="{BD1CEA5D-D5BF-AD5C-BA6A-997EB5073D73}"/>
          </ac:spMkLst>
        </pc:spChg>
      </pc:sldChg>
      <pc:sldChg chg="addSp modSp new mod">
        <pc:chgData name="越 朱" userId="137c8aee2a71a563" providerId="LiveId" clId="{EB175376-7FC9-4363-9BA8-B3BBDA8E9199}" dt="2025-08-28T10:12:33.265" v="1018" actId="207"/>
        <pc:sldMkLst>
          <pc:docMk/>
          <pc:sldMk cId="2895041777" sldId="257"/>
        </pc:sldMkLst>
        <pc:spChg chg="mod">
          <ac:chgData name="越 朱" userId="137c8aee2a71a563" providerId="LiveId" clId="{EB175376-7FC9-4363-9BA8-B3BBDA8E9199}" dt="2025-08-28T09:27:14.547" v="145" actId="20577"/>
          <ac:spMkLst>
            <pc:docMk/>
            <pc:sldMk cId="2895041777" sldId="257"/>
            <ac:spMk id="2" creationId="{42E84535-5748-C890-ADC0-A36B3C68D434}"/>
          </ac:spMkLst>
        </pc:spChg>
        <pc:spChg chg="mod">
          <ac:chgData name="越 朱" userId="137c8aee2a71a563" providerId="LiveId" clId="{EB175376-7FC9-4363-9BA8-B3BBDA8E9199}" dt="2025-08-28T10:12:33.265" v="1018" actId="207"/>
          <ac:spMkLst>
            <pc:docMk/>
            <pc:sldMk cId="2895041777" sldId="257"/>
            <ac:spMk id="3" creationId="{1FE811B1-BE0A-1DC1-3204-B164BF4E1FDC}"/>
          </ac:spMkLst>
        </pc:spChg>
        <pc:picChg chg="add mod">
          <ac:chgData name="越 朱" userId="137c8aee2a71a563" providerId="LiveId" clId="{EB175376-7FC9-4363-9BA8-B3BBDA8E9199}" dt="2025-08-28T10:10:00.882" v="944" actId="1076"/>
          <ac:picMkLst>
            <pc:docMk/>
            <pc:sldMk cId="2895041777" sldId="257"/>
            <ac:picMk id="5" creationId="{2BED2C0F-3680-5C55-8D32-4FB701E4F49D}"/>
          </ac:picMkLst>
        </pc:picChg>
        <pc:picChg chg="add mod">
          <ac:chgData name="越 朱" userId="137c8aee2a71a563" providerId="LiveId" clId="{EB175376-7FC9-4363-9BA8-B3BBDA8E9199}" dt="2025-08-28T10:09:59.450" v="943" actId="1076"/>
          <ac:picMkLst>
            <pc:docMk/>
            <pc:sldMk cId="2895041777" sldId="257"/>
            <ac:picMk id="7" creationId="{3B44F090-F259-A223-7E4B-83CF1FD84D4E}"/>
          </ac:picMkLst>
        </pc:picChg>
      </pc:sldChg>
      <pc:sldChg chg="new del">
        <pc:chgData name="越 朱" userId="137c8aee2a71a563" providerId="LiveId" clId="{EB175376-7FC9-4363-9BA8-B3BBDA8E9199}" dt="2025-08-28T09:31:28.223" v="204" actId="47"/>
        <pc:sldMkLst>
          <pc:docMk/>
          <pc:sldMk cId="915840623" sldId="258"/>
        </pc:sldMkLst>
      </pc:sldChg>
      <pc:sldChg chg="addSp modSp add mod">
        <pc:chgData name="越 朱" userId="137c8aee2a71a563" providerId="LiveId" clId="{EB175376-7FC9-4363-9BA8-B3BBDA8E9199}" dt="2025-08-28T10:13:38.178" v="1027" actId="1076"/>
        <pc:sldMkLst>
          <pc:docMk/>
          <pc:sldMk cId="693661361" sldId="262"/>
        </pc:sldMkLst>
        <pc:spChg chg="mod">
          <ac:chgData name="越 朱" userId="137c8aee2a71a563" providerId="LiveId" clId="{EB175376-7FC9-4363-9BA8-B3BBDA8E9199}" dt="2025-08-28T09:51:47.533" v="837" actId="20577"/>
          <ac:spMkLst>
            <pc:docMk/>
            <pc:sldMk cId="693661361" sldId="262"/>
            <ac:spMk id="2" creationId="{2724FB8B-C5DD-A402-AA4F-0CA5471A5708}"/>
          </ac:spMkLst>
        </pc:spChg>
        <pc:spChg chg="mod">
          <ac:chgData name="越 朱" userId="137c8aee2a71a563" providerId="LiveId" clId="{EB175376-7FC9-4363-9BA8-B3BBDA8E9199}" dt="2025-08-28T10:12:21.849" v="1013" actId="27636"/>
          <ac:spMkLst>
            <pc:docMk/>
            <pc:sldMk cId="693661361" sldId="262"/>
            <ac:spMk id="3" creationId="{53FA746F-C245-3E27-B785-2DF71A446E10}"/>
          </ac:spMkLst>
        </pc:spChg>
        <pc:spChg chg="add mod">
          <ac:chgData name="越 朱" userId="137c8aee2a71a563" providerId="LiveId" clId="{EB175376-7FC9-4363-9BA8-B3BBDA8E9199}" dt="2025-08-28T10:12:47.922" v="1021" actId="1076"/>
          <ac:spMkLst>
            <pc:docMk/>
            <pc:sldMk cId="693661361" sldId="262"/>
            <ac:spMk id="4" creationId="{4E03B9D8-1013-ED46-51B8-AE977A488E60}"/>
          </ac:spMkLst>
        </pc:spChg>
        <pc:spChg chg="add mod">
          <ac:chgData name="越 朱" userId="137c8aee2a71a563" providerId="LiveId" clId="{EB175376-7FC9-4363-9BA8-B3BBDA8E9199}" dt="2025-08-28T10:12:44.226" v="1020" actId="1076"/>
          <ac:spMkLst>
            <pc:docMk/>
            <pc:sldMk cId="693661361" sldId="262"/>
            <ac:spMk id="6" creationId="{82859895-AFE0-0EAB-CE35-B478AA289483}"/>
          </ac:spMkLst>
        </pc:spChg>
        <pc:spChg chg="add mod">
          <ac:chgData name="越 朱" userId="137c8aee2a71a563" providerId="LiveId" clId="{EB175376-7FC9-4363-9BA8-B3BBDA8E9199}" dt="2025-08-28T10:12:40.234" v="1019" actId="1076"/>
          <ac:spMkLst>
            <pc:docMk/>
            <pc:sldMk cId="693661361" sldId="262"/>
            <ac:spMk id="8" creationId="{B7E0D183-B702-D180-36E7-013403D2D014}"/>
          </ac:spMkLst>
        </pc:spChg>
        <pc:spChg chg="mod">
          <ac:chgData name="越 朱" userId="137c8aee2a71a563" providerId="LiveId" clId="{EB175376-7FC9-4363-9BA8-B3BBDA8E9199}" dt="2025-08-28T09:44:34.582" v="732" actId="14100"/>
          <ac:spMkLst>
            <pc:docMk/>
            <pc:sldMk cId="693661361" sldId="262"/>
            <ac:spMk id="9" creationId="{5450B452-CD4F-FDF9-1D81-17512CF9662A}"/>
          </ac:spMkLst>
        </pc:spChg>
        <pc:spChg chg="add mod">
          <ac:chgData name="越 朱" userId="137c8aee2a71a563" providerId="LiveId" clId="{EB175376-7FC9-4363-9BA8-B3BBDA8E9199}" dt="2025-08-28T10:13:38.178" v="1027" actId="1076"/>
          <ac:spMkLst>
            <pc:docMk/>
            <pc:sldMk cId="693661361" sldId="262"/>
            <ac:spMk id="11" creationId="{4753E522-7DDB-6E22-F1C8-941D190AC8D6}"/>
          </ac:spMkLst>
        </pc:spChg>
        <pc:spChg chg="mod">
          <ac:chgData name="越 朱" userId="137c8aee2a71a563" providerId="LiveId" clId="{EB175376-7FC9-4363-9BA8-B3BBDA8E9199}" dt="2025-08-28T09:44:37.692" v="734" actId="20577"/>
          <ac:spMkLst>
            <pc:docMk/>
            <pc:sldMk cId="693661361" sldId="262"/>
            <ac:spMk id="13" creationId="{AA2C1575-086F-21BE-E0B1-856850878757}"/>
          </ac:spMkLst>
        </pc:spChg>
        <pc:spChg chg="mod">
          <ac:chgData name="越 朱" userId="137c8aee2a71a563" providerId="LiveId" clId="{EB175376-7FC9-4363-9BA8-B3BBDA8E9199}" dt="2025-08-28T09:33:51.363" v="267" actId="404"/>
          <ac:spMkLst>
            <pc:docMk/>
            <pc:sldMk cId="693661361" sldId="262"/>
            <ac:spMk id="14" creationId="{C704ADF5-372D-1E48-F782-E4256B4AD505}"/>
          </ac:spMkLst>
        </pc:spChg>
        <pc:spChg chg="mod">
          <ac:chgData name="越 朱" userId="137c8aee2a71a563" providerId="LiveId" clId="{EB175376-7FC9-4363-9BA8-B3BBDA8E9199}" dt="2025-08-28T09:44:48.666" v="741" actId="20577"/>
          <ac:spMkLst>
            <pc:docMk/>
            <pc:sldMk cId="693661361" sldId="262"/>
            <ac:spMk id="16" creationId="{88992E05-DB48-62E6-595F-2E39BC4CA81C}"/>
          </ac:spMkLst>
        </pc:spChg>
        <pc:spChg chg="mod">
          <ac:chgData name="越 朱" userId="137c8aee2a71a563" providerId="LiveId" clId="{EB175376-7FC9-4363-9BA8-B3BBDA8E9199}" dt="2025-08-28T09:35:44.301" v="333" actId="1076"/>
          <ac:spMkLst>
            <pc:docMk/>
            <pc:sldMk cId="693661361" sldId="262"/>
            <ac:spMk id="17" creationId="{8F1083A8-E778-75FB-E548-B1E19B8A7115}"/>
          </ac:spMkLst>
        </pc:spChg>
        <pc:graphicFrameChg chg="mod modGraphic">
          <ac:chgData name="越 朱" userId="137c8aee2a71a563" providerId="LiveId" clId="{EB175376-7FC9-4363-9BA8-B3BBDA8E9199}" dt="2025-08-28T09:33:46.522" v="265" actId="1076"/>
          <ac:graphicFrameMkLst>
            <pc:docMk/>
            <pc:sldMk cId="693661361" sldId="262"/>
            <ac:graphicFrameMk id="5" creationId="{E8F57449-3ADD-B428-FAD0-AF69F859CCB1}"/>
          </ac:graphicFrameMkLst>
        </pc:graphicFrameChg>
        <pc:cxnChg chg="mod">
          <ac:chgData name="越 朱" userId="137c8aee2a71a563" providerId="LiveId" clId="{EB175376-7FC9-4363-9BA8-B3BBDA8E9199}" dt="2025-08-28T09:33:54.649" v="268" actId="1076"/>
          <ac:cxnSpMkLst>
            <pc:docMk/>
            <pc:sldMk cId="693661361" sldId="262"/>
            <ac:cxnSpMk id="7" creationId="{49130126-126B-2A63-CF0B-92638A688A6C}"/>
          </ac:cxnSpMkLst>
        </pc:cxnChg>
        <pc:cxnChg chg="mod">
          <ac:chgData name="越 朱" userId="137c8aee2a71a563" providerId="LiveId" clId="{EB175376-7FC9-4363-9BA8-B3BBDA8E9199}" dt="2025-08-28T09:33:58.778" v="270" actId="1076"/>
          <ac:cxnSpMkLst>
            <pc:docMk/>
            <pc:sldMk cId="693661361" sldId="262"/>
            <ac:cxnSpMk id="10" creationId="{623E989D-4F06-C8B9-A53A-D49C343805B5}"/>
          </ac:cxnSpMkLst>
        </pc:cxnChg>
        <pc:cxnChg chg="mod">
          <ac:chgData name="越 朱" userId="137c8aee2a71a563" providerId="LiveId" clId="{EB175376-7FC9-4363-9BA8-B3BBDA8E9199}" dt="2025-08-28T09:34:03.441" v="272" actId="1076"/>
          <ac:cxnSpMkLst>
            <pc:docMk/>
            <pc:sldMk cId="693661361" sldId="262"/>
            <ac:cxnSpMk id="15" creationId="{095CCD59-5756-F6FB-B066-B8C5A4C31805}"/>
          </ac:cxnSpMkLst>
        </pc:cxnChg>
        <pc:cxnChg chg="add mod">
          <ac:chgData name="越 朱" userId="137c8aee2a71a563" providerId="LiveId" clId="{EB175376-7FC9-4363-9BA8-B3BBDA8E9199}" dt="2025-08-28T10:12:51.026" v="1022" actId="14100"/>
          <ac:cxnSpMkLst>
            <pc:docMk/>
            <pc:sldMk cId="693661361" sldId="262"/>
            <ac:cxnSpMk id="18" creationId="{463F94A8-BCD0-6DCC-61B5-80E2BED692B3}"/>
          </ac:cxnSpMkLst>
        </pc:cxnChg>
        <pc:cxnChg chg="add mod">
          <ac:chgData name="越 朱" userId="137c8aee2a71a563" providerId="LiveId" clId="{EB175376-7FC9-4363-9BA8-B3BBDA8E9199}" dt="2025-08-28T10:13:02.242" v="1025" actId="14100"/>
          <ac:cxnSpMkLst>
            <pc:docMk/>
            <pc:sldMk cId="693661361" sldId="262"/>
            <ac:cxnSpMk id="20" creationId="{C76C5EF5-EDA9-BEBC-B194-4DE9EEBBFEB1}"/>
          </ac:cxnSpMkLst>
        </pc:cxnChg>
        <pc:cxnChg chg="add mod">
          <ac:chgData name="越 朱" userId="137c8aee2a71a563" providerId="LiveId" clId="{EB175376-7FC9-4363-9BA8-B3BBDA8E9199}" dt="2025-08-28T10:13:05.819" v="1026" actId="14100"/>
          <ac:cxnSpMkLst>
            <pc:docMk/>
            <pc:sldMk cId="693661361" sldId="262"/>
            <ac:cxnSpMk id="22" creationId="{9B4F73B4-22DE-C3AD-FFEF-15AF2245C178}"/>
          </ac:cxnSpMkLst>
        </pc:cxnChg>
      </pc:sldChg>
      <pc:sldChg chg="new del">
        <pc:chgData name="越 朱" userId="137c8aee2a71a563" providerId="LiveId" clId="{EB175376-7FC9-4363-9BA8-B3BBDA8E9199}" dt="2025-08-28T10:04:56.746" v="854" actId="47"/>
        <pc:sldMkLst>
          <pc:docMk/>
          <pc:sldMk cId="1081086275" sldId="263"/>
        </pc:sldMkLst>
      </pc:sldChg>
      <pc:sldChg chg="addSp delSp modSp new mod">
        <pc:chgData name="越 朱" userId="137c8aee2a71a563" providerId="LiveId" clId="{EB175376-7FC9-4363-9BA8-B3BBDA8E9199}" dt="2025-08-28T10:05:18.122" v="860" actId="20577"/>
        <pc:sldMkLst>
          <pc:docMk/>
          <pc:sldMk cId="260035701" sldId="264"/>
        </pc:sldMkLst>
        <pc:spChg chg="mod">
          <ac:chgData name="越 朱" userId="137c8aee2a71a563" providerId="LiveId" clId="{EB175376-7FC9-4363-9BA8-B3BBDA8E9199}" dt="2025-08-28T10:05:18.122" v="860" actId="20577"/>
          <ac:spMkLst>
            <pc:docMk/>
            <pc:sldMk cId="260035701" sldId="264"/>
            <ac:spMk id="2" creationId="{EDE36AC6-D853-49B3-38B7-E77FFAC76F72}"/>
          </ac:spMkLst>
        </pc:spChg>
        <pc:spChg chg="del">
          <ac:chgData name="越 朱" userId="137c8aee2a71a563" providerId="LiveId" clId="{EB175376-7FC9-4363-9BA8-B3BBDA8E9199}" dt="2025-08-28T10:05:12.972" v="859" actId="478"/>
          <ac:spMkLst>
            <pc:docMk/>
            <pc:sldMk cId="260035701" sldId="264"/>
            <ac:spMk id="3" creationId="{13263014-A15C-1681-C98A-45CCE39CAE3C}"/>
          </ac:spMkLst>
        </pc:spChg>
        <pc:spChg chg="add del">
          <ac:chgData name="越 朱" userId="137c8aee2a71a563" providerId="LiveId" clId="{EB175376-7FC9-4363-9BA8-B3BBDA8E9199}" dt="2025-08-28T10:05:08.713" v="856" actId="22"/>
          <ac:spMkLst>
            <pc:docMk/>
            <pc:sldMk cId="260035701" sldId="264"/>
            <ac:spMk id="5" creationId="{D5810636-0D60-809D-53D0-278CA00485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7B5FC-FCDF-2195-91ED-80ABED765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9AA6EA-9105-4B48-F869-21ABBC472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5741D7-A1A0-FABC-3AA2-8D01E357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247-5198-49A7-BE91-12E092CA5DE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35192-B3BF-8AD3-EF33-13FF7562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50EFA0-3730-9889-EB44-3DBB0893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F7CD-F315-4556-A020-EDF8B8698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39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C5581-C3F4-D4E1-0E0D-3CA0EE58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71200C-C6E8-F73D-1ECE-9010637E6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41711-3786-27FE-869C-603A7F2F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247-5198-49A7-BE91-12E092CA5DE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E75E8-4A4E-7BF4-EFE6-0C715E22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9F44C-AF56-F706-C6A7-18EF3FA6E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F7CD-F315-4556-A020-EDF8B8698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75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AF10B9-5D8F-EF26-C202-ABD2AEADB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A5474A-E3D4-50CF-C8C5-96CEBDCC1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2EBC2-0DA5-49AC-AB49-6A50BC2E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247-5198-49A7-BE91-12E092CA5DE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588AE-FA62-0578-1F5C-5C02F0D4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2868F-95BF-423A-1080-E1B98D39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F7CD-F315-4556-A020-EDF8B8698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3AB50-F807-C1B4-3D95-8DAF655A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50AEB1-5CA1-820B-5B59-051692653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D1FDF-619C-656C-B412-8564F533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247-5198-49A7-BE91-12E092CA5DE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631CE-2265-3DB8-D45C-A80F0C02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28638-B033-6E2F-3BF7-36B33A46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F7CD-F315-4556-A020-EDF8B8698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69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FB843-F8A3-48AD-80A4-F2FCEE08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DB69D-8CC5-E1FA-3D25-422753D9B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A0807-7F4A-E8EA-BBA1-B1AC549D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247-5198-49A7-BE91-12E092CA5DE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98F95-A58F-2462-D44B-D6B76BFB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80CEE-50F8-81FE-C777-9C9C3797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F7CD-F315-4556-A020-EDF8B8698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9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6688E-63AE-1D92-78A4-9B797C7E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8D4CD2-A473-D982-529A-B1B1C18B5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9307D8-43A6-E143-3F05-5149A8175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089A67-0F6E-FB27-41BE-418F5423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247-5198-49A7-BE91-12E092CA5DE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4DE7E8-8D01-0DFB-44BC-A6F28A78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57DA68-C707-CBC3-CF90-08F88303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F7CD-F315-4556-A020-EDF8B8698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82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79862-4D01-9B16-F785-A0E68A1A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EE5183-DAC5-34C2-4A27-6830DF411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16D818-3F60-3CB5-0DD0-98A1F0630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8680BC-097C-1891-3619-BA25514EB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6DDAF5-0921-9B91-C16D-300F5434D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626AB8-2033-97B0-CDF6-0BFBA51F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247-5198-49A7-BE91-12E092CA5DE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743288-AE53-6496-B2DC-A37B50DC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333633-4B31-7EFB-A0A4-2AFB6431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F7CD-F315-4556-A020-EDF8B8698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982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E9663-E6E0-7592-825A-158B6903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D06DED-DEBC-19D7-72D7-744D443B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247-5198-49A7-BE91-12E092CA5DE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16ADF4-AE46-38FA-8A98-51915B58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50F626-72E2-4A16-AFA8-5323CEB0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F7CD-F315-4556-A020-EDF8B8698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36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4B3ED5-1D2D-2D35-16A1-7AAD6B3B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247-5198-49A7-BE91-12E092CA5DE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7167E7-318C-9173-40EA-52547B214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83000A-876B-E113-217C-5BD00E1D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F7CD-F315-4556-A020-EDF8B8698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8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2B121-D356-65F0-1957-1A10DFD6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33F72-B66C-868A-154A-34B44FB17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10B0C-6E9F-BAFE-81C0-9C83D7DD1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924C78-9B1F-33D5-DFD8-41796B7A1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247-5198-49A7-BE91-12E092CA5DE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97A53D-5365-BCBC-E306-46645779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564A42-FFB9-F22F-3AB0-F90104DA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F7CD-F315-4556-A020-EDF8B8698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320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D4C19-48E4-4B18-376F-1950A3AC1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893842-A134-FC46-205F-351662DC2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F0F7D-E45D-FA73-A721-6A1D79690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CF94D9-1CB1-7F49-C339-76AD83863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A247-5198-49A7-BE91-12E092CA5DE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CC0179-1007-BA32-83CA-6D0017D1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0D6B3-F6CD-D505-1BEE-6A938F21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F7CD-F315-4556-A020-EDF8B8698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4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2D8488-9C8E-DDB5-E6C4-08B291C9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74F0FA-097A-874C-27AD-A621A2214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50A29-E844-03AB-1AE9-569FB0197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7AA247-5198-49A7-BE91-12E092CA5DE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F22BB-117A-2704-B7A1-659AB0668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A433D-B646-F63C-FF8A-1E3BA60A3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6AF7CD-F315-4556-A020-EDF8B8698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40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CCA6F-D252-93E7-69D0-EC026CFDD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CS010C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1CEA5D-D5BF-AD5C-BA6A-997EB5073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No.10 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64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84535-5748-C890-ADC0-A36B3C68D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Hash Lab Demo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E811B1-BE0A-1DC1-3204-B164BF4E1F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8827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Attendance, code log on AWS, submission on CANVAS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Always remember “%”</a:t>
                </a:r>
              </a:p>
              <a:p>
                <a:r>
                  <a:rPr lang="en-US" altLang="zh-CN" dirty="0"/>
                  <a:t>4 Hash Functions (separate chaining)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/>
                  <a:t>       (ASCII 1</a:t>
                </a:r>
                <a:r>
                  <a:rPr lang="en-US" altLang="zh-CN" baseline="30000" dirty="0"/>
                  <a:t>st</a:t>
                </a:r>
                <a:r>
                  <a:rPr lang="en-US" altLang="zh-CN" dirty="0"/>
                  <a:t> letter of key)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[0]+27∗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[1]+729∗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37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hash function chosen by student (student explanation)</a:t>
                </a:r>
              </a:p>
              <a:p>
                <a:r>
                  <a:rPr lang="en-US" altLang="zh-CN" dirty="0"/>
                  <a:t>Open Hashing Collision Testing (with probing)</a:t>
                </a:r>
              </a:p>
              <a:p>
                <a:pPr lvl="1"/>
                <a:r>
                  <a:rPr lang="en-US" altLang="zh-CN" dirty="0"/>
                  <a:t>probing sequence: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collisions versus load factor (70%, 80%, 90%)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E811B1-BE0A-1DC1-3204-B164BF4E1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88273" cy="4351338"/>
              </a:xfrm>
              <a:blipFill>
                <a:blip r:embed="rId2"/>
                <a:stretch>
                  <a:fillRect l="-969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BED2C0F-3680-5C55-8D32-4FB701E4F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940" y="4534250"/>
            <a:ext cx="3127540" cy="21428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44F090-F259-A223-7E4B-83CF1FD84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880" y="2385657"/>
            <a:ext cx="2521600" cy="164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4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4FB8B-C5DD-A402-AA4F-0CA5471A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Probing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FA746F-C245-3E27-B785-2DF71A446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</a:rPr>
                  <a:t>Initialize: all -1s(no item in table)</a:t>
                </a:r>
              </a:p>
              <a:p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</a:rPr>
                  <a:t>Insert random number</a:t>
                </a:r>
              </a:p>
              <a:p>
                <a:pPr lvl="1"/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</a:rPr>
                  <a:t>Check the correspond value is not 1</a:t>
                </a:r>
              </a:p>
              <a:p>
                <a:pPr lvl="1"/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</a:rPr>
                  <a:t>Set corresponding value to 1</a:t>
                </a:r>
              </a:p>
              <a:p>
                <a:r>
                  <a:rPr lang="en-US" altLang="zh-CN" dirty="0"/>
                  <a:t>Collision: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==1</m:t>
                    </m:r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dirty="0"/>
                  <a:t>already occupied, can't insert here</a:t>
                </a:r>
              </a:p>
              <a:p>
                <a:pPr lvl="1"/>
                <a:r>
                  <a:rPr lang="en-US" altLang="zh-CN" dirty="0"/>
                  <a:t>probe the next slot 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𝑝𝑜𝑠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𝑜𝑓𝑓𝑠𝑒𝑡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If another collision occurs, continue probing forward</a:t>
                </a:r>
              </a:p>
              <a:p>
                <a:pPr lvl="2"/>
                <a:r>
                  <a:rPr lang="en-US" altLang="zh-CN" dirty="0"/>
                  <a:t>Linear: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𝑜𝑓𝑓𝑠𝑒𝑡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                                       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=1,2,3…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Quadratic: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𝑜𝑓𝑓𝑠𝑒𝑡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    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Cubic: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𝑜𝑓𝑓𝑠𝑒𝑡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FA746F-C245-3E27-B785-2DF71A446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8F57449-3ADD-B428-FAD0-AF69F859C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986711"/>
              </p:ext>
            </p:extLst>
          </p:nvPr>
        </p:nvGraphicFramePr>
        <p:xfrm>
          <a:off x="7055141" y="498591"/>
          <a:ext cx="1170266" cy="33528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585133">
                  <a:extLst>
                    <a:ext uri="{9D8B030D-6E8A-4147-A177-3AD203B41FA5}">
                      <a16:colId xmlns:a16="http://schemas.microsoft.com/office/drawing/2014/main" val="3214256588"/>
                    </a:ext>
                  </a:extLst>
                </a:gridCol>
                <a:gridCol w="585133">
                  <a:extLst>
                    <a:ext uri="{9D8B030D-6E8A-4147-A177-3AD203B41FA5}">
                      <a16:colId xmlns:a16="http://schemas.microsoft.com/office/drawing/2014/main" val="3052174046"/>
                    </a:ext>
                  </a:extLst>
                </a:gridCol>
              </a:tblGrid>
              <a:tr h="263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H[0]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196890"/>
                  </a:ext>
                </a:extLst>
              </a:tr>
              <a:tr h="263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H[1]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465457"/>
                  </a:ext>
                </a:extLst>
              </a:tr>
              <a:tr h="263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H[2]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09295"/>
                  </a:ext>
                </a:extLst>
              </a:tr>
              <a:tr h="263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H[3]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334"/>
                  </a:ext>
                </a:extLst>
              </a:tr>
              <a:tr h="263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H[4]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896661"/>
                  </a:ext>
                </a:extLst>
              </a:tr>
              <a:tr h="263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H[5]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57561"/>
                  </a:ext>
                </a:extLst>
              </a:tr>
              <a:tr h="263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H[6]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319147"/>
                  </a:ext>
                </a:extLst>
              </a:tr>
              <a:tr h="263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H[7]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91978"/>
                  </a:ext>
                </a:extLst>
              </a:tr>
              <a:tr h="263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H[8]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397015"/>
                  </a:ext>
                </a:extLst>
              </a:tr>
              <a:tr h="263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H[9]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607369"/>
                  </a:ext>
                </a:extLst>
              </a:tr>
              <a:tr h="263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H[10]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703483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9130126-126B-2A63-CF0B-92638A688A6C}"/>
              </a:ext>
            </a:extLst>
          </p:cNvPr>
          <p:cNvCxnSpPr>
            <a:cxnSpLocks/>
          </p:cNvCxnSpPr>
          <p:nvPr/>
        </p:nvCxnSpPr>
        <p:spPr>
          <a:xfrm flipH="1">
            <a:off x="8225407" y="2092063"/>
            <a:ext cx="4488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50B452-CD4F-FDF9-1D81-17512CF9662A}"/>
                  </a:ext>
                </a:extLst>
              </p:cNvPr>
              <p:cNvSpPr txBox="1"/>
              <p:nvPr/>
            </p:nvSpPr>
            <p:spPr>
              <a:xfrm>
                <a:off x="8607454" y="1917443"/>
                <a:ext cx="29373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sz="1400" dirty="0"/>
                  <a:t>, insert at 5 (1</a:t>
                </a:r>
                <a:r>
                  <a:rPr lang="en-US" altLang="zh-CN" sz="1400" baseline="30000" dirty="0"/>
                  <a:t>st</a:t>
                </a:r>
                <a:r>
                  <a:rPr lang="en-US" altLang="zh-CN" sz="1400" dirty="0"/>
                  <a:t> time)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450B452-CD4F-FDF9-1D81-17512CF96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454" y="1917443"/>
                <a:ext cx="2937369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23E989D-4F06-C8B9-A53A-D49C343805B5}"/>
              </a:ext>
            </a:extLst>
          </p:cNvPr>
          <p:cNvCxnSpPr>
            <a:cxnSpLocks/>
          </p:cNvCxnSpPr>
          <p:nvPr/>
        </p:nvCxnSpPr>
        <p:spPr>
          <a:xfrm flipH="1">
            <a:off x="8225407" y="2274555"/>
            <a:ext cx="1522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A2C1575-086F-21BE-E0B1-856850878757}"/>
                  </a:ext>
                </a:extLst>
              </p:cNvPr>
              <p:cNvSpPr txBox="1"/>
              <p:nvPr/>
            </p:nvSpPr>
            <p:spPr>
              <a:xfrm>
                <a:off x="9689981" y="2110366"/>
                <a:ext cx="2336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altLang="zh-CN" sz="1400" dirty="0"/>
                  <a:t>, insert at 5 (2</a:t>
                </a:r>
                <a:r>
                  <a:rPr lang="en-US" altLang="zh-CN" sz="1400" baseline="30000" dirty="0"/>
                  <a:t>nd</a:t>
                </a:r>
                <a:r>
                  <a:rPr lang="en-US" altLang="zh-CN" sz="1400" dirty="0"/>
                  <a:t> time)?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A2C1575-086F-21BE-E0B1-856850878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981" y="2110366"/>
                <a:ext cx="2336335" cy="307777"/>
              </a:xfrm>
              <a:prstGeom prst="rect">
                <a:avLst/>
              </a:prstGeom>
              <a:blipFill>
                <a:blip r:embed="rId4"/>
                <a:stretch>
                  <a:fillRect t="-3922" r="-4439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乘号 13">
            <a:extLst>
              <a:ext uri="{FF2B5EF4-FFF2-40B4-BE49-F238E27FC236}">
                <a16:creationId xmlns:a16="http://schemas.microsoft.com/office/drawing/2014/main" id="{C704ADF5-372D-1E48-F782-E4256B4AD505}"/>
              </a:ext>
            </a:extLst>
          </p:cNvPr>
          <p:cNvSpPr/>
          <p:nvPr/>
        </p:nvSpPr>
        <p:spPr>
          <a:xfrm>
            <a:off x="8890582" y="2093850"/>
            <a:ext cx="583035" cy="404320"/>
          </a:xfrm>
          <a:prstGeom prst="mathMultiply">
            <a:avLst>
              <a:gd name="adj1" fmla="val 756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95CCD59-5756-F6FB-B066-B8C5A4C31805}"/>
              </a:ext>
            </a:extLst>
          </p:cNvPr>
          <p:cNvCxnSpPr>
            <a:cxnSpLocks/>
          </p:cNvCxnSpPr>
          <p:nvPr/>
        </p:nvCxnSpPr>
        <p:spPr>
          <a:xfrm flipH="1">
            <a:off x="8251272" y="2498170"/>
            <a:ext cx="15226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8992E05-DB48-62E6-595F-2E39BC4CA81C}"/>
                  </a:ext>
                </a:extLst>
              </p:cNvPr>
              <p:cNvSpPr txBox="1"/>
              <p:nvPr/>
            </p:nvSpPr>
            <p:spPr>
              <a:xfrm>
                <a:off x="9728605" y="2376062"/>
                <a:ext cx="18162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So </a:t>
                </a:r>
                <a14:m>
                  <m:oMath xmlns:m="http://schemas.openxmlformats.org/officeDocument/2006/math"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en-US" altLang="zh-CN" sz="1400" dirty="0"/>
                  <a:t> insert at 6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8992E05-DB48-62E6-595F-2E39BC4CA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8605" y="2376062"/>
                <a:ext cx="1816219" cy="307777"/>
              </a:xfrm>
              <a:prstGeom prst="rect">
                <a:avLst/>
              </a:prstGeom>
              <a:blipFill>
                <a:blip r:embed="rId5"/>
                <a:stretch>
                  <a:fillRect l="-1007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8F1083A8-E778-75FB-E548-B1E19B8A7115}"/>
              </a:ext>
            </a:extLst>
          </p:cNvPr>
          <p:cNvSpPr txBox="1"/>
          <p:nvPr/>
        </p:nvSpPr>
        <p:spPr>
          <a:xfrm>
            <a:off x="6658412" y="112991"/>
            <a:ext cx="209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Linear hash table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E03B9D8-1013-ED46-51B8-AE977A488E60}"/>
              </a:ext>
            </a:extLst>
          </p:cNvPr>
          <p:cNvSpPr/>
          <p:nvPr/>
        </p:nvSpPr>
        <p:spPr>
          <a:xfrm>
            <a:off x="3793222" y="5528137"/>
            <a:ext cx="373310" cy="3439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2859895-AFE0-0EAB-CE35-B478AA289483}"/>
              </a:ext>
            </a:extLst>
          </p:cNvPr>
          <p:cNvSpPr/>
          <p:nvPr/>
        </p:nvSpPr>
        <p:spPr>
          <a:xfrm>
            <a:off x="4220713" y="5198049"/>
            <a:ext cx="373310" cy="3439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7E0D183-B702-D180-36E7-013403D2D014}"/>
              </a:ext>
            </a:extLst>
          </p:cNvPr>
          <p:cNvSpPr/>
          <p:nvPr/>
        </p:nvSpPr>
        <p:spPr>
          <a:xfrm>
            <a:off x="3793222" y="4934222"/>
            <a:ext cx="373310" cy="3439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53E522-7DDB-6E22-F1C8-941D190AC8D6}"/>
                  </a:ext>
                </a:extLst>
              </p:cNvPr>
              <p:cNvSpPr txBox="1"/>
              <p:nvPr/>
            </p:nvSpPr>
            <p:spPr>
              <a:xfrm>
                <a:off x="5207116" y="6215911"/>
                <a:ext cx="5832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simplest case, OR you can choose different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53E522-7DDB-6E22-F1C8-941D190A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116" y="6215911"/>
                <a:ext cx="5832109" cy="369332"/>
              </a:xfrm>
              <a:prstGeom prst="rect">
                <a:avLst/>
              </a:prstGeom>
              <a:blipFill>
                <a:blip r:embed="rId6"/>
                <a:stretch>
                  <a:fillRect l="-83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63F94A8-BCD0-6DCC-61B5-80E2BED692B3}"/>
              </a:ext>
            </a:extLst>
          </p:cNvPr>
          <p:cNvCxnSpPr>
            <a:cxnSpLocks/>
          </p:cNvCxnSpPr>
          <p:nvPr/>
        </p:nvCxnSpPr>
        <p:spPr>
          <a:xfrm flipH="1" flipV="1">
            <a:off x="4220713" y="5791964"/>
            <a:ext cx="1802582" cy="4687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76C5EF5-EDA9-BEBC-B194-4DE9EEBBFEB1}"/>
              </a:ext>
            </a:extLst>
          </p:cNvPr>
          <p:cNvCxnSpPr>
            <a:cxnSpLocks/>
          </p:cNvCxnSpPr>
          <p:nvPr/>
        </p:nvCxnSpPr>
        <p:spPr>
          <a:xfrm flipH="1" flipV="1">
            <a:off x="4584934" y="5514684"/>
            <a:ext cx="1457935" cy="746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B4F73B4-22DE-C3AD-FFEF-15AF2245C178}"/>
              </a:ext>
            </a:extLst>
          </p:cNvPr>
          <p:cNvCxnSpPr>
            <a:cxnSpLocks/>
          </p:cNvCxnSpPr>
          <p:nvPr/>
        </p:nvCxnSpPr>
        <p:spPr>
          <a:xfrm flipH="1" flipV="1">
            <a:off x="4201139" y="5017043"/>
            <a:ext cx="1931213" cy="1243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66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36AC6-D853-49B3-38B7-E77FFAC76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Thanks for a great semester, everyone. </a:t>
            </a:r>
            <a:br>
              <a:rPr lang="en-US" altLang="zh-CN" dirty="0"/>
            </a:br>
            <a:r>
              <a:rPr lang="en-US" altLang="zh-CN" dirty="0"/>
              <a:t>Best of luck on your finals!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3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327</Words>
  <Application>Microsoft Office PowerPoint</Application>
  <PresentationFormat>宽屏</PresentationFormat>
  <Paragraphs>53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CS010C</vt:lpstr>
      <vt:lpstr>Hash Lab Demo</vt:lpstr>
      <vt:lpstr>Review: Probing</vt:lpstr>
      <vt:lpstr>Thanks for a great semester, everyone.  Best of luck on your finals!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Zhu</dc:creator>
  <cp:lastModifiedBy>Yue Zhu</cp:lastModifiedBy>
  <cp:revision>1</cp:revision>
  <dcterms:created xsi:type="dcterms:W3CDTF">2025-08-28T09:15:26Z</dcterms:created>
  <dcterms:modified xsi:type="dcterms:W3CDTF">2025-08-28T10:13:47Z</dcterms:modified>
</cp:coreProperties>
</file>