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5" r:id="rId4"/>
    <p:sldId id="263" r:id="rId5"/>
    <p:sldId id="266" r:id="rId6"/>
    <p:sldId id="262" r:id="rId7"/>
    <p:sldId id="271" r:id="rId8"/>
    <p:sldId id="267" r:id="rId9"/>
    <p:sldId id="268" r:id="rId10"/>
    <p:sldId id="269" r:id="rId11"/>
    <p:sldId id="270" r:id="rId12"/>
    <p:sldId id="273" r:id="rId13"/>
    <p:sldId id="272" r:id="rId14"/>
    <p:sldId id="257" r:id="rId15"/>
    <p:sldId id="274" r:id="rId16"/>
    <p:sldId id="277" r:id="rId17"/>
    <p:sldId id="279" r:id="rId18"/>
    <p:sldId id="258" r:id="rId19"/>
    <p:sldId id="276" r:id="rId20"/>
    <p:sldId id="275" r:id="rId21"/>
    <p:sldId id="259" r:id="rId22"/>
    <p:sldId id="26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E5DCAF-0DBD-4A4D-AA38-52E07977C83F}" v="665" dt="2025-07-31T11:34:42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朱" userId="137c8aee2a71a563" providerId="LiveId" clId="{BEE5DCAF-0DBD-4A4D-AA38-52E07977C83F}"/>
    <pc:docChg chg="undo custSel addSld delSld modSld sldOrd">
      <pc:chgData name="越 朱" userId="137c8aee2a71a563" providerId="LiveId" clId="{BEE5DCAF-0DBD-4A4D-AA38-52E07977C83F}" dt="2025-07-31T11:35:12.276" v="6077" actId="15"/>
      <pc:docMkLst>
        <pc:docMk/>
      </pc:docMkLst>
      <pc:sldChg chg="addSp modSp mod">
        <pc:chgData name="越 朱" userId="137c8aee2a71a563" providerId="LiveId" clId="{BEE5DCAF-0DBD-4A4D-AA38-52E07977C83F}" dt="2025-07-30T19:30:53.192" v="5199" actId="20577"/>
        <pc:sldMkLst>
          <pc:docMk/>
          <pc:sldMk cId="3574884545" sldId="257"/>
        </pc:sldMkLst>
        <pc:spChg chg="mod">
          <ac:chgData name="越 朱" userId="137c8aee2a71a563" providerId="LiveId" clId="{BEE5DCAF-0DBD-4A4D-AA38-52E07977C83F}" dt="2025-07-30T18:31:10.753" v="4499" actId="20577"/>
          <ac:spMkLst>
            <pc:docMk/>
            <pc:sldMk cId="3574884545" sldId="257"/>
            <ac:spMk id="2" creationId="{C12A2D71-118C-BC9F-2C9D-A6E6E157A9B9}"/>
          </ac:spMkLst>
        </pc:spChg>
        <pc:spChg chg="mod">
          <ac:chgData name="越 朱" userId="137c8aee2a71a563" providerId="LiveId" clId="{BEE5DCAF-0DBD-4A4D-AA38-52E07977C83F}" dt="2025-07-30T19:30:53.192" v="5199" actId="20577"/>
          <ac:spMkLst>
            <pc:docMk/>
            <pc:sldMk cId="3574884545" sldId="257"/>
            <ac:spMk id="3" creationId="{5DF45511-669E-05C8-E393-E30D899894B5}"/>
          </ac:spMkLst>
        </pc:spChg>
        <pc:spChg chg="add">
          <ac:chgData name="越 朱" userId="137c8aee2a71a563" providerId="LiveId" clId="{BEE5DCAF-0DBD-4A4D-AA38-52E07977C83F}" dt="2025-07-30T06:35:08.993" v="4168"/>
          <ac:spMkLst>
            <pc:docMk/>
            <pc:sldMk cId="3574884545" sldId="257"/>
            <ac:spMk id="4" creationId="{B1DFB890-014E-0666-98B9-0A7CBD1D23E7}"/>
          </ac:spMkLst>
        </pc:spChg>
        <pc:spChg chg="add">
          <ac:chgData name="越 朱" userId="137c8aee2a71a563" providerId="LiveId" clId="{BEE5DCAF-0DBD-4A4D-AA38-52E07977C83F}" dt="2025-07-30T06:37:10.333" v="4194"/>
          <ac:spMkLst>
            <pc:docMk/>
            <pc:sldMk cId="3574884545" sldId="257"/>
            <ac:spMk id="5" creationId="{D68175F8-0206-8F03-3D50-F65DB58631A5}"/>
          </ac:spMkLst>
        </pc:spChg>
        <pc:spChg chg="add">
          <ac:chgData name="越 朱" userId="137c8aee2a71a563" providerId="LiveId" clId="{BEE5DCAF-0DBD-4A4D-AA38-52E07977C83F}" dt="2025-07-30T06:37:24.744" v="4195"/>
          <ac:spMkLst>
            <pc:docMk/>
            <pc:sldMk cId="3574884545" sldId="257"/>
            <ac:spMk id="6" creationId="{28FF6BF2-9D85-8521-23ED-4804FEEED09E}"/>
          </ac:spMkLst>
        </pc:spChg>
      </pc:sldChg>
      <pc:sldChg chg="addSp delSp modSp mod">
        <pc:chgData name="越 朱" userId="137c8aee2a71a563" providerId="LiveId" clId="{BEE5DCAF-0DBD-4A4D-AA38-52E07977C83F}" dt="2025-07-31T11:34:42.595" v="6065" actId="20577"/>
        <pc:sldMkLst>
          <pc:docMk/>
          <pc:sldMk cId="3746407582" sldId="258"/>
        </pc:sldMkLst>
        <pc:spChg chg="mod">
          <ac:chgData name="越 朱" userId="137c8aee2a71a563" providerId="LiveId" clId="{BEE5DCAF-0DBD-4A4D-AA38-52E07977C83F}" dt="2025-07-31T11:34:42.595" v="6065" actId="20577"/>
          <ac:spMkLst>
            <pc:docMk/>
            <pc:sldMk cId="3746407582" sldId="258"/>
            <ac:spMk id="3" creationId="{858C4952-E9C7-FEF2-51FF-7B0B6E0E7134}"/>
          </ac:spMkLst>
        </pc:spChg>
        <pc:picChg chg="add del mod">
          <ac:chgData name="越 朱" userId="137c8aee2a71a563" providerId="LiveId" clId="{BEE5DCAF-0DBD-4A4D-AA38-52E07977C83F}" dt="2025-07-31T11:33:20.151" v="6023" actId="478"/>
          <ac:picMkLst>
            <pc:docMk/>
            <pc:sldMk cId="3746407582" sldId="258"/>
            <ac:picMk id="5" creationId="{D2F0C20E-9E26-B142-C952-1E332C00E1BF}"/>
          </ac:picMkLst>
        </pc:picChg>
        <pc:picChg chg="add mod">
          <ac:chgData name="越 朱" userId="137c8aee2a71a563" providerId="LiveId" clId="{BEE5DCAF-0DBD-4A4D-AA38-52E07977C83F}" dt="2025-07-31T11:34:01.922" v="6032" actId="1076"/>
          <ac:picMkLst>
            <pc:docMk/>
            <pc:sldMk cId="3746407582" sldId="258"/>
            <ac:picMk id="7" creationId="{C847008B-861A-D1C0-6BE8-440852B2586D}"/>
          </ac:picMkLst>
        </pc:picChg>
      </pc:sldChg>
      <pc:sldChg chg="modSp mod">
        <pc:chgData name="越 朱" userId="137c8aee2a71a563" providerId="LiveId" clId="{BEE5DCAF-0DBD-4A4D-AA38-52E07977C83F}" dt="2025-07-31T07:48:32.417" v="5465"/>
        <pc:sldMkLst>
          <pc:docMk/>
          <pc:sldMk cId="1369894485" sldId="259"/>
        </pc:sldMkLst>
        <pc:spChg chg="mod">
          <ac:chgData name="越 朱" userId="137c8aee2a71a563" providerId="LiveId" clId="{BEE5DCAF-0DBD-4A4D-AA38-52E07977C83F}" dt="2025-07-31T07:48:32.417" v="5465"/>
          <ac:spMkLst>
            <pc:docMk/>
            <pc:sldMk cId="1369894485" sldId="259"/>
            <ac:spMk id="2" creationId="{3E2367A4-2B77-12A7-6DC4-3324AFA7E5FB}"/>
          </ac:spMkLst>
        </pc:spChg>
        <pc:spChg chg="mod">
          <ac:chgData name="越 朱" userId="137c8aee2a71a563" providerId="LiveId" clId="{BEE5DCAF-0DBD-4A4D-AA38-52E07977C83F}" dt="2025-07-30T00:49:39.478" v="203" actId="20577"/>
          <ac:spMkLst>
            <pc:docMk/>
            <pc:sldMk cId="1369894485" sldId="259"/>
            <ac:spMk id="3" creationId="{B45D1838-8563-F5E2-036E-A80EB97D2F94}"/>
          </ac:spMkLst>
        </pc:spChg>
      </pc:sldChg>
      <pc:sldChg chg="modSp mod">
        <pc:chgData name="越 朱" userId="137c8aee2a71a563" providerId="LiveId" clId="{BEE5DCAF-0DBD-4A4D-AA38-52E07977C83F}" dt="2025-07-31T07:48:35.800" v="5466"/>
        <pc:sldMkLst>
          <pc:docMk/>
          <pc:sldMk cId="1784943876" sldId="260"/>
        </pc:sldMkLst>
        <pc:spChg chg="mod">
          <ac:chgData name="越 朱" userId="137c8aee2a71a563" providerId="LiveId" clId="{BEE5DCAF-0DBD-4A4D-AA38-52E07977C83F}" dt="2025-07-31T07:48:35.800" v="5466"/>
          <ac:spMkLst>
            <pc:docMk/>
            <pc:sldMk cId="1784943876" sldId="260"/>
            <ac:spMk id="2" creationId="{B57B0C21-AB31-A487-5088-845EA91764D2}"/>
          </ac:spMkLst>
        </pc:spChg>
        <pc:spChg chg="mod">
          <ac:chgData name="越 朱" userId="137c8aee2a71a563" providerId="LiveId" clId="{BEE5DCAF-0DBD-4A4D-AA38-52E07977C83F}" dt="2025-07-30T18:50:56.158" v="4602" actId="207"/>
          <ac:spMkLst>
            <pc:docMk/>
            <pc:sldMk cId="1784943876" sldId="260"/>
            <ac:spMk id="3" creationId="{0DAD6901-11F0-31D2-5C27-EBF4167CAAC2}"/>
          </ac:spMkLst>
        </pc:spChg>
        <pc:spChg chg="mod">
          <ac:chgData name="越 朱" userId="137c8aee2a71a563" providerId="LiveId" clId="{BEE5DCAF-0DBD-4A4D-AA38-52E07977C83F}" dt="2025-07-30T19:13:19.056" v="4851" actId="1076"/>
          <ac:spMkLst>
            <pc:docMk/>
            <pc:sldMk cId="1784943876" sldId="260"/>
            <ac:spMk id="19" creationId="{BB636250-4BDC-7650-B03B-C868213BBED1}"/>
          </ac:spMkLst>
        </pc:spChg>
        <pc:spChg chg="mod">
          <ac:chgData name="越 朱" userId="137c8aee2a71a563" providerId="LiveId" clId="{BEE5DCAF-0DBD-4A4D-AA38-52E07977C83F}" dt="2025-07-30T19:13:19.056" v="4851" actId="1076"/>
          <ac:spMkLst>
            <pc:docMk/>
            <pc:sldMk cId="1784943876" sldId="260"/>
            <ac:spMk id="20" creationId="{F5A43FA2-26F5-9E84-D098-F9D7AA53C4A3}"/>
          </ac:spMkLst>
        </pc:spChg>
        <pc:spChg chg="mod">
          <ac:chgData name="越 朱" userId="137c8aee2a71a563" providerId="LiveId" clId="{BEE5DCAF-0DBD-4A4D-AA38-52E07977C83F}" dt="2025-07-30T19:13:19.056" v="4851" actId="1076"/>
          <ac:spMkLst>
            <pc:docMk/>
            <pc:sldMk cId="1784943876" sldId="260"/>
            <ac:spMk id="21" creationId="{1C5EBDA4-3B65-5026-5B98-DEECF976DC53}"/>
          </ac:spMkLst>
        </pc:spChg>
        <pc:spChg chg="mod">
          <ac:chgData name="越 朱" userId="137c8aee2a71a563" providerId="LiveId" clId="{BEE5DCAF-0DBD-4A4D-AA38-52E07977C83F}" dt="2025-07-30T19:13:19.056" v="4851" actId="1076"/>
          <ac:spMkLst>
            <pc:docMk/>
            <pc:sldMk cId="1784943876" sldId="260"/>
            <ac:spMk id="22" creationId="{992A5D35-53EF-1CDE-5654-4AE50A3ED352}"/>
          </ac:spMkLst>
        </pc:spChg>
        <pc:spChg chg="mod">
          <ac:chgData name="越 朱" userId="137c8aee2a71a563" providerId="LiveId" clId="{BEE5DCAF-0DBD-4A4D-AA38-52E07977C83F}" dt="2025-07-30T18:34:39.506" v="4538" actId="1076"/>
          <ac:spMkLst>
            <pc:docMk/>
            <pc:sldMk cId="1784943876" sldId="260"/>
            <ac:spMk id="28" creationId="{274EF19C-AAEF-5E95-73CB-39E7F422A1C4}"/>
          </ac:spMkLst>
        </pc:spChg>
        <pc:picChg chg="mod">
          <ac:chgData name="越 朱" userId="137c8aee2a71a563" providerId="LiveId" clId="{BEE5DCAF-0DBD-4A4D-AA38-52E07977C83F}" dt="2025-07-30T19:13:19.056" v="4851" actId="1076"/>
          <ac:picMkLst>
            <pc:docMk/>
            <pc:sldMk cId="1784943876" sldId="260"/>
            <ac:picMk id="5" creationId="{FD757BD3-B26F-B7CA-DA19-60B2C01CDF2E}"/>
          </ac:picMkLst>
        </pc:picChg>
        <pc:picChg chg="mod">
          <ac:chgData name="越 朱" userId="137c8aee2a71a563" providerId="LiveId" clId="{BEE5DCAF-0DBD-4A4D-AA38-52E07977C83F}" dt="2025-07-30T06:39:45.847" v="4274" actId="1076"/>
          <ac:picMkLst>
            <pc:docMk/>
            <pc:sldMk cId="1784943876" sldId="260"/>
            <ac:picMk id="7" creationId="{5708D2FA-3C73-6395-D86F-E0F88BD8C663}"/>
          </ac:picMkLst>
        </pc:picChg>
        <pc:picChg chg="mod">
          <ac:chgData name="越 朱" userId="137c8aee2a71a563" providerId="LiveId" clId="{BEE5DCAF-0DBD-4A4D-AA38-52E07977C83F}" dt="2025-07-30T18:50:33.959" v="4595" actId="1076"/>
          <ac:picMkLst>
            <pc:docMk/>
            <pc:sldMk cId="1784943876" sldId="260"/>
            <ac:picMk id="9" creationId="{D78ED68F-5095-CCDF-1E34-69811024C371}"/>
          </ac:picMkLst>
        </pc:picChg>
      </pc:sldChg>
      <pc:sldChg chg="addSp delSp modSp new mod">
        <pc:chgData name="越 朱" userId="137c8aee2a71a563" providerId="LiveId" clId="{BEE5DCAF-0DBD-4A4D-AA38-52E07977C83F}" dt="2025-07-31T09:54:59.773" v="5622" actId="20577"/>
        <pc:sldMkLst>
          <pc:docMk/>
          <pc:sldMk cId="1278927417" sldId="261"/>
        </pc:sldMkLst>
        <pc:spChg chg="mod">
          <ac:chgData name="越 朱" userId="137c8aee2a71a563" providerId="LiveId" clId="{BEE5DCAF-0DBD-4A4D-AA38-52E07977C83F}" dt="2025-07-30T00:54:11.610" v="225" actId="20577"/>
          <ac:spMkLst>
            <pc:docMk/>
            <pc:sldMk cId="1278927417" sldId="261"/>
            <ac:spMk id="2" creationId="{B38FFBF8-2665-3A15-56DB-47C027C3066B}"/>
          </ac:spMkLst>
        </pc:spChg>
        <pc:spChg chg="mod">
          <ac:chgData name="越 朱" userId="137c8aee2a71a563" providerId="LiveId" clId="{BEE5DCAF-0DBD-4A4D-AA38-52E07977C83F}" dt="2025-07-31T09:54:59.773" v="5622" actId="20577"/>
          <ac:spMkLst>
            <pc:docMk/>
            <pc:sldMk cId="1278927417" sldId="261"/>
            <ac:spMk id="3" creationId="{B8A9415D-AEA8-3FB4-131B-1AE6B76FA8CE}"/>
          </ac:spMkLst>
        </pc:spChg>
        <pc:spChg chg="add del mod">
          <ac:chgData name="越 朱" userId="137c8aee2a71a563" providerId="LiveId" clId="{BEE5DCAF-0DBD-4A4D-AA38-52E07977C83F}" dt="2025-07-30T04:08:29.500" v="1829" actId="478"/>
          <ac:spMkLst>
            <pc:docMk/>
            <pc:sldMk cId="1278927417" sldId="261"/>
            <ac:spMk id="4" creationId="{4E30A5C4-6863-20B0-F6D7-B0AA5591C6EF}"/>
          </ac:spMkLst>
        </pc:spChg>
        <pc:spChg chg="add">
          <ac:chgData name="越 朱" userId="137c8aee2a71a563" providerId="LiveId" clId="{BEE5DCAF-0DBD-4A4D-AA38-52E07977C83F}" dt="2025-07-30T18:55:45.840" v="4647"/>
          <ac:spMkLst>
            <pc:docMk/>
            <pc:sldMk cId="1278927417" sldId="261"/>
            <ac:spMk id="4" creationId="{8B6B75B9-EB5C-BA42-EC11-4BC311E80E87}"/>
          </ac:spMkLst>
        </pc:spChg>
      </pc:sldChg>
      <pc:sldChg chg="addSp delSp modSp new mod">
        <pc:chgData name="越 朱" userId="137c8aee2a71a563" providerId="LiveId" clId="{BEE5DCAF-0DBD-4A4D-AA38-52E07977C83F}" dt="2025-07-31T09:55:50.547" v="5641" actId="20577"/>
        <pc:sldMkLst>
          <pc:docMk/>
          <pc:sldMk cId="3693263885" sldId="262"/>
        </pc:sldMkLst>
        <pc:spChg chg="mod">
          <ac:chgData name="越 朱" userId="137c8aee2a71a563" providerId="LiveId" clId="{BEE5DCAF-0DBD-4A4D-AA38-52E07977C83F}" dt="2025-07-30T01:13:10.495" v="848" actId="20577"/>
          <ac:spMkLst>
            <pc:docMk/>
            <pc:sldMk cId="3693263885" sldId="262"/>
            <ac:spMk id="2" creationId="{58A4F776-C541-38E2-7417-DFDFEC74C76F}"/>
          </ac:spMkLst>
        </pc:spChg>
        <pc:spChg chg="del">
          <ac:chgData name="越 朱" userId="137c8aee2a71a563" providerId="LiveId" clId="{BEE5DCAF-0DBD-4A4D-AA38-52E07977C83F}" dt="2025-07-30T00:55:23.025" v="226" actId="22"/>
          <ac:spMkLst>
            <pc:docMk/>
            <pc:sldMk cId="3693263885" sldId="262"/>
            <ac:spMk id="3" creationId="{49587E56-7E12-4317-0B1F-3F7E5F1E4463}"/>
          </ac:spMkLst>
        </pc:spChg>
        <pc:spChg chg="add mod">
          <ac:chgData name="越 朱" userId="137c8aee2a71a563" providerId="LiveId" clId="{BEE5DCAF-0DBD-4A4D-AA38-52E07977C83F}" dt="2025-07-31T09:55:50.547" v="5641" actId="20577"/>
          <ac:spMkLst>
            <pc:docMk/>
            <pc:sldMk cId="3693263885" sldId="262"/>
            <ac:spMk id="6" creationId="{4C3AAFC9-02C9-E486-7217-37D666FFEA8F}"/>
          </ac:spMkLst>
        </pc:spChg>
        <pc:spChg chg="add del mod">
          <ac:chgData name="越 朱" userId="137c8aee2a71a563" providerId="LiveId" clId="{BEE5DCAF-0DBD-4A4D-AA38-52E07977C83F}" dt="2025-07-30T01:02:48.474" v="436" actId="478"/>
          <ac:spMkLst>
            <pc:docMk/>
            <pc:sldMk cId="3693263885" sldId="262"/>
            <ac:spMk id="9" creationId="{FFB1B213-6CBE-02FC-8011-1DBA9D478C1F}"/>
          </ac:spMkLst>
        </pc:spChg>
        <pc:spChg chg="add del mod">
          <ac:chgData name="越 朱" userId="137c8aee2a71a563" providerId="LiveId" clId="{BEE5DCAF-0DBD-4A4D-AA38-52E07977C83F}" dt="2025-07-30T01:02:46.678" v="435" actId="478"/>
          <ac:spMkLst>
            <pc:docMk/>
            <pc:sldMk cId="3693263885" sldId="262"/>
            <ac:spMk id="10" creationId="{1FDD7A89-8741-CDF3-F36C-F42DC8F90BEC}"/>
          </ac:spMkLst>
        </pc:spChg>
        <pc:spChg chg="add del mod">
          <ac:chgData name="越 朱" userId="137c8aee2a71a563" providerId="LiveId" clId="{BEE5DCAF-0DBD-4A4D-AA38-52E07977C83F}" dt="2025-07-30T01:02:57.743" v="439" actId="478"/>
          <ac:spMkLst>
            <pc:docMk/>
            <pc:sldMk cId="3693263885" sldId="262"/>
            <ac:spMk id="12" creationId="{A3EA2047-88AC-CD9E-D06E-AEA87BC9EE21}"/>
          </ac:spMkLst>
        </pc:spChg>
        <pc:spChg chg="add mod ord">
          <ac:chgData name="越 朱" userId="137c8aee2a71a563" providerId="LiveId" clId="{BEE5DCAF-0DBD-4A4D-AA38-52E07977C83F}" dt="2025-07-30T04:55:53.650" v="3833" actId="1076"/>
          <ac:spMkLst>
            <pc:docMk/>
            <pc:sldMk cId="3693263885" sldId="262"/>
            <ac:spMk id="15" creationId="{32BC61BE-1C6D-E67D-D378-7BCCB0CF5C2B}"/>
          </ac:spMkLst>
        </pc:spChg>
        <pc:spChg chg="add mod">
          <ac:chgData name="越 朱" userId="137c8aee2a71a563" providerId="LiveId" clId="{BEE5DCAF-0DBD-4A4D-AA38-52E07977C83F}" dt="2025-07-30T18:26:06.415" v="4354" actId="14100"/>
          <ac:spMkLst>
            <pc:docMk/>
            <pc:sldMk cId="3693263885" sldId="262"/>
            <ac:spMk id="16" creationId="{0E5BED6F-B539-D14A-A2DB-6AF2A619285E}"/>
          </ac:spMkLst>
        </pc:spChg>
        <pc:spChg chg="add mod">
          <ac:chgData name="越 朱" userId="137c8aee2a71a563" providerId="LiveId" clId="{BEE5DCAF-0DBD-4A4D-AA38-52E07977C83F}" dt="2025-07-30T04:13:45.677" v="2088" actId="1076"/>
          <ac:spMkLst>
            <pc:docMk/>
            <pc:sldMk cId="3693263885" sldId="262"/>
            <ac:spMk id="19" creationId="{98FF9C64-1844-DB85-B5A6-821428100062}"/>
          </ac:spMkLst>
        </pc:spChg>
        <pc:spChg chg="add mod">
          <ac:chgData name="越 朱" userId="137c8aee2a71a563" providerId="LiveId" clId="{BEE5DCAF-0DBD-4A4D-AA38-52E07977C83F}" dt="2025-07-30T04:15:36.839" v="2195" actId="14100"/>
          <ac:spMkLst>
            <pc:docMk/>
            <pc:sldMk cId="3693263885" sldId="262"/>
            <ac:spMk id="26" creationId="{4E2FFC88-6C39-CCBA-E110-823FD17AAC62}"/>
          </ac:spMkLst>
        </pc:spChg>
        <pc:spChg chg="add mod">
          <ac:chgData name="越 朱" userId="137c8aee2a71a563" providerId="LiveId" clId="{BEE5DCAF-0DBD-4A4D-AA38-52E07977C83F}" dt="2025-07-30T04:15:45.152" v="2197" actId="1076"/>
          <ac:spMkLst>
            <pc:docMk/>
            <pc:sldMk cId="3693263885" sldId="262"/>
            <ac:spMk id="27" creationId="{CD856CE1-5E68-B440-BD3C-7946CBB038F5}"/>
          </ac:spMkLst>
        </pc:spChg>
        <pc:picChg chg="add del mod ord">
          <ac:chgData name="越 朱" userId="137c8aee2a71a563" providerId="LiveId" clId="{BEE5DCAF-0DBD-4A4D-AA38-52E07977C83F}" dt="2025-07-30T01:02:39.307" v="434" actId="478"/>
          <ac:picMkLst>
            <pc:docMk/>
            <pc:sldMk cId="3693263885" sldId="262"/>
            <ac:picMk id="5" creationId="{CBD2A7A1-ADC5-C5AD-C3DE-A4D6DF457A55}"/>
          </ac:picMkLst>
        </pc:picChg>
        <pc:picChg chg="add del mod">
          <ac:chgData name="越 朱" userId="137c8aee2a71a563" providerId="LiveId" clId="{BEE5DCAF-0DBD-4A4D-AA38-52E07977C83F}" dt="2025-07-30T01:15:58.640" v="961" actId="478"/>
          <ac:picMkLst>
            <pc:docMk/>
            <pc:sldMk cId="3693263885" sldId="262"/>
            <ac:picMk id="8" creationId="{5B9D09DE-CE5F-9055-1CEA-31CFFD95F867}"/>
          </ac:picMkLst>
        </pc:picChg>
        <pc:picChg chg="add mod">
          <ac:chgData name="越 朱" userId="137c8aee2a71a563" providerId="LiveId" clId="{BEE5DCAF-0DBD-4A4D-AA38-52E07977C83F}" dt="2025-07-30T01:15:01.718" v="931" actId="1076"/>
          <ac:picMkLst>
            <pc:docMk/>
            <pc:sldMk cId="3693263885" sldId="262"/>
            <ac:picMk id="14" creationId="{1E3C31E7-3BA1-FA52-CDD5-2732CE7F73C3}"/>
          </ac:picMkLst>
        </pc:picChg>
        <pc:picChg chg="add mod">
          <ac:chgData name="越 朱" userId="137c8aee2a71a563" providerId="LiveId" clId="{BEE5DCAF-0DBD-4A4D-AA38-52E07977C83F}" dt="2025-07-30T04:56:00.569" v="3834" actId="1076"/>
          <ac:picMkLst>
            <pc:docMk/>
            <pc:sldMk cId="3693263885" sldId="262"/>
            <ac:picMk id="18" creationId="{5A1D794E-9CEB-11C4-1D52-08BDD4BE7948}"/>
          </ac:picMkLst>
        </pc:picChg>
        <pc:picChg chg="add mod">
          <ac:chgData name="越 朱" userId="137c8aee2a71a563" providerId="LiveId" clId="{BEE5DCAF-0DBD-4A4D-AA38-52E07977C83F}" dt="2025-07-30T04:14:52.919" v="2185" actId="1076"/>
          <ac:picMkLst>
            <pc:docMk/>
            <pc:sldMk cId="3693263885" sldId="262"/>
            <ac:picMk id="21" creationId="{725AB1ED-0B72-CC9B-1D0A-9D747C7C830E}"/>
          </ac:picMkLst>
        </pc:picChg>
        <pc:picChg chg="add mod modCrop">
          <ac:chgData name="越 朱" userId="137c8aee2a71a563" providerId="LiveId" clId="{BEE5DCAF-0DBD-4A4D-AA38-52E07977C83F}" dt="2025-07-30T18:22:03.809" v="4315" actId="1076"/>
          <ac:picMkLst>
            <pc:docMk/>
            <pc:sldMk cId="3693263885" sldId="262"/>
            <ac:picMk id="23" creationId="{0C83CA30-E6CD-5E58-7DF0-B44587B57F6E}"/>
          </ac:picMkLst>
        </pc:picChg>
        <pc:picChg chg="add mod">
          <ac:chgData name="越 朱" userId="137c8aee2a71a563" providerId="LiveId" clId="{BEE5DCAF-0DBD-4A4D-AA38-52E07977C83F}" dt="2025-07-30T04:15:30.871" v="2193" actId="1076"/>
          <ac:picMkLst>
            <pc:docMk/>
            <pc:sldMk cId="3693263885" sldId="262"/>
            <ac:picMk id="25" creationId="{94AEBEE3-BF93-48AD-3E35-2CD9018D992F}"/>
          </ac:picMkLst>
        </pc:picChg>
      </pc:sldChg>
      <pc:sldChg chg="addSp delSp modSp new mod ord">
        <pc:chgData name="越 朱" userId="137c8aee2a71a563" providerId="LiveId" clId="{BEE5DCAF-0DBD-4A4D-AA38-52E07977C83F}" dt="2025-07-30T06:45:49.388" v="4314" actId="1076"/>
        <pc:sldMkLst>
          <pc:docMk/>
          <pc:sldMk cId="1796220167" sldId="263"/>
        </pc:sldMkLst>
        <pc:spChg chg="mod">
          <ac:chgData name="越 朱" userId="137c8aee2a71a563" providerId="LiveId" clId="{BEE5DCAF-0DBD-4A4D-AA38-52E07977C83F}" dt="2025-07-30T01:21:18.216" v="1033" actId="20577"/>
          <ac:spMkLst>
            <pc:docMk/>
            <pc:sldMk cId="1796220167" sldId="263"/>
            <ac:spMk id="2" creationId="{8D6E5AB5-EA1D-43D5-E60B-3F88E77ECE81}"/>
          </ac:spMkLst>
        </pc:spChg>
        <pc:spChg chg="add del mod">
          <ac:chgData name="越 朱" userId="137c8aee2a71a563" providerId="LiveId" clId="{BEE5DCAF-0DBD-4A4D-AA38-52E07977C83F}" dt="2025-07-30T06:45:45.519" v="4312" actId="20577"/>
          <ac:spMkLst>
            <pc:docMk/>
            <pc:sldMk cId="1796220167" sldId="263"/>
            <ac:spMk id="3" creationId="{A3F9BB5C-EA0D-A6F6-2FDC-2C56CB3171D6}"/>
          </ac:spMkLst>
        </pc:spChg>
        <pc:spChg chg="add del mod">
          <ac:chgData name="越 朱" userId="137c8aee2a71a563" providerId="LiveId" clId="{BEE5DCAF-0DBD-4A4D-AA38-52E07977C83F}" dt="2025-07-30T01:24:30.616" v="1101" actId="21"/>
          <ac:spMkLst>
            <pc:docMk/>
            <pc:sldMk cId="1796220167" sldId="263"/>
            <ac:spMk id="13" creationId="{70E7320C-DE13-A4BC-CE25-8E02FE3638E5}"/>
          </ac:spMkLst>
        </pc:spChg>
        <pc:picChg chg="add del mod">
          <ac:chgData name="越 朱" userId="137c8aee2a71a563" providerId="LiveId" clId="{BEE5DCAF-0DBD-4A4D-AA38-52E07977C83F}" dt="2025-07-30T01:21:23.664" v="1035" actId="478"/>
          <ac:picMkLst>
            <pc:docMk/>
            <pc:sldMk cId="1796220167" sldId="263"/>
            <ac:picMk id="5" creationId="{35110842-77E2-0A68-09F6-E7FC3F0C8E43}"/>
          </ac:picMkLst>
        </pc:picChg>
        <pc:picChg chg="add del mod">
          <ac:chgData name="越 朱" userId="137c8aee2a71a563" providerId="LiveId" clId="{BEE5DCAF-0DBD-4A4D-AA38-52E07977C83F}" dt="2025-07-30T06:45:49.388" v="4314" actId="1076"/>
          <ac:picMkLst>
            <pc:docMk/>
            <pc:sldMk cId="1796220167" sldId="263"/>
            <ac:picMk id="7" creationId="{B89EECAC-0F0F-FFEA-35A6-7CEB9F8F5B1D}"/>
          </ac:picMkLst>
        </pc:picChg>
        <pc:picChg chg="add del mod">
          <ac:chgData name="越 朱" userId="137c8aee2a71a563" providerId="LiveId" clId="{BEE5DCAF-0DBD-4A4D-AA38-52E07977C83F}" dt="2025-07-30T01:23:02.212" v="1084" actId="478"/>
          <ac:picMkLst>
            <pc:docMk/>
            <pc:sldMk cId="1796220167" sldId="263"/>
            <ac:picMk id="9" creationId="{D89E6EBE-F8CB-0808-08FC-6EC60C3A9B6E}"/>
          </ac:picMkLst>
        </pc:picChg>
        <pc:picChg chg="add mod modCrop">
          <ac:chgData name="越 朱" userId="137c8aee2a71a563" providerId="LiveId" clId="{BEE5DCAF-0DBD-4A4D-AA38-52E07977C83F}" dt="2025-07-30T04:12:00.738" v="2020" actId="1076"/>
          <ac:picMkLst>
            <pc:docMk/>
            <pc:sldMk cId="1796220167" sldId="263"/>
            <ac:picMk id="11" creationId="{00106040-0330-5AA5-D2DB-50096B3C28C3}"/>
          </ac:picMkLst>
        </pc:picChg>
        <pc:picChg chg="add mod">
          <ac:chgData name="越 朱" userId="137c8aee2a71a563" providerId="LiveId" clId="{BEE5DCAF-0DBD-4A4D-AA38-52E07977C83F}" dt="2025-07-30T01:28:39.106" v="1299" actId="1076"/>
          <ac:picMkLst>
            <pc:docMk/>
            <pc:sldMk cId="1796220167" sldId="263"/>
            <ac:picMk id="15" creationId="{49EAFC70-5C18-389F-F7F2-081C469F94A5}"/>
          </ac:picMkLst>
        </pc:picChg>
        <pc:picChg chg="add mod">
          <ac:chgData name="越 朱" userId="137c8aee2a71a563" providerId="LiveId" clId="{BEE5DCAF-0DBD-4A4D-AA38-52E07977C83F}" dt="2025-07-30T06:45:47.676" v="4313" actId="1076"/>
          <ac:picMkLst>
            <pc:docMk/>
            <pc:sldMk cId="1796220167" sldId="263"/>
            <ac:picMk id="17" creationId="{00F337D1-7D57-45E3-B7EF-E8C1995BDF99}"/>
          </ac:picMkLst>
        </pc:picChg>
      </pc:sldChg>
      <pc:sldChg chg="new del">
        <pc:chgData name="越 朱" userId="137c8aee2a71a563" providerId="LiveId" clId="{BEE5DCAF-0DBD-4A4D-AA38-52E07977C83F}" dt="2025-07-30T01:01:30.428" v="413" actId="47"/>
        <pc:sldMkLst>
          <pc:docMk/>
          <pc:sldMk cId="1273893310" sldId="264"/>
        </pc:sldMkLst>
      </pc:sldChg>
      <pc:sldChg chg="modSp new mod">
        <pc:chgData name="越 朱" userId="137c8aee2a71a563" providerId="LiveId" clId="{BEE5DCAF-0DBD-4A4D-AA38-52E07977C83F}" dt="2025-07-30T04:08:07.529" v="1820" actId="20577"/>
        <pc:sldMkLst>
          <pc:docMk/>
          <pc:sldMk cId="4014422288" sldId="265"/>
        </pc:sldMkLst>
        <pc:spChg chg="mod">
          <ac:chgData name="越 朱" userId="137c8aee2a71a563" providerId="LiveId" clId="{BEE5DCAF-0DBD-4A4D-AA38-52E07977C83F}" dt="2025-07-30T01:01:28.869" v="412"/>
          <ac:spMkLst>
            <pc:docMk/>
            <pc:sldMk cId="4014422288" sldId="265"/>
            <ac:spMk id="2" creationId="{A3DA1BE8-7946-618A-2205-9646E5165503}"/>
          </ac:spMkLst>
        </pc:spChg>
        <pc:spChg chg="mod">
          <ac:chgData name="越 朱" userId="137c8aee2a71a563" providerId="LiveId" clId="{BEE5DCAF-0DBD-4A4D-AA38-52E07977C83F}" dt="2025-07-30T04:08:07.529" v="1820" actId="20577"/>
          <ac:spMkLst>
            <pc:docMk/>
            <pc:sldMk cId="4014422288" sldId="265"/>
            <ac:spMk id="3" creationId="{E57A021A-2F7D-13BE-B1F9-3386A99AEEE7}"/>
          </ac:spMkLst>
        </pc:spChg>
      </pc:sldChg>
      <pc:sldChg chg="addSp modSp new mod">
        <pc:chgData name="越 朱" userId="137c8aee2a71a563" providerId="LiveId" clId="{BEE5DCAF-0DBD-4A4D-AA38-52E07977C83F}" dt="2025-07-30T04:07:22.352" v="1807" actId="1076"/>
        <pc:sldMkLst>
          <pc:docMk/>
          <pc:sldMk cId="2733005096" sldId="266"/>
        </pc:sldMkLst>
        <pc:spChg chg="mod">
          <ac:chgData name="越 朱" userId="137c8aee2a71a563" providerId="LiveId" clId="{BEE5DCAF-0DBD-4A4D-AA38-52E07977C83F}" dt="2025-07-30T01:28:49.238" v="1315" actId="20577"/>
          <ac:spMkLst>
            <pc:docMk/>
            <pc:sldMk cId="2733005096" sldId="266"/>
            <ac:spMk id="2" creationId="{67DE72D1-E7E7-33E0-F3E8-59149A804DF0}"/>
          </ac:spMkLst>
        </pc:spChg>
        <pc:spChg chg="mod">
          <ac:chgData name="越 朱" userId="137c8aee2a71a563" providerId="LiveId" clId="{BEE5DCAF-0DBD-4A4D-AA38-52E07977C83F}" dt="2025-07-30T04:07:19.597" v="1806" actId="20577"/>
          <ac:spMkLst>
            <pc:docMk/>
            <pc:sldMk cId="2733005096" sldId="266"/>
            <ac:spMk id="3" creationId="{396573EE-434C-612E-6D7A-716BB42EE064}"/>
          </ac:spMkLst>
        </pc:spChg>
        <pc:picChg chg="add mod modCrop">
          <ac:chgData name="越 朱" userId="137c8aee2a71a563" providerId="LiveId" clId="{BEE5DCAF-0DBD-4A4D-AA38-52E07977C83F}" dt="2025-07-30T04:04:56.818" v="1720" actId="1076"/>
          <ac:picMkLst>
            <pc:docMk/>
            <pc:sldMk cId="2733005096" sldId="266"/>
            <ac:picMk id="5" creationId="{AC123B19-1A79-A4DE-7842-F0D424D02D58}"/>
          </ac:picMkLst>
        </pc:picChg>
        <pc:picChg chg="add mod">
          <ac:chgData name="越 朱" userId="137c8aee2a71a563" providerId="LiveId" clId="{BEE5DCAF-0DBD-4A4D-AA38-52E07977C83F}" dt="2025-07-30T04:07:22.352" v="1807" actId="1076"/>
          <ac:picMkLst>
            <pc:docMk/>
            <pc:sldMk cId="2733005096" sldId="266"/>
            <ac:picMk id="7" creationId="{788DBDA3-FD7A-591E-ACF7-CE8B86C6D4CF}"/>
          </ac:picMkLst>
        </pc:picChg>
        <pc:picChg chg="add mod">
          <ac:chgData name="越 朱" userId="137c8aee2a71a563" providerId="LiveId" clId="{BEE5DCAF-0DBD-4A4D-AA38-52E07977C83F}" dt="2025-07-30T04:05:45.129" v="1725" actId="1076"/>
          <ac:picMkLst>
            <pc:docMk/>
            <pc:sldMk cId="2733005096" sldId="266"/>
            <ac:picMk id="9" creationId="{AC5526D1-1781-9D1F-EACE-4BBF633C9FD9}"/>
          </ac:picMkLst>
        </pc:picChg>
      </pc:sldChg>
      <pc:sldChg chg="addSp delSp modSp new mod">
        <pc:chgData name="越 朱" userId="137c8aee2a71a563" providerId="LiveId" clId="{BEE5DCAF-0DBD-4A4D-AA38-52E07977C83F}" dt="2025-07-30T18:24:46.054" v="4326" actId="5793"/>
        <pc:sldMkLst>
          <pc:docMk/>
          <pc:sldMk cId="595249558" sldId="267"/>
        </pc:sldMkLst>
        <pc:spChg chg="mod">
          <ac:chgData name="越 朱" userId="137c8aee2a71a563" providerId="LiveId" clId="{BEE5DCAF-0DBD-4A4D-AA38-52E07977C83F}" dt="2025-07-30T04:27:42.607" v="2603" actId="20577"/>
          <ac:spMkLst>
            <pc:docMk/>
            <pc:sldMk cId="595249558" sldId="267"/>
            <ac:spMk id="2" creationId="{08872646-CCB3-9BDB-44F2-5E6CAA7D348D}"/>
          </ac:spMkLst>
        </pc:spChg>
        <pc:spChg chg="mod">
          <ac:chgData name="越 朱" userId="137c8aee2a71a563" providerId="LiveId" clId="{BEE5DCAF-0DBD-4A4D-AA38-52E07977C83F}" dt="2025-07-30T18:24:46.054" v="4326" actId="5793"/>
          <ac:spMkLst>
            <pc:docMk/>
            <pc:sldMk cId="595249558" sldId="267"/>
            <ac:spMk id="3" creationId="{4CFFD46E-63EB-D70A-B8AF-69D3B2A86A8F}"/>
          </ac:spMkLst>
        </pc:spChg>
        <pc:spChg chg="add mod">
          <ac:chgData name="越 朱" userId="137c8aee2a71a563" providerId="LiveId" clId="{BEE5DCAF-0DBD-4A4D-AA38-52E07977C83F}" dt="2025-07-30T04:29:59.444" v="2645" actId="1076"/>
          <ac:spMkLst>
            <pc:docMk/>
            <pc:sldMk cId="595249558" sldId="267"/>
            <ac:spMk id="7" creationId="{E3ADA81C-3EBF-7320-CB79-7FFCB7700DA6}"/>
          </ac:spMkLst>
        </pc:spChg>
        <pc:spChg chg="add mod">
          <ac:chgData name="越 朱" userId="137c8aee2a71a563" providerId="LiveId" clId="{BEE5DCAF-0DBD-4A4D-AA38-52E07977C83F}" dt="2025-07-30T04:29:59.444" v="2645" actId="1076"/>
          <ac:spMkLst>
            <pc:docMk/>
            <pc:sldMk cId="595249558" sldId="267"/>
            <ac:spMk id="8" creationId="{43F34E36-9C88-17CB-08B6-EBD48E622C89}"/>
          </ac:spMkLst>
        </pc:spChg>
        <pc:spChg chg="add mod">
          <ac:chgData name="越 朱" userId="137c8aee2a71a563" providerId="LiveId" clId="{BEE5DCAF-0DBD-4A4D-AA38-52E07977C83F}" dt="2025-07-30T04:30:54.657" v="2680"/>
          <ac:spMkLst>
            <pc:docMk/>
            <pc:sldMk cId="595249558" sldId="267"/>
            <ac:spMk id="10" creationId="{C6526679-F4DD-91C8-5C17-376DA96FD356}"/>
          </ac:spMkLst>
        </pc:spChg>
        <pc:spChg chg="add mod">
          <ac:chgData name="越 朱" userId="137c8aee2a71a563" providerId="LiveId" clId="{BEE5DCAF-0DBD-4A4D-AA38-52E07977C83F}" dt="2025-07-30T04:29:59.444" v="2645" actId="1076"/>
          <ac:spMkLst>
            <pc:docMk/>
            <pc:sldMk cId="595249558" sldId="267"/>
            <ac:spMk id="12" creationId="{AD9C380E-BC34-8000-D780-DB54FC68323B}"/>
          </ac:spMkLst>
        </pc:spChg>
        <pc:spChg chg="add mod">
          <ac:chgData name="越 朱" userId="137c8aee2a71a563" providerId="LiveId" clId="{BEE5DCAF-0DBD-4A4D-AA38-52E07977C83F}" dt="2025-07-30T04:30:04.373" v="2646" actId="1076"/>
          <ac:spMkLst>
            <pc:docMk/>
            <pc:sldMk cId="595249558" sldId="267"/>
            <ac:spMk id="14" creationId="{F14DF8CC-8350-012B-7748-00F12CCC0393}"/>
          </ac:spMkLst>
        </pc:spChg>
        <pc:spChg chg="add mod">
          <ac:chgData name="越 朱" userId="137c8aee2a71a563" providerId="LiveId" clId="{BEE5DCAF-0DBD-4A4D-AA38-52E07977C83F}" dt="2025-07-30T04:33:00.032" v="2759" actId="1076"/>
          <ac:spMkLst>
            <pc:docMk/>
            <pc:sldMk cId="595249558" sldId="267"/>
            <ac:spMk id="16" creationId="{173DAFF5-01F9-4DAB-6308-723BC4DC748D}"/>
          </ac:spMkLst>
        </pc:spChg>
        <pc:spChg chg="add mod">
          <ac:chgData name="越 朱" userId="137c8aee2a71a563" providerId="LiveId" clId="{BEE5DCAF-0DBD-4A4D-AA38-52E07977C83F}" dt="2025-07-30T04:31:36.490" v="2737" actId="1076"/>
          <ac:spMkLst>
            <pc:docMk/>
            <pc:sldMk cId="595249558" sldId="267"/>
            <ac:spMk id="21" creationId="{88B32AE8-B00F-271F-1249-97DA7097C91E}"/>
          </ac:spMkLst>
        </pc:spChg>
        <pc:picChg chg="add del">
          <ac:chgData name="越 朱" userId="137c8aee2a71a563" providerId="LiveId" clId="{BEE5DCAF-0DBD-4A4D-AA38-52E07977C83F}" dt="2025-07-30T04:21:55.651" v="2384" actId="22"/>
          <ac:picMkLst>
            <pc:docMk/>
            <pc:sldMk cId="595249558" sldId="267"/>
            <ac:picMk id="5" creationId="{DC5C10A4-742A-C047-7E5A-294D1C545A47}"/>
          </ac:picMkLst>
        </pc:picChg>
        <pc:picChg chg="add mod">
          <ac:chgData name="越 朱" userId="137c8aee2a71a563" providerId="LiveId" clId="{BEE5DCAF-0DBD-4A4D-AA38-52E07977C83F}" dt="2025-07-30T04:29:59.444" v="2645" actId="1076"/>
          <ac:picMkLst>
            <pc:docMk/>
            <pc:sldMk cId="595249558" sldId="267"/>
            <ac:picMk id="6" creationId="{7DA44669-FB04-07EA-B73B-7E7AAE4819C1}"/>
          </ac:picMkLst>
        </pc:picChg>
        <pc:picChg chg="add mod">
          <ac:chgData name="越 朱" userId="137c8aee2a71a563" providerId="LiveId" clId="{BEE5DCAF-0DBD-4A4D-AA38-52E07977C83F}" dt="2025-07-30T04:32:57.810" v="2758" actId="1076"/>
          <ac:picMkLst>
            <pc:docMk/>
            <pc:sldMk cId="595249558" sldId="267"/>
            <ac:picMk id="15" creationId="{9EA2A44D-4667-0553-20A7-EAF3C0DFD354}"/>
          </ac:picMkLst>
        </pc:picChg>
        <pc:cxnChg chg="add mod">
          <ac:chgData name="越 朱" userId="137c8aee2a71a563" providerId="LiveId" clId="{BEE5DCAF-0DBD-4A4D-AA38-52E07977C83F}" dt="2025-07-30T04:29:59.444" v="2645" actId="1076"/>
          <ac:cxnSpMkLst>
            <pc:docMk/>
            <pc:sldMk cId="595249558" sldId="267"/>
            <ac:cxnSpMk id="9" creationId="{5E817F02-6653-1944-2217-7E9413970DE2}"/>
          </ac:cxnSpMkLst>
        </pc:cxnChg>
        <pc:cxnChg chg="add mod">
          <ac:chgData name="越 朱" userId="137c8aee2a71a563" providerId="LiveId" clId="{BEE5DCAF-0DBD-4A4D-AA38-52E07977C83F}" dt="2025-07-30T04:29:59.444" v="2645" actId="1076"/>
          <ac:cxnSpMkLst>
            <pc:docMk/>
            <pc:sldMk cId="595249558" sldId="267"/>
            <ac:cxnSpMk id="11" creationId="{99A95B18-5556-2B86-02A0-CB30F19F0206}"/>
          </ac:cxnSpMkLst>
        </pc:cxnChg>
        <pc:cxnChg chg="add mod">
          <ac:chgData name="越 朱" userId="137c8aee2a71a563" providerId="LiveId" clId="{BEE5DCAF-0DBD-4A4D-AA38-52E07977C83F}" dt="2025-07-30T04:31:45.578" v="2738" actId="14100"/>
          <ac:cxnSpMkLst>
            <pc:docMk/>
            <pc:sldMk cId="595249558" sldId="267"/>
            <ac:cxnSpMk id="13" creationId="{93902CE5-3390-8305-FED9-EED57F46F5D3}"/>
          </ac:cxnSpMkLst>
        </pc:cxnChg>
        <pc:cxnChg chg="add mod">
          <ac:chgData name="越 朱" userId="137c8aee2a71a563" providerId="LiveId" clId="{BEE5DCAF-0DBD-4A4D-AA38-52E07977C83F}" dt="2025-07-30T04:31:34.178" v="2736" actId="14100"/>
          <ac:cxnSpMkLst>
            <pc:docMk/>
            <pc:sldMk cId="595249558" sldId="267"/>
            <ac:cxnSpMk id="17" creationId="{C7ABAF3C-33A5-D2F6-114D-7A6A2C469467}"/>
          </ac:cxnSpMkLst>
        </pc:cxnChg>
      </pc:sldChg>
      <pc:sldChg chg="modSp new mod ord">
        <pc:chgData name="越 朱" userId="137c8aee2a71a563" providerId="LiveId" clId="{BEE5DCAF-0DBD-4A4D-AA38-52E07977C83F}" dt="2025-07-31T10:30:41.528" v="5968" actId="20577"/>
        <pc:sldMkLst>
          <pc:docMk/>
          <pc:sldMk cId="1854857947" sldId="268"/>
        </pc:sldMkLst>
        <pc:spChg chg="mod">
          <ac:chgData name="越 朱" userId="137c8aee2a71a563" providerId="LiveId" clId="{BEE5DCAF-0DBD-4A4D-AA38-52E07977C83F}" dt="2025-07-30T04:28:00.692" v="2615" actId="20577"/>
          <ac:spMkLst>
            <pc:docMk/>
            <pc:sldMk cId="1854857947" sldId="268"/>
            <ac:spMk id="2" creationId="{2E467D06-4711-6314-DBEB-87157003E124}"/>
          </ac:spMkLst>
        </pc:spChg>
        <pc:spChg chg="mod">
          <ac:chgData name="越 朱" userId="137c8aee2a71a563" providerId="LiveId" clId="{BEE5DCAF-0DBD-4A4D-AA38-52E07977C83F}" dt="2025-07-31T10:30:41.528" v="5968" actId="20577"/>
          <ac:spMkLst>
            <pc:docMk/>
            <pc:sldMk cId="1854857947" sldId="268"/>
            <ac:spMk id="3" creationId="{71C89B99-E533-6145-865F-273490669DFD}"/>
          </ac:spMkLst>
        </pc:spChg>
      </pc:sldChg>
      <pc:sldChg chg="addSp modSp new mod">
        <pc:chgData name="越 朱" userId="137c8aee2a71a563" providerId="LiveId" clId="{BEE5DCAF-0DBD-4A4D-AA38-52E07977C83F}" dt="2025-07-30T19:36:38.321" v="5360" actId="1076"/>
        <pc:sldMkLst>
          <pc:docMk/>
          <pc:sldMk cId="4148630325" sldId="269"/>
        </pc:sldMkLst>
        <pc:spChg chg="mod">
          <ac:chgData name="越 朱" userId="137c8aee2a71a563" providerId="LiveId" clId="{BEE5DCAF-0DBD-4A4D-AA38-52E07977C83F}" dt="2025-07-30T04:39:06.105" v="3197" actId="20577"/>
          <ac:spMkLst>
            <pc:docMk/>
            <pc:sldMk cId="4148630325" sldId="269"/>
            <ac:spMk id="2" creationId="{7E7C93EA-CF7A-3BF1-CC3C-3229F41503DC}"/>
          </ac:spMkLst>
        </pc:spChg>
        <pc:spChg chg="mod">
          <ac:chgData name="越 朱" userId="137c8aee2a71a563" providerId="LiveId" clId="{BEE5DCAF-0DBD-4A4D-AA38-52E07977C83F}" dt="2025-07-30T18:27:54.114" v="4373" actId="20577"/>
          <ac:spMkLst>
            <pc:docMk/>
            <pc:sldMk cId="4148630325" sldId="269"/>
            <ac:spMk id="3" creationId="{166E5752-04C8-F043-2C43-D0849D80F9FA}"/>
          </ac:spMkLst>
        </pc:spChg>
        <pc:picChg chg="add mod">
          <ac:chgData name="越 朱" userId="137c8aee2a71a563" providerId="LiveId" clId="{BEE5DCAF-0DBD-4A4D-AA38-52E07977C83F}" dt="2025-07-30T19:36:38.321" v="5360" actId="1076"/>
          <ac:picMkLst>
            <pc:docMk/>
            <pc:sldMk cId="4148630325" sldId="269"/>
            <ac:picMk id="5" creationId="{9C2A8BB6-6CC0-6C40-B1FA-7165712190F6}"/>
          </ac:picMkLst>
        </pc:picChg>
      </pc:sldChg>
      <pc:sldChg chg="addSp modSp new mod">
        <pc:chgData name="越 朱" userId="137c8aee2a71a563" providerId="LiveId" clId="{BEE5DCAF-0DBD-4A4D-AA38-52E07977C83F}" dt="2025-07-30T18:29:57.743" v="4466" actId="20577"/>
        <pc:sldMkLst>
          <pc:docMk/>
          <pc:sldMk cId="2228107770" sldId="270"/>
        </pc:sldMkLst>
        <pc:spChg chg="mod">
          <ac:chgData name="越 朱" userId="137c8aee2a71a563" providerId="LiveId" clId="{BEE5DCAF-0DBD-4A4D-AA38-52E07977C83F}" dt="2025-07-30T04:46:08.762" v="3424" actId="20577"/>
          <ac:spMkLst>
            <pc:docMk/>
            <pc:sldMk cId="2228107770" sldId="270"/>
            <ac:spMk id="2" creationId="{04763D90-FE42-99A0-8765-75A2A4580F01}"/>
          </ac:spMkLst>
        </pc:spChg>
        <pc:spChg chg="mod">
          <ac:chgData name="越 朱" userId="137c8aee2a71a563" providerId="LiveId" clId="{BEE5DCAF-0DBD-4A4D-AA38-52E07977C83F}" dt="2025-07-30T18:29:57.743" v="4466" actId="20577"/>
          <ac:spMkLst>
            <pc:docMk/>
            <pc:sldMk cId="2228107770" sldId="270"/>
            <ac:spMk id="3" creationId="{07349695-EB5C-A56F-A6EF-8E264171EC06}"/>
          </ac:spMkLst>
        </pc:spChg>
        <pc:spChg chg="add mod">
          <ac:chgData name="越 朱" userId="137c8aee2a71a563" providerId="LiveId" clId="{BEE5DCAF-0DBD-4A4D-AA38-52E07977C83F}" dt="2025-07-30T04:57:00.076" v="3908" actId="1076"/>
          <ac:spMkLst>
            <pc:docMk/>
            <pc:sldMk cId="2228107770" sldId="270"/>
            <ac:spMk id="5" creationId="{A87E2AD9-DBC9-F1E6-2B71-F52B461D23B0}"/>
          </ac:spMkLst>
        </pc:spChg>
        <pc:spChg chg="add mod">
          <ac:chgData name="越 朱" userId="137c8aee2a71a563" providerId="LiveId" clId="{BEE5DCAF-0DBD-4A4D-AA38-52E07977C83F}" dt="2025-07-30T04:57:00.076" v="3908" actId="1076"/>
          <ac:spMkLst>
            <pc:docMk/>
            <pc:sldMk cId="2228107770" sldId="270"/>
            <ac:spMk id="6" creationId="{5855C4CD-1BCF-7455-46E7-8460EAACEF21}"/>
          </ac:spMkLst>
        </pc:spChg>
        <pc:spChg chg="add mod">
          <ac:chgData name="越 朱" userId="137c8aee2a71a563" providerId="LiveId" clId="{BEE5DCAF-0DBD-4A4D-AA38-52E07977C83F}" dt="2025-07-30T04:57:00.076" v="3908" actId="1076"/>
          <ac:spMkLst>
            <pc:docMk/>
            <pc:sldMk cId="2228107770" sldId="270"/>
            <ac:spMk id="8" creationId="{EAB10CD8-9FD8-0188-A40C-88C268011245}"/>
          </ac:spMkLst>
        </pc:spChg>
        <pc:spChg chg="add mod">
          <ac:chgData name="越 朱" userId="137c8aee2a71a563" providerId="LiveId" clId="{BEE5DCAF-0DBD-4A4D-AA38-52E07977C83F}" dt="2025-07-30T04:57:00.076" v="3908" actId="1076"/>
          <ac:spMkLst>
            <pc:docMk/>
            <pc:sldMk cId="2228107770" sldId="270"/>
            <ac:spMk id="9" creationId="{F04982E6-1864-98EC-D149-180B3F951E49}"/>
          </ac:spMkLst>
        </pc:spChg>
        <pc:graphicFrameChg chg="add mod">
          <ac:chgData name="越 朱" userId="137c8aee2a71a563" providerId="LiveId" clId="{BEE5DCAF-0DBD-4A4D-AA38-52E07977C83F}" dt="2025-07-30T04:57:00.076" v="3908" actId="1076"/>
          <ac:graphicFrameMkLst>
            <pc:docMk/>
            <pc:sldMk cId="2228107770" sldId="270"/>
            <ac:graphicFrameMk id="4" creationId="{B23210D1-67D5-BCB1-5054-5F20A2C92156}"/>
          </ac:graphicFrameMkLst>
        </pc:graphicFrameChg>
        <pc:graphicFrameChg chg="add mod">
          <ac:chgData name="越 朱" userId="137c8aee2a71a563" providerId="LiveId" clId="{BEE5DCAF-0DBD-4A4D-AA38-52E07977C83F}" dt="2025-07-30T04:57:00.076" v="3908" actId="1076"/>
          <ac:graphicFrameMkLst>
            <pc:docMk/>
            <pc:sldMk cId="2228107770" sldId="270"/>
            <ac:graphicFrameMk id="7" creationId="{3480DD4E-43CC-204D-7534-3DAFC3642A89}"/>
          </ac:graphicFrameMkLst>
        </pc:graphicFrameChg>
      </pc:sldChg>
      <pc:sldChg chg="modSp new mod ord">
        <pc:chgData name="越 朱" userId="137c8aee2a71a563" providerId="LiveId" clId="{BEE5DCAF-0DBD-4A4D-AA38-52E07977C83F}" dt="2025-07-31T10:30:17.269" v="5966"/>
        <pc:sldMkLst>
          <pc:docMk/>
          <pc:sldMk cId="485630942" sldId="271"/>
        </pc:sldMkLst>
        <pc:spChg chg="mod">
          <ac:chgData name="越 朱" userId="137c8aee2a71a563" providerId="LiveId" clId="{BEE5DCAF-0DBD-4A4D-AA38-52E07977C83F}" dt="2025-07-30T04:58:17.736" v="4033" actId="20577"/>
          <ac:spMkLst>
            <pc:docMk/>
            <pc:sldMk cId="485630942" sldId="271"/>
            <ac:spMk id="2" creationId="{5FED1DB3-7E78-7845-BCE4-7B9D85533CFE}"/>
          </ac:spMkLst>
        </pc:spChg>
        <pc:spChg chg="mod">
          <ac:chgData name="越 朱" userId="137c8aee2a71a563" providerId="LiveId" clId="{BEE5DCAF-0DBD-4A4D-AA38-52E07977C83F}" dt="2025-07-30T18:57:19.644" v="4676" actId="20577"/>
          <ac:spMkLst>
            <pc:docMk/>
            <pc:sldMk cId="485630942" sldId="271"/>
            <ac:spMk id="3" creationId="{6B31471D-91E4-D9F1-99A6-2B80D1B3EBE5}"/>
          </ac:spMkLst>
        </pc:spChg>
      </pc:sldChg>
      <pc:sldChg chg="modSp new add del mod">
        <pc:chgData name="越 朱" userId="137c8aee2a71a563" providerId="LiveId" clId="{BEE5DCAF-0DBD-4A4D-AA38-52E07977C83F}" dt="2025-07-30T05:08:58.939" v="4110" actId="47"/>
        <pc:sldMkLst>
          <pc:docMk/>
          <pc:sldMk cId="2267352099" sldId="272"/>
        </pc:sldMkLst>
        <pc:spChg chg="mod">
          <ac:chgData name="越 朱" userId="137c8aee2a71a563" providerId="LiveId" clId="{BEE5DCAF-0DBD-4A4D-AA38-52E07977C83F}" dt="2025-07-30T05:08:47.162" v="4107" actId="20577"/>
          <ac:spMkLst>
            <pc:docMk/>
            <pc:sldMk cId="2267352099" sldId="272"/>
            <ac:spMk id="2" creationId="{3A9BAD61-F5E9-77F0-D2C4-88A92C1B757C}"/>
          </ac:spMkLst>
        </pc:spChg>
      </pc:sldChg>
      <pc:sldChg chg="addSp delSp modSp mod ord">
        <pc:chgData name="越 朱" userId="137c8aee2a71a563" providerId="LiveId" clId="{BEE5DCAF-0DBD-4A4D-AA38-52E07977C83F}" dt="2025-07-31T07:48:48.621" v="5468" actId="27636"/>
        <pc:sldMkLst>
          <pc:docMk/>
          <pc:sldMk cId="2462615872" sldId="272"/>
        </pc:sldMkLst>
        <pc:spChg chg="mod">
          <ac:chgData name="越 朱" userId="137c8aee2a71a563" providerId="LiveId" clId="{BEE5DCAF-0DBD-4A4D-AA38-52E07977C83F}" dt="2025-07-31T07:48:48.621" v="5468" actId="27636"/>
          <ac:spMkLst>
            <pc:docMk/>
            <pc:sldMk cId="2462615872" sldId="272"/>
            <ac:spMk id="3" creationId="{CFBAF07B-4B66-FC15-1F1A-C61782808D50}"/>
          </ac:spMkLst>
        </pc:spChg>
        <pc:spChg chg="add del">
          <ac:chgData name="越 朱" userId="137c8aee2a71a563" providerId="LiveId" clId="{BEE5DCAF-0DBD-4A4D-AA38-52E07977C83F}" dt="2025-07-30T19:21:38.147" v="4978" actId="478"/>
          <ac:spMkLst>
            <pc:docMk/>
            <pc:sldMk cId="2462615872" sldId="272"/>
            <ac:spMk id="4" creationId="{78CF7B08-B7AE-6430-126E-B60938F317B0}"/>
          </ac:spMkLst>
        </pc:spChg>
        <pc:picChg chg="add mod modCrop">
          <ac:chgData name="越 朱" userId="137c8aee2a71a563" providerId="LiveId" clId="{BEE5DCAF-0DBD-4A4D-AA38-52E07977C83F}" dt="2025-07-30T19:34:17.518" v="5279" actId="1076"/>
          <ac:picMkLst>
            <pc:docMk/>
            <pc:sldMk cId="2462615872" sldId="272"/>
            <ac:picMk id="6" creationId="{E2582EDB-B852-0597-8F6E-8A3BD270AACF}"/>
          </ac:picMkLst>
        </pc:picChg>
        <pc:picChg chg="add mod modCrop">
          <ac:chgData name="越 朱" userId="137c8aee2a71a563" providerId="LiveId" clId="{BEE5DCAF-0DBD-4A4D-AA38-52E07977C83F}" dt="2025-07-30T19:34:18.398" v="5280" actId="1076"/>
          <ac:picMkLst>
            <pc:docMk/>
            <pc:sldMk cId="2462615872" sldId="272"/>
            <ac:picMk id="8" creationId="{D5ABA6BA-0B44-6A3E-4725-E244A6BEF9D0}"/>
          </ac:picMkLst>
        </pc:picChg>
        <pc:picChg chg="add mod">
          <ac:chgData name="越 朱" userId="137c8aee2a71a563" providerId="LiveId" clId="{BEE5DCAF-0DBD-4A4D-AA38-52E07977C83F}" dt="2025-07-30T19:34:19.381" v="5281" actId="1076"/>
          <ac:picMkLst>
            <pc:docMk/>
            <pc:sldMk cId="2462615872" sldId="272"/>
            <ac:picMk id="10" creationId="{B361F6AC-9BC6-BFCE-01E9-94A739F2A9F7}"/>
          </ac:picMkLst>
        </pc:picChg>
        <pc:picChg chg="add del mod">
          <ac:chgData name="越 朱" userId="137c8aee2a71a563" providerId="LiveId" clId="{BEE5DCAF-0DBD-4A4D-AA38-52E07977C83F}" dt="2025-07-30T19:34:00.747" v="5267" actId="478"/>
          <ac:picMkLst>
            <pc:docMk/>
            <pc:sldMk cId="2462615872" sldId="272"/>
            <ac:picMk id="12" creationId="{7BC9207D-B520-A3B1-2898-358D72DE0BC0}"/>
          </ac:picMkLst>
        </pc:picChg>
        <pc:picChg chg="add mod">
          <ac:chgData name="越 朱" userId="137c8aee2a71a563" providerId="LiveId" clId="{BEE5DCAF-0DBD-4A4D-AA38-52E07977C83F}" dt="2025-07-30T19:34:20.220" v="5282" actId="1076"/>
          <ac:picMkLst>
            <pc:docMk/>
            <pc:sldMk cId="2462615872" sldId="272"/>
            <ac:picMk id="14" creationId="{3A2B5D3C-70DE-9E96-44E3-5E8748AC9C24}"/>
          </ac:picMkLst>
        </pc:picChg>
      </pc:sldChg>
      <pc:sldChg chg="modSp mod">
        <pc:chgData name="越 朱" userId="137c8aee2a71a563" providerId="LiveId" clId="{BEE5DCAF-0DBD-4A4D-AA38-52E07977C83F}" dt="2025-07-31T10:26:50.705" v="5924" actId="20577"/>
        <pc:sldMkLst>
          <pc:docMk/>
          <pc:sldMk cId="3838749612" sldId="273"/>
        </pc:sldMkLst>
        <pc:spChg chg="mod">
          <ac:chgData name="越 朱" userId="137c8aee2a71a563" providerId="LiveId" clId="{BEE5DCAF-0DBD-4A4D-AA38-52E07977C83F}" dt="2025-07-31T10:26:50.705" v="5924" actId="20577"/>
          <ac:spMkLst>
            <pc:docMk/>
            <pc:sldMk cId="3838749612" sldId="273"/>
            <ac:spMk id="2" creationId="{CC671411-CE01-0520-7123-FB4682F0EDD3}"/>
          </ac:spMkLst>
        </pc:spChg>
      </pc:sldChg>
      <pc:sldChg chg="addSp modSp mod">
        <pc:chgData name="越 朱" userId="137c8aee2a71a563" providerId="LiveId" clId="{BEE5DCAF-0DBD-4A4D-AA38-52E07977C83F}" dt="2025-07-31T11:06:54.746" v="6017" actId="20577"/>
        <pc:sldMkLst>
          <pc:docMk/>
          <pc:sldMk cId="3168054048" sldId="274"/>
        </pc:sldMkLst>
        <pc:spChg chg="mod">
          <ac:chgData name="越 朱" userId="137c8aee2a71a563" providerId="LiveId" clId="{BEE5DCAF-0DBD-4A4D-AA38-52E07977C83F}" dt="2025-07-30T19:09:01.237" v="4767" actId="207"/>
          <ac:spMkLst>
            <pc:docMk/>
            <pc:sldMk cId="3168054048" sldId="274"/>
            <ac:spMk id="2" creationId="{812E2DB1-E6A7-19A5-E6C9-40431BF75957}"/>
          </ac:spMkLst>
        </pc:spChg>
        <pc:spChg chg="mod">
          <ac:chgData name="越 朱" userId="137c8aee2a71a563" providerId="LiveId" clId="{BEE5DCAF-0DBD-4A4D-AA38-52E07977C83F}" dt="2025-07-31T11:06:54.746" v="6017" actId="20577"/>
          <ac:spMkLst>
            <pc:docMk/>
            <pc:sldMk cId="3168054048" sldId="274"/>
            <ac:spMk id="3" creationId="{3C347228-CD99-6461-04D3-945FEE391F4B}"/>
          </ac:spMkLst>
        </pc:spChg>
        <pc:spChg chg="add">
          <ac:chgData name="越 朱" userId="137c8aee2a71a563" providerId="LiveId" clId="{BEE5DCAF-0DBD-4A4D-AA38-52E07977C83F}" dt="2025-07-30T18:46:53.767" v="4562"/>
          <ac:spMkLst>
            <pc:docMk/>
            <pc:sldMk cId="3168054048" sldId="274"/>
            <ac:spMk id="4" creationId="{F9748DD8-3016-4C42-D0BD-CFDE64C2183E}"/>
          </ac:spMkLst>
        </pc:spChg>
      </pc:sldChg>
      <pc:sldChg chg="addSp modSp new mod ord">
        <pc:chgData name="越 朱" userId="137c8aee2a71a563" providerId="LiveId" clId="{BEE5DCAF-0DBD-4A4D-AA38-52E07977C83F}" dt="2025-07-31T09:45:20.281" v="5491" actId="1076"/>
        <pc:sldMkLst>
          <pc:docMk/>
          <pc:sldMk cId="3775523652" sldId="275"/>
        </pc:sldMkLst>
        <pc:spChg chg="mod">
          <ac:chgData name="越 朱" userId="137c8aee2a71a563" providerId="LiveId" clId="{BEE5DCAF-0DBD-4A4D-AA38-52E07977C83F}" dt="2025-07-31T07:48:27.397" v="5464" actId="20577"/>
          <ac:spMkLst>
            <pc:docMk/>
            <pc:sldMk cId="3775523652" sldId="275"/>
            <ac:spMk id="2" creationId="{BF252265-BD2B-9502-5059-FE9C0F47D56F}"/>
          </ac:spMkLst>
        </pc:spChg>
        <pc:spChg chg="mod">
          <ac:chgData name="越 朱" userId="137c8aee2a71a563" providerId="LiveId" clId="{BEE5DCAF-0DBD-4A4D-AA38-52E07977C83F}" dt="2025-07-31T09:44:27.682" v="5488"/>
          <ac:spMkLst>
            <pc:docMk/>
            <pc:sldMk cId="3775523652" sldId="275"/>
            <ac:spMk id="3" creationId="{94CA1290-B7CD-EBA0-0CD2-A5853D2FB9D5}"/>
          </ac:spMkLst>
        </pc:spChg>
        <pc:picChg chg="add mod">
          <ac:chgData name="越 朱" userId="137c8aee2a71a563" providerId="LiveId" clId="{BEE5DCAF-0DBD-4A4D-AA38-52E07977C83F}" dt="2025-07-31T09:45:20.281" v="5491" actId="1076"/>
          <ac:picMkLst>
            <pc:docMk/>
            <pc:sldMk cId="3775523652" sldId="275"/>
            <ac:picMk id="5" creationId="{228CEAAB-FEF8-4EEB-5908-349675B43E1B}"/>
          </ac:picMkLst>
        </pc:picChg>
      </pc:sldChg>
      <pc:sldChg chg="delSp new mod">
        <pc:chgData name="越 朱" userId="137c8aee2a71a563" providerId="LiveId" clId="{BEE5DCAF-0DBD-4A4D-AA38-52E07977C83F}" dt="2025-07-31T07:48:13.342" v="5452" actId="478"/>
        <pc:sldMkLst>
          <pc:docMk/>
          <pc:sldMk cId="27902651" sldId="276"/>
        </pc:sldMkLst>
        <pc:spChg chg="del">
          <ac:chgData name="越 朱" userId="137c8aee2a71a563" providerId="LiveId" clId="{BEE5DCAF-0DBD-4A4D-AA38-52E07977C83F}" dt="2025-07-31T07:48:12.415" v="5451" actId="478"/>
          <ac:spMkLst>
            <pc:docMk/>
            <pc:sldMk cId="27902651" sldId="276"/>
            <ac:spMk id="2" creationId="{03298E41-E56C-07D0-62E9-0DADD6EA44D2}"/>
          </ac:spMkLst>
        </pc:spChg>
        <pc:spChg chg="del">
          <ac:chgData name="越 朱" userId="137c8aee2a71a563" providerId="LiveId" clId="{BEE5DCAF-0DBD-4A4D-AA38-52E07977C83F}" dt="2025-07-31T07:48:13.342" v="5452" actId="478"/>
          <ac:spMkLst>
            <pc:docMk/>
            <pc:sldMk cId="27902651" sldId="276"/>
            <ac:spMk id="3" creationId="{C156ACF2-27AB-41FF-00C6-C3E455075308}"/>
          </ac:spMkLst>
        </pc:spChg>
      </pc:sldChg>
      <pc:sldChg chg="modSp new mod">
        <pc:chgData name="越 朱" userId="137c8aee2a71a563" providerId="LiveId" clId="{BEE5DCAF-0DBD-4A4D-AA38-52E07977C83F}" dt="2025-07-31T11:35:12.276" v="6077" actId="15"/>
        <pc:sldMkLst>
          <pc:docMk/>
          <pc:sldMk cId="257049280" sldId="277"/>
        </pc:sldMkLst>
        <pc:spChg chg="mod">
          <ac:chgData name="越 朱" userId="137c8aee2a71a563" providerId="LiveId" clId="{BEE5DCAF-0DBD-4A4D-AA38-52E07977C83F}" dt="2025-07-31T10:12:43.684" v="5826" actId="20577"/>
          <ac:spMkLst>
            <pc:docMk/>
            <pc:sldMk cId="257049280" sldId="277"/>
            <ac:spMk id="2" creationId="{ED14B1A8-9EB8-4714-4AB9-25A82A54537E}"/>
          </ac:spMkLst>
        </pc:spChg>
        <pc:spChg chg="mod">
          <ac:chgData name="越 朱" userId="137c8aee2a71a563" providerId="LiveId" clId="{BEE5DCAF-0DBD-4A4D-AA38-52E07977C83F}" dt="2025-07-31T11:35:12.276" v="6077" actId="15"/>
          <ac:spMkLst>
            <pc:docMk/>
            <pc:sldMk cId="257049280" sldId="277"/>
            <ac:spMk id="3" creationId="{0C60746B-A36F-53F6-90A8-CCD0DA713FE8}"/>
          </ac:spMkLst>
        </pc:spChg>
      </pc:sldChg>
      <pc:sldChg chg="new del">
        <pc:chgData name="越 朱" userId="137c8aee2a71a563" providerId="LiveId" clId="{BEE5DCAF-0DBD-4A4D-AA38-52E07977C83F}" dt="2025-07-31T10:26:55.583" v="5927" actId="47"/>
        <pc:sldMkLst>
          <pc:docMk/>
          <pc:sldMk cId="3070406823" sldId="278"/>
        </pc:sldMkLst>
      </pc:sldChg>
      <pc:sldChg chg="modSp add mod">
        <pc:chgData name="越 朱" userId="137c8aee2a71a563" providerId="LiveId" clId="{BEE5DCAF-0DBD-4A4D-AA38-52E07977C83F}" dt="2025-07-31T10:26:58.554" v="5928" actId="20577"/>
        <pc:sldMkLst>
          <pc:docMk/>
          <pc:sldMk cId="2304059177" sldId="279"/>
        </pc:sldMkLst>
        <pc:spChg chg="mod">
          <ac:chgData name="越 朱" userId="137c8aee2a71a563" providerId="LiveId" clId="{BEE5DCAF-0DBD-4A4D-AA38-52E07977C83F}" dt="2025-07-31T10:26:58.554" v="5928" actId="20577"/>
          <ac:spMkLst>
            <pc:docMk/>
            <pc:sldMk cId="2304059177" sldId="279"/>
            <ac:spMk id="2" creationId="{C45A0C9A-34DC-D374-EB74-21AEBCA61C4F}"/>
          </ac:spMkLst>
        </pc:spChg>
      </pc:sldChg>
    </pc:docChg>
  </pc:docChgLst>
  <pc:docChgLst>
    <pc:chgData name="越 朱" userId="137c8aee2a71a563" providerId="LiveId" clId="{C1D0783B-0EBE-AE47-AABC-3659D3B57FBC}"/>
    <pc:docChg chg="custSel addSld modSld">
      <pc:chgData name="越 朱" userId="137c8aee2a71a563" providerId="LiveId" clId="{C1D0783B-0EBE-AE47-AABC-3659D3B57FBC}" dt="2025-07-30T17:58:35.373" v="324" actId="20577"/>
      <pc:docMkLst>
        <pc:docMk/>
      </pc:docMkLst>
      <pc:sldChg chg="modSp">
        <pc:chgData name="越 朱" userId="137c8aee2a71a563" providerId="LiveId" clId="{C1D0783B-0EBE-AE47-AABC-3659D3B57FBC}" dt="2025-07-30T17:53:54.847" v="292" actId="20577"/>
        <pc:sldMkLst>
          <pc:docMk/>
          <pc:sldMk cId="3574884545" sldId="257"/>
        </pc:sldMkLst>
        <pc:spChg chg="mod">
          <ac:chgData name="越 朱" userId="137c8aee2a71a563" providerId="LiveId" clId="{C1D0783B-0EBE-AE47-AABC-3659D3B57FBC}" dt="2025-07-30T17:53:54.847" v="292" actId="20577"/>
          <ac:spMkLst>
            <pc:docMk/>
            <pc:sldMk cId="3574884545" sldId="257"/>
            <ac:spMk id="2" creationId="{C12A2D71-118C-BC9F-2C9D-A6E6E157A9B9}"/>
          </ac:spMkLst>
        </pc:spChg>
        <pc:spChg chg="mod">
          <ac:chgData name="越 朱" userId="137c8aee2a71a563" providerId="LiveId" clId="{C1D0783B-0EBE-AE47-AABC-3659D3B57FBC}" dt="2025-07-30T17:53:49.463" v="286" actId="20577"/>
          <ac:spMkLst>
            <pc:docMk/>
            <pc:sldMk cId="3574884545" sldId="257"/>
            <ac:spMk id="3" creationId="{5DF45511-669E-05C8-E393-E30D899894B5}"/>
          </ac:spMkLst>
        </pc:spChg>
      </pc:sldChg>
      <pc:sldChg chg="modSp">
        <pc:chgData name="越 朱" userId="137c8aee2a71a563" providerId="LiveId" clId="{C1D0783B-0EBE-AE47-AABC-3659D3B57FBC}" dt="2025-07-30T17:42:17.215" v="265" actId="15"/>
        <pc:sldMkLst>
          <pc:docMk/>
          <pc:sldMk cId="1796220167" sldId="263"/>
        </pc:sldMkLst>
        <pc:spChg chg="mod">
          <ac:chgData name="越 朱" userId="137c8aee2a71a563" providerId="LiveId" clId="{C1D0783B-0EBE-AE47-AABC-3659D3B57FBC}" dt="2025-07-30T17:42:17.215" v="265" actId="15"/>
          <ac:spMkLst>
            <pc:docMk/>
            <pc:sldMk cId="1796220167" sldId="263"/>
            <ac:spMk id="3" creationId="{A3F9BB5C-EA0D-A6F6-2FDC-2C56CB3171D6}"/>
          </ac:spMkLst>
        </pc:spChg>
      </pc:sldChg>
      <pc:sldChg chg="modSp">
        <pc:chgData name="越 朱" userId="137c8aee2a71a563" providerId="LiveId" clId="{C1D0783B-0EBE-AE47-AABC-3659D3B57FBC}" dt="2025-07-30T17:29:28.088" v="129" actId="1076"/>
        <pc:sldMkLst>
          <pc:docMk/>
          <pc:sldMk cId="2733005096" sldId="266"/>
        </pc:sldMkLst>
        <pc:spChg chg="mod">
          <ac:chgData name="越 朱" userId="137c8aee2a71a563" providerId="LiveId" clId="{C1D0783B-0EBE-AE47-AABC-3659D3B57FBC}" dt="2025-07-30T17:29:10.827" v="126" actId="20577"/>
          <ac:spMkLst>
            <pc:docMk/>
            <pc:sldMk cId="2733005096" sldId="266"/>
            <ac:spMk id="3" creationId="{396573EE-434C-612E-6D7A-716BB42EE064}"/>
          </ac:spMkLst>
        </pc:spChg>
        <pc:picChg chg="mod">
          <ac:chgData name="越 朱" userId="137c8aee2a71a563" providerId="LiveId" clId="{C1D0783B-0EBE-AE47-AABC-3659D3B57FBC}" dt="2025-07-30T17:29:16.894" v="127" actId="1076"/>
          <ac:picMkLst>
            <pc:docMk/>
            <pc:sldMk cId="2733005096" sldId="266"/>
            <ac:picMk id="5" creationId="{AC123B19-1A79-A4DE-7842-F0D424D02D58}"/>
          </ac:picMkLst>
        </pc:picChg>
        <pc:picChg chg="mod">
          <ac:chgData name="越 朱" userId="137c8aee2a71a563" providerId="LiveId" clId="{C1D0783B-0EBE-AE47-AABC-3659D3B57FBC}" dt="2025-07-30T17:29:28.088" v="129" actId="1076"/>
          <ac:picMkLst>
            <pc:docMk/>
            <pc:sldMk cId="2733005096" sldId="266"/>
            <ac:picMk id="9" creationId="{AC5526D1-1781-9D1F-EACE-4BBF633C9FD9}"/>
          </ac:picMkLst>
        </pc:picChg>
      </pc:sldChg>
      <pc:sldChg chg="modSp">
        <pc:chgData name="越 朱" userId="137c8aee2a71a563" providerId="LiveId" clId="{C1D0783B-0EBE-AE47-AABC-3659D3B57FBC}" dt="2025-07-30T17:36:42.446" v="256" actId="20577"/>
        <pc:sldMkLst>
          <pc:docMk/>
          <pc:sldMk cId="485630942" sldId="271"/>
        </pc:sldMkLst>
        <pc:spChg chg="mod">
          <ac:chgData name="越 朱" userId="137c8aee2a71a563" providerId="LiveId" clId="{C1D0783B-0EBE-AE47-AABC-3659D3B57FBC}" dt="2025-07-30T17:36:42.446" v="256" actId="20577"/>
          <ac:spMkLst>
            <pc:docMk/>
            <pc:sldMk cId="485630942" sldId="271"/>
            <ac:spMk id="3" creationId="{6B31471D-91E4-D9F1-99A6-2B80D1B3EBE5}"/>
          </ac:spMkLst>
        </pc:spChg>
      </pc:sldChg>
      <pc:sldChg chg="modSp new mod modClrScheme chgLayout">
        <pc:chgData name="越 朱" userId="137c8aee2a71a563" providerId="LiveId" clId="{C1D0783B-0EBE-AE47-AABC-3659D3B57FBC}" dt="2025-07-30T17:32:26.222" v="163" actId="20577"/>
        <pc:sldMkLst>
          <pc:docMk/>
          <pc:sldMk cId="2462615872" sldId="272"/>
        </pc:sldMkLst>
        <pc:spChg chg="mod ord">
          <ac:chgData name="越 朱" userId="137c8aee2a71a563" providerId="LiveId" clId="{C1D0783B-0EBE-AE47-AABC-3659D3B57FBC}" dt="2025-07-30T17:21:39.291" v="68" actId="20577"/>
          <ac:spMkLst>
            <pc:docMk/>
            <pc:sldMk cId="2462615872" sldId="272"/>
            <ac:spMk id="2" creationId="{4F7C153D-9544-5871-3382-7C395E211BEE}"/>
          </ac:spMkLst>
        </pc:spChg>
        <pc:spChg chg="mod ord">
          <ac:chgData name="越 朱" userId="137c8aee2a71a563" providerId="LiveId" clId="{C1D0783B-0EBE-AE47-AABC-3659D3B57FBC}" dt="2025-07-30T17:32:26.222" v="163" actId="20577"/>
          <ac:spMkLst>
            <pc:docMk/>
            <pc:sldMk cId="2462615872" sldId="272"/>
            <ac:spMk id="3" creationId="{CFBAF07B-4B66-FC15-1F1A-C61782808D50}"/>
          </ac:spMkLst>
        </pc:spChg>
      </pc:sldChg>
      <pc:sldChg chg="modSp new mod modClrScheme chgLayout">
        <pc:chgData name="越 朱" userId="137c8aee2a71a563" providerId="LiveId" clId="{C1D0783B-0EBE-AE47-AABC-3659D3B57FBC}" dt="2025-07-30T17:21:21.085" v="46" actId="20577"/>
        <pc:sldMkLst>
          <pc:docMk/>
          <pc:sldMk cId="3838749612" sldId="273"/>
        </pc:sldMkLst>
        <pc:spChg chg="mod ord">
          <ac:chgData name="越 朱" userId="137c8aee2a71a563" providerId="LiveId" clId="{C1D0783B-0EBE-AE47-AABC-3659D3B57FBC}" dt="2025-07-30T17:21:21.085" v="46" actId="20577"/>
          <ac:spMkLst>
            <pc:docMk/>
            <pc:sldMk cId="3838749612" sldId="273"/>
            <ac:spMk id="2" creationId="{CC671411-CE01-0520-7123-FB4682F0EDD3}"/>
          </ac:spMkLst>
        </pc:spChg>
        <pc:spChg chg="mod ord">
          <ac:chgData name="越 朱" userId="137c8aee2a71a563" providerId="LiveId" clId="{C1D0783B-0EBE-AE47-AABC-3659D3B57FBC}" dt="2025-07-30T17:21:02.240" v="11" actId="700"/>
          <ac:spMkLst>
            <pc:docMk/>
            <pc:sldMk cId="3838749612" sldId="273"/>
            <ac:spMk id="3" creationId="{DEC68F05-50EB-ADC8-B325-2FA85A126F3F}"/>
          </ac:spMkLst>
        </pc:spChg>
      </pc:sldChg>
      <pc:sldChg chg="modSp new">
        <pc:chgData name="越 朱" userId="137c8aee2a71a563" providerId="LiveId" clId="{C1D0783B-0EBE-AE47-AABC-3659D3B57FBC}" dt="2025-07-30T17:58:35.373" v="324" actId="20577"/>
        <pc:sldMkLst>
          <pc:docMk/>
          <pc:sldMk cId="3168054048" sldId="274"/>
        </pc:sldMkLst>
        <pc:spChg chg="mod">
          <ac:chgData name="越 朱" userId="137c8aee2a71a563" providerId="LiveId" clId="{C1D0783B-0EBE-AE47-AABC-3659D3B57FBC}" dt="2025-07-30T17:58:35.373" v="324" actId="20577"/>
          <ac:spMkLst>
            <pc:docMk/>
            <pc:sldMk cId="3168054048" sldId="274"/>
            <ac:spMk id="2" creationId="{812E2DB1-E6A7-19A5-E6C9-40431BF75957}"/>
          </ac:spMkLst>
        </pc:spChg>
        <pc:spChg chg="mod">
          <ac:chgData name="越 朱" userId="137c8aee2a71a563" providerId="LiveId" clId="{C1D0783B-0EBE-AE47-AABC-3659D3B57FBC}" dt="2025-07-30T17:53:29.441" v="276" actId="22"/>
          <ac:spMkLst>
            <pc:docMk/>
            <pc:sldMk cId="3168054048" sldId="274"/>
            <ac:spMk id="3" creationId="{3C347228-CD99-6461-04D3-945FEE391F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8D89D-E2C7-4DEE-AA9A-D16EEF9BA56C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65394-2B41-4AD0-8A42-71C7870F4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7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65394-2B41-4AD0-8A42-71C7870F4F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0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7035B-6DCD-C585-89C8-A7C8E4964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F8DB92-0294-575F-F56E-47A1D511E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DBCCC-F009-5242-1312-9EBE4FE6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509-CE78-4D8B-BB1E-01F5D6513B6C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CB5F7-F806-9C58-703F-5F92DEA8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83E9C-6AC0-F680-3D92-2CC85A7F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8A5E-03D2-49C8-AB5C-6B52C738C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7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14BF2-2616-08CE-33F8-42D34ECE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876BEA-F933-5344-5E3C-CFA52296D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E25FE-272F-1C64-35D0-9E52EDA0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509-CE78-4D8B-BB1E-01F5D6513B6C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1957E-B32D-EC36-7A32-3FEC5AEC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14040-E0EF-2ECF-5010-83949434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8A5E-03D2-49C8-AB5C-6B52C738C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5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9C1B1F-84FC-B603-1DDC-93488630E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57E4C5-E972-766B-CCC4-A0EAAE066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46A18-645C-935A-4758-E10A9A28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509-CE78-4D8B-BB1E-01F5D6513B6C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AE1FA-86E9-F7C4-5CCF-609B243A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4F9EB-99E8-4109-2AD0-ECF08DD3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8A5E-03D2-49C8-AB5C-6B52C738C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9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C65E1-48A5-7FD7-F91D-3B07B3B4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63857-7104-0460-7D23-6495F8F5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25AEB-B098-B8EA-C7F6-6202526C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509-CE78-4D8B-BB1E-01F5D6513B6C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BE511-09F5-91A5-E184-385FAA98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50E8B-E2B8-C1D3-E826-ED0C1298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8A5E-03D2-49C8-AB5C-6B52C738C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4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AE5CB-314A-536B-4E91-53EA682B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1F7C8-3DA8-ED87-FEFB-3C314857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B40DE-7616-8A84-7FE8-1661B89E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509-CE78-4D8B-BB1E-01F5D6513B6C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7EEBB-D303-B0CD-788C-5868F257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60DBC-4EE4-EA36-1128-831A52BC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8A5E-03D2-49C8-AB5C-6B52C738C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3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AA9A3-822F-6A4B-8D2C-3DFCAEE7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4CF45-EEAB-00B3-C7E4-19B563700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A39D50-BA89-BCDC-34A8-6C1F39301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85269-3FE4-6CD3-4C24-2FAA1878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509-CE78-4D8B-BB1E-01F5D6513B6C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7E4A65-6849-A35A-1C4E-DEB52563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83744-6879-5D27-F527-76104EEC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8A5E-03D2-49C8-AB5C-6B52C738C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0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D74AB-9CF3-C651-24CC-2612F82C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FD5F6-167E-F5FE-FBCD-CF84C60D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035856-311F-0CF5-416C-6C8F06114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F49F3A-A043-CC41-1752-2CCEECB43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66DC8B-3D0F-1101-8F1A-7B3396B7A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D6AE1F-6B3E-80FC-317C-41391ECC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509-CE78-4D8B-BB1E-01F5D6513B6C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E1EFB7-79B6-1503-51C9-5706DA27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A9D807-4E6A-F462-50B0-85190A2C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8A5E-03D2-49C8-AB5C-6B52C738C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8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5C05E-7C67-A946-D59E-C0653202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AC0F66-68B7-26A2-91A4-DE04FE60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509-CE78-4D8B-BB1E-01F5D6513B6C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10DA30-A39E-A9BF-136D-B4A653C9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5A7BAF-9500-DDEE-03AF-AD38A10C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8A5E-03D2-49C8-AB5C-6B52C738C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FAE27D-8CCF-3956-6741-A7653FF3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509-CE78-4D8B-BB1E-01F5D6513B6C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5E3EA6-DB9B-D1B2-A9E4-97D6A56B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A7B3F1-9BC5-B6B8-6CF2-F154E6E9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8A5E-03D2-49C8-AB5C-6B52C738C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3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4D224-7D6C-FFD6-965C-6EE9D6FF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8DED7-82DA-5072-529F-5209FA10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C86199-740A-1F04-2B2D-4994563D9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43B5-5769-BAB9-69F1-2E383557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509-CE78-4D8B-BB1E-01F5D6513B6C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0C77B-D24B-9FE4-1753-7BE7D110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FF9B66-A7D5-5FBD-536E-9F9ACF2F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8A5E-03D2-49C8-AB5C-6B52C738C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1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66ADB-48C5-6B9E-C46D-C9EC3559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691A62-5915-745E-CB45-1D49A33EF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81EEC7-08AC-247E-37A8-84C382CDB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E2B20-2273-27B6-BA54-9266EAE7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509-CE78-4D8B-BB1E-01F5D6513B6C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7A3F46-DBF9-4E21-84A2-D956A3B9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64D34-A2A9-57AB-98AF-BD9F5BC0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8A5E-03D2-49C8-AB5C-6B52C738C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0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FC7189-F5D4-9330-222E-A2F273B9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0D65FF-22C7-87EC-DA6C-1D0E65595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4E236-8419-3C05-50DE-E10FB0D0D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E1509-CE78-4D8B-BB1E-01F5D6513B6C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F7D46-CCAE-09D8-3EAA-5A935AA67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D3F5A-3D25-C257-2F5A-C0A24B510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C8A5E-03D2-49C8-AB5C-6B52C738C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2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zybooks.com/zybook/UCRCS010CRusichSummerSessionB2025/chapter/2/section/2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Josephus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ZHZ/UCR_CS010C_25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0" Type="http://schemas.openxmlformats.org/officeDocument/2006/relationships/image" Target="../media/image290.png"/><Relationship Id="rId4" Type="http://schemas.openxmlformats.org/officeDocument/2006/relationships/image" Target="../media/image27.png"/><Relationship Id="rId9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A295A-9199-5F15-A50F-96E0024F1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CS010C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3775FD-91E8-D11D-8D63-725A9DF50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Lab2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86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C93EA-CF7A-3BF1-CC3C-3229F415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full playlist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E5752-04C8-F043-2C43-D0849D80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Corner case</a:t>
            </a:r>
          </a:p>
          <a:p>
            <a:pPr lvl="1">
              <a:lnSpc>
                <a:spcPts val="1425"/>
              </a:lnSpc>
            </a:pPr>
            <a:r>
              <a:rPr lang="en-US" altLang="zh-CN" dirty="0"/>
              <a:t>Empty list</a:t>
            </a:r>
          </a:p>
          <a:p>
            <a:pPr lvl="1">
              <a:lnSpc>
                <a:spcPts val="1425"/>
              </a:lnSpc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know?  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head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nullptr</a:t>
            </a:r>
            <a:endParaRPr lang="en-US" altLang="zh-CN" dirty="0"/>
          </a:p>
          <a:p>
            <a:pPr>
              <a:lnSpc>
                <a:spcPts val="1425"/>
              </a:lnSpc>
            </a:pPr>
            <a:r>
              <a:rPr lang="en-US" altLang="zh-CN" dirty="0"/>
              <a:t>Record the number</a:t>
            </a:r>
          </a:p>
          <a:p>
            <a:pPr lvl="1">
              <a:lnSpc>
                <a:spcPts val="1425"/>
              </a:lnSpc>
            </a:pP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ts val="1425"/>
              </a:lnSpc>
            </a:pP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dirty="0"/>
          </a:p>
          <a:p>
            <a:pPr>
              <a:lnSpc>
                <a:spcPts val="1425"/>
              </a:lnSpc>
            </a:pPr>
            <a:r>
              <a:rPr lang="en-US" altLang="zh-CN" dirty="0"/>
              <a:t>Linked list traversal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PlaylistNode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head;</a:t>
            </a:r>
          </a:p>
          <a:p>
            <a:pPr>
              <a:lnSpc>
                <a:spcPts val="1425"/>
              </a:lnSpc>
              <a:buNone/>
            </a:pP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do_something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…</a:t>
            </a:r>
            <a:endParaRPr lang="en-US" altLang="zh-CN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2A8BB6-6CC0-6C40-B1FA-71657121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462" y="1637782"/>
            <a:ext cx="5641678" cy="4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3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63D90-FE42-99A0-8765-75A2A458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349695-EB5C-A56F-A6EF-8E264171E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Remove song</a:t>
                </a:r>
              </a:p>
              <a:p>
                <a:pPr lvl="1"/>
                <a:r>
                  <a:rPr lang="en-US" altLang="zh-CN" dirty="0"/>
                  <a:t>Corner case</a:t>
                </a:r>
              </a:p>
              <a:p>
                <a:pPr lvl="2">
                  <a:lnSpc>
                    <a:spcPts val="1425"/>
                  </a:lnSpc>
                </a:pPr>
                <a:r>
                  <a:rPr lang="en-US" altLang="zh-CN" dirty="0"/>
                  <a:t>Empty list? Just </a:t>
                </a:r>
                <a:r>
                  <a:rPr lang="en-US" altLang="zh-CN" b="0" dirty="0">
                    <a:solidFill>
                      <a:srgbClr val="859900"/>
                    </a:solidFill>
                    <a:effectLst/>
                    <a:latin typeface="Consolas" panose="020B0609020204030204" pitchFamily="49" charset="0"/>
                  </a:rPr>
                  <a:t>return</a:t>
                </a:r>
                <a:r>
                  <a:rPr lang="en-US" altLang="zh-CN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;</a:t>
                </a:r>
                <a:endParaRPr lang="en-US" altLang="zh-CN" dirty="0"/>
              </a:p>
              <a:p>
                <a:pPr lvl="2">
                  <a:lnSpc>
                    <a:spcPts val="1425"/>
                  </a:lnSpc>
                </a:pPr>
                <a:r>
                  <a:rPr lang="en-US" altLang="zh-CN" dirty="0"/>
                  <a:t>Song not found? </a:t>
                </a:r>
                <a:r>
                  <a:rPr lang="en-US" altLang="zh-CN" b="0" dirty="0">
                    <a:solidFill>
                      <a:srgbClr val="2AA198"/>
                    </a:solidFill>
                    <a:effectLst/>
                    <a:latin typeface="Consolas" panose="020B0609020204030204" pitchFamily="49" charset="0"/>
                  </a:rPr>
                  <a:t>"Song not found.</a:t>
                </a:r>
                <a:r>
                  <a:rPr lang="en-US" altLang="zh-CN" b="0" dirty="0">
                    <a:solidFill>
                      <a:srgbClr val="CB4B16"/>
                    </a:solidFill>
                    <a:effectLst/>
                    <a:latin typeface="Consolas" panose="020B0609020204030204" pitchFamily="49" charset="0"/>
                  </a:rPr>
                  <a:t>\n</a:t>
                </a:r>
                <a:r>
                  <a:rPr lang="en-US" altLang="zh-CN" b="0" dirty="0">
                    <a:solidFill>
                      <a:srgbClr val="2AA198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endParaRPr lang="en-US" altLang="zh-CN" dirty="0"/>
              </a:p>
              <a:p>
                <a:r>
                  <a:rPr lang="en-US" altLang="zh-CN" dirty="0"/>
                  <a:t>Output songs by artist: simple</a:t>
                </a:r>
              </a:p>
              <a:p>
                <a:r>
                  <a:rPr lang="en-US" altLang="zh-CN" dirty="0"/>
                  <a:t>Output total time: simple</a:t>
                </a:r>
              </a:p>
              <a:p>
                <a:r>
                  <a:rPr lang="en-US" altLang="zh-CN" dirty="0"/>
                  <a:t>Change position of song</a:t>
                </a:r>
              </a:p>
              <a:p>
                <a:pPr lvl="1"/>
                <a:r>
                  <a:rPr lang="en-US" altLang="zh-CN" dirty="0"/>
                  <a:t>Solution1: Move the node directly (forward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, backward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Solution2: Remove the node, then insert after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Corner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cases: related to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head</a:t>
                </a:r>
                <a:r>
                  <a:rPr lang="en-US" altLang="zh-CN" dirty="0"/>
                  <a:t> node</a:t>
                </a:r>
              </a:p>
              <a:p>
                <a:pPr lvl="2"/>
                <a:r>
                  <a:rPr lang="en-US" altLang="zh-CN" dirty="0"/>
                  <a:t>Moving head node: Store and update the new “head”</a:t>
                </a:r>
              </a:p>
              <a:p>
                <a:pPr lvl="2"/>
                <a:r>
                  <a:rPr lang="en-US" altLang="zh-CN" dirty="0"/>
                  <a:t>To the 1</a:t>
                </a:r>
                <a:r>
                  <a:rPr lang="en-US" altLang="zh-CN" baseline="30000" dirty="0"/>
                  <a:t>st</a:t>
                </a:r>
                <a:r>
                  <a:rPr lang="en-US" altLang="zh-CN" dirty="0"/>
                  <a:t> position: Store and update the new “head”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349695-EB5C-A56F-A6EF-8E264171E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23210D1-67D5-BCB1-5054-5F20A2C92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73831"/>
              </p:ext>
            </p:extLst>
          </p:nvPr>
        </p:nvGraphicFramePr>
        <p:xfrm>
          <a:off x="7835693" y="2090670"/>
          <a:ext cx="4008552" cy="373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138">
                  <a:extLst>
                    <a:ext uri="{9D8B030D-6E8A-4147-A177-3AD203B41FA5}">
                      <a16:colId xmlns:a16="http://schemas.microsoft.com/office/drawing/2014/main" val="1878979294"/>
                    </a:ext>
                  </a:extLst>
                </a:gridCol>
                <a:gridCol w="1002138">
                  <a:extLst>
                    <a:ext uri="{9D8B030D-6E8A-4147-A177-3AD203B41FA5}">
                      <a16:colId xmlns:a16="http://schemas.microsoft.com/office/drawing/2014/main" val="464243330"/>
                    </a:ext>
                  </a:extLst>
                </a:gridCol>
                <a:gridCol w="1002138">
                  <a:extLst>
                    <a:ext uri="{9D8B030D-6E8A-4147-A177-3AD203B41FA5}">
                      <a16:colId xmlns:a16="http://schemas.microsoft.com/office/drawing/2014/main" val="1647271617"/>
                    </a:ext>
                  </a:extLst>
                </a:gridCol>
                <a:gridCol w="1002138">
                  <a:extLst>
                    <a:ext uri="{9D8B030D-6E8A-4147-A177-3AD203B41FA5}">
                      <a16:colId xmlns:a16="http://schemas.microsoft.com/office/drawing/2014/main" val="3646627682"/>
                    </a:ext>
                  </a:extLst>
                </a:gridCol>
              </a:tblGrid>
              <a:tr h="373609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old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720105"/>
                  </a:ext>
                </a:extLst>
              </a:tr>
            </a:tbl>
          </a:graphicData>
        </a:graphic>
      </p:graphicFrame>
      <p:sp>
        <p:nvSpPr>
          <p:cNvPr id="5" name="箭头: 上弧形 4">
            <a:extLst>
              <a:ext uri="{FF2B5EF4-FFF2-40B4-BE49-F238E27FC236}">
                <a16:creationId xmlns:a16="http://schemas.microsoft.com/office/drawing/2014/main" id="{A87E2AD9-DBC9-F1E6-2B71-F52B461D23B0}"/>
              </a:ext>
            </a:extLst>
          </p:cNvPr>
          <p:cNvSpPr/>
          <p:nvPr/>
        </p:nvSpPr>
        <p:spPr>
          <a:xfrm>
            <a:off x="8187715" y="1337961"/>
            <a:ext cx="2833352" cy="705454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55C4CD-1BCF-7455-46E7-8460EAACEF21}"/>
              </a:ext>
            </a:extLst>
          </p:cNvPr>
          <p:cNvSpPr txBox="1"/>
          <p:nvPr/>
        </p:nvSpPr>
        <p:spPr>
          <a:xfrm>
            <a:off x="8786581" y="1548041"/>
            <a:ext cx="178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Backward to 3</a:t>
            </a:r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480DD4E-43CC-204D-7534-3DAFC3642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9061"/>
              </p:ext>
            </p:extLst>
          </p:nvPr>
        </p:nvGraphicFramePr>
        <p:xfrm>
          <a:off x="7835693" y="3521650"/>
          <a:ext cx="4008552" cy="373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138">
                  <a:extLst>
                    <a:ext uri="{9D8B030D-6E8A-4147-A177-3AD203B41FA5}">
                      <a16:colId xmlns:a16="http://schemas.microsoft.com/office/drawing/2014/main" val="1878979294"/>
                    </a:ext>
                  </a:extLst>
                </a:gridCol>
                <a:gridCol w="1002138">
                  <a:extLst>
                    <a:ext uri="{9D8B030D-6E8A-4147-A177-3AD203B41FA5}">
                      <a16:colId xmlns:a16="http://schemas.microsoft.com/office/drawing/2014/main" val="464243330"/>
                    </a:ext>
                  </a:extLst>
                </a:gridCol>
                <a:gridCol w="1002138">
                  <a:extLst>
                    <a:ext uri="{9D8B030D-6E8A-4147-A177-3AD203B41FA5}">
                      <a16:colId xmlns:a16="http://schemas.microsoft.com/office/drawing/2014/main" val="1647271617"/>
                    </a:ext>
                  </a:extLst>
                </a:gridCol>
                <a:gridCol w="1002138">
                  <a:extLst>
                    <a:ext uri="{9D8B030D-6E8A-4147-A177-3AD203B41FA5}">
                      <a16:colId xmlns:a16="http://schemas.microsoft.com/office/drawing/2014/main" val="3646627682"/>
                    </a:ext>
                  </a:extLst>
                </a:gridCol>
              </a:tblGrid>
              <a:tr h="373609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old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720105"/>
                  </a:ext>
                </a:extLst>
              </a:tr>
            </a:tbl>
          </a:graphicData>
        </a:graphic>
      </p:graphicFrame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EAB10CD8-9FD8-0188-A40C-88C268011245}"/>
              </a:ext>
            </a:extLst>
          </p:cNvPr>
          <p:cNvSpPr/>
          <p:nvPr/>
        </p:nvSpPr>
        <p:spPr>
          <a:xfrm flipH="1">
            <a:off x="9677370" y="2768941"/>
            <a:ext cx="1931831" cy="705454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4982E6-1864-98EC-D149-180B3F951E49}"/>
              </a:ext>
            </a:extLst>
          </p:cNvPr>
          <p:cNvSpPr txBox="1"/>
          <p:nvPr/>
        </p:nvSpPr>
        <p:spPr>
          <a:xfrm>
            <a:off x="9982172" y="3105063"/>
            <a:ext cx="178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Forward to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10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71411-CE01-0520-7123-FB4682F0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68F05-50EB-ADC8-B325-2FA85A12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4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C153D-9544-5871-3382-7C395E21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AF07B-4B66-FC15-1F1A-C6178280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Node’s member</a:t>
            </a:r>
          </a:p>
          <a:p>
            <a:pPr lvl="1"/>
            <a:r>
              <a:rPr lang="en-US" altLang="zh-CN" dirty="0"/>
              <a:t>must include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pointer(LL) / pointers(2-LL, tree, graph)</a:t>
            </a:r>
          </a:p>
          <a:p>
            <a:pPr lvl="1"/>
            <a:r>
              <a:rPr lang="en-US" altLang="zh-CN" dirty="0"/>
              <a:t>Other data(can be anything &amp; there can be any number of them)</a:t>
            </a:r>
            <a:endParaRPr lang="zh-CN" altLang="en-US" dirty="0"/>
          </a:p>
          <a:p>
            <a:r>
              <a:rPr lang="en-US" altLang="zh-CN" dirty="0"/>
              <a:t>Linked List’s member</a:t>
            </a:r>
          </a:p>
          <a:p>
            <a:pPr lvl="1"/>
            <a:r>
              <a:rPr lang="en-US" altLang="zh-CN" dirty="0"/>
              <a:t>must include </a:t>
            </a:r>
            <a:r>
              <a:rPr lang="en-US" altLang="zh-CN" dirty="0">
                <a:solidFill>
                  <a:srgbClr val="FF0000"/>
                </a:solidFill>
              </a:rPr>
              <a:t>a head node(LL) / both head and tail nodes(2-LL)</a:t>
            </a:r>
          </a:p>
          <a:p>
            <a:pPr lvl="1"/>
            <a:r>
              <a:rPr lang="en-US" altLang="zh-CN" dirty="0"/>
              <a:t>Other information(can be anything &amp; there can be any number of them)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Do we need to implement a node class or structure?</a:t>
            </a:r>
          </a:p>
          <a:p>
            <a:pPr lvl="1"/>
            <a:r>
              <a:rPr lang="en-US" altLang="zh-CN" dirty="0"/>
              <a:t>Yes.</a:t>
            </a:r>
          </a:p>
          <a:p>
            <a:r>
              <a:rPr lang="en-US" altLang="zh-CN" dirty="0"/>
              <a:t>Do we need to implement a linked list?</a:t>
            </a:r>
            <a:endParaRPr lang="zh-CN" altLang="en-US" dirty="0"/>
          </a:p>
          <a:p>
            <a:pPr lvl="1"/>
            <a:r>
              <a:rPr lang="en-US" altLang="zh-CN" dirty="0"/>
              <a:t>It depends.</a:t>
            </a:r>
            <a:endParaRPr lang="zh-CN" altLang="en-US" dirty="0"/>
          </a:p>
        </p:txBody>
      </p:sp>
      <p:pic>
        <p:nvPicPr>
          <p:cNvPr id="6" name="图片 5" descr="图示, 箱线图&#10;&#10;AI 生成的内容可能不正确。">
            <a:extLst>
              <a:ext uri="{FF2B5EF4-FFF2-40B4-BE49-F238E27FC236}">
                <a16:creationId xmlns:a16="http://schemas.microsoft.com/office/drawing/2014/main" id="{E2582EDB-B852-0597-8F6E-8A3BD270A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" r="5322" b="19298"/>
          <a:stretch>
            <a:fillRect/>
          </a:stretch>
        </p:blipFill>
        <p:spPr>
          <a:xfrm>
            <a:off x="4314489" y="509672"/>
            <a:ext cx="2707343" cy="555674"/>
          </a:xfrm>
          <a:prstGeom prst="rect">
            <a:avLst/>
          </a:prstGeom>
        </p:spPr>
      </p:pic>
      <p:pic>
        <p:nvPicPr>
          <p:cNvPr id="8" name="图片 7" descr="图表&#10;&#10;AI 生成的内容可能不正确。">
            <a:extLst>
              <a:ext uri="{FF2B5EF4-FFF2-40B4-BE49-F238E27FC236}">
                <a16:creationId xmlns:a16="http://schemas.microsoft.com/office/drawing/2014/main" id="{D5ABA6BA-0B44-6A3E-4725-E244A6BEF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" t="16530" r="10919" b="34425"/>
          <a:stretch>
            <a:fillRect/>
          </a:stretch>
        </p:blipFill>
        <p:spPr>
          <a:xfrm>
            <a:off x="4049559" y="1413386"/>
            <a:ext cx="3504027" cy="412239"/>
          </a:xfrm>
          <a:prstGeom prst="rect">
            <a:avLst/>
          </a:prstGeom>
        </p:spPr>
      </p:pic>
      <p:pic>
        <p:nvPicPr>
          <p:cNvPr id="10" name="图片 9" descr="雪地上的钟表&#10;&#10;AI 生成的内容可能不正确。">
            <a:extLst>
              <a:ext uri="{FF2B5EF4-FFF2-40B4-BE49-F238E27FC236}">
                <a16:creationId xmlns:a16="http://schemas.microsoft.com/office/drawing/2014/main" id="{B361F6AC-9BC6-BFCE-01E9-94A739F2A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876" y="468041"/>
            <a:ext cx="1941734" cy="79056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A2B5D3C-70DE-9E96-44E3-5E8748AC9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011" y="405685"/>
            <a:ext cx="1851868" cy="18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1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A2D71-118C-BC9F-2C9D-A6E6E157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Lab2 basic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5511-669E-05C8-E393-E30D8998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IntList.h</a:t>
            </a:r>
            <a:r>
              <a:rPr lang="en-US" altLang="zh-CN" dirty="0"/>
              <a:t> (~30 lines)</a:t>
            </a:r>
          </a:p>
          <a:p>
            <a:r>
              <a:rPr lang="en-US" altLang="zh-CN" dirty="0"/>
              <a:t>main.cpp:  No description?</a:t>
            </a:r>
          </a:p>
          <a:p>
            <a:pPr lvl="1">
              <a:lnSpc>
                <a:spcPts val="1425"/>
              </a:lnSpc>
            </a:pPr>
            <a:r>
              <a:rPr lang="en-US" altLang="zh-CN" dirty="0"/>
              <a:t>I guess it doesn’t matter</a:t>
            </a:r>
          </a:p>
          <a:p>
            <a:pPr lvl="1">
              <a:lnSpc>
                <a:spcPts val="1425"/>
              </a:lnSpc>
            </a:pPr>
            <a:r>
              <a:rPr lang="en-US" altLang="zh-CN" dirty="0"/>
              <a:t>Just return 0 in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dirty="0"/>
              <a:t> function is OK (~10 lines)</a:t>
            </a:r>
          </a:p>
          <a:p>
            <a:r>
              <a:rPr lang="en-US" altLang="zh-CN" dirty="0"/>
              <a:t>IntList.cpp (~80 lines)</a:t>
            </a:r>
          </a:p>
          <a:p>
            <a:pPr lvl="1"/>
            <a:r>
              <a:rPr lang="en-US" altLang="zh-CN" dirty="0"/>
              <a:t>I/O</a:t>
            </a:r>
          </a:p>
          <a:p>
            <a:pPr lvl="2"/>
            <a:r>
              <a:rPr lang="en-US" altLang="zh-CN" dirty="0"/>
              <a:t>Only print blank space </a:t>
            </a:r>
            <a:r>
              <a:rPr lang="en-US" altLang="zh-CN" dirty="0">
                <a:solidFill>
                  <a:srgbClr val="FF0000"/>
                </a:solidFill>
              </a:rPr>
              <a:t>between</a:t>
            </a:r>
            <a:r>
              <a:rPr lang="en-US" altLang="zh-CN" dirty="0"/>
              <a:t> each integer</a:t>
            </a:r>
          </a:p>
          <a:p>
            <a:pPr lvl="1"/>
            <a:r>
              <a:rPr lang="en-US" altLang="zh-CN" dirty="0"/>
              <a:t>Corner cases: doubly-linked list is “empty”</a:t>
            </a:r>
          </a:p>
          <a:p>
            <a:pPr lvl="2">
              <a:lnSpc>
                <a:spcPts val="1425"/>
              </a:lnSpc>
            </a:pPr>
            <a:r>
              <a:rPr lang="en-US" altLang="zh-CN" dirty="0"/>
              <a:t>Will occur in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pop_front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dirty="0"/>
              <a:t> and</a:t>
            </a: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dirty="0"/>
          </a:p>
          <a:p>
            <a:pPr lvl="2">
              <a:lnSpc>
                <a:spcPts val="1425"/>
              </a:lnSpc>
            </a:pPr>
            <a:r>
              <a:rPr lang="en-US" altLang="zh-CN" dirty="0"/>
              <a:t>When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488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E2DB1-E6A7-19A5-E6C9-40431BF7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Lab2 </a:t>
            </a:r>
            <a:r>
              <a:rPr lang="en-US" altLang="zh-CN" dirty="0">
                <a:solidFill>
                  <a:srgbClr val="FF0000"/>
                </a:solidFill>
              </a:rPr>
              <a:t>manually graded part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47228-CD99-6461-04D3-945FEE39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>
                <a:hlinkClick r:id="rId2"/>
              </a:rPr>
              <a:t>Rule of Three</a:t>
            </a:r>
            <a:r>
              <a:rPr lang="en-US" altLang="zh-CN" dirty="0"/>
              <a:t>: If implement 1, implement </a:t>
            </a:r>
            <a:r>
              <a:rPr lang="en-US" altLang="zh-CN" dirty="0">
                <a:solidFill>
                  <a:srgbClr val="FF0000"/>
                </a:solidFill>
              </a:rPr>
              <a:t>the other 2 </a:t>
            </a:r>
            <a:r>
              <a:rPr lang="en-US" altLang="zh-CN" dirty="0"/>
              <a:t>as well!</a:t>
            </a:r>
          </a:p>
          <a:p>
            <a:pPr lvl="1"/>
            <a:r>
              <a:rPr lang="en-US" altLang="zh-CN" dirty="0"/>
              <a:t>Destructor</a:t>
            </a:r>
          </a:p>
          <a:p>
            <a:pPr lvl="2">
              <a:lnSpc>
                <a:spcPts val="1425"/>
              </a:lnSpc>
            </a:pP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>
              <a:lnSpc>
                <a:spcPts val="1425"/>
              </a:lnSpc>
            </a:pPr>
            <a:r>
              <a:rPr lang="en-US" altLang="zh-CN" dirty="0"/>
              <a:t>Delete all data nodes</a:t>
            </a:r>
          </a:p>
          <a:p>
            <a:pPr lvl="2">
              <a:lnSpc>
                <a:spcPts val="1425"/>
              </a:lnSpc>
            </a:pPr>
            <a:r>
              <a:rPr lang="en-US" altLang="zh-CN" dirty="0"/>
              <a:t>Delete </a:t>
            </a:r>
            <a:r>
              <a:rPr lang="en-US" altLang="zh-CN" dirty="0" err="1"/>
              <a:t>dummyHead</a:t>
            </a:r>
            <a:r>
              <a:rPr lang="en-US" altLang="zh-CN" dirty="0"/>
              <a:t> and </a:t>
            </a:r>
            <a:r>
              <a:rPr lang="en-US" altLang="zh-CN" dirty="0" err="1"/>
              <a:t>dummyTail</a:t>
            </a:r>
            <a:endParaRPr lang="en-US" altLang="zh-CN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US" altLang="zh-CN" dirty="0"/>
              <a:t>Copy constructor</a:t>
            </a:r>
            <a:endParaRPr lang="en-US" altLang="zh-CN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pPr lvl="2">
              <a:lnSpc>
                <a:spcPts val="1425"/>
              </a:lnSpc>
            </a:pP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other);</a:t>
            </a:r>
          </a:p>
          <a:p>
            <a:pPr lvl="2">
              <a:lnSpc>
                <a:spcPts val="1425"/>
              </a:lnSpc>
            </a:pPr>
            <a:r>
              <a:rPr lang="en-US" altLang="zh-CN" dirty="0"/>
              <a:t>Initialize an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</a:p>
          <a:p>
            <a:pPr lvl="2">
              <a:lnSpc>
                <a:spcPts val="1425"/>
              </a:lnSpc>
            </a:pPr>
            <a:r>
              <a:rPr lang="en-US" altLang="zh-CN" dirty="0"/>
              <a:t>Copy each element</a:t>
            </a:r>
          </a:p>
          <a:p>
            <a:pPr lvl="1">
              <a:lnSpc>
                <a:spcPts val="1425"/>
              </a:lnSpc>
            </a:pPr>
            <a:r>
              <a:rPr lang="en-US" altLang="zh-CN" dirty="0"/>
              <a:t>Copy assignment operator</a:t>
            </a:r>
            <a:endParaRPr lang="en-US" altLang="zh-CN" dirty="0">
              <a:solidFill>
                <a:srgbClr val="CB4B16"/>
              </a:solidFill>
              <a:latin typeface="Consolas" panose="020B0609020204030204" pitchFamily="49" charset="0"/>
            </a:endParaRPr>
          </a:p>
          <a:p>
            <a:pPr lvl="2">
              <a:lnSpc>
                <a:spcPts val="1425"/>
              </a:lnSpc>
            </a:pP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other);</a:t>
            </a:r>
          </a:p>
          <a:p>
            <a:pPr lvl="2">
              <a:lnSpc>
                <a:spcPts val="1425"/>
              </a:lnSpc>
            </a:pPr>
            <a:r>
              <a:rPr lang="en-US" altLang="zh-CN" dirty="0"/>
              <a:t>Clear current list</a:t>
            </a:r>
          </a:p>
          <a:p>
            <a:pPr lvl="2">
              <a:lnSpc>
                <a:spcPts val="1425"/>
              </a:lnSpc>
            </a:pPr>
            <a:r>
              <a:rPr lang="en-US" altLang="zh-CN" dirty="0"/>
              <a:t>Copy elements from “other” list</a:t>
            </a:r>
          </a:p>
          <a:p>
            <a:pPr lvl="1">
              <a:lnSpc>
                <a:spcPts val="1425"/>
              </a:lnSpc>
            </a:pPr>
            <a:r>
              <a:rPr lang="en-US" altLang="zh-CN" dirty="0"/>
              <a:t>Guess:</a:t>
            </a:r>
            <a:r>
              <a:rPr lang="zh-CN" altLang="en-US" dirty="0"/>
              <a:t>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list4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 ???</a:t>
            </a:r>
            <a:endParaRPr lang="en-US" altLang="zh-CN" dirty="0"/>
          </a:p>
          <a:p>
            <a:r>
              <a:rPr lang="en-US" altLang="zh-CN" dirty="0"/>
              <a:t>To get </a:t>
            </a:r>
            <a:r>
              <a:rPr lang="en-US" altLang="zh-CN" dirty="0">
                <a:solidFill>
                  <a:srgbClr val="FF0000"/>
                </a:solidFill>
              </a:rPr>
              <a:t>full credit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you should include the other two as well</a:t>
            </a:r>
          </a:p>
          <a:p>
            <a:pPr lvl="1">
              <a:lnSpc>
                <a:spcPts val="1425"/>
              </a:lnSpc>
            </a:pP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IntList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86E75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CB4B16"/>
                </a:solidFill>
                <a:latin typeface="Consolas" panose="020B0609020204030204" pitchFamily="49" charset="0"/>
              </a:rPr>
              <a:t>IntList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86E75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other); </a:t>
            </a:r>
            <a:r>
              <a:rPr lang="en-US" altLang="zh-CN" dirty="0" err="1">
                <a:solidFill>
                  <a:srgbClr val="CB4B16"/>
                </a:solidFill>
                <a:latin typeface="Consolas" panose="020B0609020204030204" pitchFamily="49" charset="0"/>
              </a:rPr>
              <a:t>IntList</a:t>
            </a:r>
            <a:r>
              <a:rPr lang="en-US" altLang="zh-CN" b="1" dirty="0">
                <a:solidFill>
                  <a:srgbClr val="586E75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</a:rPr>
              <a:t>operator=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86E75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CB4B16"/>
                </a:solidFill>
                <a:latin typeface="Consolas" panose="020B0609020204030204" pitchFamily="49" charset="0"/>
              </a:rPr>
              <a:t>IntList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86E75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other);</a:t>
            </a:r>
          </a:p>
          <a:p>
            <a:pPr lvl="1"/>
            <a:r>
              <a:rPr lang="en-US" altLang="zh-CN" dirty="0"/>
              <a:t>Declaration &amp; Definition &amp; 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05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4B1A8-9EB8-4714-4AB9-25A82A54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833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Shallow copy and Deep copy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0746B-A36F-53F6-90A8-CCD0DA71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When I first came to UCR last year, I needed to rent a single room. </a:t>
            </a:r>
          </a:p>
          <a:p>
            <a:pPr lvl="1"/>
            <a:r>
              <a:rPr lang="en-US" altLang="zh-CN" dirty="0"/>
              <a:t>I reached out to my senior, David, wanting to live in the same type of room as he did.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Solution 1: Copy his lease agreement -&gt; shallow copy </a:t>
            </a:r>
          </a:p>
          <a:p>
            <a:pPr lvl="1"/>
            <a:r>
              <a:rPr lang="en-US" altLang="zh-CN" dirty="0"/>
              <a:t>Solution 2: Find his landlord(or dorm manager) then rent an identical room -&gt; deep copy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4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59ADD-A299-4AF4-C86E-FD1FCE972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A0C9A-34DC-D374-EB74-21AEBCA6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D875F-2D9D-4715-5C8A-03B86FA26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59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8A50C-C709-8916-0D8E-04263C06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8C4952-E9C7-FEF2-51FF-7B0B6E0E71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hlinkClick r:id="rId2"/>
                  </a:rPr>
                  <a:t>Josephus Problem</a:t>
                </a:r>
                <a:r>
                  <a:rPr lang="en-US" altLang="zh-CN" dirty="0"/>
                  <a:t>: Explanation</a:t>
                </a:r>
              </a:p>
              <a:p>
                <a:pPr lvl="1"/>
                <a:r>
                  <a:rPr lang="en-US" altLang="zh-CN" dirty="0"/>
                  <a:t>Initial circle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dirty="0"/>
                  <a:t>only count first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people in this problem(rather than this “round”)</a:t>
                </a:r>
              </a:p>
              <a:p>
                <a:pPr lvl="1"/>
                <a:r>
                  <a:rPr lang="en-US" altLang="zh-CN" dirty="0"/>
                  <a:t>Stride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Begin at next one: count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person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skip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person</a:t>
                </a:r>
              </a:p>
              <a:p>
                <a:pPr lvl="2"/>
                <a:r>
                  <a:rPr lang="en-US" altLang="zh-CN" dirty="0"/>
                  <a:t>Begin at themselves: count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person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skip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person</a:t>
                </a:r>
              </a:p>
              <a:p>
                <a:r>
                  <a:rPr lang="en-US" altLang="zh-CN" dirty="0"/>
                  <a:t>Solution1: Doubly-linked list -&gt; circular-linked list</a:t>
                </a:r>
              </a:p>
              <a:p>
                <a:pPr lvl="1"/>
                <a:r>
                  <a:rPr lang="en-US" altLang="zh-CN" dirty="0"/>
                  <a:t>Limit circle size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or Resize the circle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Remove the nodes one-by-one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8C4952-E9C7-FEF2-51FF-7B0B6E0E7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847008B-861A-D1C0-6BE8-440852B25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089" y="2120390"/>
            <a:ext cx="2031814" cy="90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07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FFBF8-2665-3A15-56DB-47C027C3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9415D-AEA8-3FB4-131B-1AE6B76F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Assignments</a:t>
            </a:r>
          </a:p>
          <a:p>
            <a:pPr lvl="1"/>
            <a:r>
              <a:rPr lang="en-US" altLang="zh-CN" dirty="0"/>
              <a:t>“SUM25” &amp; “Published”</a:t>
            </a:r>
          </a:p>
          <a:p>
            <a:pPr lvl="1"/>
            <a:r>
              <a:rPr lang="en-US" altLang="zh-CN" dirty="0"/>
              <a:t>See eLearn</a:t>
            </a:r>
          </a:p>
          <a:p>
            <a:r>
              <a:rPr lang="en-US" altLang="zh-CN" dirty="0"/>
              <a:t>Submission</a:t>
            </a:r>
          </a:p>
          <a:p>
            <a:pPr lvl="1"/>
            <a:r>
              <a:rPr lang="en-US" altLang="zh-CN" dirty="0"/>
              <a:t>Pass the test cases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Submit a zip file on eLearn(CANVAS)</a:t>
            </a:r>
          </a:p>
          <a:p>
            <a:r>
              <a:rPr lang="en-US" altLang="zh-CN" dirty="0"/>
              <a:t>Latest versions of Lab materials</a:t>
            </a:r>
          </a:p>
          <a:p>
            <a:pPr lvl="1"/>
            <a:r>
              <a:rPr lang="en-US" altLang="zh-CN" dirty="0"/>
              <a:t>slides, demos and sample output</a:t>
            </a:r>
          </a:p>
          <a:p>
            <a:pPr lvl="1"/>
            <a:r>
              <a:rPr lang="en-US" altLang="zh-CN" dirty="0">
                <a:hlinkClick r:id="rId2"/>
              </a:rPr>
              <a:t>https://github.com/SJZHZ/UCR_CS010C_25U</a:t>
            </a:r>
            <a:endParaRPr lang="en-US" altLang="zh-CN" dirty="0"/>
          </a:p>
          <a:p>
            <a:pPr lvl="1"/>
            <a:r>
              <a:rPr lang="en-US" altLang="zh-CN" dirty="0"/>
              <a:t>preview version on Slack, but they won’t always be the latest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92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52265-BD2B-9502-5059-FE9C0F47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 helpful for this assignment</a:t>
            </a:r>
            <a:br>
              <a:rPr lang="en-US" altLang="zh-CN" dirty="0"/>
            </a:br>
            <a:r>
              <a:rPr lang="en-US" altLang="zh-CN" dirty="0"/>
              <a:t>Feel free to think about it if interested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A1290-B7CD-EBA0-0CD2-A5853D2F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assignment </a:t>
            </a:r>
            <a:r>
              <a:rPr lang="en-US" altLang="zh-CN" dirty="0">
                <a:solidFill>
                  <a:srgbClr val="FF0000"/>
                </a:solidFill>
              </a:rPr>
              <a:t>must be submitted using the linked list(Solution1) </a:t>
            </a:r>
            <a:r>
              <a:rPr lang="en-US" altLang="zh-CN" dirty="0"/>
              <a:t>method</a:t>
            </a:r>
          </a:p>
          <a:p>
            <a:r>
              <a:rPr lang="en-US" altLang="zh-CN" dirty="0"/>
              <a:t>Otherwise you </a:t>
            </a:r>
            <a:r>
              <a:rPr lang="en-US" altLang="zh-CN" dirty="0">
                <a:solidFill>
                  <a:srgbClr val="FF0000"/>
                </a:solidFill>
              </a:rPr>
              <a:t>won't earn full credit</a:t>
            </a:r>
            <a:endParaRPr lang="en-US" altLang="zh-CN" dirty="0"/>
          </a:p>
          <a:p>
            <a:pPr marL="0" indent="0">
              <a:buNone/>
            </a:pPr>
            <a:endParaRPr lang="en-US" altLang="zh-CN" strike="sngStrike" dirty="0"/>
          </a:p>
          <a:p>
            <a:pPr marL="0" indent="0">
              <a:buNone/>
            </a:pPr>
            <a:endParaRPr lang="en-US" altLang="zh-CN" strike="sngStrike" dirty="0"/>
          </a:p>
          <a:p>
            <a:pPr marL="0" indent="0">
              <a:buNone/>
            </a:pPr>
            <a:endParaRPr lang="en-US" altLang="zh-CN" strike="sngStrike" dirty="0"/>
          </a:p>
          <a:p>
            <a:pPr marL="0" indent="0">
              <a:buNone/>
            </a:pPr>
            <a:endParaRPr lang="en-US" altLang="zh-CN" strike="sngStrike" dirty="0"/>
          </a:p>
          <a:p>
            <a:pPr marL="0" indent="0">
              <a:buNone/>
            </a:pPr>
            <a:endParaRPr lang="en-US" altLang="zh-CN" strike="sngStrike" dirty="0"/>
          </a:p>
          <a:p>
            <a:r>
              <a:rPr lang="en-US" altLang="zh-CN" strike="sngStrike" dirty="0"/>
              <a:t>Wait, is there any mathematical solution?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8CEAAB-FEF8-4EEB-5908-349675B4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378" y="3255567"/>
            <a:ext cx="8451011" cy="67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2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67A4-2B77-12A7-6DC4-3324AFA7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0815" cy="1325563"/>
          </a:xfrm>
        </p:spPr>
        <p:txBody>
          <a:bodyPr/>
          <a:lstStyle/>
          <a:p>
            <a:r>
              <a:rPr lang="en-US" altLang="zh-CN" dirty="0"/>
              <a:t>Not helpful for this assignment</a:t>
            </a:r>
            <a:br>
              <a:rPr lang="en-US" altLang="zh-CN" dirty="0"/>
            </a:br>
            <a:r>
              <a:rPr lang="en-US" altLang="zh-CN" dirty="0"/>
              <a:t>Feel free to think about it if interested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D1838-8563-F5E2-036E-A80EB97D2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Definition: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/>
                  <a:t> represents the index of the survivor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: number of people,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: number k-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person to vote out(starting from themselves)</a:t>
                </a:r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dirty="0"/>
                  <a:t> (numbering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starts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and the last person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Puzzle0: Corner cases</a:t>
                </a:r>
              </a:p>
              <a:p>
                <a:pPr lvl="1"/>
                <a:r>
                  <a:rPr lang="en-US" altLang="zh-CN" dirty="0"/>
                  <a:t>Case: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	=&gt;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(the last person survives)</a:t>
                </a:r>
              </a:p>
              <a:p>
                <a:pPr lvl="1"/>
                <a:r>
                  <a:rPr lang="en-US" altLang="zh-CN" dirty="0"/>
                  <a:t>Case: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	=&gt;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(game ends)</a:t>
                </a:r>
              </a:p>
              <a:p>
                <a:r>
                  <a:rPr lang="en-US" altLang="zh-CN" dirty="0"/>
                  <a:t>Puzzle1: Rotation</a:t>
                </a:r>
              </a:p>
              <a:p>
                <a:pPr lvl="1"/>
                <a:r>
                  <a:rPr lang="en-US" altLang="zh-CN" dirty="0"/>
                  <a:t>Start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person, rather than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It’s a circle!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𝑠𝑢𝑟𝑣𝑖𝑣𝑜𝑟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 ?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D1838-8563-F5E2-036E-A80EB97D2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C8C8EFC4-06ED-2F2A-B266-90CACB96D605}"/>
              </a:ext>
            </a:extLst>
          </p:cNvPr>
          <p:cNvGrpSpPr/>
          <p:nvPr/>
        </p:nvGrpSpPr>
        <p:grpSpPr>
          <a:xfrm>
            <a:off x="6525049" y="5531392"/>
            <a:ext cx="1253038" cy="1275924"/>
            <a:chOff x="8394053" y="555811"/>
            <a:chExt cx="1449196" cy="1475665"/>
          </a:xfrm>
        </p:grpSpPr>
        <p:pic>
          <p:nvPicPr>
            <p:cNvPr id="13" name="图片 12" descr="图片包含 线, 项链, 挂, 桌子&#10;&#10;AI 生成的内容可能不正确。">
              <a:extLst>
                <a:ext uri="{FF2B5EF4-FFF2-40B4-BE49-F238E27FC236}">
                  <a16:creationId xmlns:a16="http://schemas.microsoft.com/office/drawing/2014/main" id="{3AA8B1CA-7924-6EE7-2063-AE7D63BB5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90" t="17091" r="16177" b="13533"/>
            <a:stretch>
              <a:fillRect/>
            </a:stretch>
          </p:blipFill>
          <p:spPr>
            <a:xfrm>
              <a:off x="8394053" y="555811"/>
              <a:ext cx="1449196" cy="147566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8ABC639-808A-D28E-EF93-084884F2403C}"/>
                </a:ext>
              </a:extLst>
            </p:cNvPr>
            <p:cNvSpPr txBox="1">
              <a:spLocks/>
            </p:cNvSpPr>
            <p:nvPr/>
          </p:nvSpPr>
          <p:spPr>
            <a:xfrm>
              <a:off x="8985439" y="63649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9B94B7-5424-5160-547E-0BC99D7020CC}"/>
                </a:ext>
              </a:extLst>
            </p:cNvPr>
            <p:cNvSpPr txBox="1">
              <a:spLocks/>
            </p:cNvSpPr>
            <p:nvPr/>
          </p:nvSpPr>
          <p:spPr>
            <a:xfrm>
              <a:off x="9335315" y="810358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7839074-7B61-84BB-EBC3-1DE07F194049}"/>
                </a:ext>
              </a:extLst>
            </p:cNvPr>
            <p:cNvSpPr txBox="1">
              <a:spLocks/>
            </p:cNvSpPr>
            <p:nvPr/>
          </p:nvSpPr>
          <p:spPr>
            <a:xfrm>
              <a:off x="9468525" y="113954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A9D76C2-1C43-8574-0446-31D8BBB61BE0}"/>
                </a:ext>
              </a:extLst>
            </p:cNvPr>
            <p:cNvSpPr txBox="1">
              <a:spLocks/>
            </p:cNvSpPr>
            <p:nvPr/>
          </p:nvSpPr>
          <p:spPr>
            <a:xfrm>
              <a:off x="9335315" y="1481157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41DA7A2-025E-E5CB-5E17-C28A87E8F997}"/>
                </a:ext>
              </a:extLst>
            </p:cNvPr>
            <p:cNvSpPr txBox="1">
              <a:spLocks/>
            </p:cNvSpPr>
            <p:nvPr/>
          </p:nvSpPr>
          <p:spPr>
            <a:xfrm>
              <a:off x="8985439" y="1619656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4DD77A5-A271-DA63-735F-BEF7A1258801}"/>
                </a:ext>
              </a:extLst>
            </p:cNvPr>
            <p:cNvSpPr txBox="1">
              <a:spLocks/>
            </p:cNvSpPr>
            <p:nvPr/>
          </p:nvSpPr>
          <p:spPr>
            <a:xfrm>
              <a:off x="8635563" y="1460810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CN" altLang="en-US" sz="12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D2D43F1-52DC-48BE-ADD8-114A9C56D7FB}"/>
                </a:ext>
              </a:extLst>
            </p:cNvPr>
            <p:cNvSpPr txBox="1">
              <a:spLocks/>
            </p:cNvSpPr>
            <p:nvPr/>
          </p:nvSpPr>
          <p:spPr>
            <a:xfrm>
              <a:off x="8502353" y="114868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DD57228-42F3-8739-7187-29D995D262A1}"/>
                </a:ext>
              </a:extLst>
            </p:cNvPr>
            <p:cNvSpPr txBox="1">
              <a:spLocks/>
            </p:cNvSpPr>
            <p:nvPr/>
          </p:nvSpPr>
          <p:spPr>
            <a:xfrm>
              <a:off x="8635563" y="810358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7</a:t>
              </a:r>
              <a:endParaRPr lang="zh-CN" altLang="en-US" sz="1200" dirty="0"/>
            </a:p>
          </p:txBody>
        </p:sp>
      </p:grpSp>
      <p:sp>
        <p:nvSpPr>
          <p:cNvPr id="23" name="箭头: 下 22">
            <a:extLst>
              <a:ext uri="{FF2B5EF4-FFF2-40B4-BE49-F238E27FC236}">
                <a16:creationId xmlns:a16="http://schemas.microsoft.com/office/drawing/2014/main" id="{3EEAC8C8-4243-9681-769D-AFF03671458C}"/>
              </a:ext>
            </a:extLst>
          </p:cNvPr>
          <p:cNvSpPr/>
          <p:nvPr/>
        </p:nvSpPr>
        <p:spPr>
          <a:xfrm>
            <a:off x="7036387" y="5222352"/>
            <a:ext cx="205213" cy="293815"/>
          </a:xfrm>
          <a:prstGeom prst="downArrow">
            <a:avLst>
              <a:gd name="adj1" fmla="val 31754"/>
              <a:gd name="adj2" fmla="val 4848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FC83C83-F012-3E41-549B-5301A4D32EE0}"/>
              </a:ext>
            </a:extLst>
          </p:cNvPr>
          <p:cNvSpPr/>
          <p:nvPr/>
        </p:nvSpPr>
        <p:spPr>
          <a:xfrm rot="5400000">
            <a:off x="6256811" y="6003163"/>
            <a:ext cx="209784" cy="291494"/>
          </a:xfrm>
          <a:prstGeom prst="downArrow">
            <a:avLst>
              <a:gd name="adj1" fmla="val 31754"/>
              <a:gd name="adj2" fmla="val 4848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CEEC513-AE01-B275-DEC7-8FEF13F5500A}"/>
                  </a:ext>
                </a:extLst>
              </p:cNvPr>
              <p:cNvSpPr txBox="1"/>
              <p:nvPr/>
            </p:nvSpPr>
            <p:spPr>
              <a:xfrm>
                <a:off x="6733869" y="4886047"/>
                <a:ext cx="1364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Start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CEEC513-AE01-B275-DEC7-8FEF13F55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869" y="4886047"/>
                <a:ext cx="1364476" cy="369332"/>
              </a:xfrm>
              <a:prstGeom prst="rect">
                <a:avLst/>
              </a:prstGeom>
              <a:blipFill>
                <a:blip r:embed="rId4"/>
                <a:stretch>
                  <a:fillRect l="-403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E6CBDB1-6FFB-D478-BD59-06DF5D45DF78}"/>
                  </a:ext>
                </a:extLst>
              </p:cNvPr>
              <p:cNvSpPr txBox="1"/>
              <p:nvPr/>
            </p:nvSpPr>
            <p:spPr>
              <a:xfrm>
                <a:off x="4129001" y="5971198"/>
                <a:ext cx="2152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𝑠𝑢𝑟𝑣𝑖𝑣𝑜𝑟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E6CBDB1-6FFB-D478-BD59-06DF5D45D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001" y="5971198"/>
                <a:ext cx="215257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74239564-3BF8-82D3-26DF-E42FEBBC85A8}"/>
              </a:ext>
            </a:extLst>
          </p:cNvPr>
          <p:cNvGrpSpPr/>
          <p:nvPr/>
        </p:nvGrpSpPr>
        <p:grpSpPr>
          <a:xfrm>
            <a:off x="9675159" y="5503575"/>
            <a:ext cx="1253038" cy="1275924"/>
            <a:chOff x="8394053" y="555811"/>
            <a:chExt cx="1449196" cy="1475665"/>
          </a:xfrm>
        </p:grpSpPr>
        <p:pic>
          <p:nvPicPr>
            <p:cNvPr id="28" name="图片 27" descr="图片包含 线, 项链, 挂, 桌子&#10;&#10;AI 生成的内容可能不正确。">
              <a:extLst>
                <a:ext uri="{FF2B5EF4-FFF2-40B4-BE49-F238E27FC236}">
                  <a16:creationId xmlns:a16="http://schemas.microsoft.com/office/drawing/2014/main" id="{DB7B449B-BE02-F250-4319-8189F1E3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90" t="17091" r="16177" b="13533"/>
            <a:stretch>
              <a:fillRect/>
            </a:stretch>
          </p:blipFill>
          <p:spPr>
            <a:xfrm>
              <a:off x="8394053" y="555811"/>
              <a:ext cx="1449196" cy="1475665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AD1D1B-12F9-F760-52E4-F2E0AA09FBEC}"/>
                </a:ext>
              </a:extLst>
            </p:cNvPr>
            <p:cNvSpPr txBox="1">
              <a:spLocks/>
            </p:cNvSpPr>
            <p:nvPr/>
          </p:nvSpPr>
          <p:spPr>
            <a:xfrm>
              <a:off x="8985439" y="63649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4C6FF6D-CCA5-2057-6D86-ECE0F17105C0}"/>
                </a:ext>
              </a:extLst>
            </p:cNvPr>
            <p:cNvSpPr txBox="1">
              <a:spLocks/>
            </p:cNvSpPr>
            <p:nvPr/>
          </p:nvSpPr>
          <p:spPr>
            <a:xfrm>
              <a:off x="9335315" y="810358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58B9840-DFDA-3C1F-A0EF-5AF9DC375DB3}"/>
                </a:ext>
              </a:extLst>
            </p:cNvPr>
            <p:cNvSpPr txBox="1">
              <a:spLocks/>
            </p:cNvSpPr>
            <p:nvPr/>
          </p:nvSpPr>
          <p:spPr>
            <a:xfrm>
              <a:off x="9468525" y="113954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1AD2302-DC00-51EB-2720-8571643E20EF}"/>
                </a:ext>
              </a:extLst>
            </p:cNvPr>
            <p:cNvSpPr txBox="1">
              <a:spLocks/>
            </p:cNvSpPr>
            <p:nvPr/>
          </p:nvSpPr>
          <p:spPr>
            <a:xfrm>
              <a:off x="9335315" y="1481157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AB4DC9A-DA03-004B-F951-A683997BD37F}"/>
                </a:ext>
              </a:extLst>
            </p:cNvPr>
            <p:cNvSpPr txBox="1">
              <a:spLocks/>
            </p:cNvSpPr>
            <p:nvPr/>
          </p:nvSpPr>
          <p:spPr>
            <a:xfrm>
              <a:off x="8985439" y="1619656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CF29999-6ACD-B895-97F3-59FE55F8CCB2}"/>
                </a:ext>
              </a:extLst>
            </p:cNvPr>
            <p:cNvSpPr txBox="1">
              <a:spLocks/>
            </p:cNvSpPr>
            <p:nvPr/>
          </p:nvSpPr>
          <p:spPr>
            <a:xfrm>
              <a:off x="8635563" y="1460810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CN" altLang="en-US" sz="12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79C81CF-F02A-BEDE-3277-E076C307F9E0}"/>
                </a:ext>
              </a:extLst>
            </p:cNvPr>
            <p:cNvSpPr txBox="1">
              <a:spLocks/>
            </p:cNvSpPr>
            <p:nvPr/>
          </p:nvSpPr>
          <p:spPr>
            <a:xfrm>
              <a:off x="8502353" y="114868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18C4FEE-4CEC-D2A5-EFBD-4A827CA2965A}"/>
                </a:ext>
              </a:extLst>
            </p:cNvPr>
            <p:cNvSpPr txBox="1">
              <a:spLocks/>
            </p:cNvSpPr>
            <p:nvPr/>
          </p:nvSpPr>
          <p:spPr>
            <a:xfrm>
              <a:off x="8635563" y="810358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7</a:t>
              </a:r>
              <a:endParaRPr lang="zh-CN" altLang="en-US" sz="1200" dirty="0"/>
            </a:p>
          </p:txBody>
        </p:sp>
      </p:grpSp>
      <p:sp>
        <p:nvSpPr>
          <p:cNvPr id="37" name="箭头: 下 36">
            <a:extLst>
              <a:ext uri="{FF2B5EF4-FFF2-40B4-BE49-F238E27FC236}">
                <a16:creationId xmlns:a16="http://schemas.microsoft.com/office/drawing/2014/main" id="{11DE1718-06B3-F1C3-F38A-6C6052EB1B6F}"/>
              </a:ext>
            </a:extLst>
          </p:cNvPr>
          <p:cNvSpPr/>
          <p:nvPr/>
        </p:nvSpPr>
        <p:spPr>
          <a:xfrm rot="5400000">
            <a:off x="11014103" y="5981139"/>
            <a:ext cx="205213" cy="293815"/>
          </a:xfrm>
          <a:prstGeom prst="downArrow">
            <a:avLst>
              <a:gd name="adj1" fmla="val 31754"/>
              <a:gd name="adj2" fmla="val 4848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DCAB8918-104E-1517-67C6-9284DAE51A73}"/>
              </a:ext>
            </a:extLst>
          </p:cNvPr>
          <p:cNvSpPr/>
          <p:nvPr/>
        </p:nvSpPr>
        <p:spPr>
          <a:xfrm rot="5400000">
            <a:off x="11084567" y="5084809"/>
            <a:ext cx="209784" cy="291494"/>
          </a:xfrm>
          <a:prstGeom prst="downArrow">
            <a:avLst>
              <a:gd name="adj1" fmla="val 31754"/>
              <a:gd name="adj2" fmla="val 4848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1D5E424-7CFF-4324-1102-3161E50E3FA5}"/>
                  </a:ext>
                </a:extLst>
              </p:cNvPr>
              <p:cNvSpPr txBox="1"/>
              <p:nvPr/>
            </p:nvSpPr>
            <p:spPr>
              <a:xfrm>
                <a:off x="10776602" y="5592483"/>
                <a:ext cx="1364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Start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1D5E424-7CFF-4324-1102-3161E50E3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602" y="5592483"/>
                <a:ext cx="1364476" cy="369332"/>
              </a:xfrm>
              <a:prstGeom prst="rect">
                <a:avLst/>
              </a:prstGeom>
              <a:blipFill>
                <a:blip r:embed="rId6"/>
                <a:stretch>
                  <a:fillRect l="-401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AD0A9B9-9905-B302-2F34-5909F3B71AC7}"/>
                  </a:ext>
                </a:extLst>
              </p:cNvPr>
              <p:cNvSpPr txBox="1"/>
              <p:nvPr/>
            </p:nvSpPr>
            <p:spPr>
              <a:xfrm>
                <a:off x="9448147" y="5035589"/>
                <a:ext cx="1595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𝑠𝑢𝑟𝑣𝑖𝑣𝑜𝑟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 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AD0A9B9-9905-B302-2F34-5909F3B71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147" y="5035589"/>
                <a:ext cx="15955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89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B0C21-AB31-A487-5088-845EA917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 helpful for this assignment</a:t>
            </a:r>
            <a:br>
              <a:rPr lang="en-US" altLang="zh-CN" dirty="0"/>
            </a:br>
            <a:r>
              <a:rPr lang="en-US" altLang="zh-CN" dirty="0"/>
              <a:t>Feel free to think about it if interested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AD6901-11F0-31D2-5C27-EBF4167CA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CN" dirty="0"/>
                  <a:t>Puzzle2: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Look in reverse</a:t>
                </a:r>
              </a:p>
              <a:p>
                <a:pPr lvl="1"/>
                <a:r>
                  <a:rPr lang="en-US" altLang="zh-CN" dirty="0"/>
                  <a:t>Given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Try to retrieve the person</a:t>
                </a:r>
              </a:p>
              <a:p>
                <a:pPr lvl="1"/>
                <a:r>
                  <a:rPr lang="en-US" altLang="zh-CN" dirty="0"/>
                  <a:t>instead of voting them out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r>
                  <a:rPr lang="en-US" altLang="zh-CN" dirty="0"/>
                  <a:t>Solution2: Computing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Since we're learning coding rather than math, using this method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won't earn full credit</a:t>
                </a:r>
              </a:p>
              <a:p>
                <a:pPr lvl="1"/>
                <a:r>
                  <a:rPr lang="en-US" altLang="zh-CN" dirty="0"/>
                  <a:t>More efficient (only arithmetic is involved — no linked list access)</a:t>
                </a:r>
              </a:p>
              <a:p>
                <a:pPr lvl="1"/>
                <a:r>
                  <a:rPr lang="en-US" altLang="zh-CN" dirty="0"/>
                  <a:t>The computation process can be simplified to just a few lines!</a:t>
                </a:r>
              </a:p>
              <a:p>
                <a:pPr lvl="1"/>
                <a:r>
                  <a:rPr lang="en-US" altLang="zh-CN" dirty="0"/>
                  <a:t>Totally 30 lines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AD6901-11F0-31D2-5C27-EBF4167CA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5708D2FA-3C73-6395-D86F-E0F88BD8C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257" y="5312931"/>
            <a:ext cx="720695" cy="14056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8ED68F-5095-CCDF-1E34-69811024C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67" y="6122390"/>
            <a:ext cx="3499213" cy="643373"/>
          </a:xfrm>
          <a:prstGeom prst="rect">
            <a:avLst/>
          </a:prstGeom>
        </p:spPr>
      </p:pic>
      <p:pic>
        <p:nvPicPr>
          <p:cNvPr id="5" name="图片 4" descr="图表&#10;&#10;AI 生成的内容可能不正确。">
            <a:extLst>
              <a:ext uri="{FF2B5EF4-FFF2-40B4-BE49-F238E27FC236}">
                <a16:creationId xmlns:a16="http://schemas.microsoft.com/office/drawing/2014/main" id="{FD757BD3-B26F-B7CA-DA19-60B2C01CD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4" t="20760" r="16903" b="19433"/>
          <a:stretch>
            <a:fillRect/>
          </a:stretch>
        </p:blipFill>
        <p:spPr>
          <a:xfrm>
            <a:off x="10166363" y="1073891"/>
            <a:ext cx="1080678" cy="976875"/>
          </a:xfrm>
          <a:prstGeom prst="rect">
            <a:avLst/>
          </a:prstGeom>
        </p:spPr>
      </p:pic>
      <p:pic>
        <p:nvPicPr>
          <p:cNvPr id="8" name="图片 7" descr="形状, 矩形, 正方形&#10;&#10;AI 生成的内容可能不正确。">
            <a:extLst>
              <a:ext uri="{FF2B5EF4-FFF2-40B4-BE49-F238E27FC236}">
                <a16:creationId xmlns:a16="http://schemas.microsoft.com/office/drawing/2014/main" id="{46824277-7D63-EF7F-D866-2866D3772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6" t="23706" r="22166" b="23790"/>
          <a:stretch>
            <a:fillRect/>
          </a:stretch>
        </p:blipFill>
        <p:spPr>
          <a:xfrm>
            <a:off x="6270841" y="3099669"/>
            <a:ext cx="1110349" cy="1062319"/>
          </a:xfrm>
          <a:prstGeom prst="rect">
            <a:avLst/>
          </a:prstGeom>
        </p:spPr>
      </p:pic>
      <p:pic>
        <p:nvPicPr>
          <p:cNvPr id="10" name="图片 9" descr="形状, 矩形, 正方形&#10;&#10;AI 生成的内容可能不正确。">
            <a:extLst>
              <a:ext uri="{FF2B5EF4-FFF2-40B4-BE49-F238E27FC236}">
                <a16:creationId xmlns:a16="http://schemas.microsoft.com/office/drawing/2014/main" id="{2A1FCEDB-5011-7B9E-4614-60E2112F2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6" t="23706" r="22166" b="23790"/>
          <a:stretch>
            <a:fillRect/>
          </a:stretch>
        </p:blipFill>
        <p:spPr>
          <a:xfrm>
            <a:off x="8348028" y="3120026"/>
            <a:ext cx="1110349" cy="1062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4EFC121-37E1-6489-8477-EAD5C669E23D}"/>
                  </a:ext>
                </a:extLst>
              </p:cNvPr>
              <p:cNvSpPr txBox="1"/>
              <p:nvPr/>
            </p:nvSpPr>
            <p:spPr>
              <a:xfrm>
                <a:off x="5708636" y="2414425"/>
                <a:ext cx="1364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Start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4EFC121-37E1-6489-8477-EAD5C669E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636" y="2414425"/>
                <a:ext cx="1364476" cy="369332"/>
              </a:xfrm>
              <a:prstGeom prst="rect">
                <a:avLst/>
              </a:prstGeom>
              <a:blipFill>
                <a:blip r:embed="rId7"/>
                <a:stretch>
                  <a:fillRect l="-357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下 11">
            <a:extLst>
              <a:ext uri="{FF2B5EF4-FFF2-40B4-BE49-F238E27FC236}">
                <a16:creationId xmlns:a16="http://schemas.microsoft.com/office/drawing/2014/main" id="{F29544CA-0ED7-B92E-CBA1-D0C38B2490CB}"/>
              </a:ext>
            </a:extLst>
          </p:cNvPr>
          <p:cNvSpPr/>
          <p:nvPr/>
        </p:nvSpPr>
        <p:spPr>
          <a:xfrm>
            <a:off x="6228987" y="2771786"/>
            <a:ext cx="205213" cy="293815"/>
          </a:xfrm>
          <a:prstGeom prst="downArrow">
            <a:avLst>
              <a:gd name="adj1" fmla="val 31754"/>
              <a:gd name="adj2" fmla="val 4848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8941649-E429-0151-898F-4BC0D0F58AA7}"/>
              </a:ext>
            </a:extLst>
          </p:cNvPr>
          <p:cNvSpPr/>
          <p:nvPr/>
        </p:nvSpPr>
        <p:spPr>
          <a:xfrm>
            <a:off x="7212075" y="4220808"/>
            <a:ext cx="209784" cy="291494"/>
          </a:xfrm>
          <a:prstGeom prst="downArrow">
            <a:avLst>
              <a:gd name="adj1" fmla="val 31754"/>
              <a:gd name="adj2" fmla="val 484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74DA4B4-03BB-1E90-CC0A-EDF5F8291B34}"/>
                  </a:ext>
                </a:extLst>
              </p:cNvPr>
              <p:cNvSpPr txBox="1"/>
              <p:nvPr/>
            </p:nvSpPr>
            <p:spPr>
              <a:xfrm>
                <a:off x="6928853" y="4542423"/>
                <a:ext cx="7762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%4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74DA4B4-03BB-1E90-CC0A-EDF5F8291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53" y="4542423"/>
                <a:ext cx="7762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头: 下 15">
            <a:extLst>
              <a:ext uri="{FF2B5EF4-FFF2-40B4-BE49-F238E27FC236}">
                <a16:creationId xmlns:a16="http://schemas.microsoft.com/office/drawing/2014/main" id="{7B29A6FD-0E68-9FF6-3874-2E2440634EBF}"/>
              </a:ext>
            </a:extLst>
          </p:cNvPr>
          <p:cNvSpPr/>
          <p:nvPr/>
        </p:nvSpPr>
        <p:spPr>
          <a:xfrm rot="10800000">
            <a:off x="8317977" y="4250929"/>
            <a:ext cx="209784" cy="291494"/>
          </a:xfrm>
          <a:prstGeom prst="downArrow">
            <a:avLst>
              <a:gd name="adj1" fmla="val 31754"/>
              <a:gd name="adj2" fmla="val 4848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CDDBE00-176F-99F0-ECDB-A74A7C516C0E}"/>
                  </a:ext>
                </a:extLst>
              </p:cNvPr>
              <p:cNvSpPr txBox="1"/>
              <p:nvPr/>
            </p:nvSpPr>
            <p:spPr>
              <a:xfrm>
                <a:off x="7935937" y="4542423"/>
                <a:ext cx="15787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+1)%4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CDDBE00-176F-99F0-ECDB-A74A7C516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937" y="4542423"/>
                <a:ext cx="157875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B636250-4BDC-7650-B03B-C868213BBED1}"/>
                  </a:ext>
                </a:extLst>
              </p:cNvPr>
              <p:cNvSpPr txBox="1"/>
              <p:nvPr/>
            </p:nvSpPr>
            <p:spPr>
              <a:xfrm>
                <a:off x="10079550" y="402071"/>
                <a:ext cx="1364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Start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B636250-4BDC-7650-B03B-C868213BB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550" y="402071"/>
                <a:ext cx="1364476" cy="369332"/>
              </a:xfrm>
              <a:prstGeom prst="rect">
                <a:avLst/>
              </a:prstGeom>
              <a:blipFill>
                <a:blip r:embed="rId10"/>
                <a:stretch>
                  <a:fillRect l="-3571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下 19">
            <a:extLst>
              <a:ext uri="{FF2B5EF4-FFF2-40B4-BE49-F238E27FC236}">
                <a16:creationId xmlns:a16="http://schemas.microsoft.com/office/drawing/2014/main" id="{F5A43FA2-26F5-9E84-D098-F9D7AA53C4A3}"/>
              </a:ext>
            </a:extLst>
          </p:cNvPr>
          <p:cNvSpPr/>
          <p:nvPr/>
        </p:nvSpPr>
        <p:spPr>
          <a:xfrm>
            <a:off x="10599901" y="759432"/>
            <a:ext cx="205213" cy="293815"/>
          </a:xfrm>
          <a:prstGeom prst="downArrow">
            <a:avLst>
              <a:gd name="adj1" fmla="val 31754"/>
              <a:gd name="adj2" fmla="val 4848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1C5EBDA4-3B65-5026-5B98-DEECF976DC53}"/>
              </a:ext>
            </a:extLst>
          </p:cNvPr>
          <p:cNvSpPr/>
          <p:nvPr/>
        </p:nvSpPr>
        <p:spPr>
          <a:xfrm rot="5400000">
            <a:off x="9828911" y="1801155"/>
            <a:ext cx="209784" cy="291494"/>
          </a:xfrm>
          <a:prstGeom prst="downArrow">
            <a:avLst>
              <a:gd name="adj1" fmla="val 31754"/>
              <a:gd name="adj2" fmla="val 4848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92A5D35-53EF-1CDE-5654-4AE50A3ED352}"/>
                  </a:ext>
                </a:extLst>
              </p:cNvPr>
              <p:cNvSpPr txBox="1"/>
              <p:nvPr/>
            </p:nvSpPr>
            <p:spPr>
              <a:xfrm>
                <a:off x="7714392" y="1746879"/>
                <a:ext cx="219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𝑠𝑢𝑟𝑣𝑖𝑣𝑜𝑟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92A5D35-53EF-1CDE-5654-4AE50A3ED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392" y="1746879"/>
                <a:ext cx="219508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 descr="图表&#10;&#10;AI 生成的内容可能不正确。">
            <a:extLst>
              <a:ext uri="{FF2B5EF4-FFF2-40B4-BE49-F238E27FC236}">
                <a16:creationId xmlns:a16="http://schemas.microsoft.com/office/drawing/2014/main" id="{0061D44C-4E3D-76CE-D53D-8FD0F070C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4" t="20760" r="16903" b="19433"/>
          <a:stretch>
            <a:fillRect/>
          </a:stretch>
        </p:blipFill>
        <p:spPr>
          <a:xfrm rot="18870033">
            <a:off x="9895802" y="2960402"/>
            <a:ext cx="1644803" cy="827734"/>
          </a:xfrm>
          <a:prstGeom prst="rect">
            <a:avLst/>
          </a:prstGeom>
        </p:spPr>
      </p:pic>
      <p:sp>
        <p:nvSpPr>
          <p:cNvPr id="24" name="流程图: 汇总连接 23">
            <a:extLst>
              <a:ext uri="{FF2B5EF4-FFF2-40B4-BE49-F238E27FC236}">
                <a16:creationId xmlns:a16="http://schemas.microsoft.com/office/drawing/2014/main" id="{BD714EE1-894C-3954-602E-16BE51988632}"/>
              </a:ext>
            </a:extLst>
          </p:cNvPr>
          <p:cNvSpPr/>
          <p:nvPr/>
        </p:nvSpPr>
        <p:spPr>
          <a:xfrm>
            <a:off x="9089477" y="3819991"/>
            <a:ext cx="593475" cy="59347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D68BA1A-BB93-8864-E29E-AA17E8864356}"/>
                  </a:ext>
                </a:extLst>
              </p:cNvPr>
              <p:cNvSpPr txBox="1"/>
              <p:nvPr/>
            </p:nvSpPr>
            <p:spPr>
              <a:xfrm>
                <a:off x="9928826" y="4599148"/>
                <a:ext cx="15787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+1)%4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D68BA1A-BB93-8864-E29E-AA17E886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826" y="4599148"/>
                <a:ext cx="157875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箭头: 下 25">
            <a:extLst>
              <a:ext uri="{FF2B5EF4-FFF2-40B4-BE49-F238E27FC236}">
                <a16:creationId xmlns:a16="http://schemas.microsoft.com/office/drawing/2014/main" id="{29A42A18-60EE-9EDB-4598-B394A09DFDEE}"/>
              </a:ext>
            </a:extLst>
          </p:cNvPr>
          <p:cNvSpPr/>
          <p:nvPr/>
        </p:nvSpPr>
        <p:spPr>
          <a:xfrm rot="10800000">
            <a:off x="10398986" y="4298372"/>
            <a:ext cx="209784" cy="291494"/>
          </a:xfrm>
          <a:prstGeom prst="downArrow">
            <a:avLst>
              <a:gd name="adj1" fmla="val 31754"/>
              <a:gd name="adj2" fmla="val 4848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86C97B09-E43F-BAB1-B621-8AD4AA647510}"/>
              </a:ext>
            </a:extLst>
          </p:cNvPr>
          <p:cNvSpPr/>
          <p:nvPr/>
        </p:nvSpPr>
        <p:spPr>
          <a:xfrm rot="5400000">
            <a:off x="11459565" y="2650263"/>
            <a:ext cx="209784" cy="291494"/>
          </a:xfrm>
          <a:prstGeom prst="downArrow">
            <a:avLst>
              <a:gd name="adj1" fmla="val 31754"/>
              <a:gd name="adj2" fmla="val 4848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74EF19C-AAEF-5E95-73CB-39E7F422A1C4}"/>
                  </a:ext>
                </a:extLst>
              </p:cNvPr>
              <p:cNvSpPr txBox="1"/>
              <p:nvPr/>
            </p:nvSpPr>
            <p:spPr>
              <a:xfrm>
                <a:off x="10154594" y="2611344"/>
                <a:ext cx="1317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 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74EF19C-AAEF-5E95-73CB-39E7F422A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594" y="2611344"/>
                <a:ext cx="1317219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94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A1BE8-7946-618A-2205-9646E516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 More Hints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A021A-2F7D-13BE-B1F9-3386A99AE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Due Friday!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42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E5AB5-EA1D-43D5-E60B-3F88E77E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Playlist.h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9BB5C-EA0D-A6F6-2FDC-2C56CB31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Private member variables have been completed in template</a:t>
            </a:r>
          </a:p>
          <a:p>
            <a:r>
              <a:rPr lang="en-US" altLang="zh-CN" dirty="0"/>
              <a:t>Public member functions</a:t>
            </a:r>
          </a:p>
          <a:p>
            <a:pPr lvl="1"/>
            <a:r>
              <a:rPr lang="en-US" altLang="zh-CN" dirty="0"/>
              <a:t>Mutator</a:t>
            </a:r>
          </a:p>
          <a:p>
            <a:pPr lvl="2"/>
            <a:r>
              <a:rPr lang="en-US" altLang="zh-CN" dirty="0"/>
              <a:t>modifies something but does not return a value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Accessor</a:t>
            </a:r>
          </a:p>
          <a:p>
            <a:pPr lvl="2"/>
            <a:r>
              <a:rPr lang="en-US" altLang="zh-CN" dirty="0"/>
              <a:t>retrieves a value and returns it without modifying anything</a:t>
            </a:r>
          </a:p>
          <a:p>
            <a:pPr lvl="2">
              <a:lnSpc>
                <a:spcPts val="1425"/>
              </a:lnSpc>
            </a:pPr>
            <a:r>
              <a:rPr lang="en-US" altLang="zh-CN" dirty="0"/>
              <a:t>remember to add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Printer</a:t>
            </a:r>
          </a:p>
          <a:p>
            <a:pPr lvl="2"/>
            <a:r>
              <a:rPr lang="en-US" altLang="zh-CN" dirty="0"/>
              <a:t>No modification &amp; returns nothing(void)</a:t>
            </a:r>
          </a:p>
          <a:p>
            <a:pPr lvl="2"/>
            <a:r>
              <a:rPr lang="en-US" altLang="zh-CN" dirty="0"/>
              <a:t>Also </a:t>
            </a:r>
            <a:r>
              <a:rPr lang="en-US" altLang="zh-CN" b="1" dirty="0">
                <a:solidFill>
                  <a:srgbClr val="586E75"/>
                </a:solidFill>
                <a:latin typeface="Consolas" panose="020B0609020204030204" pitchFamily="49" charset="0"/>
              </a:rPr>
              <a:t>const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9EECAC-0F0F-FFEA-35A6-7CEB9F8F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153" y="2828841"/>
            <a:ext cx="2229161" cy="6001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106040-0330-5AA5-D2DB-50096B3C28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27" r="3305"/>
          <a:stretch>
            <a:fillRect/>
          </a:stretch>
        </p:blipFill>
        <p:spPr>
          <a:xfrm>
            <a:off x="8980734" y="3815085"/>
            <a:ext cx="2163674" cy="15038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9EAFC70-5C18-389F-F7F2-081C469F9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379" y="5913778"/>
            <a:ext cx="4258269" cy="3238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F337D1-7D57-45E3-B7EF-E8C1995BD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324" y="564355"/>
            <a:ext cx="2451020" cy="11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2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E72D1-E7E7-33E0-F3E8-59149A80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Playlist.cpp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6573EE-434C-612E-6D7A-716BB42EE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/>
                  <a:t>Constructor</a:t>
                </a:r>
              </a:p>
              <a:p>
                <a:pPr lvl="1"/>
                <a:r>
                  <a:rPr lang="en-US" altLang="zh-CN" dirty="0"/>
                  <a:t>Default constructor: construct like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none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none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"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none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𝑛𝑢𝑙𝑙𝑝𝑡𝑟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Neither “” nor </a:t>
                </a:r>
                <a:r>
                  <a:rPr lang="en-US" altLang="zh-CN" dirty="0" err="1"/>
                  <a:t>nullptr</a:t>
                </a:r>
                <a:r>
                  <a:rPr lang="en-US" altLang="zh-CN" dirty="0"/>
                  <a:t>!</a:t>
                </a:r>
              </a:p>
              <a:p>
                <a:pPr lvl="1"/>
                <a:r>
                  <a:rPr lang="en-US" altLang="zh-CN" dirty="0"/>
                  <a:t>Parameterized constructor</a:t>
                </a:r>
              </a:p>
              <a:p>
                <a:pPr lvl="2"/>
                <a:r>
                  <a:rPr lang="en-US" altLang="zh-CN" dirty="0"/>
                  <a:t>Use 4 parameters for first 4 members</a:t>
                </a:r>
              </a:p>
              <a:p>
                <a:pPr lvl="2">
                  <a:lnSpc>
                    <a:spcPts val="1425"/>
                  </a:lnSpc>
                </a:pPr>
                <a:r>
                  <a:rPr lang="en-US" altLang="zh-CN" dirty="0"/>
                  <a:t>Just set the last member </a:t>
                </a:r>
                <a:r>
                  <a:rPr lang="en-US" altLang="zh-CN" b="0" dirty="0" err="1">
                    <a:solidFill>
                      <a:srgbClr val="268BD2"/>
                    </a:solidFill>
                    <a:effectLst/>
                    <a:latin typeface="Consolas" panose="020B0609020204030204" pitchFamily="49" charset="0"/>
                  </a:rPr>
                  <a:t>nextNodePtr</a:t>
                </a:r>
                <a:r>
                  <a:rPr lang="en-US" altLang="zh-CN" b="0" dirty="0">
                    <a:solidFill>
                      <a:srgbClr val="268BD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dirty="0"/>
                  <a:t>to </a:t>
                </a:r>
                <a:r>
                  <a:rPr lang="en-US" altLang="zh-CN" b="0" dirty="0" err="1">
                    <a:solidFill>
                      <a:srgbClr val="B58900"/>
                    </a:solidFill>
                    <a:effectLst/>
                    <a:latin typeface="Consolas" panose="020B0609020204030204" pitchFamily="49" charset="0"/>
                  </a:rPr>
                  <a:t>nullptr</a:t>
                </a:r>
                <a:endParaRPr lang="en-US" altLang="zh-CN" dirty="0"/>
              </a:p>
              <a:p>
                <a:r>
                  <a:rPr lang="en-US" altLang="zh-CN" dirty="0"/>
                  <a:t>Mutator &amp; Accessor</a:t>
                </a:r>
              </a:p>
              <a:p>
                <a:pPr lvl="1"/>
                <a:r>
                  <a:rPr lang="en-US" altLang="zh-CN" dirty="0"/>
                  <a:t>Very simple(~20 lines)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Just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inside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</a:p>
              <a:p>
                <a:r>
                  <a:rPr lang="en-US" altLang="zh-CN" dirty="0"/>
                  <a:t>Printer</a:t>
                </a:r>
              </a:p>
              <a:p>
                <a:pPr lvl="1"/>
                <a:r>
                  <a:rPr lang="en-US" altLang="zh-CN" dirty="0"/>
                  <a:t>Simple(&lt;10 lines)</a:t>
                </a:r>
              </a:p>
              <a:p>
                <a:r>
                  <a:rPr lang="en-US" altLang="zh-CN" dirty="0" err="1"/>
                  <a:t>InsertAfter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modify</a:t>
                </a:r>
              </a:p>
              <a:p>
                <a:pPr lvl="2">
                  <a:lnSpc>
                    <a:spcPts val="1425"/>
                  </a:lnSpc>
                </a:pPr>
                <a:r>
                  <a:rPr lang="en-US" altLang="zh-CN" dirty="0">
                    <a:solidFill>
                      <a:srgbClr val="268BD2"/>
                    </a:solidFill>
                    <a:latin typeface="Consolas" panose="020B0609020204030204" pitchFamily="49" charset="0"/>
                  </a:rPr>
                  <a:t>node</a:t>
                </a:r>
                <a:r>
                  <a:rPr lang="en-US" altLang="zh-CN" dirty="0">
                    <a:solidFill>
                      <a:srgbClr val="657B83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altLang="zh-CN" dirty="0" err="1">
                    <a:solidFill>
                      <a:srgbClr val="268BD2"/>
                    </a:solidFill>
                    <a:latin typeface="Consolas" panose="020B0609020204030204" pitchFamily="49" charset="0"/>
                  </a:rPr>
                  <a:t>nextNodePtr</a:t>
                </a:r>
                <a:endParaRPr lang="en-US" altLang="zh-CN" dirty="0"/>
              </a:p>
              <a:p>
                <a:pPr lvl="2">
                  <a:lnSpc>
                    <a:spcPts val="1425"/>
                  </a:lnSpc>
                </a:pPr>
                <a:r>
                  <a:rPr lang="en-US" altLang="zh-CN" b="0" dirty="0">
                    <a:solidFill>
                      <a:srgbClr val="268BD2"/>
                    </a:solidFill>
                    <a:effectLst/>
                    <a:latin typeface="Consolas" panose="020B0609020204030204" pitchFamily="49" charset="0"/>
                  </a:rPr>
                  <a:t>this</a:t>
                </a:r>
                <a:r>
                  <a:rPr lang="en-US" altLang="zh-CN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r>
                  <a:rPr lang="en-US" altLang="zh-CN" b="0" dirty="0" err="1">
                    <a:solidFill>
                      <a:srgbClr val="268BD2"/>
                    </a:solidFill>
                    <a:effectLst/>
                    <a:latin typeface="Consolas" panose="020B0609020204030204" pitchFamily="49" charset="0"/>
                  </a:rPr>
                  <a:t>nextNodePtr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6573EE-434C-612E-6D7A-716BB42EE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C123B19-1A79-A4DE-7842-F0D424D0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37274" b="-958"/>
          <a:stretch>
            <a:fillRect/>
          </a:stretch>
        </p:blipFill>
        <p:spPr>
          <a:xfrm>
            <a:off x="5075164" y="3605328"/>
            <a:ext cx="2041671" cy="8568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8DBDA3-FD7A-591E-ACF7-CE8B86C6D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140" y="5159798"/>
            <a:ext cx="4651788" cy="14104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5526D1-1781-9D1F-EACE-4BBF633C9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140" y="2513109"/>
            <a:ext cx="2081896" cy="8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0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4F776-C541-38E2-7417-DFDFEC74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Main.cpp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3AAFC9-02C9-E486-7217-37D666FFEA8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First several lines</a:t>
            </a:r>
          </a:p>
          <a:p>
            <a:r>
              <a:rPr lang="en-US" altLang="zh-CN" dirty="0"/>
              <a:t>Necessary Variables in </a:t>
            </a:r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CN" dirty="0"/>
              <a:t>You may need more, it’s OK</a:t>
            </a:r>
            <a:endParaRPr lang="en-US" altLang="zh-CN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lnSpc>
                <a:spcPts val="1425"/>
              </a:lnSpc>
            </a:pPr>
            <a:r>
              <a:rPr lang="en-US" altLang="zh-CN" dirty="0"/>
              <a:t>Input &amp; Output in </a:t>
            </a:r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/>
              <a:t> </a:t>
            </a:r>
          </a:p>
          <a:p>
            <a:pPr>
              <a:lnSpc>
                <a:spcPts val="1425"/>
              </a:lnSpc>
            </a:pPr>
            <a:r>
              <a:rPr lang="en-US" altLang="zh-CN" dirty="0"/>
              <a:t>Construct a </a:t>
            </a:r>
            <a:r>
              <a:rPr lang="en-US" altLang="zh-CN" dirty="0">
                <a:solidFill>
                  <a:srgbClr val="FF0000"/>
                </a:solidFill>
              </a:rPr>
              <a:t>framework</a:t>
            </a:r>
            <a:r>
              <a:rPr lang="en-US" altLang="zh-CN" dirty="0"/>
              <a:t> in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ts val="1425"/>
              </a:lnSpc>
            </a:pPr>
            <a:r>
              <a:rPr lang="en-US" altLang="zh-CN" dirty="0"/>
              <a:t>Quit return directly. No need for destructor in Lab1</a:t>
            </a:r>
          </a:p>
          <a:p>
            <a:pPr>
              <a:lnSpc>
                <a:spcPts val="1425"/>
              </a:lnSpc>
            </a:pPr>
            <a:r>
              <a:rPr lang="en-US" altLang="zh-CN" dirty="0"/>
              <a:t>Implement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PrintMenu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(…)</a:t>
            </a:r>
            <a:endParaRPr lang="en-US" altLang="zh-CN" dirty="0"/>
          </a:p>
          <a:p>
            <a:r>
              <a:rPr lang="en-US" altLang="zh-CN" dirty="0"/>
              <a:t>Implement each function with a simple output</a:t>
            </a:r>
          </a:p>
          <a:p>
            <a:r>
              <a:rPr lang="en-US" altLang="zh-CN" dirty="0"/>
              <a:t>Test your code and debug</a:t>
            </a:r>
          </a:p>
          <a:p>
            <a:pPr lvl="1">
              <a:lnSpc>
                <a:spcPts val="1425"/>
              </a:lnSpc>
            </a:pP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g++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main.cpp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Playlist.cpp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-Wall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-o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a.out</a:t>
            </a:r>
            <a:endParaRPr lang="en-US" altLang="zh-CN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a.out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E3C31E7-3BA1-FA52-CDD5-2732CE7F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724" y="2183385"/>
            <a:ext cx="2791294" cy="1983628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0E5BED6F-B539-D14A-A2DB-6AF2A619285E}"/>
              </a:ext>
            </a:extLst>
          </p:cNvPr>
          <p:cNvSpPr/>
          <p:nvPr/>
        </p:nvSpPr>
        <p:spPr>
          <a:xfrm rot="15687777">
            <a:off x="7269979" y="2516219"/>
            <a:ext cx="289683" cy="3719974"/>
          </a:xfrm>
          <a:prstGeom prst="downArrow">
            <a:avLst>
              <a:gd name="adj1" fmla="val 31754"/>
              <a:gd name="adj2" fmla="val 484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A1D794E-9CEB-11C4-1D52-08BDD4BE7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257" y="4838036"/>
            <a:ext cx="3395501" cy="36759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8FF9C64-1844-DB85-B5A6-821428100062}"/>
              </a:ext>
            </a:extLst>
          </p:cNvPr>
          <p:cNvSpPr txBox="1"/>
          <p:nvPr/>
        </p:nvSpPr>
        <p:spPr>
          <a:xfrm>
            <a:off x="9165209" y="1277754"/>
            <a:ext cx="3026791" cy="825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Given we have to use</a:t>
            </a:r>
          </a:p>
          <a:p>
            <a:pPr>
              <a:lnSpc>
                <a:spcPts val="1425"/>
              </a:lnSpc>
            </a:pP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dirty="0"/>
          </a:p>
          <a:p>
            <a:r>
              <a:rPr lang="en-US" altLang="zh-CN" dirty="0"/>
              <a:t>Then “std::</a:t>
            </a:r>
            <a:r>
              <a:rPr lang="en-US" altLang="zh-CN" dirty="0" err="1"/>
              <a:t>cout</a:t>
            </a:r>
            <a:r>
              <a:rPr lang="en-US" altLang="zh-CN" dirty="0"/>
              <a:t>” is just “</a:t>
            </a:r>
            <a:r>
              <a:rPr lang="en-US" altLang="zh-CN" dirty="0" err="1"/>
              <a:t>cout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25AB1ED-0B72-CC9B-1D0A-9D747C7C8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962" y="1307450"/>
            <a:ext cx="1536468" cy="64670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C83CA30-E6CD-5E58-7DF0-B44587B57F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882" t="-221"/>
          <a:stretch>
            <a:fillRect/>
          </a:stretch>
        </p:blipFill>
        <p:spPr>
          <a:xfrm>
            <a:off x="6511342" y="134126"/>
            <a:ext cx="2095911" cy="3624293"/>
          </a:xfrm>
          <a:prstGeom prst="rect">
            <a:avLst/>
          </a:prstGeom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32BC61BE-1C6D-E67D-D378-7BCCB0CF5C2B}"/>
              </a:ext>
            </a:extLst>
          </p:cNvPr>
          <p:cNvSpPr/>
          <p:nvPr/>
        </p:nvSpPr>
        <p:spPr>
          <a:xfrm rot="14066005">
            <a:off x="5866189" y="3123362"/>
            <a:ext cx="332904" cy="938936"/>
          </a:xfrm>
          <a:prstGeom prst="downArrow">
            <a:avLst>
              <a:gd name="adj1" fmla="val 31754"/>
              <a:gd name="adj2" fmla="val 484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4AEBEE3-BF93-48AD-3E35-2CD9018D9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0472" y="2779917"/>
            <a:ext cx="1828824" cy="577819"/>
          </a:xfrm>
          <a:prstGeom prst="rect">
            <a:avLst/>
          </a:prstGeom>
        </p:spPr>
      </p:pic>
      <p:sp>
        <p:nvSpPr>
          <p:cNvPr id="26" name="椭圆 25">
            <a:extLst>
              <a:ext uri="{FF2B5EF4-FFF2-40B4-BE49-F238E27FC236}">
                <a16:creationId xmlns:a16="http://schemas.microsoft.com/office/drawing/2014/main" id="{4E2FFC88-6C39-CCBA-E110-823FD17AAC62}"/>
              </a:ext>
            </a:extLst>
          </p:cNvPr>
          <p:cNvSpPr/>
          <p:nvPr/>
        </p:nvSpPr>
        <p:spPr>
          <a:xfrm>
            <a:off x="4001548" y="3047869"/>
            <a:ext cx="285226" cy="127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D856CE1-5E68-B440-BD3C-7946CBB038F5}"/>
              </a:ext>
            </a:extLst>
          </p:cNvPr>
          <p:cNvSpPr/>
          <p:nvPr/>
        </p:nvSpPr>
        <p:spPr>
          <a:xfrm>
            <a:off x="4057474" y="3158420"/>
            <a:ext cx="285226" cy="127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6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D1DB3-7E78-7845-BCE4-7B9D8553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Good luck Lab1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31471D-91E4-D9F1-99A6-2B80D1B3E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Lab1 is hard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~200+20+50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≈300</m:t>
                    </m:r>
                  </m:oMath>
                </a14:m>
                <a:r>
                  <a:rPr lang="en-US" altLang="zh-CN" dirty="0"/>
                  <a:t> lines)</a:t>
                </a:r>
              </a:p>
              <a:p>
                <a:r>
                  <a:rPr lang="en-US" altLang="zh-CN" dirty="0"/>
                  <a:t>Due: Friday</a:t>
                </a:r>
              </a:p>
              <a:p>
                <a:r>
                  <a:rPr lang="en-US" altLang="zh-CN" dirty="0"/>
                  <a:t>Start early</a:t>
                </a:r>
                <a:endParaRPr lang="zh-CN" altLang="en-US" dirty="0"/>
              </a:p>
              <a:p>
                <a:r>
                  <a:rPr lang="en-US" altLang="zh-CN" dirty="0"/>
                  <a:t>My programing habit</a:t>
                </a:r>
              </a:p>
              <a:p>
                <a:pPr lvl="1"/>
                <a:r>
                  <a:rPr lang="en-US" altLang="zh-CN" dirty="0"/>
                  <a:t>Construct framework: review demo</a:t>
                </a:r>
              </a:p>
              <a:p>
                <a:pPr lvl="1"/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</a:p>
              <a:p>
                <a:r>
                  <a:rPr lang="en-US" altLang="zh-CN" dirty="0"/>
                  <a:t>Ask questions</a:t>
                </a:r>
              </a:p>
              <a:p>
                <a:pPr lvl="1"/>
                <a:r>
                  <a:rPr lang="en-US" altLang="zh-CN" dirty="0"/>
                  <a:t>Slack channel @</a:t>
                </a:r>
              </a:p>
              <a:p>
                <a:pPr lvl="1"/>
                <a:r>
                  <a:rPr lang="en-US" altLang="zh-CN" dirty="0"/>
                  <a:t>Slack DM</a:t>
                </a:r>
              </a:p>
              <a:p>
                <a:pPr lvl="1"/>
                <a:r>
                  <a:rPr lang="en-US" altLang="zh-CN" dirty="0"/>
                  <a:t>Lab time</a:t>
                </a:r>
              </a:p>
              <a:p>
                <a:pPr lvl="1"/>
                <a:r>
                  <a:rPr lang="en-US" altLang="zh-CN" dirty="0"/>
                  <a:t>Office hour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31471D-91E4-D9F1-99A6-2B80D1B3E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63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72646-CCB3-9BDB-44F2-5E6CAA7D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 Hints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FD46E-63EB-D70A-B8AF-69D3B2A8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945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How to read a word or a number</a:t>
            </a:r>
          </a:p>
          <a:p>
            <a:pPr lvl="1">
              <a:lnSpc>
                <a:spcPts val="1425"/>
              </a:lnSpc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cin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&gt;&gt;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length</a:t>
            </a:r>
            <a:r>
              <a:rPr lang="en-US" altLang="zh-CN" dirty="0"/>
              <a:t> OR </a:t>
            </a: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dirty="0"/>
          </a:p>
          <a:p>
            <a:r>
              <a:rPr lang="en-US" altLang="zh-CN" dirty="0"/>
              <a:t>How to read a whole line that may </a:t>
            </a:r>
            <a:r>
              <a:rPr lang="en-US" altLang="zh-CN" dirty="0">
                <a:solidFill>
                  <a:srgbClr val="FF0000"/>
                </a:solidFill>
              </a:rPr>
              <a:t>contain spaces</a:t>
            </a:r>
          </a:p>
          <a:p>
            <a:pPr lvl="1">
              <a:lnSpc>
                <a:spcPts val="1425"/>
              </a:lnSpc>
            </a:pPr>
            <a:r>
              <a:rPr lang="en-US" altLang="zh-CN" dirty="0">
                <a:solidFill>
                  <a:srgbClr val="CB4B16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B4B16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ts val="1425"/>
              </a:lnSpc>
            </a:pPr>
            <a:r>
              <a:rPr lang="en-US" altLang="zh-CN" dirty="0"/>
              <a:t>OR 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/>
              <a:t>Using 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after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dirty="0"/>
              <a:t> only reads a </a:t>
            </a:r>
            <a:r>
              <a:rPr lang="en-US" altLang="zh-CN" dirty="0">
                <a:solidFill>
                  <a:srgbClr val="FF0000"/>
                </a:solidFill>
              </a:rPr>
              <a:t>newline character</a:t>
            </a:r>
            <a:r>
              <a:rPr lang="en-US" altLang="zh-CN" dirty="0"/>
              <a:t>!</a:t>
            </a:r>
          </a:p>
          <a:p>
            <a:pPr lvl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Solution1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: Ignore that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character</a:t>
            </a:r>
          </a:p>
          <a:p>
            <a:pPr marL="914400" lvl="2" indent="0">
              <a:buNone/>
              <a:defRPr/>
            </a:pP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CB4B1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std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::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cin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&gt;&gt;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something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914400" lvl="2" indent="0"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CB4B1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std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::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cin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ignore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();</a:t>
            </a:r>
            <a:endParaRPr kumimoji="0" lang="en-US" altLang="zh-CN" sz="1100" b="0" i="1" u="none" strike="noStrike" kern="1200" cap="none" spc="0" normalizeH="0" baseline="0" noProof="0" dirty="0">
              <a:ln>
                <a:noFill/>
              </a:ln>
              <a:solidFill>
                <a:srgbClr val="93A1A1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914400" lvl="2" indent="0"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CB4B1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std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::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getline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CB4B1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std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::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cin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somethingelse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lvl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Solution2: Read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that whitespace before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the remain input</a:t>
            </a:r>
          </a:p>
          <a:p>
            <a:pPr marL="914400" lvl="2" indent="0">
              <a:buNone/>
              <a:defRPr/>
            </a:pP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CB4B1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std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::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cin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&gt;&gt;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something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914400" lvl="2" indent="0">
              <a:lnSpc>
                <a:spcPts val="1425"/>
              </a:lnSpc>
              <a:buNone/>
              <a:defRPr/>
            </a:pP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CB4B1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std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::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getline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CB4B1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std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::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cin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&gt;&gt;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CB4B1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std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::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ws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somethingelse</a:t>
            </a:r>
            <a:r>
              <a:rPr kumimoji="0" lang="de-D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lvl="1">
              <a:lnSpc>
                <a:spcPts val="1425"/>
              </a:lnSpc>
              <a:defRPr/>
            </a:pPr>
            <a:r>
              <a:rPr kumimoji="0" lang="de-DE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Solution3: Or </a:t>
            </a:r>
            <a:r>
              <a:rPr kumimoji="0" lang="de-DE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just always use </a:t>
            </a:r>
            <a:r>
              <a:rPr lang="de-DE" altLang="zh-CN" sz="1600" dirty="0">
                <a:solidFill>
                  <a:prstClr val="black"/>
                </a:solidFill>
              </a:rPr>
              <a:t>getline</a:t>
            </a:r>
          </a:p>
          <a:p>
            <a:pPr marL="914400" lvl="2" indent="0">
              <a:lnSpc>
                <a:spcPts val="1425"/>
              </a:lnSpc>
              <a:buNone/>
              <a:defRPr/>
            </a:pPr>
            <a:r>
              <a:rPr lang="en-US" altLang="zh-CN" sz="1100" dirty="0">
                <a:solidFill>
                  <a:srgbClr val="CB4B16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100" dirty="0">
                <a:solidFill>
                  <a:srgbClr val="657B83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1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CB4B16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100" dirty="0">
                <a:solidFill>
                  <a:srgbClr val="657B83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100" dirty="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 dirty="0">
                <a:solidFill>
                  <a:srgbClr val="268BD2"/>
                </a:solidFill>
                <a:latin typeface="Consolas" panose="020B0609020204030204" pitchFamily="49" charset="0"/>
              </a:rPr>
              <a:t>something</a:t>
            </a:r>
            <a:r>
              <a:rPr lang="en-US" altLang="zh-CN" sz="1100" dirty="0">
                <a:solidFill>
                  <a:srgbClr val="657B83"/>
                </a:solidFill>
                <a:latin typeface="Consolas" panose="020B0609020204030204" pitchFamily="49" charset="0"/>
              </a:rPr>
              <a:t>);</a:t>
            </a:r>
            <a:endParaRPr lang="de-DE" altLang="zh-CN" sz="1600" dirty="0">
              <a:solidFill>
                <a:prstClr val="black"/>
              </a:solidFill>
            </a:endParaRPr>
          </a:p>
          <a:p>
            <a:pPr marL="914400" lvl="2" indent="0">
              <a:lnSpc>
                <a:spcPts val="1425"/>
              </a:lnSpc>
              <a:buNone/>
              <a:defRPr/>
            </a:pPr>
            <a:r>
              <a:rPr lang="en-US" altLang="zh-CN" sz="1100" dirty="0">
                <a:solidFill>
                  <a:srgbClr val="CB4B16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100" dirty="0">
                <a:solidFill>
                  <a:srgbClr val="657B83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1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CB4B16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100" dirty="0">
                <a:solidFill>
                  <a:srgbClr val="657B83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100" dirty="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somethingelse</a:t>
            </a:r>
            <a:r>
              <a:rPr lang="en-US" altLang="zh-CN" sz="1100" dirty="0">
                <a:solidFill>
                  <a:srgbClr val="657B83"/>
                </a:solidFill>
                <a:latin typeface="Consolas" panose="020B0609020204030204" pitchFamily="49" charset="0"/>
              </a:rPr>
              <a:t>);</a:t>
            </a:r>
            <a:endParaRPr lang="en-US" altLang="zh-CN" sz="1100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A44669-FB04-07EA-B73B-7E7AAE4819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27" t="10315" r="28684" b="7818"/>
          <a:stretch>
            <a:fillRect/>
          </a:stretch>
        </p:blipFill>
        <p:spPr>
          <a:xfrm>
            <a:off x="8774711" y="5285912"/>
            <a:ext cx="1026017" cy="9358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3ADA81C-3EBF-7320-CB79-7FFCB7700DA6}"/>
              </a:ext>
            </a:extLst>
          </p:cNvPr>
          <p:cNvSpPr/>
          <p:nvPr/>
        </p:nvSpPr>
        <p:spPr>
          <a:xfrm>
            <a:off x="8955015" y="5406116"/>
            <a:ext cx="412124" cy="270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F34E36-9C88-17CB-08B6-EBD48E622C89}"/>
              </a:ext>
            </a:extLst>
          </p:cNvPr>
          <p:cNvSpPr/>
          <p:nvPr/>
        </p:nvSpPr>
        <p:spPr>
          <a:xfrm>
            <a:off x="9367139" y="5346014"/>
            <a:ext cx="206062" cy="390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E817F02-6653-1944-2217-7E9413970DE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61077" y="4830674"/>
            <a:ext cx="0" cy="575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6526679-F4DD-91C8-5C17-376DA96FD356}"/>
              </a:ext>
            </a:extLst>
          </p:cNvPr>
          <p:cNvSpPr txBox="1"/>
          <p:nvPr/>
        </p:nvSpPr>
        <p:spPr>
          <a:xfrm>
            <a:off x="8567522" y="4438272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cin</a:t>
            </a:r>
            <a:r>
              <a:rPr lang="en-US" altLang="zh-CN" dirty="0">
                <a:solidFill>
                  <a:srgbClr val="FF0000"/>
                </a:solidFill>
              </a:rPr>
              <a:t> reads 3As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A95B18-5556-2B86-02A0-CB30F19F0206}"/>
              </a:ext>
            </a:extLst>
          </p:cNvPr>
          <p:cNvCxnSpPr>
            <a:cxnSpLocks/>
          </p:cNvCxnSpPr>
          <p:nvPr/>
        </p:nvCxnSpPr>
        <p:spPr>
          <a:xfrm flipH="1">
            <a:off x="9573201" y="5541344"/>
            <a:ext cx="8199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D9C380E-BC34-8000-D780-DB54FC68323B}"/>
              </a:ext>
            </a:extLst>
          </p:cNvPr>
          <p:cNvSpPr txBox="1"/>
          <p:nvPr/>
        </p:nvSpPr>
        <p:spPr>
          <a:xfrm>
            <a:off x="10451879" y="5082950"/>
            <a:ext cx="156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getline</a:t>
            </a:r>
            <a:r>
              <a:rPr lang="en-US" altLang="zh-CN" dirty="0">
                <a:solidFill>
                  <a:srgbClr val="FF0000"/>
                </a:solidFill>
              </a:rPr>
              <a:t> actually reads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902CE5-3390-8305-FED9-EED57F46F5D3}"/>
              </a:ext>
            </a:extLst>
          </p:cNvPr>
          <p:cNvCxnSpPr>
            <a:cxnSpLocks/>
          </p:cNvCxnSpPr>
          <p:nvPr/>
        </p:nvCxnSpPr>
        <p:spPr>
          <a:xfrm flipH="1">
            <a:off x="9399864" y="6058665"/>
            <a:ext cx="9932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14DF8CC-8350-012B-7748-00F12CCC0393}"/>
              </a:ext>
            </a:extLst>
          </p:cNvPr>
          <p:cNvSpPr txBox="1"/>
          <p:nvPr/>
        </p:nvSpPr>
        <p:spPr>
          <a:xfrm>
            <a:off x="10451879" y="5784524"/>
            <a:ext cx="156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What we expected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EA2A44D-4667-0553-20A7-EAF3C0DFD3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27" t="10315" r="28684" b="7818"/>
          <a:stretch>
            <a:fillRect/>
          </a:stretch>
        </p:blipFill>
        <p:spPr>
          <a:xfrm>
            <a:off x="9868387" y="2978052"/>
            <a:ext cx="1026017" cy="93586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73DAFF5-01F9-4DAB-6308-723BC4DC748D}"/>
              </a:ext>
            </a:extLst>
          </p:cNvPr>
          <p:cNvSpPr txBox="1"/>
          <p:nvPr/>
        </p:nvSpPr>
        <p:spPr>
          <a:xfrm>
            <a:off x="9504005" y="2695721"/>
            <a:ext cx="201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 lines of input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ABAF3C-33A5-D2F6-114D-7A6A2C469467}"/>
              </a:ext>
            </a:extLst>
          </p:cNvPr>
          <p:cNvCxnSpPr>
            <a:cxnSpLocks/>
          </p:cNvCxnSpPr>
          <p:nvPr/>
        </p:nvCxnSpPr>
        <p:spPr>
          <a:xfrm flipH="1">
            <a:off x="9580688" y="4942541"/>
            <a:ext cx="800708" cy="460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8B32AE8-B00F-271F-1249-97DA7097C91E}"/>
              </a:ext>
            </a:extLst>
          </p:cNvPr>
          <p:cNvSpPr txBox="1"/>
          <p:nvPr/>
        </p:nvSpPr>
        <p:spPr>
          <a:xfrm>
            <a:off x="10148786" y="4338954"/>
            <a:ext cx="2167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Left behind a newline character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24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67D06-4711-6314-DBEB-87157003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song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89B99-E533-6145-865F-27349066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I/O </a:t>
            </a:r>
          </a:p>
          <a:p>
            <a:r>
              <a:rPr lang="en-US" altLang="zh-CN" dirty="0"/>
              <a:t>Append this node to after the tail (of whole list)</a:t>
            </a:r>
          </a:p>
          <a:p>
            <a:pPr lvl="1"/>
            <a:r>
              <a:rPr lang="en-US" altLang="zh-CN" dirty="0"/>
              <a:t>Solution1: keep tail information (complex)</a:t>
            </a:r>
          </a:p>
          <a:p>
            <a:pPr lvl="2">
              <a:lnSpc>
                <a:spcPts val="1425"/>
              </a:lnSpc>
            </a:pP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PlaylistNode</a:t>
            </a:r>
            <a:r>
              <a:rPr lang="en-US" altLang="zh-CN" b="0" dirty="0">
                <a:solidFill>
                  <a:srgbClr val="006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tailNode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6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6900"/>
                </a:solidFill>
                <a:effectLst/>
                <a:latin typeface="Consolas" panose="020B0609020204030204" pitchFamily="49" charset="0"/>
              </a:rPr>
              <a:t>0;</a:t>
            </a:r>
            <a:endParaRPr lang="en-US" altLang="zh-CN" dirty="0"/>
          </a:p>
          <a:p>
            <a:pPr lvl="1"/>
            <a:r>
              <a:rPr lang="en-US" altLang="zh-CN" dirty="0"/>
              <a:t>Solution2: search the tail (simple)</a:t>
            </a:r>
          </a:p>
          <a:p>
            <a:pPr lvl="2">
              <a:lnSpc>
                <a:spcPts val="1425"/>
              </a:lnSpc>
            </a:pP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do_something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dirty="0"/>
          </a:p>
          <a:p>
            <a:r>
              <a:rPr lang="en-US" altLang="zh-CN" dirty="0"/>
              <a:t>Corner case: related to the </a:t>
            </a:r>
            <a:r>
              <a:rPr lang="en-US" altLang="zh-CN" dirty="0">
                <a:solidFill>
                  <a:srgbClr val="FF0000"/>
                </a:solidFill>
              </a:rPr>
              <a:t>head</a:t>
            </a:r>
            <a:r>
              <a:rPr lang="en-US" altLang="zh-CN" dirty="0"/>
              <a:t> node</a:t>
            </a:r>
          </a:p>
          <a:p>
            <a:pPr lvl="1">
              <a:lnSpc>
                <a:spcPts val="1425"/>
              </a:lnSpc>
            </a:pP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head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nullptr</a:t>
            </a:r>
            <a:endParaRPr lang="en-US" altLang="zh-CN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Handle this case separately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85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1510</Words>
  <Application>Microsoft Office PowerPoint</Application>
  <PresentationFormat>宽屏</PresentationFormat>
  <Paragraphs>263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Consolas</vt:lpstr>
      <vt:lpstr>Office 主题​​</vt:lpstr>
      <vt:lpstr>CS010C</vt:lpstr>
      <vt:lpstr>Announcement</vt:lpstr>
      <vt:lpstr>Lab1 More Hints</vt:lpstr>
      <vt:lpstr>Playlist.h</vt:lpstr>
      <vt:lpstr>Playlist.cpp</vt:lpstr>
      <vt:lpstr>Main.cpp</vt:lpstr>
      <vt:lpstr>Good luck Lab1</vt:lpstr>
      <vt:lpstr>I/O Hints</vt:lpstr>
      <vt:lpstr>Add song</vt:lpstr>
      <vt:lpstr>Output full playlist</vt:lpstr>
      <vt:lpstr>Other functions</vt:lpstr>
      <vt:lpstr>Lab2</vt:lpstr>
      <vt:lpstr>Node &amp; List</vt:lpstr>
      <vt:lpstr>Lab2 basic</vt:lpstr>
      <vt:lpstr>Lab2 manually graded part </vt:lpstr>
      <vt:lpstr>Shallow copy and Deep copy</vt:lpstr>
      <vt:lpstr>Program1</vt:lpstr>
      <vt:lpstr>Program1</vt:lpstr>
      <vt:lpstr>PowerPoint 演示文稿</vt:lpstr>
      <vt:lpstr>Not helpful for this assignment Feel free to think about it if interested</vt:lpstr>
      <vt:lpstr>Not helpful for this assignment Feel free to think about it if interested</vt:lpstr>
      <vt:lpstr>Not helpful for this assignment Feel free to think about it if interested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CS010C</dc:title>
  <dc:creator>Yue Zhu</dc:creator>
  <cp:lastModifiedBy>Yue Zhu</cp:lastModifiedBy>
  <cp:revision>64</cp:revision>
  <dcterms:created xsi:type="dcterms:W3CDTF">2025-07-29T01:44:55Z</dcterms:created>
  <dcterms:modified xsi:type="dcterms:W3CDTF">2025-07-31T11:35:13Z</dcterms:modified>
</cp:coreProperties>
</file>