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61" r:id="rId6"/>
    <p:sldId id="257" r:id="rId7"/>
    <p:sldId id="25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33E30-580F-4A96-B6CD-ED518FB03C0C}" v="1197" dt="2025-08-05T09:09:38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B9633E30-580F-4A96-B6CD-ED518FB03C0C}"/>
    <pc:docChg chg="undo custSel addSld delSld modSld sldOrd">
      <pc:chgData name="越 朱" userId="137c8aee2a71a563" providerId="LiveId" clId="{B9633E30-580F-4A96-B6CD-ED518FB03C0C}" dt="2025-08-07T19:02:49.871" v="3852" actId="47"/>
      <pc:docMkLst>
        <pc:docMk/>
      </pc:docMkLst>
      <pc:sldChg chg="modSp new mod">
        <pc:chgData name="越 朱" userId="137c8aee2a71a563" providerId="LiveId" clId="{B9633E30-580F-4A96-B6CD-ED518FB03C0C}" dt="2025-07-29T22:49:00.414" v="13" actId="20577"/>
        <pc:sldMkLst>
          <pc:docMk/>
          <pc:sldMk cId="1073595627" sldId="256"/>
        </pc:sldMkLst>
        <pc:spChg chg="mod">
          <ac:chgData name="越 朱" userId="137c8aee2a71a563" providerId="LiveId" clId="{B9633E30-580F-4A96-B6CD-ED518FB03C0C}" dt="2025-07-29T22:48:56.878" v="9" actId="20577"/>
          <ac:spMkLst>
            <pc:docMk/>
            <pc:sldMk cId="1073595627" sldId="256"/>
            <ac:spMk id="2" creationId="{22982060-7A33-AECF-0FDD-0D61128B4644}"/>
          </ac:spMkLst>
        </pc:spChg>
        <pc:spChg chg="mod">
          <ac:chgData name="越 朱" userId="137c8aee2a71a563" providerId="LiveId" clId="{B9633E30-580F-4A96-B6CD-ED518FB03C0C}" dt="2025-07-29T22:49:00.414" v="13" actId="20577"/>
          <ac:spMkLst>
            <pc:docMk/>
            <pc:sldMk cId="1073595627" sldId="256"/>
            <ac:spMk id="3" creationId="{2312F731-5C62-8E14-A6A8-114B4490C039}"/>
          </ac:spMkLst>
        </pc:spChg>
      </pc:sldChg>
      <pc:sldChg chg="addSp delSp modSp new mod">
        <pc:chgData name="越 朱" userId="137c8aee2a71a563" providerId="LiveId" clId="{B9633E30-580F-4A96-B6CD-ED518FB03C0C}" dt="2025-08-04T04:01:30.038" v="1993" actId="20577"/>
        <pc:sldMkLst>
          <pc:docMk/>
          <pc:sldMk cId="2276788581" sldId="257"/>
        </pc:sldMkLst>
        <pc:spChg chg="mod">
          <ac:chgData name="越 朱" userId="137c8aee2a71a563" providerId="LiveId" clId="{B9633E30-580F-4A96-B6CD-ED518FB03C0C}" dt="2025-08-02T01:39:15.497" v="896" actId="20577"/>
          <ac:spMkLst>
            <pc:docMk/>
            <pc:sldMk cId="2276788581" sldId="257"/>
            <ac:spMk id="2" creationId="{EF68A985-96DD-90AD-9231-88235C29A147}"/>
          </ac:spMkLst>
        </pc:spChg>
        <pc:spChg chg="mod">
          <ac:chgData name="越 朱" userId="137c8aee2a71a563" providerId="LiveId" clId="{B9633E30-580F-4A96-B6CD-ED518FB03C0C}" dt="2025-08-04T04:01:30.038" v="1993" actId="20577"/>
          <ac:spMkLst>
            <pc:docMk/>
            <pc:sldMk cId="2276788581" sldId="257"/>
            <ac:spMk id="3" creationId="{F55E2FEB-5D44-8F92-FA61-3D3A63593931}"/>
          </ac:spMkLst>
        </pc:spChg>
        <pc:spChg chg="add del mod">
          <ac:chgData name="越 朱" userId="137c8aee2a71a563" providerId="LiveId" clId="{B9633E30-580F-4A96-B6CD-ED518FB03C0C}" dt="2025-08-04T04:00:04.915" v="1900" actId="1076"/>
          <ac:spMkLst>
            <pc:docMk/>
            <pc:sldMk cId="2276788581" sldId="257"/>
            <ac:spMk id="6" creationId="{E23C2D9B-9B5B-33AD-CC55-5FF12E6DD921}"/>
          </ac:spMkLst>
        </pc:spChg>
        <pc:spChg chg="add mod">
          <ac:chgData name="越 朱" userId="137c8aee2a71a563" providerId="LiveId" clId="{B9633E30-580F-4A96-B6CD-ED518FB03C0C}" dt="2025-08-04T04:00:02.483" v="1899" actId="1076"/>
          <ac:spMkLst>
            <pc:docMk/>
            <pc:sldMk cId="2276788581" sldId="257"/>
            <ac:spMk id="7" creationId="{7DBA9D1A-3808-6768-84CB-410A0D5688D9}"/>
          </ac:spMkLst>
        </pc:spChg>
        <pc:spChg chg="add mod">
          <ac:chgData name="越 朱" userId="137c8aee2a71a563" providerId="LiveId" clId="{B9633E30-580F-4A96-B6CD-ED518FB03C0C}" dt="2025-08-01T23:51:29.039" v="514" actId="1076"/>
          <ac:spMkLst>
            <pc:docMk/>
            <pc:sldMk cId="2276788581" sldId="257"/>
            <ac:spMk id="8" creationId="{ED8AAC37-4929-C138-FA6A-5BDF8B865697}"/>
          </ac:spMkLst>
        </pc:spChg>
        <pc:spChg chg="add mod">
          <ac:chgData name="越 朱" userId="137c8aee2a71a563" providerId="LiveId" clId="{B9633E30-580F-4A96-B6CD-ED518FB03C0C}" dt="2025-08-01T23:51:18.264" v="512" actId="1076"/>
          <ac:spMkLst>
            <pc:docMk/>
            <pc:sldMk cId="2276788581" sldId="257"/>
            <ac:spMk id="10" creationId="{A1F4C01E-0878-C2FE-DB5D-09A7A9C18C8E}"/>
          </ac:spMkLst>
        </pc:spChg>
        <pc:spChg chg="add mod">
          <ac:chgData name="越 朱" userId="137c8aee2a71a563" providerId="LiveId" clId="{B9633E30-580F-4A96-B6CD-ED518FB03C0C}" dt="2025-08-01T23:51:39.591" v="515" actId="14100"/>
          <ac:spMkLst>
            <pc:docMk/>
            <pc:sldMk cId="2276788581" sldId="257"/>
            <ac:spMk id="11" creationId="{31409628-8377-29BB-2F00-20079D7F8168}"/>
          </ac:spMkLst>
        </pc:spChg>
        <pc:picChg chg="add mod">
          <ac:chgData name="越 朱" userId="137c8aee2a71a563" providerId="LiveId" clId="{B9633E30-580F-4A96-B6CD-ED518FB03C0C}" dt="2025-08-02T01:53:52.513" v="1015" actId="1076"/>
          <ac:picMkLst>
            <pc:docMk/>
            <pc:sldMk cId="2276788581" sldId="257"/>
            <ac:picMk id="5" creationId="{B27AF099-A2A7-795C-76C3-7CB400F90F63}"/>
          </ac:picMkLst>
        </pc:picChg>
        <pc:picChg chg="add mod ord">
          <ac:chgData name="越 朱" userId="137c8aee2a71a563" providerId="LiveId" clId="{B9633E30-580F-4A96-B6CD-ED518FB03C0C}" dt="2025-08-01T23:51:15.152" v="511" actId="1076"/>
          <ac:picMkLst>
            <pc:docMk/>
            <pc:sldMk cId="2276788581" sldId="257"/>
            <ac:picMk id="13" creationId="{F2B2B892-05B4-BFE9-6823-BDAFCB7D58BA}"/>
          </ac:picMkLst>
        </pc:picChg>
      </pc:sldChg>
      <pc:sldChg chg="modSp new del mod">
        <pc:chgData name="越 朱" userId="137c8aee2a71a563" providerId="LiveId" clId="{B9633E30-580F-4A96-B6CD-ED518FB03C0C}" dt="2025-08-05T07:57:57.166" v="3408" actId="47"/>
        <pc:sldMkLst>
          <pc:docMk/>
          <pc:sldMk cId="3952929234" sldId="258"/>
        </pc:sldMkLst>
      </pc:sldChg>
      <pc:sldChg chg="addSp modSp new mod">
        <pc:chgData name="越 朱" userId="137c8aee2a71a563" providerId="LiveId" clId="{B9633E30-580F-4A96-B6CD-ED518FB03C0C}" dt="2025-08-04T04:02:12.509" v="1997" actId="15"/>
        <pc:sldMkLst>
          <pc:docMk/>
          <pc:sldMk cId="3914971053" sldId="259"/>
        </pc:sldMkLst>
        <pc:spChg chg="mod">
          <ac:chgData name="越 朱" userId="137c8aee2a71a563" providerId="LiveId" clId="{B9633E30-580F-4A96-B6CD-ED518FB03C0C}" dt="2025-08-01T23:54:22.999" v="532" actId="20577"/>
          <ac:spMkLst>
            <pc:docMk/>
            <pc:sldMk cId="3914971053" sldId="259"/>
            <ac:spMk id="2" creationId="{2FFB6CCF-9893-ADBE-2689-EF1FCEE62CBC}"/>
          </ac:spMkLst>
        </pc:spChg>
        <pc:spChg chg="mod">
          <ac:chgData name="越 朱" userId="137c8aee2a71a563" providerId="LiveId" clId="{B9633E30-580F-4A96-B6CD-ED518FB03C0C}" dt="2025-08-04T04:02:12.509" v="1997" actId="15"/>
          <ac:spMkLst>
            <pc:docMk/>
            <pc:sldMk cId="3914971053" sldId="259"/>
            <ac:spMk id="3" creationId="{A2ADB4E8-41F8-EFE4-F893-FD189FCC11FE}"/>
          </ac:spMkLst>
        </pc:spChg>
        <pc:spChg chg="add mod">
          <ac:chgData name="越 朱" userId="137c8aee2a71a563" providerId="LiveId" clId="{B9633E30-580F-4A96-B6CD-ED518FB03C0C}" dt="2025-08-02T07:10:52.260" v="1315" actId="1076"/>
          <ac:spMkLst>
            <pc:docMk/>
            <pc:sldMk cId="3914971053" sldId="259"/>
            <ac:spMk id="10" creationId="{45AC2582-4083-7B9F-3E12-3E7B30149CB4}"/>
          </ac:spMkLst>
        </pc:spChg>
        <pc:spChg chg="add mod">
          <ac:chgData name="越 朱" userId="137c8aee2a71a563" providerId="LiveId" clId="{B9633E30-580F-4A96-B6CD-ED518FB03C0C}" dt="2025-08-02T07:10:52.260" v="1315" actId="1076"/>
          <ac:spMkLst>
            <pc:docMk/>
            <pc:sldMk cId="3914971053" sldId="259"/>
            <ac:spMk id="11" creationId="{57038534-D4C1-9E86-C042-24F1A5F744F8}"/>
          </ac:spMkLst>
        </pc:spChg>
        <pc:picChg chg="add mod">
          <ac:chgData name="越 朱" userId="137c8aee2a71a563" providerId="LiveId" clId="{B9633E30-580F-4A96-B6CD-ED518FB03C0C}" dt="2025-08-01T23:57:49.840" v="628" actId="1076"/>
          <ac:picMkLst>
            <pc:docMk/>
            <pc:sldMk cId="3914971053" sldId="259"/>
            <ac:picMk id="5" creationId="{B5304EF0-02A3-559B-EA79-3C101FA8EC30}"/>
          </ac:picMkLst>
        </pc:picChg>
        <pc:picChg chg="add mod">
          <ac:chgData name="越 朱" userId="137c8aee2a71a563" providerId="LiveId" clId="{B9633E30-580F-4A96-B6CD-ED518FB03C0C}" dt="2025-08-04T04:02:00.607" v="1995" actId="1076"/>
          <ac:picMkLst>
            <pc:docMk/>
            <pc:sldMk cId="3914971053" sldId="259"/>
            <ac:picMk id="7" creationId="{82A794CE-43D2-07AB-FC5F-AB653D1E754B}"/>
          </ac:picMkLst>
        </pc:picChg>
        <pc:picChg chg="add mod">
          <ac:chgData name="越 朱" userId="137c8aee2a71a563" providerId="LiveId" clId="{B9633E30-580F-4A96-B6CD-ED518FB03C0C}" dt="2025-08-02T07:10:52.260" v="1315" actId="1076"/>
          <ac:picMkLst>
            <pc:docMk/>
            <pc:sldMk cId="3914971053" sldId="259"/>
            <ac:picMk id="9" creationId="{264620E2-5840-5F8B-DF6C-1E2F925D0435}"/>
          </ac:picMkLst>
        </pc:picChg>
      </pc:sldChg>
      <pc:sldChg chg="new del">
        <pc:chgData name="越 朱" userId="137c8aee2a71a563" providerId="LiveId" clId="{B9633E30-580F-4A96-B6CD-ED518FB03C0C}" dt="2025-08-02T01:39:26.725" v="899" actId="47"/>
        <pc:sldMkLst>
          <pc:docMk/>
          <pc:sldMk cId="240449639" sldId="260"/>
        </pc:sldMkLst>
      </pc:sldChg>
      <pc:sldChg chg="new del">
        <pc:chgData name="越 朱" userId="137c8aee2a71a563" providerId="LiveId" clId="{B9633E30-580F-4A96-B6CD-ED518FB03C0C}" dt="2025-08-01T23:54:47.361" v="534" actId="47"/>
        <pc:sldMkLst>
          <pc:docMk/>
          <pc:sldMk cId="2257868975" sldId="260"/>
        </pc:sldMkLst>
      </pc:sldChg>
      <pc:sldChg chg="modSp new mod">
        <pc:chgData name="越 朱" userId="137c8aee2a71a563" providerId="LiveId" clId="{B9633E30-580F-4A96-B6CD-ED518FB03C0C}" dt="2025-08-02T01:39:30.137" v="904" actId="20577"/>
        <pc:sldMkLst>
          <pc:docMk/>
          <pc:sldMk cId="1034335005" sldId="261"/>
        </pc:sldMkLst>
        <pc:spChg chg="mod">
          <ac:chgData name="越 朱" userId="137c8aee2a71a563" providerId="LiveId" clId="{B9633E30-580F-4A96-B6CD-ED518FB03C0C}" dt="2025-08-02T01:39:30.137" v="904" actId="20577"/>
          <ac:spMkLst>
            <pc:docMk/>
            <pc:sldMk cId="1034335005" sldId="261"/>
            <ac:spMk id="2" creationId="{94347395-B7BE-7D8B-51BB-609ABDE473C9}"/>
          </ac:spMkLst>
        </pc:spChg>
      </pc:sldChg>
      <pc:sldChg chg="addSp delSp modSp new del mod">
        <pc:chgData name="越 朱" userId="137c8aee2a71a563" providerId="LiveId" clId="{B9633E30-580F-4A96-B6CD-ED518FB03C0C}" dt="2025-08-07T19:02:49.871" v="3852" actId="47"/>
        <pc:sldMkLst>
          <pc:docMk/>
          <pc:sldMk cId="1463737870" sldId="262"/>
        </pc:sldMkLst>
      </pc:sldChg>
      <pc:sldChg chg="modSp add del mod ord">
        <pc:chgData name="越 朱" userId="137c8aee2a71a563" providerId="LiveId" clId="{B9633E30-580F-4A96-B6CD-ED518FB03C0C}" dt="2025-08-05T07:57:57.166" v="3408" actId="47"/>
        <pc:sldMkLst>
          <pc:docMk/>
          <pc:sldMk cId="3358922268" sldId="263"/>
        </pc:sldMkLst>
      </pc:sldChg>
      <pc:sldChg chg="addSp delSp modSp new mod">
        <pc:chgData name="越 朱" userId="137c8aee2a71a563" providerId="LiveId" clId="{B9633E30-580F-4A96-B6CD-ED518FB03C0C}" dt="2025-08-05T09:09:38.978" v="3851" actId="20577"/>
        <pc:sldMkLst>
          <pc:docMk/>
          <pc:sldMk cId="1015464158" sldId="264"/>
        </pc:sldMkLst>
        <pc:spChg chg="mod">
          <ac:chgData name="越 朱" userId="137c8aee2a71a563" providerId="LiveId" clId="{B9633E30-580F-4A96-B6CD-ED518FB03C0C}" dt="2025-08-04T04:08:36.744" v="2125"/>
          <ac:spMkLst>
            <pc:docMk/>
            <pc:sldMk cId="1015464158" sldId="264"/>
            <ac:spMk id="2" creationId="{26A80109-31EE-F715-9C6C-C0EA9381393B}"/>
          </ac:spMkLst>
        </pc:spChg>
        <pc:spChg chg="mod">
          <ac:chgData name="越 朱" userId="137c8aee2a71a563" providerId="LiveId" clId="{B9633E30-580F-4A96-B6CD-ED518FB03C0C}" dt="2025-08-05T09:09:38.978" v="3851" actId="20577"/>
          <ac:spMkLst>
            <pc:docMk/>
            <pc:sldMk cId="1015464158" sldId="264"/>
            <ac:spMk id="3" creationId="{B9CB63A5-583E-CF99-B81B-D14EB48CAE36}"/>
          </ac:spMkLst>
        </pc:spChg>
        <pc:spChg chg="add mod">
          <ac:chgData name="越 朱" userId="137c8aee2a71a563" providerId="LiveId" clId="{B9633E30-580F-4A96-B6CD-ED518FB03C0C}" dt="2025-08-05T09:09:11.296" v="3824" actId="1076"/>
          <ac:spMkLst>
            <pc:docMk/>
            <pc:sldMk cId="1015464158" sldId="264"/>
            <ac:spMk id="4" creationId="{03C5265B-66F2-1C6A-E8A9-928DB8575575}"/>
          </ac:spMkLst>
        </pc:spChg>
        <pc:picChg chg="add mod ord">
          <ac:chgData name="越 朱" userId="137c8aee2a71a563" providerId="LiveId" clId="{B9633E30-580F-4A96-B6CD-ED518FB03C0C}" dt="2025-08-05T09:09:06.279" v="3822" actId="1076"/>
          <ac:picMkLst>
            <pc:docMk/>
            <pc:sldMk cId="1015464158" sldId="264"/>
            <ac:picMk id="5" creationId="{6F2B212C-F0A7-B1AC-1349-E306C8ACE25A}"/>
          </ac:picMkLst>
        </pc:picChg>
        <pc:picChg chg="add mod ord">
          <ac:chgData name="越 朱" userId="137c8aee2a71a563" providerId="LiveId" clId="{B9633E30-580F-4A96-B6CD-ED518FB03C0C}" dt="2025-08-05T09:09:31.952" v="3839" actId="1076"/>
          <ac:picMkLst>
            <pc:docMk/>
            <pc:sldMk cId="1015464158" sldId="264"/>
            <ac:picMk id="7" creationId="{670A351A-6A40-55AB-3B0E-7089867AD643}"/>
          </ac:picMkLst>
        </pc:picChg>
      </pc:sldChg>
      <pc:sldChg chg="modSp new del mod">
        <pc:chgData name="越 朱" userId="137c8aee2a71a563" providerId="LiveId" clId="{B9633E30-580F-4A96-B6CD-ED518FB03C0C}" dt="2025-08-05T07:57:57.166" v="3408" actId="47"/>
        <pc:sldMkLst>
          <pc:docMk/>
          <pc:sldMk cId="1577912220" sldId="265"/>
        </pc:sldMkLst>
      </pc:sldChg>
      <pc:sldChg chg="addSp modSp new del mod">
        <pc:chgData name="越 朱" userId="137c8aee2a71a563" providerId="LiveId" clId="{B9633E30-580F-4A96-B6CD-ED518FB03C0C}" dt="2025-08-05T07:57:57.166" v="3408" actId="47"/>
        <pc:sldMkLst>
          <pc:docMk/>
          <pc:sldMk cId="2681346768" sldId="266"/>
        </pc:sldMkLst>
      </pc:sldChg>
      <pc:sldChg chg="modSp new del mod">
        <pc:chgData name="越 朱" userId="137c8aee2a71a563" providerId="LiveId" clId="{B9633E30-580F-4A96-B6CD-ED518FB03C0C}" dt="2025-08-04T21:59:52.176" v="2749" actId="47"/>
        <pc:sldMkLst>
          <pc:docMk/>
          <pc:sldMk cId="2112433913" sldId="267"/>
        </pc:sldMkLst>
      </pc:sldChg>
      <pc:sldChg chg="addSp delSp modSp new mod">
        <pc:chgData name="越 朱" userId="137c8aee2a71a563" providerId="LiveId" clId="{B9633E30-580F-4A96-B6CD-ED518FB03C0C}" dt="2025-08-05T09:08:05.824" v="3815" actId="20577"/>
        <pc:sldMkLst>
          <pc:docMk/>
          <pc:sldMk cId="3089281410" sldId="267"/>
        </pc:sldMkLst>
        <pc:spChg chg="mod">
          <ac:chgData name="越 朱" userId="137c8aee2a71a563" providerId="LiveId" clId="{B9633E30-580F-4A96-B6CD-ED518FB03C0C}" dt="2025-08-05T04:46:24.569" v="2791" actId="1076"/>
          <ac:spMkLst>
            <pc:docMk/>
            <pc:sldMk cId="3089281410" sldId="267"/>
            <ac:spMk id="2" creationId="{5742A2A1-EA4A-CF31-63F7-D792A0FAC0CA}"/>
          </ac:spMkLst>
        </pc:spChg>
        <pc:spChg chg="add mod">
          <ac:chgData name="越 朱" userId="137c8aee2a71a563" providerId="LiveId" clId="{B9633E30-580F-4A96-B6CD-ED518FB03C0C}" dt="2025-08-05T09:08:05.824" v="3815" actId="20577"/>
          <ac:spMkLst>
            <pc:docMk/>
            <pc:sldMk cId="3089281410" sldId="267"/>
            <ac:spMk id="8" creationId="{3CF26702-0EE3-C5DE-3E3D-1234C488AF19}"/>
          </ac:spMkLst>
        </pc:spChg>
        <pc:spChg chg="add mod">
          <ac:chgData name="越 朱" userId="137c8aee2a71a563" providerId="LiveId" clId="{B9633E30-580F-4A96-B6CD-ED518FB03C0C}" dt="2025-08-05T08:44:13.675" v="3496" actId="1076"/>
          <ac:spMkLst>
            <pc:docMk/>
            <pc:sldMk cId="3089281410" sldId="267"/>
            <ac:spMk id="9" creationId="{F7862C11-0869-3BF5-7039-53D56DD5DF2B}"/>
          </ac:spMkLst>
        </pc:spChg>
        <pc:picChg chg="add mod">
          <ac:chgData name="越 朱" userId="137c8aee2a71a563" providerId="LiveId" clId="{B9633E30-580F-4A96-B6CD-ED518FB03C0C}" dt="2025-08-05T08:44:07.051" v="3495" actId="1076"/>
          <ac:picMkLst>
            <pc:docMk/>
            <pc:sldMk cId="3089281410" sldId="267"/>
            <ac:picMk id="5" creationId="{CC1CC04D-9762-2581-07B1-1095E0803F3F}"/>
          </ac:picMkLst>
        </pc:picChg>
      </pc:sldChg>
      <pc:sldChg chg="addSp delSp modSp new mod">
        <pc:chgData name="越 朱" userId="137c8aee2a71a563" providerId="LiveId" clId="{B9633E30-580F-4A96-B6CD-ED518FB03C0C}" dt="2025-08-05T08:55:48.990" v="3586" actId="15"/>
        <pc:sldMkLst>
          <pc:docMk/>
          <pc:sldMk cId="2010508836" sldId="268"/>
        </pc:sldMkLst>
        <pc:spChg chg="mod">
          <ac:chgData name="越 朱" userId="137c8aee2a71a563" providerId="LiveId" clId="{B9633E30-580F-4A96-B6CD-ED518FB03C0C}" dt="2025-08-05T04:49:37.293" v="2849" actId="20577"/>
          <ac:spMkLst>
            <pc:docMk/>
            <pc:sldMk cId="2010508836" sldId="268"/>
            <ac:spMk id="2" creationId="{D3B6D64B-C53B-473C-DC12-B82B2D65F656}"/>
          </ac:spMkLst>
        </pc:spChg>
        <pc:spChg chg="mod">
          <ac:chgData name="越 朱" userId="137c8aee2a71a563" providerId="LiveId" clId="{B9633E30-580F-4A96-B6CD-ED518FB03C0C}" dt="2025-08-05T08:55:48.990" v="3586" actId="15"/>
          <ac:spMkLst>
            <pc:docMk/>
            <pc:sldMk cId="2010508836" sldId="268"/>
            <ac:spMk id="3" creationId="{E235DCA2-AFD6-52FB-1900-1B244470ECB2}"/>
          </ac:spMkLst>
        </pc:spChg>
        <pc:picChg chg="add mod">
          <ac:chgData name="越 朱" userId="137c8aee2a71a563" providerId="LiveId" clId="{B9633E30-580F-4A96-B6CD-ED518FB03C0C}" dt="2025-08-05T08:45:46.067" v="3515" actId="1076"/>
          <ac:picMkLst>
            <pc:docMk/>
            <pc:sldMk cId="2010508836" sldId="268"/>
            <ac:picMk id="5" creationId="{1C1127B0-74C1-52E2-777E-09F20131B975}"/>
          </ac:picMkLst>
        </pc:picChg>
        <pc:picChg chg="add mod">
          <ac:chgData name="越 朱" userId="137c8aee2a71a563" providerId="LiveId" clId="{B9633E30-580F-4A96-B6CD-ED518FB03C0C}" dt="2025-08-05T08:45:23.564" v="3504" actId="1076"/>
          <ac:picMkLst>
            <pc:docMk/>
            <pc:sldMk cId="2010508836" sldId="268"/>
            <ac:picMk id="6" creationId="{32B2E33D-EC21-C495-F404-AD0730AC36D0}"/>
          </ac:picMkLst>
        </pc:picChg>
      </pc:sldChg>
      <pc:sldChg chg="addSp modSp new mod">
        <pc:chgData name="越 朱" userId="137c8aee2a71a563" providerId="LiveId" clId="{B9633E30-580F-4A96-B6CD-ED518FB03C0C}" dt="2025-08-05T09:08:14.132" v="3816" actId="20577"/>
        <pc:sldMkLst>
          <pc:docMk/>
          <pc:sldMk cId="3259678266" sldId="269"/>
        </pc:sldMkLst>
        <pc:spChg chg="mod">
          <ac:chgData name="越 朱" userId="137c8aee2a71a563" providerId="LiveId" clId="{B9633E30-580F-4A96-B6CD-ED518FB03C0C}" dt="2025-08-05T09:08:14.132" v="3816" actId="20577"/>
          <ac:spMkLst>
            <pc:docMk/>
            <pc:sldMk cId="3259678266" sldId="269"/>
            <ac:spMk id="2" creationId="{40B535DD-189D-E2AC-9792-CE8169DACC49}"/>
          </ac:spMkLst>
        </pc:spChg>
        <pc:spChg chg="mod">
          <ac:chgData name="越 朱" userId="137c8aee2a71a563" providerId="LiveId" clId="{B9633E30-580F-4A96-B6CD-ED518FB03C0C}" dt="2025-08-05T07:37:23.299" v="3258" actId="15"/>
          <ac:spMkLst>
            <pc:docMk/>
            <pc:sldMk cId="3259678266" sldId="269"/>
            <ac:spMk id="3" creationId="{7787C940-24D5-7CC2-FFAE-28CE39F0849E}"/>
          </ac:spMkLst>
        </pc:spChg>
        <pc:spChg chg="add mod">
          <ac:chgData name="越 朱" userId="137c8aee2a71a563" providerId="LiveId" clId="{B9633E30-580F-4A96-B6CD-ED518FB03C0C}" dt="2025-08-05T07:34:16.874" v="3151" actId="1076"/>
          <ac:spMkLst>
            <pc:docMk/>
            <pc:sldMk cId="3259678266" sldId="269"/>
            <ac:spMk id="8" creationId="{B5F8F706-12C9-FA4F-60E7-A25B192BCBAA}"/>
          </ac:spMkLst>
        </pc:spChg>
        <pc:spChg chg="add mod">
          <ac:chgData name="越 朱" userId="137c8aee2a71a563" providerId="LiveId" clId="{B9633E30-580F-4A96-B6CD-ED518FB03C0C}" dt="2025-08-05T07:34:16.874" v="3151" actId="1076"/>
          <ac:spMkLst>
            <pc:docMk/>
            <pc:sldMk cId="3259678266" sldId="269"/>
            <ac:spMk id="9" creationId="{C0E2AD94-DC97-B78C-725C-FBDD211D5555}"/>
          </ac:spMkLst>
        </pc:spChg>
        <pc:spChg chg="add mod">
          <ac:chgData name="越 朱" userId="137c8aee2a71a563" providerId="LiveId" clId="{B9633E30-580F-4A96-B6CD-ED518FB03C0C}" dt="2025-08-05T07:34:16.874" v="3151" actId="1076"/>
          <ac:spMkLst>
            <pc:docMk/>
            <pc:sldMk cId="3259678266" sldId="269"/>
            <ac:spMk id="10" creationId="{FC02FE9E-5514-7356-5B55-E455EA1B65F7}"/>
          </ac:spMkLst>
        </pc:spChg>
        <pc:spChg chg="add mod">
          <ac:chgData name="越 朱" userId="137c8aee2a71a563" providerId="LiveId" clId="{B9633E30-580F-4A96-B6CD-ED518FB03C0C}" dt="2025-08-05T07:34:13.538" v="3150" actId="1076"/>
          <ac:spMkLst>
            <pc:docMk/>
            <pc:sldMk cId="3259678266" sldId="269"/>
            <ac:spMk id="11" creationId="{0F6C7910-7C3F-E548-12DB-1CCCF4F5C4F2}"/>
          </ac:spMkLst>
        </pc:spChg>
        <pc:spChg chg="add mod">
          <ac:chgData name="越 朱" userId="137c8aee2a71a563" providerId="LiveId" clId="{B9633E30-580F-4A96-B6CD-ED518FB03C0C}" dt="2025-08-05T07:34:13.538" v="3150" actId="1076"/>
          <ac:spMkLst>
            <pc:docMk/>
            <pc:sldMk cId="3259678266" sldId="269"/>
            <ac:spMk id="12" creationId="{DAB0E067-C10C-6061-1E53-638CD85A7A64}"/>
          </ac:spMkLst>
        </pc:spChg>
        <pc:spChg chg="add mod">
          <ac:chgData name="越 朱" userId="137c8aee2a71a563" providerId="LiveId" clId="{B9633E30-580F-4A96-B6CD-ED518FB03C0C}" dt="2025-08-05T07:34:13.538" v="3150" actId="1076"/>
          <ac:spMkLst>
            <pc:docMk/>
            <pc:sldMk cId="3259678266" sldId="269"/>
            <ac:spMk id="13" creationId="{5CABC602-5690-6211-10C1-F33B107B89EE}"/>
          </ac:spMkLst>
        </pc:spChg>
        <pc:spChg chg="add mod">
          <ac:chgData name="越 朱" userId="137c8aee2a71a563" providerId="LiveId" clId="{B9633E30-580F-4A96-B6CD-ED518FB03C0C}" dt="2025-08-05T08:56:04.565" v="3589" actId="1076"/>
          <ac:spMkLst>
            <pc:docMk/>
            <pc:sldMk cId="3259678266" sldId="269"/>
            <ac:spMk id="16" creationId="{39CA3A22-09A6-ABB0-E4DE-51CCCCAB74F2}"/>
          </ac:spMkLst>
        </pc:spChg>
        <pc:graphicFrameChg chg="add mod modGraphic">
          <ac:chgData name="越 朱" userId="137c8aee2a71a563" providerId="LiveId" clId="{B9633E30-580F-4A96-B6CD-ED518FB03C0C}" dt="2025-08-05T08:55:59.781" v="3587" actId="1076"/>
          <ac:graphicFrameMkLst>
            <pc:docMk/>
            <pc:sldMk cId="3259678266" sldId="269"/>
            <ac:graphicFrameMk id="17" creationId="{492E9BD5-C0DA-C804-8C6C-92CEE95FFE9A}"/>
          </ac:graphicFrameMkLst>
        </pc:graphicFrameChg>
        <pc:picChg chg="add mod">
          <ac:chgData name="越 朱" userId="137c8aee2a71a563" providerId="LiveId" clId="{B9633E30-580F-4A96-B6CD-ED518FB03C0C}" dt="2025-08-05T07:34:13.538" v="3150" actId="1076"/>
          <ac:picMkLst>
            <pc:docMk/>
            <pc:sldMk cId="3259678266" sldId="269"/>
            <ac:picMk id="5" creationId="{398F0F37-0A86-A0D3-D6D1-869D888A3C06}"/>
          </ac:picMkLst>
        </pc:picChg>
        <pc:picChg chg="add mod">
          <ac:chgData name="越 朱" userId="137c8aee2a71a563" providerId="LiveId" clId="{B9633E30-580F-4A96-B6CD-ED518FB03C0C}" dt="2025-08-05T07:34:16.874" v="3151" actId="1076"/>
          <ac:picMkLst>
            <pc:docMk/>
            <pc:sldMk cId="3259678266" sldId="269"/>
            <ac:picMk id="7" creationId="{6CAB37D3-163A-2D5B-25DC-18BE6440E172}"/>
          </ac:picMkLst>
        </pc:picChg>
        <pc:picChg chg="add mod">
          <ac:chgData name="越 朱" userId="137c8aee2a71a563" providerId="LiveId" clId="{B9633E30-580F-4A96-B6CD-ED518FB03C0C}" dt="2025-08-05T08:56:01.445" v="3588" actId="1076"/>
          <ac:picMkLst>
            <pc:docMk/>
            <pc:sldMk cId="3259678266" sldId="269"/>
            <ac:picMk id="15" creationId="{90991F40-645B-80B0-B2CC-139CF3B26D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F2401-3D31-CE64-4E11-19814FD6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EB51B4-D0A2-4215-DD1B-61D67C90C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78173-9A60-A99F-02FF-D94CC4B99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1E4C1-C891-D0A3-CE78-11B199DF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64C5C-12D3-A8D7-FC22-A0CCCAD9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77407-CB2D-4414-0DF9-3B3D23D3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F168D4-4190-E0D9-8930-1007946B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CF9C6-866A-C7A4-875E-0C9610E9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0871B-8935-2F94-8284-A0BFAE38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B1A0C-5E20-3862-246E-9B03024F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76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B8BF23-068F-E88A-0A0B-61E21ACDC9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18639-5F83-5D28-7AB8-723FF01A5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F2EFF-4F21-32D3-7025-7B3130127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319B6-0217-CDA0-97C6-7663C9FD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776E-30D6-AA0A-4456-D1D4100D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9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6A72D-EBE2-36C5-88E3-6AFC8E17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0C135-35C0-C3D0-AF5E-F308E05D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D541B-C90F-38FF-5FF5-26451B61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04BC-90FC-C822-0597-0DE9792D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BD306-C563-6A3E-7D17-0CD06771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6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2165D-DC29-4F1F-48BE-CCA4A2C7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49301-3435-7B0A-01BA-65A23BCF6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1F5EC-9835-AC09-F674-203F92E26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74FF8C-C050-2B45-D7EA-7D1A5879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ACC80C-DA6B-80E5-0779-83D33C63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94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77D70-4A8D-2C7F-17C9-DD8DED7B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822A2-1E1F-2E86-D3FA-B6DD87C23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D7AA29-01B6-6B07-DA06-F418A6EB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95B170-52E2-3BF5-C57C-55999AE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056DDB-54E5-5833-A3F7-212A0ABC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2C2FC-CB45-AD23-14AF-AD274CFF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43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200C8-E4FF-846E-B94F-E115FE68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818EFC-BB79-C986-BC7B-D20F0CC3C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13B9A-2701-BA56-9C1A-C3EC1FB6B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A0CC8F8-C255-35FC-59DA-BFFDDFC56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0A8793-6A0D-A78B-4D61-E33D08F06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94BEF2-C082-897C-4DEB-B092B0BD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49EF20-73D6-25F1-82EB-D072359E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443EB-164A-324B-6990-BD54075F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23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E6BBB-215F-1AC8-AF1A-E108E0EC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D96B16-8180-3425-2B15-2B9BE019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0F6FDF-1FD7-1751-38D0-7552D4024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044C81-D3B1-1DA6-5BE9-261CD6A6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97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22102B-3530-8C93-30DC-0E610B7D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EDBA4C-0025-F2F6-0EDB-672E696E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221FD8-0FDB-EAE3-E951-4BB5CCB8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9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BC17F-BCD5-0151-C520-48DA527B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D757A-80BE-1EC7-72C4-0EE3FE3EF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68C9F1-77A4-D093-B3BC-3A6890FE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CC8A5-1BF5-E4F1-DE32-23BACE06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F724E9-880D-6FD2-6AED-9F1AFE96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82C9B-25C1-0152-9FA7-A3F90451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6D9FC-2017-3B5F-9722-F4A220F5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17DE13-CE39-37B7-4A1D-55EAA4FB7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0E342-AE67-46C6-000C-E396C5CB1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2A41E-54AF-4F2D-35BB-4AEC7B45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574E2-CE08-8A69-C2F0-FEE362C4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1A9F07-AEE8-9DE4-2B89-2A88EB9F6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64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3FBF80-94D4-E237-6514-F0A76A01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7448D1-AD21-AB54-F1A4-35984B8C6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1F0A6-9632-17B6-6B8B-02C6C2FE7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99251-E163-428E-8CA6-B130FA5F81FD}" type="datetimeFigureOut">
              <a:rPr lang="zh-CN" altLang="en-US" smtClean="0"/>
              <a:t>2025/8/7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7E645-1F8A-DFFE-85D6-BCDDE2ED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9F2FA-DE5C-34EA-4BCE-7C1183E80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924BC-A11E-49A7-A39A-BBD000B6E4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7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82060-7A33-AECF-0FDD-0D61128B4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CS010C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12F731-5C62-8E14-A6A8-114B4490C0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Lab3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59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2A2A1-EA4A-CF31-63F7-D792A0FA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Lab2 demo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1CC04D-9762-2581-07B1-1095E0803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58" y="717257"/>
            <a:ext cx="5659066" cy="3286955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CF26702-0EE3-C5DE-3E3D-1234C488A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Test your rule of 3</a:t>
            </a:r>
          </a:p>
          <a:p>
            <a:pPr marL="0" indent="0">
              <a:buNone/>
            </a:pPr>
            <a:endParaRPr lang="en-US" altLang="zh-CN"/>
          </a:p>
          <a:p>
            <a:r>
              <a:rPr lang="en-US" altLang="zh-CN"/>
              <a:t>Btw: Answer</a:t>
            </a:r>
          </a:p>
          <a:p>
            <a:pPr lvl="1"/>
            <a:r>
              <a:rPr lang="en-US" altLang="zh-CN" err="1"/>
              <a:t>Someclass</a:t>
            </a:r>
            <a:r>
              <a:rPr lang="en-US" altLang="zh-CN"/>
              <a:t> A = B;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copy constructor</a:t>
            </a:r>
          </a:p>
          <a:p>
            <a:r>
              <a:rPr lang="en-US" altLang="zh-CN"/>
              <a:t>Conclusion</a:t>
            </a:r>
          </a:p>
          <a:p>
            <a:pPr lvl="1">
              <a:lnSpc>
                <a:spcPts val="1425"/>
              </a:lnSpc>
            </a:pPr>
            <a:r>
              <a:rPr lang="en-US" altLang="zh-CN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list4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list1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ts val="1425"/>
              </a:lnSpc>
            </a:pPr>
            <a:r>
              <a:rPr lang="en-US" altLang="zh-CN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list3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list2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/>
          </a:p>
          <a:p>
            <a:pPr lvl="1"/>
            <a:r>
              <a:rPr lang="en-US" altLang="zh-CN"/>
              <a:t>Syntactically equivalent</a:t>
            </a:r>
          </a:p>
          <a:p>
            <a:pPr lvl="1"/>
            <a:r>
              <a:rPr lang="en-US" altLang="zh-CN"/>
              <a:t>Has nothing to do with the Big 3</a:t>
            </a:r>
            <a:endParaRPr lang="zh-CN" altLang="en-US"/>
          </a:p>
        </p:txBody>
      </p:sp>
      <p:sp>
        <p:nvSpPr>
          <p:cNvPr id="9" name="箭头: 上弧形 8">
            <a:extLst>
              <a:ext uri="{FF2B5EF4-FFF2-40B4-BE49-F238E27FC236}">
                <a16:creationId xmlns:a16="http://schemas.microsoft.com/office/drawing/2014/main" id="{F7862C11-0869-3BF5-7039-53D56DD5DF2B}"/>
              </a:ext>
            </a:extLst>
          </p:cNvPr>
          <p:cNvSpPr/>
          <p:nvPr/>
        </p:nvSpPr>
        <p:spPr>
          <a:xfrm rot="3135751" flipH="1">
            <a:off x="7161447" y="2385412"/>
            <a:ext cx="1479940" cy="465906"/>
          </a:xfrm>
          <a:prstGeom prst="curved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28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6D64B-C53B-473C-DC12-B82B2D65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Main.cpp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5DCA2-AFD6-52FB-1900-1B244470E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Just copy main.cpp</a:t>
            </a:r>
          </a:p>
          <a:p>
            <a:r>
              <a:rPr lang="en-US" altLang="zh-CN"/>
              <a:t>Explanation</a:t>
            </a:r>
          </a:p>
          <a:p>
            <a:pPr lvl="1">
              <a:lnSpc>
                <a:spcPts val="1425"/>
              </a:lnSpc>
            </a:pPr>
            <a:r>
              <a:rPr lang="en-US" altLang="zh-CN"/>
              <a:t>Implement 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printListDetails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err="1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IntList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list)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lvl="1">
              <a:lnSpc>
                <a:spcPts val="1425"/>
              </a:lnSpc>
            </a:pPr>
            <a:r>
              <a:rPr lang="en-US" altLang="zh-CN"/>
              <a:t>Modify </a:t>
            </a: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zh-CN"/>
          </a:p>
          <a:p>
            <a:pPr lvl="2"/>
            <a:r>
              <a:rPr lang="en-US" altLang="zh-CN"/>
              <a:t>Use copy constructor</a:t>
            </a:r>
          </a:p>
          <a:p>
            <a:pPr lvl="2"/>
            <a:r>
              <a:rPr lang="en-US" altLang="zh-CN"/>
              <a:t>Use assignment operator</a:t>
            </a:r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2B2E33D-EC21-C495-F404-AD0730AC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176" y="973552"/>
            <a:ext cx="6145254" cy="13692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1127B0-74C1-52E2-777E-09F20131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273" y="3803785"/>
            <a:ext cx="4616991" cy="278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B535DD-189D-E2AC-9792-CE8169DAC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Check 3 cases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7C940-24D5-7CC2-FFAE-28CE39F0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Checkbox</a:t>
            </a:r>
          </a:p>
          <a:p>
            <a:pPr lvl="1"/>
            <a:r>
              <a:rPr lang="en-US" altLang="zh-CN"/>
              <a:t>Destructor</a:t>
            </a:r>
          </a:p>
          <a:p>
            <a:pPr lvl="1"/>
            <a:r>
              <a:rPr lang="en-US" altLang="zh-CN"/>
              <a:t>Copy constructor</a:t>
            </a:r>
          </a:p>
          <a:p>
            <a:pPr lvl="1"/>
            <a:r>
              <a:rPr lang="en-US" altLang="zh-CN"/>
              <a:t>Copy assignment operator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8F0F37-0A86-A0D3-D6D1-869D888A3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3159" y="665364"/>
            <a:ext cx="2577225" cy="58950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CAB37D3-163A-2D5B-25DC-18BE6440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18" y="740632"/>
            <a:ext cx="2514601" cy="575998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5F8F706-12C9-FA4F-60E7-A25B192BCBAA}"/>
              </a:ext>
            </a:extLst>
          </p:cNvPr>
          <p:cNvSpPr/>
          <p:nvPr/>
        </p:nvSpPr>
        <p:spPr>
          <a:xfrm>
            <a:off x="8184728" y="2377230"/>
            <a:ext cx="789025" cy="346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0E2AD94-DC97-B78C-725C-FBDD211D5555}"/>
              </a:ext>
            </a:extLst>
          </p:cNvPr>
          <p:cNvSpPr/>
          <p:nvPr/>
        </p:nvSpPr>
        <p:spPr>
          <a:xfrm>
            <a:off x="8184727" y="1129259"/>
            <a:ext cx="789025" cy="346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C02FE9E-5514-7356-5B55-E455EA1B65F7}"/>
              </a:ext>
            </a:extLst>
          </p:cNvPr>
          <p:cNvSpPr/>
          <p:nvPr/>
        </p:nvSpPr>
        <p:spPr>
          <a:xfrm>
            <a:off x="8157832" y="3620626"/>
            <a:ext cx="789025" cy="346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F6C7910-7C3F-E548-12DB-1CCCF4F5C4F2}"/>
              </a:ext>
            </a:extLst>
          </p:cNvPr>
          <p:cNvSpPr/>
          <p:nvPr/>
        </p:nvSpPr>
        <p:spPr>
          <a:xfrm>
            <a:off x="11118670" y="2338672"/>
            <a:ext cx="789025" cy="3468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AB0E067-C10C-6061-1E53-638CD85A7A64}"/>
              </a:ext>
            </a:extLst>
          </p:cNvPr>
          <p:cNvSpPr/>
          <p:nvPr/>
        </p:nvSpPr>
        <p:spPr>
          <a:xfrm>
            <a:off x="11059020" y="1060362"/>
            <a:ext cx="789025" cy="3468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5CABC602-5690-6211-10C1-F33B107B89EE}"/>
              </a:ext>
            </a:extLst>
          </p:cNvPr>
          <p:cNvSpPr/>
          <p:nvPr/>
        </p:nvSpPr>
        <p:spPr>
          <a:xfrm>
            <a:off x="11141213" y="3620627"/>
            <a:ext cx="789025" cy="34682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0991F40-645B-80B0-B2CC-139CF3B26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666" y="5259801"/>
            <a:ext cx="4353538" cy="81298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9CA3A22-09A6-ABB0-E4DE-51CCCCAB74F2}"/>
              </a:ext>
            </a:extLst>
          </p:cNvPr>
          <p:cNvSpPr/>
          <p:nvPr/>
        </p:nvSpPr>
        <p:spPr>
          <a:xfrm>
            <a:off x="1600666" y="5781027"/>
            <a:ext cx="4353538" cy="322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492E9BD5-C0DA-C804-8C6C-92CEE95FF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422741"/>
              </p:ext>
            </p:extLst>
          </p:nvPr>
        </p:nvGraphicFramePr>
        <p:xfrm>
          <a:off x="3336490" y="1859197"/>
          <a:ext cx="2187660" cy="365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220">
                  <a:extLst>
                    <a:ext uri="{9D8B030D-6E8A-4147-A177-3AD203B41FA5}">
                      <a16:colId xmlns:a16="http://schemas.microsoft.com/office/drawing/2014/main" val="1254189997"/>
                    </a:ext>
                  </a:extLst>
                </a:gridCol>
                <a:gridCol w="729220">
                  <a:extLst>
                    <a:ext uri="{9D8B030D-6E8A-4147-A177-3AD203B41FA5}">
                      <a16:colId xmlns:a16="http://schemas.microsoft.com/office/drawing/2014/main" val="1237735837"/>
                    </a:ext>
                  </a:extLst>
                </a:gridCol>
                <a:gridCol w="729220">
                  <a:extLst>
                    <a:ext uri="{9D8B030D-6E8A-4147-A177-3AD203B41FA5}">
                      <a16:colId xmlns:a16="http://schemas.microsoft.com/office/drawing/2014/main" val="3712630073"/>
                    </a:ext>
                  </a:extLst>
                </a:gridCol>
              </a:tblGrid>
              <a:tr h="365951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~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()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=</a:t>
                      </a:r>
                      <a:endParaRPr lang="zh-CN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82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67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47395-B7BE-7D8B-51BB-609ABDE4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Lab3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70CF3-18A5-356D-8411-06DEF3BBA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33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F2B2B892-05B4-BFE9-6823-BDAFCB7D5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03025"/>
            <a:ext cx="10415686" cy="7898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68A985-96DD-90AD-9231-88235C29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Description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5E2FEB-5D44-8F92-FA61-3D3A635939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Arguments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4=3+1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Dictionary</a:t>
                </a:r>
              </a:p>
              <a:p>
                <a:pPr lvl="2"/>
                <a:r>
                  <a:rPr lang="en-US" altLang="zh-CN"/>
                  <a:t>In each run, </a:t>
                </a:r>
                <a:r>
                  <a:rPr lang="en-US" altLang="zh-CN">
                    <a:solidFill>
                      <a:srgbClr val="FF0000"/>
                    </a:solidFill>
                  </a:rPr>
                  <a:t>only 1 dictionary</a:t>
                </a:r>
                <a:r>
                  <a:rPr lang="en-US" altLang="zh-CN"/>
                  <a:t> file is provided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/>
                  <a:t>-characters dictionary</a:t>
                </a:r>
              </a:p>
              <a:p>
                <a:pPr lvl="1"/>
                <a:r>
                  <a:rPr lang="en-US" altLang="zh-CN"/>
                  <a:t>Insertion: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Removal: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Replacement: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/>
              </a:p>
              <a:p>
                <a:pPr lvl="1"/>
                <a:r>
                  <a:rPr lang="en-US" altLang="zh-CN">
                    <a:solidFill>
                      <a:srgbClr val="FF0000"/>
                    </a:solidFill>
                  </a:rPr>
                  <a:t>Conclusion: only consider “replacement”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5E2FEB-5D44-8F92-FA61-3D3A635939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27AF099-A2A7-795C-76C3-7CB400F90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095" y="773014"/>
            <a:ext cx="3418092" cy="2583259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ED8AAC37-4929-C138-FA6A-5BDF8B865697}"/>
              </a:ext>
            </a:extLst>
          </p:cNvPr>
          <p:cNvSpPr/>
          <p:nvPr/>
        </p:nvSpPr>
        <p:spPr>
          <a:xfrm>
            <a:off x="8390628" y="5955367"/>
            <a:ext cx="1045128" cy="310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汇总连接 9">
            <a:extLst>
              <a:ext uri="{FF2B5EF4-FFF2-40B4-BE49-F238E27FC236}">
                <a16:creationId xmlns:a16="http://schemas.microsoft.com/office/drawing/2014/main" id="{A1F4C01E-0878-C2FE-DB5D-09A7A9C18C8E}"/>
              </a:ext>
            </a:extLst>
          </p:cNvPr>
          <p:cNvSpPr/>
          <p:nvPr/>
        </p:nvSpPr>
        <p:spPr>
          <a:xfrm>
            <a:off x="9374696" y="5955368"/>
            <a:ext cx="793459" cy="310805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汇总连接 10">
            <a:extLst>
              <a:ext uri="{FF2B5EF4-FFF2-40B4-BE49-F238E27FC236}">
                <a16:creationId xmlns:a16="http://schemas.microsoft.com/office/drawing/2014/main" id="{31409628-8377-29BB-2F00-20079D7F8168}"/>
              </a:ext>
            </a:extLst>
          </p:cNvPr>
          <p:cNvSpPr/>
          <p:nvPr/>
        </p:nvSpPr>
        <p:spPr>
          <a:xfrm>
            <a:off x="10360726" y="5955367"/>
            <a:ext cx="708547" cy="301189"/>
          </a:xfrm>
          <a:prstGeom prst="flowChartSummingJunction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C2D9B-9B5B-33AD-CC55-5FF12E6DD921}"/>
              </a:ext>
            </a:extLst>
          </p:cNvPr>
          <p:cNvSpPr txBox="1"/>
          <p:nvPr/>
        </p:nvSpPr>
        <p:spPr>
          <a:xfrm>
            <a:off x="4231186" y="1584595"/>
            <a:ext cx="2606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the executable file itself </a:t>
            </a:r>
            <a:endParaRPr lang="zh-CN" altLang="en-US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7DBA9D1A-3808-6768-84CB-410A0D5688D9}"/>
              </a:ext>
            </a:extLst>
          </p:cNvPr>
          <p:cNvSpPr/>
          <p:nvPr/>
        </p:nvSpPr>
        <p:spPr>
          <a:xfrm rot="3844440">
            <a:off x="3457911" y="1455754"/>
            <a:ext cx="189449" cy="1416865"/>
          </a:xfrm>
          <a:prstGeom prst="downArrow">
            <a:avLst>
              <a:gd name="adj1" fmla="val 50000"/>
              <a:gd name="adj2" fmla="val 544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7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B6CCF-9893-ADBE-2689-EF1FCEE6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Hints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DB4E8-41F8-EFE4-F893-FD189FCC1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ts val="1425"/>
              </a:lnSpc>
            </a:pP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WordLadder</a:t>
            </a:r>
            <a:endParaRPr lang="en-US" altLang="zh-CN" b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/>
              <a:t>Only 1 member variable</a:t>
            </a:r>
          </a:p>
          <a:p>
            <a:pPr>
              <a:lnSpc>
                <a:spcPts val="1425"/>
              </a:lnSpc>
            </a:pPr>
            <a:endParaRPr lang="en-US" altLang="zh-CN" b="0">
              <a:solidFill>
                <a:srgbClr val="268BD2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zh-CN" b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WordLadder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err="1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listFile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/>
              <a:t>Constructor: set up some member variables</a:t>
            </a:r>
          </a:p>
          <a:p>
            <a:pPr lvl="2">
              <a:lnSpc>
                <a:spcPts val="1425"/>
              </a:lnSpc>
            </a:pPr>
            <a:r>
              <a:rPr lang="en-US" altLang="zh-CN"/>
              <a:t>Just initialize 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CN"/>
              <a:t> will be enough in this case</a:t>
            </a:r>
          </a:p>
          <a:p>
            <a:pPr marL="1371600" lvl="2" indent="-457200">
              <a:lnSpc>
                <a:spcPts val="1425"/>
              </a:lnSpc>
              <a:buFont typeface="+mj-lt"/>
              <a:buAutoNum type="arabicPeriod"/>
            </a:pPr>
            <a:r>
              <a:rPr lang="en-US" altLang="zh-CN"/>
              <a:t>File input</a:t>
            </a:r>
          </a:p>
          <a:p>
            <a:pPr marL="1371600" lvl="2" indent="-457200">
              <a:lnSpc>
                <a:spcPts val="1425"/>
              </a:lnSpc>
              <a:buFont typeface="+mj-lt"/>
              <a:buAutoNum type="arabicPeriod"/>
            </a:pPr>
            <a:r>
              <a:rPr lang="en-US" altLang="zh-CN"/>
              <a:t>Add words into the list: 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push_back</a:t>
            </a:r>
            <a:endParaRPr lang="en-US" altLang="zh-CN"/>
          </a:p>
          <a:p>
            <a:pPr lvl="1">
              <a:lnSpc>
                <a:spcPts val="1425"/>
              </a:lnSpc>
            </a:pPr>
            <a:endParaRPr lang="en-US" altLang="zh-CN"/>
          </a:p>
          <a:p>
            <a:pPr>
              <a:lnSpc>
                <a:spcPts val="1425"/>
              </a:lnSpc>
            </a:pP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outputLadder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start, 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end);</a:t>
            </a:r>
            <a:endParaRPr lang="en-US" altLang="zh-CN"/>
          </a:p>
          <a:p>
            <a:pPr lvl="1"/>
            <a:r>
              <a:rPr lang="en-US" altLang="zh-CN"/>
              <a:t>Stack</a:t>
            </a:r>
          </a:p>
          <a:p>
            <a:pPr lvl="2"/>
            <a:r>
              <a:rPr lang="en-US" altLang="zh-CN"/>
              <a:t>Consisting of word(s)</a:t>
            </a:r>
          </a:p>
          <a:p>
            <a:pPr lvl="2"/>
            <a:r>
              <a:rPr lang="en-US" altLang="zh-CN"/>
              <a:t>the path from the “starting” word to “current” word</a:t>
            </a:r>
          </a:p>
          <a:p>
            <a:pPr lvl="1"/>
            <a:r>
              <a:rPr lang="en-US" altLang="zh-CN"/>
              <a:t>Queue</a:t>
            </a:r>
          </a:p>
          <a:p>
            <a:pPr lvl="2"/>
            <a:r>
              <a:rPr lang="en-US" altLang="zh-CN"/>
              <a:t>Consisting of the stack(s) above</a:t>
            </a:r>
          </a:p>
          <a:p>
            <a:pPr lvl="2"/>
            <a:r>
              <a:rPr lang="en-US" altLang="zh-CN"/>
              <a:t>(the paths to) </a:t>
            </a:r>
            <a:r>
              <a:rPr lang="en-US" altLang="zh-CN">
                <a:solidFill>
                  <a:srgbClr val="FF0000"/>
                </a:solidFill>
              </a:rPr>
              <a:t>all words reachable </a:t>
            </a:r>
            <a:r>
              <a:rPr lang="en-US" altLang="zh-CN"/>
              <a:t>from the “starting” word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304EF0-02A3-559B-EA79-3C101FA8E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623" y="826183"/>
            <a:ext cx="8021169" cy="638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794CE-43D2-07AB-FC5F-AB653D1E7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864" y="1891949"/>
            <a:ext cx="2810267" cy="390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4620E2-5840-5F8B-DF6C-1E2F925D0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69" y="4743379"/>
            <a:ext cx="3337611" cy="1174238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45AC2582-4083-7B9F-3E12-3E7B30149CB4}"/>
              </a:ext>
            </a:extLst>
          </p:cNvPr>
          <p:cNvSpPr/>
          <p:nvPr/>
        </p:nvSpPr>
        <p:spPr>
          <a:xfrm>
            <a:off x="9191306" y="5062453"/>
            <a:ext cx="557868" cy="26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7038534-D4C1-9E86-C042-24F1A5F744F8}"/>
              </a:ext>
            </a:extLst>
          </p:cNvPr>
          <p:cNvSpPr/>
          <p:nvPr/>
        </p:nvSpPr>
        <p:spPr>
          <a:xfrm>
            <a:off x="9191306" y="5465435"/>
            <a:ext cx="557868" cy="268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7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0A351A-6A40-55AB-3B0E-7089867A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781" y="3537977"/>
            <a:ext cx="5534019" cy="30026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A80109-31EE-F715-9C6C-C0EA938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Too early at this stage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B63A5-583E-CF99-B81B-D14EB48CA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BFS &amp; DFS are in section 10</a:t>
            </a:r>
          </a:p>
          <a:p>
            <a:r>
              <a:rPr lang="en-US" altLang="zh-CN"/>
              <a:t>Just simply use the algorithm provided on </a:t>
            </a:r>
            <a:r>
              <a:rPr lang="en-US" altLang="zh-CN" err="1"/>
              <a:t>zyBook</a:t>
            </a:r>
            <a:endParaRPr lang="en-US" altLang="zh-CN"/>
          </a:p>
          <a:p>
            <a:r>
              <a:rPr lang="en-US" altLang="zh-CN"/>
              <a:t>Hint: eliminate words that are already present</a:t>
            </a:r>
          </a:p>
          <a:p>
            <a:pPr lvl="1"/>
            <a:r>
              <a:rPr lang="en-US" altLang="zh-CN"/>
              <a:t>Where?</a:t>
            </a:r>
          </a:p>
          <a:p>
            <a:pPr lvl="1"/>
            <a:r>
              <a:rPr lang="en-US" altLang="zh-CN"/>
              <a:t>How?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2B212C-F0A7-B1AC-1349-E306C8AC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217" y="365125"/>
            <a:ext cx="4953691" cy="1524213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03C5265B-66F2-1C6A-E8A9-928DB8575575}"/>
              </a:ext>
            </a:extLst>
          </p:cNvPr>
          <p:cNvSpPr/>
          <p:nvPr/>
        </p:nvSpPr>
        <p:spPr>
          <a:xfrm>
            <a:off x="9697212" y="1544513"/>
            <a:ext cx="390549" cy="292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46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宽屏</PresentationFormat>
  <Paragraphs>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Consolas</vt:lpstr>
      <vt:lpstr>Office 主题​​</vt:lpstr>
      <vt:lpstr>CS010C</vt:lpstr>
      <vt:lpstr>Lab2 demo</vt:lpstr>
      <vt:lpstr>Main.cpp</vt:lpstr>
      <vt:lpstr>Check 3 cases</vt:lpstr>
      <vt:lpstr>Lab3</vt:lpstr>
      <vt:lpstr>Description</vt:lpstr>
      <vt:lpstr>Hints</vt:lpstr>
      <vt:lpstr>Too early at this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Zhu</dc:creator>
  <cp:lastModifiedBy>Yue Zhu</cp:lastModifiedBy>
  <cp:revision>1</cp:revision>
  <dcterms:created xsi:type="dcterms:W3CDTF">2025-07-29T22:48:40Z</dcterms:created>
  <dcterms:modified xsi:type="dcterms:W3CDTF">2025-08-07T19:02:52Z</dcterms:modified>
</cp:coreProperties>
</file>