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73" r:id="rId3"/>
    <p:sldId id="267" r:id="rId4"/>
    <p:sldId id="268" r:id="rId5"/>
    <p:sldId id="274" r:id="rId6"/>
    <p:sldId id="272" r:id="rId7"/>
    <p:sldId id="275" r:id="rId8"/>
    <p:sldId id="263" r:id="rId9"/>
    <p:sldId id="271" r:id="rId10"/>
    <p:sldId id="265" r:id="rId11"/>
    <p:sldId id="266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24C50D5-BDA3-4C5F-8C4C-C97C920FCC02}" v="127" dt="2025-08-08T11:58:32.18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越 朱" userId="137c8aee2a71a563" providerId="LiveId" clId="{D24C50D5-BDA3-4C5F-8C4C-C97C920FCC02}"/>
    <pc:docChg chg="undo custSel addSld delSld modSld">
      <pc:chgData name="越 朱" userId="137c8aee2a71a563" providerId="LiveId" clId="{D24C50D5-BDA3-4C5F-8C4C-C97C920FCC02}" dt="2025-08-08T11:58:43.168" v="3793" actId="208"/>
      <pc:docMkLst>
        <pc:docMk/>
      </pc:docMkLst>
      <pc:sldChg chg="modSp new mod">
        <pc:chgData name="越 朱" userId="137c8aee2a71a563" providerId="LiveId" clId="{D24C50D5-BDA3-4C5F-8C4C-C97C920FCC02}" dt="2025-08-05T07:57:43.954" v="18" actId="20577"/>
        <pc:sldMkLst>
          <pc:docMk/>
          <pc:sldMk cId="2707509268" sldId="256"/>
        </pc:sldMkLst>
        <pc:spChg chg="mod">
          <ac:chgData name="越 朱" userId="137c8aee2a71a563" providerId="LiveId" clId="{D24C50D5-BDA3-4C5F-8C4C-C97C920FCC02}" dt="2025-08-05T07:57:40.611" v="14" actId="20577"/>
          <ac:spMkLst>
            <pc:docMk/>
            <pc:sldMk cId="2707509268" sldId="256"/>
            <ac:spMk id="2" creationId="{E58399BE-7E28-81F6-BE6A-E45DD1F8BC83}"/>
          </ac:spMkLst>
        </pc:spChg>
        <pc:spChg chg="mod">
          <ac:chgData name="越 朱" userId="137c8aee2a71a563" providerId="LiveId" clId="{D24C50D5-BDA3-4C5F-8C4C-C97C920FCC02}" dt="2025-08-05T07:57:43.954" v="18" actId="20577"/>
          <ac:spMkLst>
            <pc:docMk/>
            <pc:sldMk cId="2707509268" sldId="256"/>
            <ac:spMk id="3" creationId="{A935D413-E83C-690B-2928-2EEE75DD2C5F}"/>
          </ac:spMkLst>
        </pc:spChg>
      </pc:sldChg>
      <pc:sldChg chg="new del">
        <pc:chgData name="越 朱" userId="137c8aee2a71a563" providerId="LiveId" clId="{D24C50D5-BDA3-4C5F-8C4C-C97C920FCC02}" dt="2025-08-05T07:57:35.868" v="3" actId="47"/>
        <pc:sldMkLst>
          <pc:docMk/>
          <pc:sldMk cId="3372872174" sldId="257"/>
        </pc:sldMkLst>
      </pc:sldChg>
      <pc:sldChg chg="add del">
        <pc:chgData name="越 朱" userId="137c8aee2a71a563" providerId="LiveId" clId="{D24C50D5-BDA3-4C5F-8C4C-C97C920FCC02}" dt="2025-08-05T09:17:35.467" v="19" actId="47"/>
        <pc:sldMkLst>
          <pc:docMk/>
          <pc:sldMk cId="3952929234" sldId="258"/>
        </pc:sldMkLst>
      </pc:sldChg>
      <pc:sldChg chg="add">
        <pc:chgData name="越 朱" userId="137c8aee2a71a563" providerId="LiveId" clId="{D24C50D5-BDA3-4C5F-8C4C-C97C920FCC02}" dt="2025-08-05T07:57:34.282" v="2"/>
        <pc:sldMkLst>
          <pc:docMk/>
          <pc:sldMk cId="3358922268" sldId="263"/>
        </pc:sldMkLst>
      </pc:sldChg>
      <pc:sldChg chg="addSp modSp add mod">
        <pc:chgData name="越 朱" userId="137c8aee2a71a563" providerId="LiveId" clId="{D24C50D5-BDA3-4C5F-8C4C-C97C920FCC02}" dt="2025-08-08T11:58:43.168" v="3793" actId="208"/>
        <pc:sldMkLst>
          <pc:docMk/>
          <pc:sldMk cId="1577912220" sldId="265"/>
        </pc:sldMkLst>
        <pc:spChg chg="mod">
          <ac:chgData name="越 朱" userId="137c8aee2a71a563" providerId="LiveId" clId="{D24C50D5-BDA3-4C5F-8C4C-C97C920FCC02}" dt="2025-08-05T09:20:55.559" v="54" actId="20577"/>
          <ac:spMkLst>
            <pc:docMk/>
            <pc:sldMk cId="1577912220" sldId="265"/>
            <ac:spMk id="2" creationId="{0D886659-B811-24CB-4246-EDF93119EB5F}"/>
          </ac:spMkLst>
        </pc:spChg>
        <pc:spChg chg="mod">
          <ac:chgData name="越 朱" userId="137c8aee2a71a563" providerId="LiveId" clId="{D24C50D5-BDA3-4C5F-8C4C-C97C920FCC02}" dt="2025-08-07T08:01:20.757" v="2383" actId="207"/>
          <ac:spMkLst>
            <pc:docMk/>
            <pc:sldMk cId="1577912220" sldId="265"/>
            <ac:spMk id="3" creationId="{084A52A3-5B8B-9866-9291-F8DE8D82472C}"/>
          </ac:spMkLst>
        </pc:spChg>
        <pc:spChg chg="add mod">
          <ac:chgData name="越 朱" userId="137c8aee2a71a563" providerId="LiveId" clId="{D24C50D5-BDA3-4C5F-8C4C-C97C920FCC02}" dt="2025-08-07T07:51:02.015" v="2142" actId="1076"/>
          <ac:spMkLst>
            <pc:docMk/>
            <pc:sldMk cId="1577912220" sldId="265"/>
            <ac:spMk id="4" creationId="{F2672E85-901A-E16D-83DF-FB4A92F82290}"/>
          </ac:spMkLst>
        </pc:spChg>
        <pc:spChg chg="add mod">
          <ac:chgData name="越 朱" userId="137c8aee2a71a563" providerId="LiveId" clId="{D24C50D5-BDA3-4C5F-8C4C-C97C920FCC02}" dt="2025-08-08T11:57:09.025" v="3778" actId="207"/>
          <ac:spMkLst>
            <pc:docMk/>
            <pc:sldMk cId="1577912220" sldId="265"/>
            <ac:spMk id="6" creationId="{F8D30F43-3034-AEA0-2FE9-A194F4030115}"/>
          </ac:spMkLst>
        </pc:spChg>
        <pc:spChg chg="add mod">
          <ac:chgData name="越 朱" userId="137c8aee2a71a563" providerId="LiveId" clId="{D24C50D5-BDA3-4C5F-8C4C-C97C920FCC02}" dt="2025-08-08T11:57:18.704" v="3779" actId="208"/>
          <ac:spMkLst>
            <pc:docMk/>
            <pc:sldMk cId="1577912220" sldId="265"/>
            <ac:spMk id="10" creationId="{8A01A080-1E07-B4E2-5815-46406A62FA60}"/>
          </ac:spMkLst>
        </pc:spChg>
        <pc:spChg chg="add mod">
          <ac:chgData name="越 朱" userId="137c8aee2a71a563" providerId="LiveId" clId="{D24C50D5-BDA3-4C5F-8C4C-C97C920FCC02}" dt="2025-08-07T07:55:55.015" v="2226" actId="1076"/>
          <ac:spMkLst>
            <pc:docMk/>
            <pc:sldMk cId="1577912220" sldId="265"/>
            <ac:spMk id="12" creationId="{861F53F4-D009-AF8E-E478-EFC9E75C8537}"/>
          </ac:spMkLst>
        </pc:spChg>
        <pc:spChg chg="add mod">
          <ac:chgData name="越 朱" userId="137c8aee2a71a563" providerId="LiveId" clId="{D24C50D5-BDA3-4C5F-8C4C-C97C920FCC02}" dt="2025-08-08T11:57:22.880" v="3780" actId="207"/>
          <ac:spMkLst>
            <pc:docMk/>
            <pc:sldMk cId="1577912220" sldId="265"/>
            <ac:spMk id="13" creationId="{3EFB4DAD-F702-BB98-029B-B84CEE37328D}"/>
          </ac:spMkLst>
        </pc:spChg>
        <pc:spChg chg="add mod">
          <ac:chgData name="越 朱" userId="137c8aee2a71a563" providerId="LiveId" clId="{D24C50D5-BDA3-4C5F-8C4C-C97C920FCC02}" dt="2025-08-08T11:57:41.201" v="3785" actId="208"/>
          <ac:spMkLst>
            <pc:docMk/>
            <pc:sldMk cId="1577912220" sldId="265"/>
            <ac:spMk id="14" creationId="{DD198502-1FA6-04B3-D64E-BAE9B7DC98E9}"/>
          </ac:spMkLst>
        </pc:spChg>
        <pc:spChg chg="add mod">
          <ac:chgData name="越 朱" userId="137c8aee2a71a563" providerId="LiveId" clId="{D24C50D5-BDA3-4C5F-8C4C-C97C920FCC02}" dt="2025-08-08T11:58:08.591" v="3790" actId="207"/>
          <ac:spMkLst>
            <pc:docMk/>
            <pc:sldMk cId="1577912220" sldId="265"/>
            <ac:spMk id="15" creationId="{0D2B6469-5D97-7EC5-6104-9F39BEB75110}"/>
          </ac:spMkLst>
        </pc:spChg>
        <pc:spChg chg="add mod">
          <ac:chgData name="越 朱" userId="137c8aee2a71a563" providerId="LiveId" clId="{D24C50D5-BDA3-4C5F-8C4C-C97C920FCC02}" dt="2025-08-08T11:58:43.168" v="3793" actId="208"/>
          <ac:spMkLst>
            <pc:docMk/>
            <pc:sldMk cId="1577912220" sldId="265"/>
            <ac:spMk id="16" creationId="{B50F53BC-7F29-57E3-D840-C7E266BC1BD5}"/>
          </ac:spMkLst>
        </pc:spChg>
        <pc:picChg chg="add mod">
          <ac:chgData name="越 朱" userId="137c8aee2a71a563" providerId="LiveId" clId="{D24C50D5-BDA3-4C5F-8C4C-C97C920FCC02}" dt="2025-08-07T07:43:40.187" v="2032" actId="1076"/>
          <ac:picMkLst>
            <pc:docMk/>
            <pc:sldMk cId="1577912220" sldId="265"/>
            <ac:picMk id="5" creationId="{FDAFAC92-1DC2-BE52-3B37-077FB63761AD}"/>
          </ac:picMkLst>
        </pc:picChg>
        <pc:picChg chg="add mod modCrop">
          <ac:chgData name="越 朱" userId="137c8aee2a71a563" providerId="LiveId" clId="{D24C50D5-BDA3-4C5F-8C4C-C97C920FCC02}" dt="2025-08-07T07:51:02.015" v="2142" actId="1076"/>
          <ac:picMkLst>
            <pc:docMk/>
            <pc:sldMk cId="1577912220" sldId="265"/>
            <ac:picMk id="7" creationId="{72732305-67F6-98CE-2428-41160D211C2E}"/>
          </ac:picMkLst>
        </pc:picChg>
        <pc:picChg chg="add mod modCrop">
          <ac:chgData name="越 朱" userId="137c8aee2a71a563" providerId="LiveId" clId="{D24C50D5-BDA3-4C5F-8C4C-C97C920FCC02}" dt="2025-08-07T08:00:10.298" v="2380" actId="1076"/>
          <ac:picMkLst>
            <pc:docMk/>
            <pc:sldMk cId="1577912220" sldId="265"/>
            <ac:picMk id="8" creationId="{62F7F161-066B-BE6C-0F15-E8D7DA101C51}"/>
          </ac:picMkLst>
        </pc:picChg>
        <pc:picChg chg="add mod modCrop">
          <ac:chgData name="越 朱" userId="137c8aee2a71a563" providerId="LiveId" clId="{D24C50D5-BDA3-4C5F-8C4C-C97C920FCC02}" dt="2025-08-07T08:00:10.298" v="2380" actId="1076"/>
          <ac:picMkLst>
            <pc:docMk/>
            <pc:sldMk cId="1577912220" sldId="265"/>
            <ac:picMk id="9" creationId="{0B28F3F0-11DC-E934-7F38-32D5D268662D}"/>
          </ac:picMkLst>
        </pc:picChg>
        <pc:picChg chg="add mod">
          <ac:chgData name="越 朱" userId="137c8aee2a71a563" providerId="LiveId" clId="{D24C50D5-BDA3-4C5F-8C4C-C97C920FCC02}" dt="2025-08-07T07:55:55.015" v="2226" actId="1076"/>
          <ac:picMkLst>
            <pc:docMk/>
            <pc:sldMk cId="1577912220" sldId="265"/>
            <ac:picMk id="11" creationId="{7C6B5CCB-7483-9DA5-8C5C-FFA402B475C5}"/>
          </ac:picMkLst>
        </pc:picChg>
      </pc:sldChg>
      <pc:sldChg chg="addSp delSp modSp add mod">
        <pc:chgData name="越 朱" userId="137c8aee2a71a563" providerId="LiveId" clId="{D24C50D5-BDA3-4C5F-8C4C-C97C920FCC02}" dt="2025-08-08T11:08:14.625" v="2820" actId="1076"/>
        <pc:sldMkLst>
          <pc:docMk/>
          <pc:sldMk cId="2681346768" sldId="266"/>
        </pc:sldMkLst>
        <pc:spChg chg="mod">
          <ac:chgData name="越 朱" userId="137c8aee2a71a563" providerId="LiveId" clId="{D24C50D5-BDA3-4C5F-8C4C-C97C920FCC02}" dt="2025-08-05T09:20:50.455" v="50" actId="20577"/>
          <ac:spMkLst>
            <pc:docMk/>
            <pc:sldMk cId="2681346768" sldId="266"/>
            <ac:spMk id="2" creationId="{B255A43F-D6B3-AEC7-C93D-7E963642D9BA}"/>
          </ac:spMkLst>
        </pc:spChg>
        <pc:spChg chg="mod">
          <ac:chgData name="越 朱" userId="137c8aee2a71a563" providerId="LiveId" clId="{D24C50D5-BDA3-4C5F-8C4C-C97C920FCC02}" dt="2025-08-07T08:17:18.348" v="2718" actId="20577"/>
          <ac:spMkLst>
            <pc:docMk/>
            <pc:sldMk cId="2681346768" sldId="266"/>
            <ac:spMk id="3" creationId="{B22D0FC1-AC42-4F8F-E5CD-98BB7E1C439E}"/>
          </ac:spMkLst>
        </pc:spChg>
        <pc:spChg chg="add del mod">
          <ac:chgData name="越 朱" userId="137c8aee2a71a563" providerId="LiveId" clId="{D24C50D5-BDA3-4C5F-8C4C-C97C920FCC02}" dt="2025-08-07T07:58:30.350" v="2288" actId="478"/>
          <ac:spMkLst>
            <pc:docMk/>
            <pc:sldMk cId="2681346768" sldId="266"/>
            <ac:spMk id="4" creationId="{C06D54E9-73BE-075E-3557-992275242DB4}"/>
          </ac:spMkLst>
        </pc:spChg>
        <pc:spChg chg="add del mod">
          <ac:chgData name="越 朱" userId="137c8aee2a71a563" providerId="LiveId" clId="{D24C50D5-BDA3-4C5F-8C4C-C97C920FCC02}" dt="2025-08-07T07:58:31.654" v="2289" actId="478"/>
          <ac:spMkLst>
            <pc:docMk/>
            <pc:sldMk cId="2681346768" sldId="266"/>
            <ac:spMk id="6" creationId="{00F8CB3D-BFF6-CD2D-D1DE-A5A066EBDC07}"/>
          </ac:spMkLst>
        </pc:spChg>
        <pc:spChg chg="add mod">
          <ac:chgData name="越 朱" userId="137c8aee2a71a563" providerId="LiveId" clId="{D24C50D5-BDA3-4C5F-8C4C-C97C920FCC02}" dt="2025-08-07T07:58:20.342" v="2286" actId="1076"/>
          <ac:spMkLst>
            <pc:docMk/>
            <pc:sldMk cId="2681346768" sldId="266"/>
            <ac:spMk id="7" creationId="{5DE6CF9C-50DD-9A63-504D-870C11EBC6CB}"/>
          </ac:spMkLst>
        </pc:spChg>
        <pc:spChg chg="add mod">
          <ac:chgData name="越 朱" userId="137c8aee2a71a563" providerId="LiveId" clId="{D24C50D5-BDA3-4C5F-8C4C-C97C920FCC02}" dt="2025-08-07T07:58:20.342" v="2286" actId="1076"/>
          <ac:spMkLst>
            <pc:docMk/>
            <pc:sldMk cId="2681346768" sldId="266"/>
            <ac:spMk id="8" creationId="{747C0ACB-4F7B-FFB6-9B91-55DA6BC94468}"/>
          </ac:spMkLst>
        </pc:spChg>
        <pc:spChg chg="add mod">
          <ac:chgData name="越 朱" userId="137c8aee2a71a563" providerId="LiveId" clId="{D24C50D5-BDA3-4C5F-8C4C-C97C920FCC02}" dt="2025-08-07T08:15:22.219" v="2716" actId="1076"/>
          <ac:spMkLst>
            <pc:docMk/>
            <pc:sldMk cId="2681346768" sldId="266"/>
            <ac:spMk id="13" creationId="{33C50EF4-DBB0-8831-35ED-68C837459212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14" creationId="{847D70B3-D37D-FA9F-3CEF-467577BFB8C6}"/>
          </ac:spMkLst>
        </pc:spChg>
        <pc:spChg chg="add mod">
          <ac:chgData name="越 朱" userId="137c8aee2a71a563" providerId="LiveId" clId="{D24C50D5-BDA3-4C5F-8C4C-C97C920FCC02}" dt="2025-08-07T08:15:26.811" v="2717" actId="1076"/>
          <ac:spMkLst>
            <pc:docMk/>
            <pc:sldMk cId="2681346768" sldId="266"/>
            <ac:spMk id="15" creationId="{1E87A471-F334-4702-C8C5-4D7ABDB563BA}"/>
          </ac:spMkLst>
        </pc:spChg>
        <pc:spChg chg="add mod">
          <ac:chgData name="越 朱" userId="137c8aee2a71a563" providerId="LiveId" clId="{D24C50D5-BDA3-4C5F-8C4C-C97C920FCC02}" dt="2025-08-07T08:15:22.219" v="2716" actId="1076"/>
          <ac:spMkLst>
            <pc:docMk/>
            <pc:sldMk cId="2681346768" sldId="266"/>
            <ac:spMk id="16" creationId="{BECF01FC-2513-4351-2312-3546A92283D2}"/>
          </ac:spMkLst>
        </pc:spChg>
        <pc:spChg chg="add mod">
          <ac:chgData name="越 朱" userId="137c8aee2a71a563" providerId="LiveId" clId="{D24C50D5-BDA3-4C5F-8C4C-C97C920FCC02}" dt="2025-08-07T08:15:22.219" v="2716" actId="1076"/>
          <ac:spMkLst>
            <pc:docMk/>
            <pc:sldMk cId="2681346768" sldId="266"/>
            <ac:spMk id="17" creationId="{A5D69901-175B-BE9A-6C1D-C54E8D5D34F6}"/>
          </ac:spMkLst>
        </pc:spChg>
        <pc:spChg chg="add mod">
          <ac:chgData name="越 朱" userId="137c8aee2a71a563" providerId="LiveId" clId="{D24C50D5-BDA3-4C5F-8C4C-C97C920FCC02}" dt="2025-08-07T08:15:22.219" v="2716" actId="1076"/>
          <ac:spMkLst>
            <pc:docMk/>
            <pc:sldMk cId="2681346768" sldId="266"/>
            <ac:spMk id="18" creationId="{4FC71596-329C-8469-2E7A-01853BBA2726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20" creationId="{107CCDA9-EEFB-7671-B7C2-4114B0FCCEFE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21" creationId="{0BBE67E5-DF98-C069-0B97-30B6F1192D54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22" creationId="{98F550E0-F5A7-96A4-DD2F-6FBCC6DAD559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23" creationId="{8A142EFC-55D1-CC3A-5083-FFE7DF8D170F}"/>
          </ac:spMkLst>
        </pc:spChg>
        <pc:spChg chg="add del mod">
          <ac:chgData name="越 朱" userId="137c8aee2a71a563" providerId="LiveId" clId="{D24C50D5-BDA3-4C5F-8C4C-C97C920FCC02}" dt="2025-08-07T08:08:22.904" v="2477" actId="478"/>
          <ac:spMkLst>
            <pc:docMk/>
            <pc:sldMk cId="2681346768" sldId="266"/>
            <ac:spMk id="24" creationId="{3A93DE58-22E5-5356-AC49-AB97CC7F961E}"/>
          </ac:spMkLst>
        </pc:spChg>
        <pc:spChg chg="add mod">
          <ac:chgData name="越 朱" userId="137c8aee2a71a563" providerId="LiveId" clId="{D24C50D5-BDA3-4C5F-8C4C-C97C920FCC02}" dt="2025-08-07T08:15:22.219" v="2716" actId="1076"/>
          <ac:spMkLst>
            <pc:docMk/>
            <pc:sldMk cId="2681346768" sldId="266"/>
            <ac:spMk id="25" creationId="{250735BE-83EA-C97E-D81D-18D47E1A808C}"/>
          </ac:spMkLst>
        </pc:spChg>
        <pc:spChg chg="add mod">
          <ac:chgData name="越 朱" userId="137c8aee2a71a563" providerId="LiveId" clId="{D24C50D5-BDA3-4C5F-8C4C-C97C920FCC02}" dt="2025-08-07T08:12:51.899" v="2653" actId="14100"/>
          <ac:spMkLst>
            <pc:docMk/>
            <pc:sldMk cId="2681346768" sldId="266"/>
            <ac:spMk id="29" creationId="{21F24240-3139-C12F-22D7-16A1312A6852}"/>
          </ac:spMkLst>
        </pc:spChg>
        <pc:spChg chg="add mod">
          <ac:chgData name="越 朱" userId="137c8aee2a71a563" providerId="LiveId" clId="{D24C50D5-BDA3-4C5F-8C4C-C97C920FCC02}" dt="2025-08-08T11:08:14.625" v="2820" actId="1076"/>
          <ac:spMkLst>
            <pc:docMk/>
            <pc:sldMk cId="2681346768" sldId="266"/>
            <ac:spMk id="30" creationId="{6EDDC78E-3E76-1511-B708-A3B3F48AAA9E}"/>
          </ac:spMkLst>
        </pc:spChg>
        <pc:spChg chg="add mod">
          <ac:chgData name="越 朱" userId="137c8aee2a71a563" providerId="LiveId" clId="{D24C50D5-BDA3-4C5F-8C4C-C97C920FCC02}" dt="2025-08-08T11:08:14.625" v="2820" actId="1076"/>
          <ac:spMkLst>
            <pc:docMk/>
            <pc:sldMk cId="2681346768" sldId="266"/>
            <ac:spMk id="31" creationId="{465C9DC5-F1C5-1C18-ECD8-43895E46B5D9}"/>
          </ac:spMkLst>
        </pc:spChg>
        <pc:spChg chg="add mod">
          <ac:chgData name="越 朱" userId="137c8aee2a71a563" providerId="LiveId" clId="{D24C50D5-BDA3-4C5F-8C4C-C97C920FCC02}" dt="2025-08-08T11:08:14.625" v="2820" actId="1076"/>
          <ac:spMkLst>
            <pc:docMk/>
            <pc:sldMk cId="2681346768" sldId="266"/>
            <ac:spMk id="32" creationId="{2C971FC9-9A65-CD2D-301F-ABE11662C5E1}"/>
          </ac:spMkLst>
        </pc:spChg>
        <pc:spChg chg="add mod">
          <ac:chgData name="越 朱" userId="137c8aee2a71a563" providerId="LiveId" clId="{D24C50D5-BDA3-4C5F-8C4C-C97C920FCC02}" dt="2025-08-08T11:08:14.625" v="2820" actId="1076"/>
          <ac:spMkLst>
            <pc:docMk/>
            <pc:sldMk cId="2681346768" sldId="266"/>
            <ac:spMk id="33" creationId="{2030EAD4-A810-3794-902B-EA5AB05C187A}"/>
          </ac:spMkLst>
        </pc:spChg>
        <pc:spChg chg="add mod">
          <ac:chgData name="越 朱" userId="137c8aee2a71a563" providerId="LiveId" clId="{D24C50D5-BDA3-4C5F-8C4C-C97C920FCC02}" dt="2025-08-07T08:15:13.939" v="2715" actId="207"/>
          <ac:spMkLst>
            <pc:docMk/>
            <pc:sldMk cId="2681346768" sldId="266"/>
            <ac:spMk id="34" creationId="{D2E76B26-45C9-6A72-9F3A-7360930BE3CA}"/>
          </ac:spMkLst>
        </pc:spChg>
        <pc:picChg chg="mod">
          <ac:chgData name="越 朱" userId="137c8aee2a71a563" providerId="LiveId" clId="{D24C50D5-BDA3-4C5F-8C4C-C97C920FCC02}" dt="2025-08-07T07:58:20.342" v="2286" actId="1076"/>
          <ac:picMkLst>
            <pc:docMk/>
            <pc:sldMk cId="2681346768" sldId="266"/>
            <ac:picMk id="5" creationId="{7D78DEE2-AA07-5A6B-8ECB-E254F0555000}"/>
          </ac:picMkLst>
        </pc:picChg>
        <pc:picChg chg="add mod">
          <ac:chgData name="越 朱" userId="137c8aee2a71a563" providerId="LiveId" clId="{D24C50D5-BDA3-4C5F-8C4C-C97C920FCC02}" dt="2025-08-07T08:03:20.148" v="2394" actId="1076"/>
          <ac:picMkLst>
            <pc:docMk/>
            <pc:sldMk cId="2681346768" sldId="266"/>
            <ac:picMk id="10" creationId="{57FC1908-6189-3ABF-1FB4-61E0D526F267}"/>
          </ac:picMkLst>
        </pc:picChg>
        <pc:picChg chg="add mod">
          <ac:chgData name="越 朱" userId="137c8aee2a71a563" providerId="LiveId" clId="{D24C50D5-BDA3-4C5F-8C4C-C97C920FCC02}" dt="2025-08-07T08:15:22.219" v="2716" actId="1076"/>
          <ac:picMkLst>
            <pc:docMk/>
            <pc:sldMk cId="2681346768" sldId="266"/>
            <ac:picMk id="12" creationId="{7DFA01B7-571C-D749-CABB-DC2A9C6F9D81}"/>
          </ac:picMkLst>
        </pc:picChg>
        <pc:picChg chg="add del mod">
          <ac:chgData name="越 朱" userId="137c8aee2a71a563" providerId="LiveId" clId="{D24C50D5-BDA3-4C5F-8C4C-C97C920FCC02}" dt="2025-08-07T08:08:22.904" v="2477" actId="478"/>
          <ac:picMkLst>
            <pc:docMk/>
            <pc:sldMk cId="2681346768" sldId="266"/>
            <ac:picMk id="19" creationId="{EC301AE2-965D-02B6-DC93-BAD842819275}"/>
          </ac:picMkLst>
        </pc:picChg>
        <pc:picChg chg="add mod">
          <ac:chgData name="越 朱" userId="137c8aee2a71a563" providerId="LiveId" clId="{D24C50D5-BDA3-4C5F-8C4C-C97C920FCC02}" dt="2025-08-08T11:08:14.625" v="2820" actId="1076"/>
          <ac:picMkLst>
            <pc:docMk/>
            <pc:sldMk cId="2681346768" sldId="266"/>
            <ac:picMk id="27" creationId="{775D6C41-9278-BB16-F45D-3AE0C6CDD2DE}"/>
          </ac:picMkLst>
        </pc:picChg>
        <pc:picChg chg="add mod">
          <ac:chgData name="越 朱" userId="137c8aee2a71a563" providerId="LiveId" clId="{D24C50D5-BDA3-4C5F-8C4C-C97C920FCC02}" dt="2025-08-07T08:12:29.107" v="2648"/>
          <ac:picMkLst>
            <pc:docMk/>
            <pc:sldMk cId="2681346768" sldId="266"/>
            <ac:picMk id="28" creationId="{29F0351E-5ECD-964B-ECDF-704B7062CAA4}"/>
          </ac:picMkLst>
        </pc:picChg>
      </pc:sldChg>
      <pc:sldChg chg="addSp modSp new mod">
        <pc:chgData name="越 朱" userId="137c8aee2a71a563" providerId="LiveId" clId="{D24C50D5-BDA3-4C5F-8C4C-C97C920FCC02}" dt="2025-08-08T11:07:07.171" v="2795" actId="20577"/>
        <pc:sldMkLst>
          <pc:docMk/>
          <pc:sldMk cId="1706504449" sldId="267"/>
        </pc:sldMkLst>
        <pc:spChg chg="mod">
          <ac:chgData name="越 朱" userId="137c8aee2a71a563" providerId="LiveId" clId="{D24C50D5-BDA3-4C5F-8C4C-C97C920FCC02}" dt="2025-08-08T11:07:07.171" v="2795" actId="20577"/>
          <ac:spMkLst>
            <pc:docMk/>
            <pc:sldMk cId="1706504449" sldId="267"/>
            <ac:spMk id="2" creationId="{BCA96C8C-3FCF-49B8-4F72-4B81D02A69A4}"/>
          </ac:spMkLst>
        </pc:spChg>
        <pc:spChg chg="mod">
          <ac:chgData name="越 朱" userId="137c8aee2a71a563" providerId="LiveId" clId="{D24C50D5-BDA3-4C5F-8C4C-C97C920FCC02}" dt="2025-08-07T08:20:13.330" v="2783" actId="15"/>
          <ac:spMkLst>
            <pc:docMk/>
            <pc:sldMk cId="1706504449" sldId="267"/>
            <ac:spMk id="3" creationId="{F3152E22-95AA-98F4-E613-945E17A25984}"/>
          </ac:spMkLst>
        </pc:spChg>
      </pc:sldChg>
      <pc:sldChg chg="addSp modSp new mod">
        <pc:chgData name="越 朱" userId="137c8aee2a71a563" providerId="LiveId" clId="{D24C50D5-BDA3-4C5F-8C4C-C97C920FCC02}" dt="2025-08-07T08:18:45.337" v="2735" actId="20577"/>
        <pc:sldMkLst>
          <pc:docMk/>
          <pc:sldMk cId="521768353" sldId="268"/>
        </pc:sldMkLst>
        <pc:spChg chg="mod">
          <ac:chgData name="越 朱" userId="137c8aee2a71a563" providerId="LiveId" clId="{D24C50D5-BDA3-4C5F-8C4C-C97C920FCC02}" dt="2025-08-07T08:18:45.337" v="2735" actId="20577"/>
          <ac:spMkLst>
            <pc:docMk/>
            <pc:sldMk cId="521768353" sldId="268"/>
            <ac:spMk id="2" creationId="{FBB41B58-BB84-DB5F-0E7B-D571CFB9864A}"/>
          </ac:spMkLst>
        </pc:spChg>
        <pc:spChg chg="mod">
          <ac:chgData name="越 朱" userId="137c8aee2a71a563" providerId="LiveId" clId="{D24C50D5-BDA3-4C5F-8C4C-C97C920FCC02}" dt="2025-08-05T22:41:59.074" v="1562" actId="20577"/>
          <ac:spMkLst>
            <pc:docMk/>
            <pc:sldMk cId="521768353" sldId="268"/>
            <ac:spMk id="3" creationId="{C754E574-709F-BAD2-AF85-5A6B44DDE713}"/>
          </ac:spMkLst>
        </pc:spChg>
        <pc:picChg chg="add mod">
          <ac:chgData name="越 朱" userId="137c8aee2a71a563" providerId="LiveId" clId="{D24C50D5-BDA3-4C5F-8C4C-C97C920FCC02}" dt="2025-08-05T22:37:06.818" v="1043" actId="1076"/>
          <ac:picMkLst>
            <pc:docMk/>
            <pc:sldMk cId="521768353" sldId="268"/>
            <ac:picMk id="5" creationId="{67FCC92F-2FD7-6898-9509-F14497F7185A}"/>
          </ac:picMkLst>
        </pc:picChg>
      </pc:sldChg>
      <pc:sldChg chg="new del">
        <pc:chgData name="越 朱" userId="137c8aee2a71a563" providerId="LiveId" clId="{D24C50D5-BDA3-4C5F-8C4C-C97C920FCC02}" dt="2025-08-07T07:03:15.113" v="1580" actId="47"/>
        <pc:sldMkLst>
          <pc:docMk/>
          <pc:sldMk cId="3452863024" sldId="269"/>
        </pc:sldMkLst>
      </pc:sldChg>
      <pc:sldChg chg="new del">
        <pc:chgData name="越 朱" userId="137c8aee2a71a563" providerId="LiveId" clId="{D24C50D5-BDA3-4C5F-8C4C-C97C920FCC02}" dt="2025-08-07T07:03:14.172" v="1579" actId="47"/>
        <pc:sldMkLst>
          <pc:docMk/>
          <pc:sldMk cId="3649657057" sldId="270"/>
        </pc:sldMkLst>
      </pc:sldChg>
      <pc:sldChg chg="addSp delSp modSp new mod">
        <pc:chgData name="越 朱" userId="137c8aee2a71a563" providerId="LiveId" clId="{D24C50D5-BDA3-4C5F-8C4C-C97C920FCC02}" dt="2025-08-07T19:18:25.975" v="2785" actId="478"/>
        <pc:sldMkLst>
          <pc:docMk/>
          <pc:sldMk cId="2779450" sldId="271"/>
        </pc:sldMkLst>
        <pc:spChg chg="mod">
          <ac:chgData name="越 朱" userId="137c8aee2a71a563" providerId="LiveId" clId="{D24C50D5-BDA3-4C5F-8C4C-C97C920FCC02}" dt="2025-08-07T07:03:18.001" v="1586" actId="20577"/>
          <ac:spMkLst>
            <pc:docMk/>
            <pc:sldMk cId="2779450" sldId="271"/>
            <ac:spMk id="2" creationId="{2B2E6B97-DF84-F971-42EE-0EC51E43CA50}"/>
          </ac:spMkLst>
        </pc:spChg>
        <pc:spChg chg="mod">
          <ac:chgData name="越 朱" userId="137c8aee2a71a563" providerId="LiveId" clId="{D24C50D5-BDA3-4C5F-8C4C-C97C920FCC02}" dt="2025-08-07T07:41:01.301" v="1995" actId="20577"/>
          <ac:spMkLst>
            <pc:docMk/>
            <pc:sldMk cId="2779450" sldId="271"/>
            <ac:spMk id="3" creationId="{640E05DF-2955-7A00-8091-1A40198CE664}"/>
          </ac:spMkLst>
        </pc:spChg>
        <pc:spChg chg="add">
          <ac:chgData name="越 朱" userId="137c8aee2a71a563" providerId="LiveId" clId="{D24C50D5-BDA3-4C5F-8C4C-C97C920FCC02}" dt="2025-08-07T07:21:15.859" v="1610"/>
          <ac:spMkLst>
            <pc:docMk/>
            <pc:sldMk cId="2779450" sldId="271"/>
            <ac:spMk id="4" creationId="{08AC3B35-7340-E65E-1B2C-FC096C90A724}"/>
          </ac:spMkLst>
        </pc:spChg>
        <pc:spChg chg="add">
          <ac:chgData name="越 朱" userId="137c8aee2a71a563" providerId="LiveId" clId="{D24C50D5-BDA3-4C5F-8C4C-C97C920FCC02}" dt="2025-08-07T07:21:17.912" v="1611"/>
          <ac:spMkLst>
            <pc:docMk/>
            <pc:sldMk cId="2779450" sldId="271"/>
            <ac:spMk id="5" creationId="{9D662B2F-54DA-F624-A89D-7D4D4246A36A}"/>
          </ac:spMkLst>
        </pc:spChg>
        <pc:spChg chg="add mod">
          <ac:chgData name="越 朱" userId="137c8aee2a71a563" providerId="LiveId" clId="{D24C50D5-BDA3-4C5F-8C4C-C97C920FCC02}" dt="2025-08-07T07:39:08.021" v="1966" actId="1076"/>
          <ac:spMkLst>
            <pc:docMk/>
            <pc:sldMk cId="2779450" sldId="271"/>
            <ac:spMk id="12" creationId="{8F18E048-8848-1DD9-E75B-58FA58C422D9}"/>
          </ac:spMkLst>
        </pc:spChg>
        <pc:spChg chg="add mod">
          <ac:chgData name="越 朱" userId="137c8aee2a71a563" providerId="LiveId" clId="{D24C50D5-BDA3-4C5F-8C4C-C97C920FCC02}" dt="2025-08-07T07:39:14.238" v="1968" actId="1076"/>
          <ac:spMkLst>
            <pc:docMk/>
            <pc:sldMk cId="2779450" sldId="271"/>
            <ac:spMk id="13" creationId="{AD64E656-0DAA-44CB-90D5-C0AAF914E785}"/>
          </ac:spMkLst>
        </pc:spChg>
        <pc:spChg chg="add mod">
          <ac:chgData name="越 朱" userId="137c8aee2a71a563" providerId="LiveId" clId="{D24C50D5-BDA3-4C5F-8C4C-C97C920FCC02}" dt="2025-08-07T07:39:29.613" v="1973" actId="1076"/>
          <ac:spMkLst>
            <pc:docMk/>
            <pc:sldMk cId="2779450" sldId="271"/>
            <ac:spMk id="14" creationId="{D8AE7C0C-FB00-91B0-F327-774ECF1AD081}"/>
          </ac:spMkLst>
        </pc:spChg>
        <pc:spChg chg="add mod">
          <ac:chgData name="越 朱" userId="137c8aee2a71a563" providerId="LiveId" clId="{D24C50D5-BDA3-4C5F-8C4C-C97C920FCC02}" dt="2025-08-07T07:41:38.157" v="1996" actId="1076"/>
          <ac:spMkLst>
            <pc:docMk/>
            <pc:sldMk cId="2779450" sldId="271"/>
            <ac:spMk id="15" creationId="{0EF803FC-A359-A853-49B8-DCC4FC1C399C}"/>
          </ac:spMkLst>
        </pc:spChg>
        <pc:spChg chg="add mod">
          <ac:chgData name="越 朱" userId="137c8aee2a71a563" providerId="LiveId" clId="{D24C50D5-BDA3-4C5F-8C4C-C97C920FCC02}" dt="2025-08-07T07:41:38.157" v="1996" actId="1076"/>
          <ac:spMkLst>
            <pc:docMk/>
            <pc:sldMk cId="2779450" sldId="271"/>
            <ac:spMk id="16" creationId="{A5CBE0DB-BCB1-DB6A-C1FD-6164D7285EF9}"/>
          </ac:spMkLst>
        </pc:spChg>
        <pc:spChg chg="add del mod">
          <ac:chgData name="越 朱" userId="137c8aee2a71a563" providerId="LiveId" clId="{D24C50D5-BDA3-4C5F-8C4C-C97C920FCC02}" dt="2025-08-07T19:18:25.334" v="2784" actId="478"/>
          <ac:spMkLst>
            <pc:docMk/>
            <pc:sldMk cId="2779450" sldId="271"/>
            <ac:spMk id="17" creationId="{9A13A49B-C865-BF88-D069-6734DFF93191}"/>
          </ac:spMkLst>
        </pc:spChg>
        <pc:picChg chg="add mod ord modCrop">
          <ac:chgData name="越 朱" userId="137c8aee2a71a563" providerId="LiveId" clId="{D24C50D5-BDA3-4C5F-8C4C-C97C920FCC02}" dt="2025-08-07T07:37:05.020" v="1943" actId="1076"/>
          <ac:picMkLst>
            <pc:docMk/>
            <pc:sldMk cId="2779450" sldId="271"/>
            <ac:picMk id="7" creationId="{1AAE5684-197F-DB4F-3AA1-F7AA82764F80}"/>
          </ac:picMkLst>
        </pc:picChg>
        <pc:picChg chg="add del mod">
          <ac:chgData name="越 朱" userId="137c8aee2a71a563" providerId="LiveId" clId="{D24C50D5-BDA3-4C5F-8C4C-C97C920FCC02}" dt="2025-08-07T19:18:25.975" v="2785" actId="478"/>
          <ac:picMkLst>
            <pc:docMk/>
            <pc:sldMk cId="2779450" sldId="271"/>
            <ac:picMk id="9" creationId="{78A411C5-DCD9-5696-8B58-9499C8372068}"/>
          </ac:picMkLst>
        </pc:picChg>
        <pc:picChg chg="add mod">
          <ac:chgData name="越 朱" userId="137c8aee2a71a563" providerId="LiveId" clId="{D24C50D5-BDA3-4C5F-8C4C-C97C920FCC02}" dt="2025-08-07T07:41:38.157" v="1996" actId="1076"/>
          <ac:picMkLst>
            <pc:docMk/>
            <pc:sldMk cId="2779450" sldId="271"/>
            <ac:picMk id="11" creationId="{9BEDCAF0-7F4F-CF47-3153-1CAC50A4CC42}"/>
          </ac:picMkLst>
        </pc:picChg>
      </pc:sldChg>
      <pc:sldChg chg="addSp delSp modSp new mod">
        <pc:chgData name="越 朱" userId="137c8aee2a71a563" providerId="LiveId" clId="{D24C50D5-BDA3-4C5F-8C4C-C97C920FCC02}" dt="2025-08-08T11:55:12.593" v="3761" actId="207"/>
        <pc:sldMkLst>
          <pc:docMk/>
          <pc:sldMk cId="2672691013" sldId="272"/>
        </pc:sldMkLst>
        <pc:spChg chg="mod">
          <ac:chgData name="越 朱" userId="137c8aee2a71a563" providerId="LiveId" clId="{D24C50D5-BDA3-4C5F-8C4C-C97C920FCC02}" dt="2025-08-08T11:11:13.056" v="2845" actId="20577"/>
          <ac:spMkLst>
            <pc:docMk/>
            <pc:sldMk cId="2672691013" sldId="272"/>
            <ac:spMk id="2" creationId="{10C68305-4C97-6357-CE55-5FDEFC853723}"/>
          </ac:spMkLst>
        </pc:spChg>
        <pc:spChg chg="mod">
          <ac:chgData name="越 朱" userId="137c8aee2a71a563" providerId="LiveId" clId="{D24C50D5-BDA3-4C5F-8C4C-C97C920FCC02}" dt="2025-08-08T11:55:12.593" v="3761" actId="207"/>
          <ac:spMkLst>
            <pc:docMk/>
            <pc:sldMk cId="2672691013" sldId="272"/>
            <ac:spMk id="3" creationId="{18042493-690A-7D74-E3E1-839A7B6308D6}"/>
          </ac:spMkLst>
        </pc:spChg>
        <pc:spChg chg="add mod">
          <ac:chgData name="越 朱" userId="137c8aee2a71a563" providerId="LiveId" clId="{D24C50D5-BDA3-4C5F-8C4C-C97C920FCC02}" dt="2025-08-08T11:18:16.046" v="3067" actId="1076"/>
          <ac:spMkLst>
            <pc:docMk/>
            <pc:sldMk cId="2672691013" sldId="272"/>
            <ac:spMk id="4" creationId="{656184C2-B7A0-A65D-F0FE-81760209E978}"/>
          </ac:spMkLst>
        </pc:spChg>
        <pc:spChg chg="add del mod">
          <ac:chgData name="越 朱" userId="137c8aee2a71a563" providerId="LiveId" clId="{D24C50D5-BDA3-4C5F-8C4C-C97C920FCC02}" dt="2025-08-08T11:15:52.221" v="2965" actId="478"/>
          <ac:spMkLst>
            <pc:docMk/>
            <pc:sldMk cId="2672691013" sldId="272"/>
            <ac:spMk id="5" creationId="{5B53B6B9-C9E6-2AC5-439F-41B58A0491E7}"/>
          </ac:spMkLst>
        </pc:spChg>
        <pc:spChg chg="add mod">
          <ac:chgData name="越 朱" userId="137c8aee2a71a563" providerId="LiveId" clId="{D24C50D5-BDA3-4C5F-8C4C-C97C920FCC02}" dt="2025-08-08T11:18:16.046" v="3067" actId="1076"/>
          <ac:spMkLst>
            <pc:docMk/>
            <pc:sldMk cId="2672691013" sldId="272"/>
            <ac:spMk id="7" creationId="{C4F707D0-E3B0-C678-F71A-58F7BAC062AC}"/>
          </ac:spMkLst>
        </pc:spChg>
        <pc:spChg chg="add del mod">
          <ac:chgData name="越 朱" userId="137c8aee2a71a563" providerId="LiveId" clId="{D24C50D5-BDA3-4C5F-8C4C-C97C920FCC02}" dt="2025-08-08T11:15:57.778" v="2969" actId="478"/>
          <ac:spMkLst>
            <pc:docMk/>
            <pc:sldMk cId="2672691013" sldId="272"/>
            <ac:spMk id="8" creationId="{D5E90112-B8B8-29DD-EE09-3F8623F4FB8A}"/>
          </ac:spMkLst>
        </pc:spChg>
        <pc:spChg chg="add mod">
          <ac:chgData name="越 朱" userId="137c8aee2a71a563" providerId="LiveId" clId="{D24C50D5-BDA3-4C5F-8C4C-C97C920FCC02}" dt="2025-08-08T11:18:16.046" v="3067" actId="1076"/>
          <ac:spMkLst>
            <pc:docMk/>
            <pc:sldMk cId="2672691013" sldId="272"/>
            <ac:spMk id="9" creationId="{9BB93864-87B9-D726-EC51-0936EDB2161E}"/>
          </ac:spMkLst>
        </pc:spChg>
        <pc:spChg chg="add del mod">
          <ac:chgData name="越 朱" userId="137c8aee2a71a563" providerId="LiveId" clId="{D24C50D5-BDA3-4C5F-8C4C-C97C920FCC02}" dt="2025-08-08T11:15:59.006" v="2970" actId="478"/>
          <ac:spMkLst>
            <pc:docMk/>
            <pc:sldMk cId="2672691013" sldId="272"/>
            <ac:spMk id="10" creationId="{916A7043-D047-D1EA-D435-BA88D7BC7BFA}"/>
          </ac:spMkLst>
        </pc:spChg>
        <pc:spChg chg="add mod">
          <ac:chgData name="越 朱" userId="137c8aee2a71a563" providerId="LiveId" clId="{D24C50D5-BDA3-4C5F-8C4C-C97C920FCC02}" dt="2025-08-08T11:18:16.046" v="3067" actId="1076"/>
          <ac:spMkLst>
            <pc:docMk/>
            <pc:sldMk cId="2672691013" sldId="272"/>
            <ac:spMk id="12" creationId="{E3A62DF5-561D-3D54-90EF-BC8C7018AA4C}"/>
          </ac:spMkLst>
        </pc:spChg>
        <pc:spChg chg="add mod">
          <ac:chgData name="越 朱" userId="137c8aee2a71a563" providerId="LiveId" clId="{D24C50D5-BDA3-4C5F-8C4C-C97C920FCC02}" dt="2025-08-08T11:54:33.183" v="3758" actId="1076"/>
          <ac:spMkLst>
            <pc:docMk/>
            <pc:sldMk cId="2672691013" sldId="272"/>
            <ac:spMk id="13" creationId="{FBF153A7-0F87-9656-CAF0-3506A6EB151E}"/>
          </ac:spMkLst>
        </pc:spChg>
        <pc:spChg chg="add mod">
          <ac:chgData name="越 朱" userId="137c8aee2a71a563" providerId="LiveId" clId="{D24C50D5-BDA3-4C5F-8C4C-C97C920FCC02}" dt="2025-08-08T11:18:16.046" v="3067" actId="1076"/>
          <ac:spMkLst>
            <pc:docMk/>
            <pc:sldMk cId="2672691013" sldId="272"/>
            <ac:spMk id="14" creationId="{DB01EAEC-1E5B-19DC-EBAD-0DA451582CA6}"/>
          </ac:spMkLst>
        </pc:spChg>
        <pc:spChg chg="add mod">
          <ac:chgData name="越 朱" userId="137c8aee2a71a563" providerId="LiveId" clId="{D24C50D5-BDA3-4C5F-8C4C-C97C920FCC02}" dt="2025-08-08T11:18:40.438" v="3068" actId="1076"/>
          <ac:spMkLst>
            <pc:docMk/>
            <pc:sldMk cId="2672691013" sldId="272"/>
            <ac:spMk id="16" creationId="{D80FF129-4A60-434F-B2D9-8AB84A5236FF}"/>
          </ac:spMkLst>
        </pc:spChg>
        <pc:spChg chg="add del mod">
          <ac:chgData name="越 朱" userId="137c8aee2a71a563" providerId="LiveId" clId="{D24C50D5-BDA3-4C5F-8C4C-C97C920FCC02}" dt="2025-08-08T11:17:14.707" v="2992" actId="478"/>
          <ac:spMkLst>
            <pc:docMk/>
            <pc:sldMk cId="2672691013" sldId="272"/>
            <ac:spMk id="17" creationId="{9F9E3EA2-03D9-4D4B-33F1-70E2353DEA44}"/>
          </ac:spMkLst>
        </pc:spChg>
        <pc:spChg chg="add mod">
          <ac:chgData name="越 朱" userId="137c8aee2a71a563" providerId="LiveId" clId="{D24C50D5-BDA3-4C5F-8C4C-C97C920FCC02}" dt="2025-08-08T11:54:43.448" v="3760" actId="207"/>
          <ac:spMkLst>
            <pc:docMk/>
            <pc:sldMk cId="2672691013" sldId="272"/>
            <ac:spMk id="19" creationId="{6DC686FB-CA79-E55B-A50A-495B221FECE6}"/>
          </ac:spMkLst>
        </pc:spChg>
        <pc:spChg chg="add mod">
          <ac:chgData name="越 朱" userId="137c8aee2a71a563" providerId="LiveId" clId="{D24C50D5-BDA3-4C5F-8C4C-C97C920FCC02}" dt="2025-08-08T11:54:35.558" v="3759" actId="1076"/>
          <ac:spMkLst>
            <pc:docMk/>
            <pc:sldMk cId="2672691013" sldId="272"/>
            <ac:spMk id="20" creationId="{B7F9F0BE-95A7-D345-1157-A62B0D8DDBAA}"/>
          </ac:spMkLst>
        </pc:spChg>
        <pc:cxnChg chg="add mod">
          <ac:chgData name="越 朱" userId="137c8aee2a71a563" providerId="LiveId" clId="{D24C50D5-BDA3-4C5F-8C4C-C97C920FCC02}" dt="2025-08-08T11:18:16.046" v="3067" actId="1076"/>
          <ac:cxnSpMkLst>
            <pc:docMk/>
            <pc:sldMk cId="2672691013" sldId="272"/>
            <ac:cxnSpMk id="6" creationId="{02D93E47-D908-98FA-229C-1272BE1D5430}"/>
          </ac:cxnSpMkLst>
        </pc:cxnChg>
        <pc:cxnChg chg="add mod">
          <ac:chgData name="越 朱" userId="137c8aee2a71a563" providerId="LiveId" clId="{D24C50D5-BDA3-4C5F-8C4C-C97C920FCC02}" dt="2025-08-08T11:17:12.206" v="2991" actId="1076"/>
          <ac:cxnSpMkLst>
            <pc:docMk/>
            <pc:sldMk cId="2672691013" sldId="272"/>
            <ac:cxnSpMk id="11" creationId="{8654CAA7-74B2-CBF4-C429-0A05100D4EBF}"/>
          </ac:cxnSpMkLst>
        </pc:cxnChg>
        <pc:cxnChg chg="add mod">
          <ac:chgData name="越 朱" userId="137c8aee2a71a563" providerId="LiveId" clId="{D24C50D5-BDA3-4C5F-8C4C-C97C920FCC02}" dt="2025-08-08T11:18:57.949" v="3073" actId="14100"/>
          <ac:cxnSpMkLst>
            <pc:docMk/>
            <pc:sldMk cId="2672691013" sldId="272"/>
            <ac:cxnSpMk id="15" creationId="{7C749D2A-89A9-C315-B640-C16341A9A752}"/>
          </ac:cxnSpMkLst>
        </pc:cxnChg>
        <pc:cxnChg chg="add del mod">
          <ac:chgData name="越 朱" userId="137c8aee2a71a563" providerId="LiveId" clId="{D24C50D5-BDA3-4C5F-8C4C-C97C920FCC02}" dt="2025-08-08T11:17:15.685" v="2993" actId="478"/>
          <ac:cxnSpMkLst>
            <pc:docMk/>
            <pc:sldMk cId="2672691013" sldId="272"/>
            <ac:cxnSpMk id="18" creationId="{7640A773-78EE-FF53-3905-7FE121733185}"/>
          </ac:cxnSpMkLst>
        </pc:cxnChg>
      </pc:sldChg>
      <pc:sldChg chg="modSp new mod">
        <pc:chgData name="越 朱" userId="137c8aee2a71a563" providerId="LiveId" clId="{D24C50D5-BDA3-4C5F-8C4C-C97C920FCC02}" dt="2025-08-08T11:07:03.937" v="2794" actId="20577"/>
        <pc:sldMkLst>
          <pc:docMk/>
          <pc:sldMk cId="796329883" sldId="273"/>
        </pc:sldMkLst>
        <pc:spChg chg="mod">
          <ac:chgData name="越 朱" userId="137c8aee2a71a563" providerId="LiveId" clId="{D24C50D5-BDA3-4C5F-8C4C-C97C920FCC02}" dt="2025-08-08T11:07:03.937" v="2794" actId="20577"/>
          <ac:spMkLst>
            <pc:docMk/>
            <pc:sldMk cId="796329883" sldId="273"/>
            <ac:spMk id="2" creationId="{AB17CD3D-4781-401C-827E-237DE8A46E0C}"/>
          </ac:spMkLst>
        </pc:spChg>
      </pc:sldChg>
      <pc:sldChg chg="modSp new mod">
        <pc:chgData name="越 朱" userId="137c8aee2a71a563" providerId="LiveId" clId="{D24C50D5-BDA3-4C5F-8C4C-C97C920FCC02}" dt="2025-08-08T11:09:05.188" v="2833" actId="20577"/>
        <pc:sldMkLst>
          <pc:docMk/>
          <pc:sldMk cId="3601783641" sldId="274"/>
        </pc:sldMkLst>
        <pc:spChg chg="mod">
          <ac:chgData name="越 朱" userId="137c8aee2a71a563" providerId="LiveId" clId="{D24C50D5-BDA3-4C5F-8C4C-C97C920FCC02}" dt="2025-08-08T11:09:05.188" v="2833" actId="20577"/>
          <ac:spMkLst>
            <pc:docMk/>
            <pc:sldMk cId="3601783641" sldId="274"/>
            <ac:spMk id="2" creationId="{4CE3EB04-6CBB-3070-719B-EAA808209244}"/>
          </ac:spMkLst>
        </pc:spChg>
      </pc:sldChg>
      <pc:sldChg chg="addSp delSp modSp new mod">
        <pc:chgData name="越 朱" userId="137c8aee2a71a563" providerId="LiveId" clId="{D24C50D5-BDA3-4C5F-8C4C-C97C920FCC02}" dt="2025-08-08T11:53:45.615" v="3738" actId="1076"/>
        <pc:sldMkLst>
          <pc:docMk/>
          <pc:sldMk cId="2140411117" sldId="275"/>
        </pc:sldMkLst>
        <pc:spChg chg="mod">
          <ac:chgData name="越 朱" userId="137c8aee2a71a563" providerId="LiveId" clId="{D24C50D5-BDA3-4C5F-8C4C-C97C920FCC02}" dt="2025-08-08T11:25:43.178" v="3291" actId="20577"/>
          <ac:spMkLst>
            <pc:docMk/>
            <pc:sldMk cId="2140411117" sldId="275"/>
            <ac:spMk id="2" creationId="{DBD062B6-1E5A-8CDE-DF62-D0C5A8F6128C}"/>
          </ac:spMkLst>
        </pc:spChg>
        <pc:spChg chg="del">
          <ac:chgData name="越 朱" userId="137c8aee2a71a563" providerId="LiveId" clId="{D24C50D5-BDA3-4C5F-8C4C-C97C920FCC02}" dt="2025-08-08T11:27:58.275" v="3352" actId="478"/>
          <ac:spMkLst>
            <pc:docMk/>
            <pc:sldMk cId="2140411117" sldId="275"/>
            <ac:spMk id="3" creationId="{8F47FEF0-7790-FF3B-2B57-1F2114CEF89A}"/>
          </ac:spMkLst>
        </pc:spChg>
        <pc:spChg chg="add mod">
          <ac:chgData name="越 朱" userId="137c8aee2a71a563" providerId="LiveId" clId="{D24C50D5-BDA3-4C5F-8C4C-C97C920FCC02}" dt="2025-08-08T11:29:16.984" v="3360" actId="1076"/>
          <ac:spMkLst>
            <pc:docMk/>
            <pc:sldMk cId="2140411117" sldId="275"/>
            <ac:spMk id="4" creationId="{26EEC2E0-30D7-0659-8A43-2CA3D87514E0}"/>
          </ac:spMkLst>
        </pc:spChg>
        <pc:spChg chg="add mod">
          <ac:chgData name="越 朱" userId="137c8aee2a71a563" providerId="LiveId" clId="{D24C50D5-BDA3-4C5F-8C4C-C97C920FCC02}" dt="2025-08-08T11:36:19.807" v="3456" actId="14100"/>
          <ac:spMkLst>
            <pc:docMk/>
            <pc:sldMk cId="2140411117" sldId="275"/>
            <ac:spMk id="5" creationId="{8BF57165-3FAB-E1AC-411B-C5D3A4B5951B}"/>
          </ac:spMkLst>
        </pc:spChg>
        <pc:spChg chg="add mod">
          <ac:chgData name="越 朱" userId="137c8aee2a71a563" providerId="LiveId" clId="{D24C50D5-BDA3-4C5F-8C4C-C97C920FCC02}" dt="2025-08-08T11:29:37.720" v="3364" actId="1076"/>
          <ac:spMkLst>
            <pc:docMk/>
            <pc:sldMk cId="2140411117" sldId="275"/>
            <ac:spMk id="6" creationId="{3935C4A3-9374-D5FE-E89C-BADF135C7EAF}"/>
          </ac:spMkLst>
        </pc:spChg>
        <pc:spChg chg="add mod">
          <ac:chgData name="越 朱" userId="137c8aee2a71a563" providerId="LiveId" clId="{D24C50D5-BDA3-4C5F-8C4C-C97C920FCC02}" dt="2025-08-08T11:48:46.389" v="3668" actId="114"/>
          <ac:spMkLst>
            <pc:docMk/>
            <pc:sldMk cId="2140411117" sldId="275"/>
            <ac:spMk id="7" creationId="{FB8B3AF0-44B8-0E97-C165-1288D2598F57}"/>
          </ac:spMkLst>
        </pc:spChg>
        <pc:spChg chg="add del mod">
          <ac:chgData name="越 朱" userId="137c8aee2a71a563" providerId="LiveId" clId="{D24C50D5-BDA3-4C5F-8C4C-C97C920FCC02}" dt="2025-08-08T11:30:44.942" v="3390" actId="478"/>
          <ac:spMkLst>
            <pc:docMk/>
            <pc:sldMk cId="2140411117" sldId="275"/>
            <ac:spMk id="8" creationId="{B534D2D9-6AC2-30D3-EB86-30D4813195AD}"/>
          </ac:spMkLst>
        </pc:spChg>
        <pc:spChg chg="add mod">
          <ac:chgData name="越 朱" userId="137c8aee2a71a563" providerId="LiveId" clId="{D24C50D5-BDA3-4C5F-8C4C-C97C920FCC02}" dt="2025-08-08T11:36:55.742" v="3463" actId="14100"/>
          <ac:spMkLst>
            <pc:docMk/>
            <pc:sldMk cId="2140411117" sldId="275"/>
            <ac:spMk id="9" creationId="{5B9E87E2-EB65-3798-BB49-81495512C523}"/>
          </ac:spMkLst>
        </pc:spChg>
        <pc:spChg chg="add mod">
          <ac:chgData name="越 朱" userId="137c8aee2a71a563" providerId="LiveId" clId="{D24C50D5-BDA3-4C5F-8C4C-C97C920FCC02}" dt="2025-08-08T11:43:28.997" v="3579" actId="113"/>
          <ac:spMkLst>
            <pc:docMk/>
            <pc:sldMk cId="2140411117" sldId="275"/>
            <ac:spMk id="10" creationId="{96453C22-8D79-E5B5-B985-EC12CE06A16D}"/>
          </ac:spMkLst>
        </pc:spChg>
        <pc:spChg chg="add mod">
          <ac:chgData name="越 朱" userId="137c8aee2a71a563" providerId="LiveId" clId="{D24C50D5-BDA3-4C5F-8C4C-C97C920FCC02}" dt="2025-08-08T11:43:25.132" v="3578" actId="113"/>
          <ac:spMkLst>
            <pc:docMk/>
            <pc:sldMk cId="2140411117" sldId="275"/>
            <ac:spMk id="11" creationId="{59F38346-E606-AB87-71C5-D672E3B2778F}"/>
          </ac:spMkLst>
        </pc:spChg>
        <pc:spChg chg="add mod">
          <ac:chgData name="越 朱" userId="137c8aee2a71a563" providerId="LiveId" clId="{D24C50D5-BDA3-4C5F-8C4C-C97C920FCC02}" dt="2025-08-08T11:38:42.942" v="3496" actId="1076"/>
          <ac:spMkLst>
            <pc:docMk/>
            <pc:sldMk cId="2140411117" sldId="275"/>
            <ac:spMk id="12" creationId="{71886A6E-3C47-7CC2-CCFC-878015CA2DAC}"/>
          </ac:spMkLst>
        </pc:spChg>
        <pc:spChg chg="add mod">
          <ac:chgData name="越 朱" userId="137c8aee2a71a563" providerId="LiveId" clId="{D24C50D5-BDA3-4C5F-8C4C-C97C920FCC02}" dt="2025-08-08T11:38:42.942" v="3496" actId="1076"/>
          <ac:spMkLst>
            <pc:docMk/>
            <pc:sldMk cId="2140411117" sldId="275"/>
            <ac:spMk id="13" creationId="{D4A97119-EB8A-B91E-7F6E-39281B58C7C8}"/>
          </ac:spMkLst>
        </pc:spChg>
        <pc:spChg chg="add mod">
          <ac:chgData name="越 朱" userId="137c8aee2a71a563" providerId="LiveId" clId="{D24C50D5-BDA3-4C5F-8C4C-C97C920FCC02}" dt="2025-08-08T11:39:54.348" v="3520" actId="1076"/>
          <ac:spMkLst>
            <pc:docMk/>
            <pc:sldMk cId="2140411117" sldId="275"/>
            <ac:spMk id="24" creationId="{EB590E1F-C5DE-7D61-0F93-1A5B0CA8F6A0}"/>
          </ac:spMkLst>
        </pc:spChg>
        <pc:spChg chg="add mod">
          <ac:chgData name="越 朱" userId="137c8aee2a71a563" providerId="LiveId" clId="{D24C50D5-BDA3-4C5F-8C4C-C97C920FCC02}" dt="2025-08-08T11:47:23.468" v="3647" actId="14100"/>
          <ac:spMkLst>
            <pc:docMk/>
            <pc:sldMk cId="2140411117" sldId="275"/>
            <ac:spMk id="25" creationId="{60380045-6202-F4B3-1104-62830520B035}"/>
          </ac:spMkLst>
        </pc:spChg>
        <pc:spChg chg="add mod">
          <ac:chgData name="越 朱" userId="137c8aee2a71a563" providerId="LiveId" clId="{D24C50D5-BDA3-4C5F-8C4C-C97C920FCC02}" dt="2025-08-08T11:47:20.579" v="3646" actId="1076"/>
          <ac:spMkLst>
            <pc:docMk/>
            <pc:sldMk cId="2140411117" sldId="275"/>
            <ac:spMk id="37" creationId="{D63B6C8B-3F07-5EA5-70A4-CAD5F71AF4AA}"/>
          </ac:spMkLst>
        </pc:spChg>
        <pc:spChg chg="add mod">
          <ac:chgData name="越 朱" userId="137c8aee2a71a563" providerId="LiveId" clId="{D24C50D5-BDA3-4C5F-8C4C-C97C920FCC02}" dt="2025-08-08T11:47:26.003" v="3648" actId="14100"/>
          <ac:spMkLst>
            <pc:docMk/>
            <pc:sldMk cId="2140411117" sldId="275"/>
            <ac:spMk id="38" creationId="{96D443BE-AA9C-2369-3EBD-4AE5DF628069}"/>
          </ac:spMkLst>
        </pc:spChg>
        <pc:spChg chg="add mod">
          <ac:chgData name="越 朱" userId="137c8aee2a71a563" providerId="LiveId" clId="{D24C50D5-BDA3-4C5F-8C4C-C97C920FCC02}" dt="2025-08-08T11:47:29.660" v="3649" actId="1076"/>
          <ac:spMkLst>
            <pc:docMk/>
            <pc:sldMk cId="2140411117" sldId="275"/>
            <ac:spMk id="40" creationId="{C6F10987-1361-EE33-C212-C122086257FC}"/>
          </ac:spMkLst>
        </pc:spChg>
        <pc:spChg chg="add mod">
          <ac:chgData name="越 朱" userId="137c8aee2a71a563" providerId="LiveId" clId="{D24C50D5-BDA3-4C5F-8C4C-C97C920FCC02}" dt="2025-08-08T11:47:29.660" v="3649" actId="1076"/>
          <ac:spMkLst>
            <pc:docMk/>
            <pc:sldMk cId="2140411117" sldId="275"/>
            <ac:spMk id="41" creationId="{97C28127-DFD3-30F3-7091-2AF1B5CB81DD}"/>
          </ac:spMkLst>
        </pc:spChg>
        <pc:spChg chg="add mod">
          <ac:chgData name="越 朱" userId="137c8aee2a71a563" providerId="LiveId" clId="{D24C50D5-BDA3-4C5F-8C4C-C97C920FCC02}" dt="2025-08-08T11:50:51.765" v="3700" actId="1076"/>
          <ac:spMkLst>
            <pc:docMk/>
            <pc:sldMk cId="2140411117" sldId="275"/>
            <ac:spMk id="44" creationId="{FC05E89C-7A6D-9854-BD05-E77A574F249A}"/>
          </ac:spMkLst>
        </pc:spChg>
        <pc:spChg chg="add mod">
          <ac:chgData name="越 朱" userId="137c8aee2a71a563" providerId="LiveId" clId="{D24C50D5-BDA3-4C5F-8C4C-C97C920FCC02}" dt="2025-08-08T11:50:56.828" v="3701" actId="1076"/>
          <ac:spMkLst>
            <pc:docMk/>
            <pc:sldMk cId="2140411117" sldId="275"/>
            <ac:spMk id="45" creationId="{C7E9038D-4D48-FEB5-3097-5435A269C4E4}"/>
          </ac:spMkLst>
        </pc:spChg>
        <pc:spChg chg="add mod">
          <ac:chgData name="越 朱" userId="137c8aee2a71a563" providerId="LiveId" clId="{D24C50D5-BDA3-4C5F-8C4C-C97C920FCC02}" dt="2025-08-08T11:50:58.693" v="3702" actId="1076"/>
          <ac:spMkLst>
            <pc:docMk/>
            <pc:sldMk cId="2140411117" sldId="275"/>
            <ac:spMk id="46" creationId="{EB0BC25B-2CAD-9AC4-C0FF-2B5BCD6DF962}"/>
          </ac:spMkLst>
        </pc:spChg>
        <pc:spChg chg="add mod">
          <ac:chgData name="越 朱" userId="137c8aee2a71a563" providerId="LiveId" clId="{D24C50D5-BDA3-4C5F-8C4C-C97C920FCC02}" dt="2025-08-08T11:51:00.533" v="3703" actId="1076"/>
          <ac:spMkLst>
            <pc:docMk/>
            <pc:sldMk cId="2140411117" sldId="275"/>
            <ac:spMk id="47" creationId="{9C7CD9C3-78AA-D010-5082-E49D0A392AA6}"/>
          </ac:spMkLst>
        </pc:spChg>
        <pc:spChg chg="add mod">
          <ac:chgData name="越 朱" userId="137c8aee2a71a563" providerId="LiveId" clId="{D24C50D5-BDA3-4C5F-8C4C-C97C920FCC02}" dt="2025-08-08T11:51:03.397" v="3704" actId="1076"/>
          <ac:spMkLst>
            <pc:docMk/>
            <pc:sldMk cId="2140411117" sldId="275"/>
            <ac:spMk id="48" creationId="{DA77D86F-3611-5FF3-11F2-75367D80A548}"/>
          </ac:spMkLst>
        </pc:spChg>
        <pc:spChg chg="add mod">
          <ac:chgData name="越 朱" userId="137c8aee2a71a563" providerId="LiveId" clId="{D24C50D5-BDA3-4C5F-8C4C-C97C920FCC02}" dt="2025-08-08T11:50:21.667" v="3699" actId="20577"/>
          <ac:spMkLst>
            <pc:docMk/>
            <pc:sldMk cId="2140411117" sldId="275"/>
            <ac:spMk id="49" creationId="{559A7ED2-81DE-8097-94BA-0EB8A07A8439}"/>
          </ac:spMkLst>
        </pc:spChg>
        <pc:spChg chg="add mod">
          <ac:chgData name="越 朱" userId="137c8aee2a71a563" providerId="LiveId" clId="{D24C50D5-BDA3-4C5F-8C4C-C97C920FCC02}" dt="2025-08-08T11:46:37.987" v="3633" actId="14100"/>
          <ac:spMkLst>
            <pc:docMk/>
            <pc:sldMk cId="2140411117" sldId="275"/>
            <ac:spMk id="53" creationId="{EB1EDDDE-505A-ED44-2822-1626090E4B7B}"/>
          </ac:spMkLst>
        </pc:spChg>
        <pc:spChg chg="add mod">
          <ac:chgData name="越 朱" userId="137c8aee2a71a563" providerId="LiveId" clId="{D24C50D5-BDA3-4C5F-8C4C-C97C920FCC02}" dt="2025-08-08T11:46:47.044" v="3635" actId="1076"/>
          <ac:spMkLst>
            <pc:docMk/>
            <pc:sldMk cId="2140411117" sldId="275"/>
            <ac:spMk id="54" creationId="{814FE1E8-A06E-AE2B-1177-D8A3B1035747}"/>
          </ac:spMkLst>
        </pc:spChg>
        <pc:spChg chg="add mod">
          <ac:chgData name="越 朱" userId="137c8aee2a71a563" providerId="LiveId" clId="{D24C50D5-BDA3-4C5F-8C4C-C97C920FCC02}" dt="2025-08-08T11:46:52.716" v="3637" actId="1076"/>
          <ac:spMkLst>
            <pc:docMk/>
            <pc:sldMk cId="2140411117" sldId="275"/>
            <ac:spMk id="55" creationId="{4815471C-43C9-133D-432F-2A913140E788}"/>
          </ac:spMkLst>
        </pc:spChg>
        <pc:spChg chg="add mod">
          <ac:chgData name="越 朱" userId="137c8aee2a71a563" providerId="LiveId" clId="{D24C50D5-BDA3-4C5F-8C4C-C97C920FCC02}" dt="2025-08-08T11:46:57.932" v="3639" actId="1076"/>
          <ac:spMkLst>
            <pc:docMk/>
            <pc:sldMk cId="2140411117" sldId="275"/>
            <ac:spMk id="56" creationId="{E9CBF4A6-0A98-9659-7D62-10D1667AD9FB}"/>
          </ac:spMkLst>
        </pc:spChg>
        <pc:spChg chg="add mod">
          <ac:chgData name="越 朱" userId="137c8aee2a71a563" providerId="LiveId" clId="{D24C50D5-BDA3-4C5F-8C4C-C97C920FCC02}" dt="2025-08-08T11:47:03.572" v="3641" actId="1076"/>
          <ac:spMkLst>
            <pc:docMk/>
            <pc:sldMk cId="2140411117" sldId="275"/>
            <ac:spMk id="57" creationId="{DDBF3C91-1672-6F22-9F58-39C52869021A}"/>
          </ac:spMkLst>
        </pc:spChg>
        <pc:spChg chg="add mod">
          <ac:chgData name="越 朱" userId="137c8aee2a71a563" providerId="LiveId" clId="{D24C50D5-BDA3-4C5F-8C4C-C97C920FCC02}" dt="2025-08-08T11:47:35.259" v="3650" actId="1076"/>
          <ac:spMkLst>
            <pc:docMk/>
            <pc:sldMk cId="2140411117" sldId="275"/>
            <ac:spMk id="58" creationId="{B42ED3B8-E1B9-53C0-0F72-F9A92923696D}"/>
          </ac:spMkLst>
        </pc:spChg>
        <pc:spChg chg="add mod">
          <ac:chgData name="越 朱" userId="137c8aee2a71a563" providerId="LiveId" clId="{D24C50D5-BDA3-4C5F-8C4C-C97C920FCC02}" dt="2025-08-08T11:47:43.852" v="3652" actId="1076"/>
          <ac:spMkLst>
            <pc:docMk/>
            <pc:sldMk cId="2140411117" sldId="275"/>
            <ac:spMk id="59" creationId="{5CD730DB-F326-6501-9E18-15B5CDFE831C}"/>
          </ac:spMkLst>
        </pc:spChg>
        <pc:spChg chg="add mod">
          <ac:chgData name="越 朱" userId="137c8aee2a71a563" providerId="LiveId" clId="{D24C50D5-BDA3-4C5F-8C4C-C97C920FCC02}" dt="2025-08-08T11:47:52.523" v="3654" actId="1076"/>
          <ac:spMkLst>
            <pc:docMk/>
            <pc:sldMk cId="2140411117" sldId="275"/>
            <ac:spMk id="60" creationId="{45AF4D2F-0A65-D11E-84AC-18D1A9EA6469}"/>
          </ac:spMkLst>
        </pc:spChg>
        <pc:spChg chg="add mod">
          <ac:chgData name="越 朱" userId="137c8aee2a71a563" providerId="LiveId" clId="{D24C50D5-BDA3-4C5F-8C4C-C97C920FCC02}" dt="2025-08-08T11:48:07.444" v="3656" actId="1076"/>
          <ac:spMkLst>
            <pc:docMk/>
            <pc:sldMk cId="2140411117" sldId="275"/>
            <ac:spMk id="61" creationId="{6FB0A101-E066-4F64-B456-322F1DFB2B08}"/>
          </ac:spMkLst>
        </pc:spChg>
        <pc:spChg chg="add mod">
          <ac:chgData name="越 朱" userId="137c8aee2a71a563" providerId="LiveId" clId="{D24C50D5-BDA3-4C5F-8C4C-C97C920FCC02}" dt="2025-08-08T11:48:12.196" v="3658" actId="1076"/>
          <ac:spMkLst>
            <pc:docMk/>
            <pc:sldMk cId="2140411117" sldId="275"/>
            <ac:spMk id="62" creationId="{A7C323FB-6E19-8621-C361-61EC539486E3}"/>
          </ac:spMkLst>
        </pc:spChg>
        <pc:spChg chg="add mod">
          <ac:chgData name="越 朱" userId="137c8aee2a71a563" providerId="LiveId" clId="{D24C50D5-BDA3-4C5F-8C4C-C97C920FCC02}" dt="2025-08-08T11:48:20.996" v="3660" actId="1076"/>
          <ac:spMkLst>
            <pc:docMk/>
            <pc:sldMk cId="2140411117" sldId="275"/>
            <ac:spMk id="63" creationId="{47BB4AF1-2995-10A6-01E7-51D6BD14010C}"/>
          </ac:spMkLst>
        </pc:spChg>
        <pc:spChg chg="add mod">
          <ac:chgData name="越 朱" userId="137c8aee2a71a563" providerId="LiveId" clId="{D24C50D5-BDA3-4C5F-8C4C-C97C920FCC02}" dt="2025-08-08T11:48:46.389" v="3668" actId="114"/>
          <ac:spMkLst>
            <pc:docMk/>
            <pc:sldMk cId="2140411117" sldId="275"/>
            <ac:spMk id="64" creationId="{978FCE62-D7BC-E9C7-CAFD-BE53B840204E}"/>
          </ac:spMkLst>
        </pc:spChg>
        <pc:spChg chg="add mod">
          <ac:chgData name="越 朱" userId="137c8aee2a71a563" providerId="LiveId" clId="{D24C50D5-BDA3-4C5F-8C4C-C97C920FCC02}" dt="2025-08-08T11:51:47.306" v="3710" actId="14100"/>
          <ac:spMkLst>
            <pc:docMk/>
            <pc:sldMk cId="2140411117" sldId="275"/>
            <ac:spMk id="70" creationId="{8A3F1B5D-8001-FBAC-4245-A77FEB163E7F}"/>
          </ac:spMkLst>
        </pc:spChg>
        <pc:spChg chg="add mod">
          <ac:chgData name="越 朱" userId="137c8aee2a71a563" providerId="LiveId" clId="{D24C50D5-BDA3-4C5F-8C4C-C97C920FCC02}" dt="2025-08-08T11:51:52.723" v="3712" actId="1076"/>
          <ac:spMkLst>
            <pc:docMk/>
            <pc:sldMk cId="2140411117" sldId="275"/>
            <ac:spMk id="71" creationId="{0D15BFDA-8B6D-92B4-C19E-0183F84693B4}"/>
          </ac:spMkLst>
        </pc:spChg>
        <pc:spChg chg="add mod">
          <ac:chgData name="越 朱" userId="137c8aee2a71a563" providerId="LiveId" clId="{D24C50D5-BDA3-4C5F-8C4C-C97C920FCC02}" dt="2025-08-08T11:51:57.243" v="3714" actId="1076"/>
          <ac:spMkLst>
            <pc:docMk/>
            <pc:sldMk cId="2140411117" sldId="275"/>
            <ac:spMk id="72" creationId="{A3FA0590-9763-53FF-70FD-AB112358B9D4}"/>
          </ac:spMkLst>
        </pc:spChg>
        <pc:spChg chg="add mod">
          <ac:chgData name="越 朱" userId="137c8aee2a71a563" providerId="LiveId" clId="{D24C50D5-BDA3-4C5F-8C4C-C97C920FCC02}" dt="2025-08-08T11:52:00.810" v="3716" actId="1076"/>
          <ac:spMkLst>
            <pc:docMk/>
            <pc:sldMk cId="2140411117" sldId="275"/>
            <ac:spMk id="73" creationId="{5B859023-41DA-41BB-EA0A-262A2284D6D9}"/>
          </ac:spMkLst>
        </pc:spChg>
        <pc:spChg chg="add mod">
          <ac:chgData name="越 朱" userId="137c8aee2a71a563" providerId="LiveId" clId="{D24C50D5-BDA3-4C5F-8C4C-C97C920FCC02}" dt="2025-08-08T11:52:04.610" v="3718" actId="1076"/>
          <ac:spMkLst>
            <pc:docMk/>
            <pc:sldMk cId="2140411117" sldId="275"/>
            <ac:spMk id="74" creationId="{4DC1D545-99AC-7BA9-6B0D-2BBE317A76D6}"/>
          </ac:spMkLst>
        </pc:spChg>
        <pc:spChg chg="add mod">
          <ac:chgData name="越 朱" userId="137c8aee2a71a563" providerId="LiveId" clId="{D24C50D5-BDA3-4C5F-8C4C-C97C920FCC02}" dt="2025-08-08T11:52:10.522" v="3720" actId="1076"/>
          <ac:spMkLst>
            <pc:docMk/>
            <pc:sldMk cId="2140411117" sldId="275"/>
            <ac:spMk id="75" creationId="{C7755EC7-3AB1-8567-A1E0-53B2925D6602}"/>
          </ac:spMkLst>
        </pc:spChg>
        <pc:spChg chg="add mod">
          <ac:chgData name="越 朱" userId="137c8aee2a71a563" providerId="LiveId" clId="{D24C50D5-BDA3-4C5F-8C4C-C97C920FCC02}" dt="2025-08-08T11:52:33.274" v="3727" actId="1076"/>
          <ac:spMkLst>
            <pc:docMk/>
            <pc:sldMk cId="2140411117" sldId="275"/>
            <ac:spMk id="76" creationId="{0DB9CC3C-2874-5EC8-8D62-1C688CB2C169}"/>
          </ac:spMkLst>
        </pc:spChg>
        <pc:spChg chg="add mod">
          <ac:chgData name="越 朱" userId="137c8aee2a71a563" providerId="LiveId" clId="{D24C50D5-BDA3-4C5F-8C4C-C97C920FCC02}" dt="2025-08-08T11:52:29.250" v="3726" actId="1076"/>
          <ac:spMkLst>
            <pc:docMk/>
            <pc:sldMk cId="2140411117" sldId="275"/>
            <ac:spMk id="77" creationId="{78A5CE72-5D32-F072-FF98-13CAEEB654E6}"/>
          </ac:spMkLst>
        </pc:spChg>
        <pc:graphicFrameChg chg="add mod modGraphic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50" creationId="{75DF8444-AC7C-C88D-6FE6-9F31EBB604AB}"/>
          </ac:graphicFrameMkLst>
        </pc:graphicFrameChg>
        <pc:graphicFrameChg chg="add mod modGraphic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51" creationId="{8425897B-CCD8-87AD-6A25-B6C10A2ECC6C}"/>
          </ac:graphicFrameMkLst>
        </pc:graphicFrameChg>
        <pc:graphicFrameChg chg="add mod modGraphic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52" creationId="{43CCAF5C-D8AD-346E-4D16-8AF313209242}"/>
          </ac:graphicFrameMkLst>
        </pc:graphicFrameChg>
        <pc:graphicFrameChg chg="add mod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65" creationId="{BD49F93D-C06D-B774-5007-B468B295C847}"/>
          </ac:graphicFrameMkLst>
        </pc:graphicFrameChg>
        <pc:graphicFrameChg chg="add mod modGraphic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66" creationId="{4D6710D9-390E-D3BB-86C5-525D4CA51EFF}"/>
          </ac:graphicFrameMkLst>
        </pc:graphicFrameChg>
        <pc:graphicFrameChg chg="add mod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67" creationId="{FA11B166-928C-7257-2BA9-51E54F2A2EFD}"/>
          </ac:graphicFrameMkLst>
        </pc:graphicFrameChg>
        <pc:graphicFrameChg chg="add mod modGraphic">
          <ac:chgData name="越 朱" userId="137c8aee2a71a563" providerId="LiveId" clId="{D24C50D5-BDA3-4C5F-8C4C-C97C920FCC02}" dt="2025-08-08T11:51:40.921" v="3708" actId="1076"/>
          <ac:graphicFrameMkLst>
            <pc:docMk/>
            <pc:sldMk cId="2140411117" sldId="275"/>
            <ac:graphicFrameMk id="68" creationId="{C07611EC-F823-5F04-39A5-6A8B2DE21D85}"/>
          </ac:graphicFrameMkLst>
        </pc:graphicFrameChg>
        <pc:graphicFrameChg chg="add mod modGraphic">
          <ac:chgData name="越 朱" userId="137c8aee2a71a563" providerId="LiveId" clId="{D24C50D5-BDA3-4C5F-8C4C-C97C920FCC02}" dt="2025-08-08T11:52:25.146" v="3725" actId="1076"/>
          <ac:graphicFrameMkLst>
            <pc:docMk/>
            <pc:sldMk cId="2140411117" sldId="275"/>
            <ac:graphicFrameMk id="69" creationId="{71422B31-3C00-5C9C-5DAE-FB7C2AF9EE98}"/>
          </ac:graphicFrameMkLst>
        </pc:graphicFrameChg>
        <pc:cxnChg chg="add mod">
          <ac:chgData name="越 朱" userId="137c8aee2a71a563" providerId="LiveId" clId="{D24C50D5-BDA3-4C5F-8C4C-C97C920FCC02}" dt="2025-08-08T11:36:46.045" v="3461" actId="1076"/>
          <ac:cxnSpMkLst>
            <pc:docMk/>
            <pc:sldMk cId="2140411117" sldId="275"/>
            <ac:cxnSpMk id="15" creationId="{8A715C79-C786-674E-B646-A3C3603638F6}"/>
          </ac:cxnSpMkLst>
        </pc:cxnChg>
        <pc:cxnChg chg="add mod">
          <ac:chgData name="越 朱" userId="137c8aee2a71a563" providerId="LiveId" clId="{D24C50D5-BDA3-4C5F-8C4C-C97C920FCC02}" dt="2025-08-08T11:36:49.677" v="3462" actId="1076"/>
          <ac:cxnSpMkLst>
            <pc:docMk/>
            <pc:sldMk cId="2140411117" sldId="275"/>
            <ac:cxnSpMk id="18" creationId="{3A88805A-0D06-7791-EA9D-3C9C0CFB35D5}"/>
          </ac:cxnSpMkLst>
        </pc:cxnChg>
        <pc:cxnChg chg="add mod">
          <ac:chgData name="越 朱" userId="137c8aee2a71a563" providerId="LiveId" clId="{D24C50D5-BDA3-4C5F-8C4C-C97C920FCC02}" dt="2025-08-08T11:39:32.341" v="3514" actId="14100"/>
          <ac:cxnSpMkLst>
            <pc:docMk/>
            <pc:sldMk cId="2140411117" sldId="275"/>
            <ac:cxnSpMk id="21" creationId="{A16B18E3-D989-F583-8C02-9F447AC92781}"/>
          </ac:cxnSpMkLst>
        </pc:cxnChg>
        <pc:cxnChg chg="add del mod">
          <ac:chgData name="越 朱" userId="137c8aee2a71a563" providerId="LiveId" clId="{D24C50D5-BDA3-4C5F-8C4C-C97C920FCC02}" dt="2025-08-08T11:38:01.466" v="3478" actId="478"/>
          <ac:cxnSpMkLst>
            <pc:docMk/>
            <pc:sldMk cId="2140411117" sldId="275"/>
            <ac:cxnSpMk id="26" creationId="{5E89F97F-4DD7-6BB5-52E0-09690BFE91A0}"/>
          </ac:cxnSpMkLst>
        </pc:cxnChg>
        <pc:cxnChg chg="add mod">
          <ac:chgData name="越 朱" userId="137c8aee2a71a563" providerId="LiveId" clId="{D24C50D5-BDA3-4C5F-8C4C-C97C920FCC02}" dt="2025-08-08T11:39:47.925" v="3518" actId="1076"/>
          <ac:cxnSpMkLst>
            <pc:docMk/>
            <pc:sldMk cId="2140411117" sldId="275"/>
            <ac:cxnSpMk id="35" creationId="{3283B253-0284-37F8-74EE-FE2EEC7EBAC9}"/>
          </ac:cxnSpMkLst>
        </pc:cxnChg>
        <pc:cxnChg chg="add del mod">
          <ac:chgData name="越 朱" userId="137c8aee2a71a563" providerId="LiveId" clId="{D24C50D5-BDA3-4C5F-8C4C-C97C920FCC02}" dt="2025-08-08T11:40:53.037" v="3531" actId="478"/>
          <ac:cxnSpMkLst>
            <pc:docMk/>
            <pc:sldMk cId="2140411117" sldId="275"/>
            <ac:cxnSpMk id="39" creationId="{DAAE86A6-2FA2-E749-4650-F7B644FDCD77}"/>
          </ac:cxnSpMkLst>
        </pc:cxnChg>
        <pc:cxnChg chg="add mod">
          <ac:chgData name="越 朱" userId="137c8aee2a71a563" providerId="LiveId" clId="{D24C50D5-BDA3-4C5F-8C4C-C97C920FCC02}" dt="2025-08-08T11:47:29.660" v="3649" actId="1076"/>
          <ac:cxnSpMkLst>
            <pc:docMk/>
            <pc:sldMk cId="2140411117" sldId="275"/>
            <ac:cxnSpMk id="42" creationId="{C8F9F47D-1889-C3E1-72A9-8BBA51F236D7}"/>
          </ac:cxnSpMkLst>
        </pc:cxnChg>
        <pc:cxnChg chg="add mod">
          <ac:chgData name="越 朱" userId="137c8aee2a71a563" providerId="LiveId" clId="{D24C50D5-BDA3-4C5F-8C4C-C97C920FCC02}" dt="2025-08-08T11:53:28.302" v="3732" actId="693"/>
          <ac:cxnSpMkLst>
            <pc:docMk/>
            <pc:sldMk cId="2140411117" sldId="275"/>
            <ac:cxnSpMk id="79" creationId="{5A75E552-EE38-F5FF-1E85-3607D559284C}"/>
          </ac:cxnSpMkLst>
        </pc:cxnChg>
        <pc:cxnChg chg="add mod">
          <ac:chgData name="越 朱" userId="137c8aee2a71a563" providerId="LiveId" clId="{D24C50D5-BDA3-4C5F-8C4C-C97C920FCC02}" dt="2025-08-08T11:53:36.960" v="3734" actId="1076"/>
          <ac:cxnSpMkLst>
            <pc:docMk/>
            <pc:sldMk cId="2140411117" sldId="275"/>
            <ac:cxnSpMk id="80" creationId="{39460670-A39F-78D9-F0BF-693BCC411D7D}"/>
          </ac:cxnSpMkLst>
        </pc:cxnChg>
        <pc:cxnChg chg="add mod">
          <ac:chgData name="越 朱" userId="137c8aee2a71a563" providerId="LiveId" clId="{D24C50D5-BDA3-4C5F-8C4C-C97C920FCC02}" dt="2025-08-08T11:53:41.599" v="3736" actId="1076"/>
          <ac:cxnSpMkLst>
            <pc:docMk/>
            <pc:sldMk cId="2140411117" sldId="275"/>
            <ac:cxnSpMk id="81" creationId="{A303364A-8E1E-5E0E-2190-FCC44CEEB160}"/>
          </ac:cxnSpMkLst>
        </pc:cxnChg>
        <pc:cxnChg chg="add mod">
          <ac:chgData name="越 朱" userId="137c8aee2a71a563" providerId="LiveId" clId="{D24C50D5-BDA3-4C5F-8C4C-C97C920FCC02}" dt="2025-08-08T11:53:45.615" v="3738" actId="1076"/>
          <ac:cxnSpMkLst>
            <pc:docMk/>
            <pc:sldMk cId="2140411117" sldId="275"/>
            <ac:cxnSpMk id="82" creationId="{5765CD3F-625C-73C3-3082-0655468D15F7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AC521-E29D-4480-969A-4F2052A0B3C4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C56A21-712D-4F49-9E7C-A0667043CC9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91778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DC56A21-712D-4F49-9E7C-A0667043CC94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58267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223F8D-F9BC-1B5C-9677-81D621555E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B862A6A-EEB2-645A-AD9C-8965530A3F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12E5B5-40D9-0D28-0965-03A5295FE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96C9B57-8726-1103-18F9-C2D2FDDE1D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592CAEA-0AEE-783A-F5CC-CDC24753A7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4828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1C7219-A4A7-C1E3-BE76-0C21AB916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E0CF9E8-5EA1-33B5-B33F-30C0189232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5B09140-27E1-41B2-D7AF-3FF178828B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F79609-0FAF-D165-919B-299F731B0A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35FB5D-AA73-61A9-8BA2-AEE9E324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044275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6D23F16-725D-08B6-1A49-6A75778368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B77BDB7-0E37-69FE-A3A9-0568F47752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31156D-A2D1-B610-61A5-A53172AD6C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A5F948F-6CC7-3DA8-D0EF-CE5C7FC090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9EBE37A-F7F7-76C4-9057-7CBB13DD77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235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EA33CF-7E83-DB0C-EF2E-825D76D90E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31250D-C055-E9CB-C558-8209B7689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07140D6-C4DC-D1AC-2A58-37DEC27EB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30BB34-6FF5-2630-AE81-990E14FC7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852B16-3417-406D-E11F-2DF6DECB3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2653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D19E8-2E37-29B1-4992-F73F57DAF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EACF3C9-A082-1992-125A-F8868E736C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35114D8-F1E1-AA42-E964-2C6784494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9499468-2EB6-A5D5-9C44-813EA19CB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0C939B6-B23F-47AA-8B71-47DC43F1C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795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C746EB-781F-73AF-7381-00FD217439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12C10C-916C-7A5A-21E8-6BB405FBE4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2020EE1-DD1E-1690-2816-FD4DCEE9F7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EC380-CEBB-BA50-EB37-548286201F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C8DB05F-8FF9-A52A-C326-FAC4EDB7E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D9B7B52-F4FC-FFD6-E5A6-EB2DBE5F5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9730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08AB23-2344-D6F4-D923-729D9E7A5F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9BD0836-DA56-53AD-42A5-3AAE840D89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403B40C-957F-1BE1-529A-969684A485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FEECA37-32FE-0C5A-A07A-DD550D1F11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E17756D-7991-8658-ABDF-F4588DD0A1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468BFD19-EDB8-E0E0-B642-FA1D6E5BC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3B7F628-9FFE-A186-9FDE-1DB28C892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92F1018-44E4-1A26-0EA9-97A5A3908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38211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12D26B-4D9C-8DA1-07E3-E177F0E33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AB585F-72C5-1054-32D6-BB751D75F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EB37721-0C8E-6C29-8D54-7C378E8BE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10B33CF-61E7-538F-19B5-93475329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16773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EC9F7B-4EC3-83FF-C36C-5A13C1C07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29579BB-8F4E-F338-C221-45D75B3E2B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1859DE9-DDDD-44C9-100A-87AEBA682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412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117C7A-C49A-CEAB-A390-91DED7E60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0F1D0E-37D4-37FC-04E0-A42E0927D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CBBA0BF-F65D-7A3B-3A4C-C7F63F173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E2DFBB8-7331-F63F-C5E7-31B63C37A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8C504D7-C262-C6C5-E1F3-2BD74CE85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3D17674-B554-235B-1597-A706C650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96323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488D17-D876-6FFF-94D9-270EA34775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6A779518-D6A9-EA17-4FFF-2B9B3A91B78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8F4604A4-0783-B800-F73E-30BDFC1CA1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EC8D63-E099-F211-A19A-5157AD6436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BDEC446-AFC3-F593-1ED7-74FD1F8082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629E777-20F1-1929-804F-A196CF81A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176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A20F67A-22B8-422D-DD1A-4DC7C6BF3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F608505-254D-2A75-67DB-2BF0E67C1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6481349-F014-69DF-56F3-93ED6DC6D7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42D77C0-1C2B-4E9F-B348-53CC38F4E3BF}" type="datetimeFigureOut">
              <a:rPr lang="zh-CN" altLang="en-US" smtClean="0"/>
              <a:t>2025/8/8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3B53422-0606-3416-8B2C-7FB8D824F8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AFBE880-1910-533F-C205-D64E7DE5BE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CF46852-5445-4157-87C0-7555339FC4D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8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8399BE-7E28-81F6-BE6A-E45DD1F8BC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CS010C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935D413-E83C-690B-2928-2EEE75DD2C5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Lab4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75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86659-B811-24CB-4246-EDF93119E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RPN(Postfix2Num)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84A52A3-5B8B-9866-9291-F8DE8D824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I/O hint</a:t>
            </a:r>
          </a:p>
          <a:p>
            <a:pPr lvl="1"/>
            <a:r>
              <a:rPr lang="en-US" altLang="zh-CN" dirty="0" err="1"/>
              <a:t>fstream</a:t>
            </a:r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negative</a:t>
            </a:r>
            <a:r>
              <a:rPr lang="en-US" altLang="zh-CN" dirty="0"/>
              <a:t> numbers</a:t>
            </a:r>
          </a:p>
          <a:p>
            <a:pPr lvl="2"/>
            <a:r>
              <a:rPr lang="en-US" altLang="zh-CN" dirty="0"/>
              <a:t>The first character is a ‘-’</a:t>
            </a:r>
          </a:p>
          <a:p>
            <a:pPr lvl="2"/>
            <a:r>
              <a:rPr lang="en-US" altLang="zh-CN" dirty="0"/>
              <a:t>Not a single ‘-’ (It is the minus symbol)</a:t>
            </a:r>
          </a:p>
          <a:p>
            <a:r>
              <a:rPr lang="en-US" altLang="zh-CN" dirty="0"/>
              <a:t>Idea: use a stack(algorithm available on </a:t>
            </a:r>
            <a:r>
              <a:rPr lang="en-US" altLang="zh-CN" dirty="0" err="1"/>
              <a:t>zybooks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Encounter a number</a:t>
            </a:r>
          </a:p>
          <a:p>
            <a:pPr lvl="2"/>
            <a:r>
              <a:rPr lang="en-US" altLang="zh-CN" dirty="0"/>
              <a:t>push</a:t>
            </a:r>
          </a:p>
          <a:p>
            <a:pPr lvl="1"/>
            <a:r>
              <a:rPr lang="en-US" altLang="zh-CN" dirty="0"/>
              <a:t>Encounter a</a:t>
            </a:r>
            <a:r>
              <a:rPr lang="zh-CN" altLang="en-US" dirty="0"/>
              <a:t> </a:t>
            </a:r>
            <a:r>
              <a:rPr lang="en-US" altLang="zh-CN" dirty="0"/>
              <a:t>symbol</a:t>
            </a:r>
          </a:p>
          <a:p>
            <a:pPr lvl="2"/>
            <a:r>
              <a:rPr lang="en-US" altLang="zh-CN" dirty="0"/>
              <a:t>Pop out 2 numbers from stack and perform the operation </a:t>
            </a:r>
          </a:p>
          <a:p>
            <a:pPr lvl="2"/>
            <a:r>
              <a:rPr lang="en-US" altLang="zh-CN" dirty="0"/>
              <a:t>Get an operation result. How should we handle it?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FDAFAC92-1DC2-BE52-3B37-077FB6376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29056" y="1743303"/>
            <a:ext cx="3953427" cy="61921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72732305-67F6-98CE-2428-41160D211C2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468" t="73" r="27580"/>
          <a:stretch>
            <a:fillRect/>
          </a:stretch>
        </p:blipFill>
        <p:spPr>
          <a:xfrm>
            <a:off x="5180203" y="2999064"/>
            <a:ext cx="2487336" cy="390291"/>
          </a:xfrm>
          <a:prstGeom prst="rect">
            <a:avLst/>
          </a:prstGeom>
        </p:spPr>
      </p:pic>
      <p:sp>
        <p:nvSpPr>
          <p:cNvPr id="4" name="椭圆 3">
            <a:extLst>
              <a:ext uri="{FF2B5EF4-FFF2-40B4-BE49-F238E27FC236}">
                <a16:creationId xmlns:a16="http://schemas.microsoft.com/office/drawing/2014/main" id="{F2672E85-901A-E16D-83DF-FB4A92F82290}"/>
              </a:ext>
            </a:extLst>
          </p:cNvPr>
          <p:cNvSpPr/>
          <p:nvPr/>
        </p:nvSpPr>
        <p:spPr>
          <a:xfrm>
            <a:off x="5577962" y="3051390"/>
            <a:ext cx="302721" cy="3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2F7F161-066B-BE6C-0F15-E8D7DA101C5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36173" r="39993"/>
          <a:stretch>
            <a:fillRect/>
          </a:stretch>
        </p:blipFill>
        <p:spPr>
          <a:xfrm>
            <a:off x="8403672" y="3131691"/>
            <a:ext cx="2088859" cy="342948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B28F3F0-11DC-E934-7F38-32D5D268662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400" t="4401" r="69240"/>
          <a:stretch>
            <a:fillRect/>
          </a:stretch>
        </p:blipFill>
        <p:spPr>
          <a:xfrm>
            <a:off x="8357533" y="3556961"/>
            <a:ext cx="2134998" cy="327858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7C6B5CCB-7483-9DA5-8C5C-FFA402B475C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66292" y="6241422"/>
            <a:ext cx="5077534" cy="447737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61F53F4-D009-AF8E-E478-EFC9E75C8537}"/>
              </a:ext>
            </a:extLst>
          </p:cNvPr>
          <p:cNvSpPr/>
          <p:nvPr/>
        </p:nvSpPr>
        <p:spPr>
          <a:xfrm>
            <a:off x="6918822" y="6313204"/>
            <a:ext cx="853579" cy="304172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8D30F43-3034-AEA0-2FE9-A194F4030115}"/>
              </a:ext>
            </a:extLst>
          </p:cNvPr>
          <p:cNvSpPr txBox="1"/>
          <p:nvPr/>
        </p:nvSpPr>
        <p:spPr>
          <a:xfrm>
            <a:off x="7411379" y="594177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3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8A01A080-1E07-B4E2-5815-46406A62FA60}"/>
              </a:ext>
            </a:extLst>
          </p:cNvPr>
          <p:cNvSpPr/>
          <p:nvPr/>
        </p:nvSpPr>
        <p:spPr>
          <a:xfrm rot="2098136">
            <a:off x="7368772" y="6117608"/>
            <a:ext cx="915995" cy="386996"/>
          </a:xfrm>
          <a:prstGeom prst="ellipse">
            <a:avLst/>
          </a:prstGeom>
          <a:noFill/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3EFB4DAD-F702-BB98-029B-B84CEE37328D}"/>
              </a:ext>
            </a:extLst>
          </p:cNvPr>
          <p:cNvSpPr txBox="1"/>
          <p:nvPr/>
        </p:nvSpPr>
        <p:spPr>
          <a:xfrm>
            <a:off x="8033752" y="5941774"/>
            <a:ext cx="4283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4"/>
                </a:solidFill>
              </a:rPr>
              <a:t>12</a:t>
            </a:r>
            <a:endParaRPr lang="zh-CN" altLang="en-US" dirty="0">
              <a:solidFill>
                <a:schemeClr val="accent4"/>
              </a:solidFill>
            </a:endParaRPr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D198502-1FA6-04B3-D64E-BAE9B7DC98E9}"/>
              </a:ext>
            </a:extLst>
          </p:cNvPr>
          <p:cNvSpPr/>
          <p:nvPr/>
        </p:nvSpPr>
        <p:spPr>
          <a:xfrm rot="2472228">
            <a:off x="7945674" y="6117375"/>
            <a:ext cx="915995" cy="386996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0D2B6469-5D97-7EC5-6104-9F39BEB75110}"/>
              </a:ext>
            </a:extLst>
          </p:cNvPr>
          <p:cNvSpPr txBox="1"/>
          <p:nvPr/>
        </p:nvSpPr>
        <p:spPr>
          <a:xfrm>
            <a:off x="8551699" y="593971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9</a:t>
            </a:r>
            <a:endParaRPr lang="zh-CN" altLang="en-US" dirty="0">
              <a:solidFill>
                <a:srgbClr val="00B050"/>
              </a:solidFill>
            </a:endParaRPr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B50F53BC-7F29-57E3-D840-C7E266BC1BD5}"/>
              </a:ext>
            </a:extLst>
          </p:cNvPr>
          <p:cNvSpPr/>
          <p:nvPr/>
        </p:nvSpPr>
        <p:spPr>
          <a:xfrm rot="2472228">
            <a:off x="8506721" y="6115548"/>
            <a:ext cx="915995" cy="386996"/>
          </a:xfrm>
          <a:prstGeom prst="ellipse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77912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55A43F-D6B3-AEC7-C93D-7E963642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Infix2Postfix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2D0FC1-AC42-4F8F-E5CD-98BB7E1C43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I/O hint</a:t>
            </a:r>
          </a:p>
          <a:p>
            <a:pPr lvl="1">
              <a:lnSpc>
                <a:spcPts val="1425"/>
              </a:lnSpc>
            </a:pPr>
            <a:r>
              <a:rPr lang="en-US" altLang="zh-CN" dirty="0" err="1"/>
              <a:t>Fsteam</a:t>
            </a:r>
            <a:r>
              <a:rPr lang="en-US" altLang="zh-CN" dirty="0"/>
              <a:t>: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file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&gt;&gt;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token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altLang="zh-CN" dirty="0"/>
          </a:p>
          <a:p>
            <a:pPr lvl="1"/>
            <a:r>
              <a:rPr lang="en-US" altLang="zh-CN" dirty="0"/>
              <a:t>Works great for the most part, except for</a:t>
            </a:r>
          </a:p>
          <a:p>
            <a:pPr lvl="2"/>
            <a:r>
              <a:rPr lang="en-US" altLang="zh-CN" dirty="0">
                <a:solidFill>
                  <a:srgbClr val="FF0000"/>
                </a:solidFill>
              </a:rPr>
              <a:t>‘(‘ &amp; ‘)’</a:t>
            </a:r>
            <a:endParaRPr lang="en-US" altLang="zh-CN" dirty="0"/>
          </a:p>
          <a:p>
            <a:pPr lvl="1"/>
            <a:r>
              <a:rPr lang="en-US" altLang="zh-CN" dirty="0"/>
              <a:t>Print the token you parse each time, to see if they were read correctly!</a:t>
            </a:r>
          </a:p>
          <a:p>
            <a:r>
              <a:rPr lang="en-US" altLang="zh-CN" dirty="0"/>
              <a:t>Algorithm(see </a:t>
            </a:r>
            <a:r>
              <a:rPr lang="en-US" altLang="zh-CN" dirty="0" err="1"/>
              <a:t>zybooks</a:t>
            </a:r>
            <a:r>
              <a:rPr lang="en-US" altLang="zh-CN" dirty="0"/>
              <a:t>)</a:t>
            </a:r>
          </a:p>
          <a:p>
            <a:pPr lvl="1"/>
            <a:r>
              <a:rPr lang="en-US" altLang="zh-CN" dirty="0"/>
              <a:t>Precedence(low, </a:t>
            </a:r>
            <a:r>
              <a:rPr lang="en-US" altLang="zh-CN" dirty="0">
                <a:solidFill>
                  <a:srgbClr val="FF0000"/>
                </a:solidFill>
              </a:rPr>
              <a:t>‘+’ or ‘-’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Output &amp; Pop until?</a:t>
            </a:r>
          </a:p>
          <a:p>
            <a:pPr lvl="1"/>
            <a:r>
              <a:rPr lang="en-US" altLang="zh-CN" dirty="0"/>
              <a:t>Parenthesis(right, </a:t>
            </a:r>
            <a:r>
              <a:rPr lang="en-US" altLang="zh-CN" dirty="0">
                <a:solidFill>
                  <a:srgbClr val="FF0000"/>
                </a:solidFill>
              </a:rPr>
              <a:t>‘)’</a:t>
            </a:r>
            <a:r>
              <a:rPr lang="en-US" altLang="zh-CN" dirty="0"/>
              <a:t>)</a:t>
            </a:r>
          </a:p>
          <a:p>
            <a:pPr lvl="2"/>
            <a:r>
              <a:rPr lang="en-US" altLang="zh-CN" dirty="0"/>
              <a:t>Output &amp; Pop until a left parenthesis is encountered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D78DEE2-AA07-5A6B-8ECB-E254F0555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6492" y="1482677"/>
            <a:ext cx="8183117" cy="342948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5DE6CF9C-50DD-9A63-504D-870C11EBC6CB}"/>
              </a:ext>
            </a:extLst>
          </p:cNvPr>
          <p:cNvSpPr/>
          <p:nvPr/>
        </p:nvSpPr>
        <p:spPr>
          <a:xfrm>
            <a:off x="3946492" y="1482677"/>
            <a:ext cx="763928" cy="37440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47C0ACB-4F7B-FFB6-9B91-55DA6BC94468}"/>
              </a:ext>
            </a:extLst>
          </p:cNvPr>
          <p:cNvSpPr/>
          <p:nvPr/>
        </p:nvSpPr>
        <p:spPr>
          <a:xfrm>
            <a:off x="5717097" y="1514136"/>
            <a:ext cx="419449" cy="3429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57FC1908-6189-3ABF-1FB4-61E0D526F2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3342" y="3775045"/>
            <a:ext cx="3687309" cy="282998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7DFA01B7-571C-D749-CABB-DC2A9C6F9D8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24873" y="5784381"/>
            <a:ext cx="6201640" cy="409632"/>
          </a:xfrm>
          <a:prstGeom prst="rect">
            <a:avLst/>
          </a:prstGeom>
        </p:spPr>
      </p:pic>
      <p:sp>
        <p:nvSpPr>
          <p:cNvPr id="13" name="箭头: 下 12">
            <a:extLst>
              <a:ext uri="{FF2B5EF4-FFF2-40B4-BE49-F238E27FC236}">
                <a16:creationId xmlns:a16="http://schemas.microsoft.com/office/drawing/2014/main" id="{33C50EF4-DBB0-8831-35ED-68C837459212}"/>
              </a:ext>
            </a:extLst>
          </p:cNvPr>
          <p:cNvSpPr/>
          <p:nvPr/>
        </p:nvSpPr>
        <p:spPr>
          <a:xfrm rot="10800000">
            <a:off x="5391390" y="6124134"/>
            <a:ext cx="201336" cy="409632"/>
          </a:xfrm>
          <a:prstGeom prst="downArrow">
            <a:avLst/>
          </a:prstGeom>
          <a:solidFill>
            <a:schemeClr val="tx2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1E87A471-F334-4702-C8C5-4D7ABDB563BA}"/>
              </a:ext>
            </a:extLst>
          </p:cNvPr>
          <p:cNvSpPr/>
          <p:nvPr/>
        </p:nvSpPr>
        <p:spPr>
          <a:xfrm rot="10800000">
            <a:off x="3370384" y="6124134"/>
            <a:ext cx="201336" cy="40963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箭头: 下 15">
            <a:extLst>
              <a:ext uri="{FF2B5EF4-FFF2-40B4-BE49-F238E27FC236}">
                <a16:creationId xmlns:a16="http://schemas.microsoft.com/office/drawing/2014/main" id="{BECF01FC-2513-4351-2312-3546A92283D2}"/>
              </a:ext>
            </a:extLst>
          </p:cNvPr>
          <p:cNvSpPr/>
          <p:nvPr/>
        </p:nvSpPr>
        <p:spPr>
          <a:xfrm rot="10800000">
            <a:off x="2614263" y="6124134"/>
            <a:ext cx="201336" cy="40963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箭头: 下 16">
            <a:extLst>
              <a:ext uri="{FF2B5EF4-FFF2-40B4-BE49-F238E27FC236}">
                <a16:creationId xmlns:a16="http://schemas.microsoft.com/office/drawing/2014/main" id="{A5D69901-175B-BE9A-6C1D-C54E8D5D34F6}"/>
              </a:ext>
            </a:extLst>
          </p:cNvPr>
          <p:cNvSpPr/>
          <p:nvPr/>
        </p:nvSpPr>
        <p:spPr>
          <a:xfrm rot="10800000">
            <a:off x="5199467" y="6134270"/>
            <a:ext cx="201336" cy="409632"/>
          </a:xfrm>
          <a:prstGeom prst="downArrow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4FC71596-329C-8469-2E7A-01853BBA2726}"/>
              </a:ext>
            </a:extLst>
          </p:cNvPr>
          <p:cNvSpPr/>
          <p:nvPr/>
        </p:nvSpPr>
        <p:spPr>
          <a:xfrm rot="10800000">
            <a:off x="4455862" y="6134269"/>
            <a:ext cx="201336" cy="409632"/>
          </a:xfrm>
          <a:prstGeom prst="downArrow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箭头: 下 24">
            <a:extLst>
              <a:ext uri="{FF2B5EF4-FFF2-40B4-BE49-F238E27FC236}">
                <a16:creationId xmlns:a16="http://schemas.microsoft.com/office/drawing/2014/main" id="{250735BE-83EA-C97E-D81D-18D47E1A808C}"/>
              </a:ext>
            </a:extLst>
          </p:cNvPr>
          <p:cNvSpPr/>
          <p:nvPr/>
        </p:nvSpPr>
        <p:spPr>
          <a:xfrm rot="10800000">
            <a:off x="1821611" y="6134270"/>
            <a:ext cx="201336" cy="409632"/>
          </a:xfrm>
          <a:prstGeom prst="downArrow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775D6C41-9278-BB16-F45D-3AE0C6CDD2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4823" y="3848685"/>
            <a:ext cx="2667914" cy="361459"/>
          </a:xfrm>
          <a:prstGeom prst="rect">
            <a:avLst/>
          </a:prstGeom>
        </p:spPr>
      </p:pic>
      <p:sp>
        <p:nvSpPr>
          <p:cNvPr id="29" name="矩形 28">
            <a:extLst>
              <a:ext uri="{FF2B5EF4-FFF2-40B4-BE49-F238E27FC236}">
                <a16:creationId xmlns:a16="http://schemas.microsoft.com/office/drawing/2014/main" id="{21F24240-3139-C12F-22D7-16A1312A6852}"/>
              </a:ext>
            </a:extLst>
          </p:cNvPr>
          <p:cNvSpPr/>
          <p:nvPr/>
        </p:nvSpPr>
        <p:spPr>
          <a:xfrm>
            <a:off x="8333086" y="5029199"/>
            <a:ext cx="3227543" cy="34804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箭头: 下 29">
            <a:extLst>
              <a:ext uri="{FF2B5EF4-FFF2-40B4-BE49-F238E27FC236}">
                <a16:creationId xmlns:a16="http://schemas.microsoft.com/office/drawing/2014/main" id="{6EDDC78E-3E76-1511-B708-A3B3F48AAA9E}"/>
              </a:ext>
            </a:extLst>
          </p:cNvPr>
          <p:cNvSpPr/>
          <p:nvPr/>
        </p:nvSpPr>
        <p:spPr>
          <a:xfrm rot="10800000">
            <a:off x="5721366" y="4056859"/>
            <a:ext cx="164934" cy="3065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1" name="箭头: 下 30">
            <a:extLst>
              <a:ext uri="{FF2B5EF4-FFF2-40B4-BE49-F238E27FC236}">
                <a16:creationId xmlns:a16="http://schemas.microsoft.com/office/drawing/2014/main" id="{465C9DC5-F1C5-1C18-ECD8-43895E46B5D9}"/>
              </a:ext>
            </a:extLst>
          </p:cNvPr>
          <p:cNvSpPr/>
          <p:nvPr/>
        </p:nvSpPr>
        <p:spPr>
          <a:xfrm rot="10800000">
            <a:off x="6191737" y="4072599"/>
            <a:ext cx="164934" cy="306569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2C971FC9-9A65-CD2D-301F-ABE11662C5E1}"/>
              </a:ext>
            </a:extLst>
          </p:cNvPr>
          <p:cNvSpPr txBox="1"/>
          <p:nvPr/>
        </p:nvSpPr>
        <p:spPr>
          <a:xfrm>
            <a:off x="6083416" y="4368444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low</a:t>
            </a:r>
            <a:endParaRPr lang="zh-CN" altLang="en-US" dirty="0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2030EAD4-A810-3794-902B-EA5AB05C187A}"/>
              </a:ext>
            </a:extLst>
          </p:cNvPr>
          <p:cNvSpPr txBox="1"/>
          <p:nvPr/>
        </p:nvSpPr>
        <p:spPr>
          <a:xfrm>
            <a:off x="5470892" y="4351394"/>
            <a:ext cx="6222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high</a:t>
            </a:r>
            <a:endParaRPr lang="zh-CN" altLang="en-US" dirty="0"/>
          </a:p>
        </p:txBody>
      </p:sp>
      <p:sp>
        <p:nvSpPr>
          <p:cNvPr id="34" name="箭头: 下 33">
            <a:extLst>
              <a:ext uri="{FF2B5EF4-FFF2-40B4-BE49-F238E27FC236}">
                <a16:creationId xmlns:a16="http://schemas.microsoft.com/office/drawing/2014/main" id="{D2E76B26-45C9-6A72-9F3A-7360930BE3CA}"/>
              </a:ext>
            </a:extLst>
          </p:cNvPr>
          <p:cNvSpPr/>
          <p:nvPr/>
        </p:nvSpPr>
        <p:spPr>
          <a:xfrm rot="16558085">
            <a:off x="6198983" y="3098556"/>
            <a:ext cx="193524" cy="383882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1346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17CD3D-4781-401C-827E-237DE8A46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Review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0964A3-DD47-BC26-D2E0-5C3002936D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63298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CA96C8C-3FCF-49B8-4F72-4B81D02A6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C++ class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152E22-95AA-98F4-E613-945E17A259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If you are using std </a:t>
            </a:r>
            <a:r>
              <a:rPr lang="en-US" altLang="zh-CN" dirty="0" err="1"/>
              <a:t>funcitions</a:t>
            </a:r>
            <a:r>
              <a:rPr lang="en-US" altLang="zh-CN" dirty="0"/>
              <a:t>, types, …</a:t>
            </a:r>
          </a:p>
          <a:p>
            <a:pPr lvl="1"/>
            <a:r>
              <a:rPr lang="en-US" altLang="zh-CN" dirty="0"/>
              <a:t>Put </a:t>
            </a:r>
            <a:r>
              <a:rPr lang="en-US" altLang="zh-CN" dirty="0">
                <a:solidFill>
                  <a:srgbClr val="FF0000"/>
                </a:solidFill>
              </a:rPr>
              <a:t>using namespace std; </a:t>
            </a:r>
            <a:r>
              <a:rPr lang="en-US" altLang="zh-CN" dirty="0"/>
              <a:t>at the top</a:t>
            </a:r>
          </a:p>
          <a:p>
            <a:pPr lvl="1"/>
            <a:r>
              <a:rPr lang="en-US" altLang="zh-CN" dirty="0"/>
              <a:t>Or add </a:t>
            </a:r>
            <a:r>
              <a:rPr lang="en-US" altLang="zh-CN" dirty="0">
                <a:solidFill>
                  <a:srgbClr val="FF0000"/>
                </a:solidFill>
              </a:rPr>
              <a:t>std:: </a:t>
            </a:r>
            <a:r>
              <a:rPr lang="en-US" altLang="zh-CN" dirty="0"/>
              <a:t>every time you use them</a:t>
            </a:r>
          </a:p>
          <a:p>
            <a:r>
              <a:rPr lang="en-US" altLang="zh-CN" dirty="0"/>
              <a:t>If you want to access a private variable from outside</a:t>
            </a:r>
          </a:p>
          <a:p>
            <a:pPr lvl="1"/>
            <a:r>
              <a:rPr lang="en-US" altLang="zh-CN" dirty="0"/>
              <a:t>Write an public </a:t>
            </a:r>
            <a:r>
              <a:rPr lang="en-US" altLang="zh-CN" dirty="0">
                <a:solidFill>
                  <a:srgbClr val="FF0000"/>
                </a:solidFill>
              </a:rPr>
              <a:t>accessor</a:t>
            </a:r>
          </a:p>
          <a:p>
            <a:pPr lvl="1"/>
            <a:r>
              <a:rPr lang="en-US" altLang="zh-CN" dirty="0"/>
              <a:t>Or </a:t>
            </a:r>
            <a:r>
              <a:rPr lang="en-US" altLang="zh-CN" dirty="0">
                <a:solidFill>
                  <a:srgbClr val="FF0000"/>
                </a:solidFill>
              </a:rPr>
              <a:t>temporarily</a:t>
            </a:r>
            <a:r>
              <a:rPr lang="en-US" altLang="zh-CN" dirty="0"/>
              <a:t> change it to </a:t>
            </a:r>
            <a:r>
              <a:rPr lang="en-US" altLang="zh-CN" dirty="0">
                <a:solidFill>
                  <a:srgbClr val="FF0000"/>
                </a:solidFill>
              </a:rPr>
              <a:t>public(just for Lab2 demo)</a:t>
            </a:r>
          </a:p>
          <a:p>
            <a:r>
              <a:rPr lang="en-US" altLang="zh-CN" dirty="0"/>
              <a:t>How to call a public member function from outside?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 Pointer </a:t>
            </a:r>
            <a:r>
              <a:rPr lang="en-US" altLang="zh-CN" dirty="0"/>
              <a:t>of object</a:t>
            </a:r>
          </a:p>
          <a:p>
            <a:pPr lvl="2"/>
            <a:r>
              <a:rPr lang="en-US" altLang="zh-CN" dirty="0"/>
              <a:t>use </a:t>
            </a:r>
            <a:r>
              <a:rPr lang="en-US" altLang="zh-CN" dirty="0">
                <a:solidFill>
                  <a:srgbClr val="FF0000"/>
                </a:solidFill>
              </a:rPr>
              <a:t>-&gt; (right arrow)</a:t>
            </a:r>
          </a:p>
          <a:p>
            <a:pPr lvl="1"/>
            <a:r>
              <a:rPr lang="en-US" altLang="zh-CN" dirty="0"/>
              <a:t>A</a:t>
            </a:r>
            <a:r>
              <a:rPr lang="en-US" altLang="zh-CN" dirty="0">
                <a:solidFill>
                  <a:srgbClr val="FF0000"/>
                </a:solidFill>
              </a:rPr>
              <a:t> Class object</a:t>
            </a:r>
            <a:r>
              <a:rPr lang="en-US" altLang="zh-CN" dirty="0"/>
              <a:t> or a </a:t>
            </a:r>
            <a:r>
              <a:rPr lang="en-US" altLang="zh-CN" dirty="0">
                <a:solidFill>
                  <a:srgbClr val="FF0000"/>
                </a:solidFill>
              </a:rPr>
              <a:t>reference</a:t>
            </a:r>
            <a:r>
              <a:rPr lang="en-US" altLang="zh-CN" dirty="0"/>
              <a:t> to a class object, </a:t>
            </a:r>
            <a:r>
              <a:rPr lang="en-US" altLang="zh-CN"/>
              <a:t>etc.</a:t>
            </a:r>
          </a:p>
          <a:p>
            <a:pPr lvl="2"/>
            <a:r>
              <a:rPr lang="en-US" altLang="zh-CN"/>
              <a:t>use </a:t>
            </a:r>
            <a:r>
              <a:rPr lang="en-US" altLang="zh-CN" dirty="0">
                <a:solidFill>
                  <a:srgbClr val="FF0000"/>
                </a:solidFill>
              </a:rPr>
              <a:t>.(dot)</a:t>
            </a:r>
          </a:p>
        </p:txBody>
      </p:sp>
    </p:spTree>
    <p:extLst>
      <p:ext uri="{BB962C8B-B14F-4D97-AF65-F5344CB8AC3E}">
        <p14:creationId xmlns:p14="http://schemas.microsoft.com/office/powerpoint/2010/main" val="1706504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B41B58-BB84-DB5F-0E7B-D571CFB986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Lab2 demo: rule of 3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754E574-709F-BAD2-AF85-5A6B44DDE7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Destructor </a:t>
            </a:r>
            <a:r>
              <a:rPr lang="en-US" altLang="zh-CN" dirty="0">
                <a:solidFill>
                  <a:srgbClr val="FF0000"/>
                </a:solidFill>
              </a:rPr>
              <a:t>~</a:t>
            </a:r>
          </a:p>
          <a:p>
            <a:pPr lvl="1"/>
            <a:r>
              <a:rPr lang="en-US" altLang="zh-CN" dirty="0"/>
              <a:t>New dummy head &amp; tail(not </a:t>
            </a:r>
            <a:r>
              <a:rPr lang="en-US" altLang="zh-CN" dirty="0" err="1"/>
              <a:t>nullptr</a:t>
            </a:r>
            <a:r>
              <a:rPr lang="en-US" altLang="zh-CN" dirty="0"/>
              <a:t>!)</a:t>
            </a:r>
          </a:p>
          <a:p>
            <a:pPr lvl="1"/>
            <a:r>
              <a:rPr lang="en-US" altLang="zh-CN"/>
              <a:t>Set their </a:t>
            </a:r>
            <a:r>
              <a:rPr lang="en-US" altLang="zh-CN" dirty="0"/>
              <a:t>pointers</a:t>
            </a:r>
          </a:p>
          <a:p>
            <a:r>
              <a:rPr lang="en-US" altLang="zh-CN" dirty="0"/>
              <a:t>Copy constructor </a:t>
            </a:r>
            <a:r>
              <a:rPr lang="en-US" altLang="zh-CN" dirty="0">
                <a:solidFill>
                  <a:srgbClr val="FF0000"/>
                </a:solidFill>
              </a:rPr>
              <a:t>()</a:t>
            </a:r>
          </a:p>
          <a:p>
            <a:pPr lvl="1"/>
            <a:r>
              <a:rPr lang="en-US" altLang="zh-CN" dirty="0"/>
              <a:t>New dummy head &amp; tail</a:t>
            </a:r>
          </a:p>
          <a:p>
            <a:pPr lvl="1"/>
            <a:r>
              <a:rPr lang="en-US" altLang="zh-CN" dirty="0"/>
              <a:t>For each node in “that”(or say “</a:t>
            </a:r>
            <a:r>
              <a:rPr lang="en-US" altLang="zh-CN" dirty="0" err="1"/>
              <a:t>rhs</a:t>
            </a:r>
            <a:r>
              <a:rPr lang="en-US" altLang="zh-CN" dirty="0"/>
              <a:t>”) list, “push back” its value to “this” list</a:t>
            </a:r>
          </a:p>
          <a:p>
            <a:r>
              <a:rPr lang="en-US" altLang="zh-CN" dirty="0"/>
              <a:t>Copy assignment operator 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</a:p>
          <a:p>
            <a:pPr lvl="1"/>
            <a:r>
              <a:rPr lang="en-US" altLang="zh-CN" dirty="0"/>
              <a:t>Delete the nodes of “this”(or say “</a:t>
            </a:r>
            <a:r>
              <a:rPr lang="en-US" altLang="zh-CN" dirty="0" err="1"/>
              <a:t>lhs</a:t>
            </a:r>
            <a:r>
              <a:rPr lang="en-US" altLang="zh-CN" dirty="0"/>
              <a:t>”) list</a:t>
            </a:r>
          </a:p>
          <a:p>
            <a:pPr lvl="1"/>
            <a:r>
              <a:rPr lang="en-US" altLang="zh-CN" dirty="0"/>
              <a:t>Then similar to copy constructor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7FCC92F-2FD7-6898-9509-F14497F71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53" y="441951"/>
            <a:ext cx="4720486" cy="2687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7683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E3EB04-6CBB-3070-719B-EAA808209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Lab3 more hints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91DEBB7-0A70-7D15-567E-3D252DA2D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17836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0C68305-4C97-6357-CE55-5FDEFC853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std::list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042493-690A-7D74-E3E1-839A7B6308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How to remove an element from the list?</a:t>
            </a:r>
          </a:p>
          <a:p>
            <a:pPr lvl="1"/>
            <a:r>
              <a:rPr lang="en-US" altLang="zh-CN" b="0" dirty="0">
                <a:solidFill>
                  <a:srgbClr val="268BD2"/>
                </a:solidFill>
                <a:effectLst/>
                <a:latin typeface="Consolas" panose="020B0609020204030204" pitchFamily="49" charset="0"/>
              </a:rPr>
              <a:t>erase</a:t>
            </a:r>
            <a:endParaRPr lang="en-US" altLang="zh-CN" b="0" dirty="0">
              <a:solidFill>
                <a:srgbClr val="657B83"/>
              </a:solidFill>
              <a:effectLst/>
              <a:latin typeface="Consolas" panose="020B0609020204030204" pitchFamily="49" charset="0"/>
            </a:endParaRPr>
          </a:p>
          <a:p>
            <a:r>
              <a:rPr lang="en-US" altLang="zh-CN" dirty="0"/>
              <a:t>What’s the return value (of removal)?</a:t>
            </a:r>
          </a:p>
          <a:p>
            <a:pPr lvl="1"/>
            <a:r>
              <a:rPr lang="en-US" altLang="zh-CN" dirty="0"/>
              <a:t>The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en-US" altLang="zh-CN" dirty="0"/>
              <a:t> element after the deleted one</a:t>
            </a:r>
          </a:p>
          <a:p>
            <a:endParaRPr lang="en-US" altLang="zh-CN" dirty="0"/>
          </a:p>
          <a:p>
            <a:r>
              <a:rPr lang="en-US" altLang="zh-CN" dirty="0"/>
              <a:t>If you are in a loop</a:t>
            </a:r>
          </a:p>
          <a:p>
            <a:pPr lvl="1"/>
            <a:r>
              <a:rPr lang="en-US" altLang="zh-CN" dirty="0"/>
              <a:t>In next iteration, we also use the </a:t>
            </a:r>
            <a:r>
              <a:rPr lang="en-US" altLang="zh-CN" dirty="0">
                <a:solidFill>
                  <a:srgbClr val="FF0000"/>
                </a:solidFill>
              </a:rPr>
              <a:t>next</a:t>
            </a:r>
            <a:r>
              <a:rPr lang="en-US" altLang="zh-CN" dirty="0"/>
              <a:t> element</a:t>
            </a:r>
          </a:p>
          <a:p>
            <a:r>
              <a:rPr lang="en-US" altLang="zh-CN" dirty="0"/>
              <a:t>Make sure that </a:t>
            </a:r>
            <a:r>
              <a:rPr lang="en-US" altLang="zh-CN" dirty="0">
                <a:solidFill>
                  <a:srgbClr val="FF0000"/>
                </a:solidFill>
              </a:rPr>
              <a:t>every element </a:t>
            </a:r>
            <a:r>
              <a:rPr lang="en-US" altLang="zh-CN" dirty="0"/>
              <a:t>is traversed</a:t>
            </a:r>
          </a:p>
          <a:p>
            <a:pPr lvl="1"/>
            <a:r>
              <a:rPr lang="en-US" altLang="zh-CN" dirty="0"/>
              <a:t>No </a:t>
            </a:r>
            <a:r>
              <a:rPr lang="en-US" altLang="zh-CN" dirty="0">
                <a:solidFill>
                  <a:srgbClr val="FF0000"/>
                </a:solidFill>
              </a:rPr>
              <a:t>“double next”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56184C2-B7A0-A65D-F0FE-81760209E978}"/>
              </a:ext>
            </a:extLst>
          </p:cNvPr>
          <p:cNvSpPr txBox="1"/>
          <p:nvPr/>
        </p:nvSpPr>
        <p:spPr>
          <a:xfrm>
            <a:off x="8188108" y="125757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   1 </a:t>
            </a:r>
            <a:endParaRPr lang="zh-CN" altLang="en-US" dirty="0"/>
          </a:p>
        </p:txBody>
      </p:sp>
      <p:cxnSp>
        <p:nvCxnSpPr>
          <p:cNvPr id="6" name="直接箭头连接符 5">
            <a:extLst>
              <a:ext uri="{FF2B5EF4-FFF2-40B4-BE49-F238E27FC236}">
                <a16:creationId xmlns:a16="http://schemas.microsoft.com/office/drawing/2014/main" id="{02D93E47-D908-98FA-229C-1272BE1D5430}"/>
              </a:ext>
            </a:extLst>
          </p:cNvPr>
          <p:cNvCxnSpPr>
            <a:stCxn id="4" idx="3"/>
          </p:cNvCxnSpPr>
          <p:nvPr/>
        </p:nvCxnSpPr>
        <p:spPr>
          <a:xfrm>
            <a:off x="8744671" y="1442245"/>
            <a:ext cx="945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文本框 6">
            <a:extLst>
              <a:ext uri="{FF2B5EF4-FFF2-40B4-BE49-F238E27FC236}">
                <a16:creationId xmlns:a16="http://schemas.microsoft.com/office/drawing/2014/main" id="{C4F707D0-E3B0-C678-F71A-58F7BAC062AC}"/>
              </a:ext>
            </a:extLst>
          </p:cNvPr>
          <p:cNvSpPr txBox="1"/>
          <p:nvPr/>
        </p:nvSpPr>
        <p:spPr>
          <a:xfrm>
            <a:off x="9690642" y="125757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   2 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B93864-87B9-D726-EC51-0936EDB2161E}"/>
              </a:ext>
            </a:extLst>
          </p:cNvPr>
          <p:cNvSpPr txBox="1"/>
          <p:nvPr/>
        </p:nvSpPr>
        <p:spPr>
          <a:xfrm>
            <a:off x="11193176" y="1257579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 3   </a:t>
            </a:r>
            <a:endParaRPr lang="zh-CN" altLang="en-US" dirty="0"/>
          </a:p>
        </p:txBody>
      </p:sp>
      <p:cxnSp>
        <p:nvCxnSpPr>
          <p:cNvPr id="11" name="直接箭头连接符 10">
            <a:extLst>
              <a:ext uri="{FF2B5EF4-FFF2-40B4-BE49-F238E27FC236}">
                <a16:creationId xmlns:a16="http://schemas.microsoft.com/office/drawing/2014/main" id="{8654CAA7-74B2-CBF4-C429-0A05100D4EBF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10247205" y="1442245"/>
            <a:ext cx="94597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箭头: 下 11">
            <a:extLst>
              <a:ext uri="{FF2B5EF4-FFF2-40B4-BE49-F238E27FC236}">
                <a16:creationId xmlns:a16="http://schemas.microsoft.com/office/drawing/2014/main" id="{E3A62DF5-561D-3D54-90EF-BC8C7018AA4C}"/>
              </a:ext>
            </a:extLst>
          </p:cNvPr>
          <p:cNvSpPr/>
          <p:nvPr/>
        </p:nvSpPr>
        <p:spPr>
          <a:xfrm>
            <a:off x="9882936" y="734457"/>
            <a:ext cx="236084" cy="476644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FBF153A7-0F87-9656-CAF0-3506A6EB151E}"/>
              </a:ext>
            </a:extLst>
          </p:cNvPr>
          <p:cNvSpPr txBox="1"/>
          <p:nvPr/>
        </p:nvSpPr>
        <p:spPr>
          <a:xfrm>
            <a:off x="9349302" y="372681"/>
            <a:ext cx="1370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remove at 2</a:t>
            </a:r>
            <a:endParaRPr lang="zh-CN" altLang="en-US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DB01EAEC-1E5B-19DC-EBAD-0DA451582CA6}"/>
              </a:ext>
            </a:extLst>
          </p:cNvPr>
          <p:cNvSpPr txBox="1"/>
          <p:nvPr/>
        </p:nvSpPr>
        <p:spPr>
          <a:xfrm>
            <a:off x="8188107" y="2213810"/>
            <a:ext cx="55656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   1 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7C749D2A-89A9-C315-B640-C16341A9A752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8744670" y="2398476"/>
            <a:ext cx="1522138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文本框 15">
            <a:extLst>
              <a:ext uri="{FF2B5EF4-FFF2-40B4-BE49-F238E27FC236}">
                <a16:creationId xmlns:a16="http://schemas.microsoft.com/office/drawing/2014/main" id="{D80FF129-4A60-434F-B2D9-8AB84A5236FF}"/>
              </a:ext>
            </a:extLst>
          </p:cNvPr>
          <p:cNvSpPr txBox="1"/>
          <p:nvPr/>
        </p:nvSpPr>
        <p:spPr>
          <a:xfrm>
            <a:off x="10266808" y="2213810"/>
            <a:ext cx="55656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altLang="zh-CN" dirty="0"/>
              <a:t>   3 </a:t>
            </a:r>
            <a:endParaRPr lang="zh-CN" altLang="en-US" dirty="0"/>
          </a:p>
        </p:txBody>
      </p:sp>
      <p:sp>
        <p:nvSpPr>
          <p:cNvPr id="19" name="箭头: 下 18">
            <a:extLst>
              <a:ext uri="{FF2B5EF4-FFF2-40B4-BE49-F238E27FC236}">
                <a16:creationId xmlns:a16="http://schemas.microsoft.com/office/drawing/2014/main" id="{6DC686FB-CA79-E55B-A50A-495B221FECE6}"/>
              </a:ext>
            </a:extLst>
          </p:cNvPr>
          <p:cNvSpPr/>
          <p:nvPr/>
        </p:nvSpPr>
        <p:spPr>
          <a:xfrm>
            <a:off x="10435355" y="2618296"/>
            <a:ext cx="236084" cy="476644"/>
          </a:xfrm>
          <a:prstGeom prst="downArrow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B7F9F0BE-95A7-D345-1157-A62B0D8DDBAA}"/>
              </a:ext>
            </a:extLst>
          </p:cNvPr>
          <p:cNvSpPr txBox="1"/>
          <p:nvPr/>
        </p:nvSpPr>
        <p:spPr>
          <a:xfrm>
            <a:off x="9725781" y="3045211"/>
            <a:ext cx="1805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return value at 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7269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BD062B6-1E5A-8CDE-DF62-D0C5A8F612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WordLadder</a:t>
            </a:r>
            <a:endParaRPr lang="zh-CN" altLang="en-US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26EEC2E0-30D7-0659-8A43-2CA3D87514E0}"/>
              </a:ext>
            </a:extLst>
          </p:cNvPr>
          <p:cNvSpPr txBox="1"/>
          <p:nvPr/>
        </p:nvSpPr>
        <p:spPr>
          <a:xfrm>
            <a:off x="5781412" y="805598"/>
            <a:ext cx="3695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stays, stars, start, stats, state, stage </a:t>
            </a:r>
            <a:endParaRPr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BF57165-3FAB-E1AC-411B-C5D3A4B5951B}"/>
              </a:ext>
            </a:extLst>
          </p:cNvPr>
          <p:cNvSpPr txBox="1"/>
          <p:nvPr/>
        </p:nvSpPr>
        <p:spPr>
          <a:xfrm>
            <a:off x="1126922" y="1950576"/>
            <a:ext cx="297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</a:t>
            </a:r>
            <a:r>
              <a:rPr lang="en-US" altLang="zh-CN" dirty="0">
                <a:solidFill>
                  <a:schemeClr val="accent4"/>
                </a:solidFill>
              </a:rPr>
              <a:t>r</a:t>
            </a:r>
            <a:r>
              <a:rPr lang="en-US" altLang="zh-CN" dirty="0"/>
              <a:t>s, start, sta</a:t>
            </a:r>
            <a:r>
              <a:rPr lang="en-US" altLang="zh-CN" dirty="0">
                <a:solidFill>
                  <a:schemeClr val="accent4"/>
                </a:solidFill>
              </a:rPr>
              <a:t>t</a:t>
            </a:r>
            <a:r>
              <a:rPr lang="en-US" altLang="zh-CN" dirty="0"/>
              <a:t>s, state, stage </a:t>
            </a:r>
            <a:endParaRPr lang="zh-CN" altLang="en-US" dirty="0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3935C4A3-9374-D5FE-E89C-BADF135C7EAF}"/>
              </a:ext>
            </a:extLst>
          </p:cNvPr>
          <p:cNvSpPr/>
          <p:nvPr/>
        </p:nvSpPr>
        <p:spPr>
          <a:xfrm>
            <a:off x="6006219" y="504952"/>
            <a:ext cx="179561" cy="3693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B8B3AF0-44B8-0E97-C165-1288D2598F57}"/>
              </a:ext>
            </a:extLst>
          </p:cNvPr>
          <p:cNvSpPr txBox="1"/>
          <p:nvPr/>
        </p:nvSpPr>
        <p:spPr>
          <a:xfrm>
            <a:off x="5781412" y="144672"/>
            <a:ext cx="747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begin</a:t>
            </a:r>
            <a:endParaRPr lang="zh-CN" altLang="en-US" i="1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5B9E87E2-EB65-3798-BB49-81495512C523}"/>
              </a:ext>
            </a:extLst>
          </p:cNvPr>
          <p:cNvSpPr txBox="1"/>
          <p:nvPr/>
        </p:nvSpPr>
        <p:spPr>
          <a:xfrm>
            <a:off x="1126922" y="2579796"/>
            <a:ext cx="287882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[stays]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6453C22-8D79-E5B5-B985-EC12CE06A16D}"/>
              </a:ext>
            </a:extLst>
          </p:cNvPr>
          <p:cNvSpPr txBox="1"/>
          <p:nvPr/>
        </p:nvSpPr>
        <p:spPr>
          <a:xfrm>
            <a:off x="22481" y="2579796"/>
            <a:ext cx="875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Queue</a:t>
            </a:r>
            <a:endParaRPr lang="zh-CN" altLang="en-US" b="1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9F38346-E606-AB87-71C5-D672E3B2778F}"/>
              </a:ext>
            </a:extLst>
          </p:cNvPr>
          <p:cNvSpPr txBox="1"/>
          <p:nvPr/>
        </p:nvSpPr>
        <p:spPr>
          <a:xfrm>
            <a:off x="105695" y="1950576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List</a:t>
            </a:r>
            <a:endParaRPr lang="zh-CN" altLang="en-US" b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71886A6E-3C47-7CC2-CCFC-878015CA2DAC}"/>
              </a:ext>
            </a:extLst>
          </p:cNvPr>
          <p:cNvSpPr txBox="1"/>
          <p:nvPr/>
        </p:nvSpPr>
        <p:spPr>
          <a:xfrm>
            <a:off x="4320156" y="1955133"/>
            <a:ext cx="1865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star</a:t>
            </a:r>
            <a:r>
              <a:rPr lang="en-US" altLang="zh-CN" dirty="0">
                <a:solidFill>
                  <a:schemeClr val="accent4"/>
                </a:solidFill>
              </a:rPr>
              <a:t>t</a:t>
            </a:r>
            <a:r>
              <a:rPr lang="en-US" altLang="zh-CN" dirty="0"/>
              <a:t>, state, stage </a:t>
            </a:r>
            <a:endParaRPr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D4A97119-EB8A-B91E-7F6E-39281B58C7C8}"/>
              </a:ext>
            </a:extLst>
          </p:cNvPr>
          <p:cNvSpPr txBox="1"/>
          <p:nvPr/>
        </p:nvSpPr>
        <p:spPr>
          <a:xfrm>
            <a:off x="4320157" y="2583990"/>
            <a:ext cx="186562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[stars], [stats]</a:t>
            </a:r>
            <a:endParaRPr lang="zh-CN" altLang="en-US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A715C79-C786-674E-B646-A3C3603638F6}"/>
              </a:ext>
            </a:extLst>
          </p:cNvPr>
          <p:cNvCxnSpPr>
            <a:cxnSpLocks/>
          </p:cNvCxnSpPr>
          <p:nvPr/>
        </p:nvCxnSpPr>
        <p:spPr>
          <a:xfrm flipH="1" flipV="1">
            <a:off x="1511809" y="2256531"/>
            <a:ext cx="119458" cy="4153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3A88805A-0D06-7791-EA9D-3C9C0CFB35D5}"/>
              </a:ext>
            </a:extLst>
          </p:cNvPr>
          <p:cNvCxnSpPr>
            <a:cxnSpLocks/>
          </p:cNvCxnSpPr>
          <p:nvPr/>
        </p:nvCxnSpPr>
        <p:spPr>
          <a:xfrm flipV="1">
            <a:off x="1681700" y="2244441"/>
            <a:ext cx="947956" cy="456826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A16B18E3-D989-F583-8C02-9F447AC92781}"/>
              </a:ext>
            </a:extLst>
          </p:cNvPr>
          <p:cNvCxnSpPr>
            <a:cxnSpLocks/>
          </p:cNvCxnSpPr>
          <p:nvPr/>
        </p:nvCxnSpPr>
        <p:spPr>
          <a:xfrm flipH="1" flipV="1">
            <a:off x="4829211" y="2265172"/>
            <a:ext cx="36404" cy="406722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EB590E1F-C5DE-7D61-0F93-1A5B0CA8F6A0}"/>
              </a:ext>
            </a:extLst>
          </p:cNvPr>
          <p:cNvSpPr txBox="1"/>
          <p:nvPr/>
        </p:nvSpPr>
        <p:spPr>
          <a:xfrm>
            <a:off x="6434478" y="1950576"/>
            <a:ext cx="13674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stat</a:t>
            </a:r>
            <a:r>
              <a:rPr lang="en-US" altLang="zh-CN" dirty="0">
                <a:solidFill>
                  <a:schemeClr val="accent4"/>
                </a:solidFill>
              </a:rPr>
              <a:t>e</a:t>
            </a:r>
            <a:r>
              <a:rPr lang="en-US" altLang="zh-CN" dirty="0"/>
              <a:t>, stage 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60380045-6202-F4B3-1104-62830520B035}"/>
              </a:ext>
            </a:extLst>
          </p:cNvPr>
          <p:cNvSpPr txBox="1"/>
          <p:nvPr/>
        </p:nvSpPr>
        <p:spPr>
          <a:xfrm>
            <a:off x="6434477" y="2583877"/>
            <a:ext cx="147493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[stats],[start]</a:t>
            </a:r>
            <a:endParaRPr lang="zh-CN" altLang="en-US" dirty="0"/>
          </a:p>
        </p:txBody>
      </p:sp>
      <p:cxnSp>
        <p:nvCxnSpPr>
          <p:cNvPr id="35" name="直接箭头连接符 34">
            <a:extLst>
              <a:ext uri="{FF2B5EF4-FFF2-40B4-BE49-F238E27FC236}">
                <a16:creationId xmlns:a16="http://schemas.microsoft.com/office/drawing/2014/main" id="{3283B253-0284-37F8-74EE-FE2EEC7EBAC9}"/>
              </a:ext>
            </a:extLst>
          </p:cNvPr>
          <p:cNvCxnSpPr>
            <a:cxnSpLocks/>
          </p:cNvCxnSpPr>
          <p:nvPr/>
        </p:nvCxnSpPr>
        <p:spPr>
          <a:xfrm flipV="1">
            <a:off x="6974118" y="2260612"/>
            <a:ext cx="0" cy="415363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D63B6C8B-3F07-5EA5-70A4-CAD5F71AF4AA}"/>
              </a:ext>
            </a:extLst>
          </p:cNvPr>
          <p:cNvSpPr txBox="1"/>
          <p:nvPr/>
        </p:nvSpPr>
        <p:spPr>
          <a:xfrm>
            <a:off x="8668133" y="1946495"/>
            <a:ext cx="8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</a:t>
            </a:r>
            <a:endParaRPr lang="zh-CN" altLang="en-US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96D443BE-AA9C-2369-3EBD-4AE5DF628069}"/>
              </a:ext>
            </a:extLst>
          </p:cNvPr>
          <p:cNvSpPr txBox="1"/>
          <p:nvPr/>
        </p:nvSpPr>
        <p:spPr>
          <a:xfrm>
            <a:off x="8377190" y="2575715"/>
            <a:ext cx="1500697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[start],[state]</a:t>
            </a:r>
            <a:endParaRPr lang="zh-CN" altLang="en-US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C6F10987-1361-EE33-C212-C122086257FC}"/>
              </a:ext>
            </a:extLst>
          </p:cNvPr>
          <p:cNvSpPr txBox="1"/>
          <p:nvPr/>
        </p:nvSpPr>
        <p:spPr>
          <a:xfrm>
            <a:off x="10245871" y="2575715"/>
            <a:ext cx="136740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CN" dirty="0"/>
              <a:t>[state]</a:t>
            </a:r>
            <a:endParaRPr lang="zh-CN" altLang="en-US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97C28127-DFD3-30F3-7091-2AF1B5CB81DD}"/>
              </a:ext>
            </a:extLst>
          </p:cNvPr>
          <p:cNvSpPr txBox="1"/>
          <p:nvPr/>
        </p:nvSpPr>
        <p:spPr>
          <a:xfrm>
            <a:off x="10458586" y="1946495"/>
            <a:ext cx="8249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stage </a:t>
            </a:r>
            <a:endParaRPr lang="zh-CN" altLang="en-US" dirty="0"/>
          </a:p>
        </p:txBody>
      </p: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C8F9F47D-1889-C3E1-72A9-8BBA51F236D7}"/>
              </a:ext>
            </a:extLst>
          </p:cNvPr>
          <p:cNvCxnSpPr>
            <a:cxnSpLocks/>
          </p:cNvCxnSpPr>
          <p:nvPr/>
        </p:nvCxnSpPr>
        <p:spPr>
          <a:xfrm flipV="1">
            <a:off x="10732504" y="2218821"/>
            <a:ext cx="138567" cy="482619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FC05E89C-7A6D-9854-BD05-E77A574F249A}"/>
              </a:ext>
            </a:extLst>
          </p:cNvPr>
          <p:cNvSpPr txBox="1"/>
          <p:nvPr/>
        </p:nvSpPr>
        <p:spPr>
          <a:xfrm>
            <a:off x="1136545" y="612354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Step1</a:t>
            </a:r>
            <a:endParaRPr lang="zh-CN" altLang="en-US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C7E9038D-4D48-FEB5-3097-5435A269C4E4}"/>
              </a:ext>
            </a:extLst>
          </p:cNvPr>
          <p:cNvSpPr txBox="1"/>
          <p:nvPr/>
        </p:nvSpPr>
        <p:spPr>
          <a:xfrm>
            <a:off x="4730660" y="612354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Step2</a:t>
            </a:r>
            <a:endParaRPr lang="zh-CN" altLang="en-US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B0BC25B-2CAD-9AC4-C0FF-2B5BCD6DF962}"/>
              </a:ext>
            </a:extLst>
          </p:cNvPr>
          <p:cNvSpPr txBox="1"/>
          <p:nvPr/>
        </p:nvSpPr>
        <p:spPr>
          <a:xfrm>
            <a:off x="6707933" y="6123543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Step3</a:t>
            </a:r>
            <a:endParaRPr lang="zh-CN" altLang="en-US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9C7CD9C3-78AA-D010-5082-E49D0A392AA6}"/>
              </a:ext>
            </a:extLst>
          </p:cNvPr>
          <p:cNvSpPr txBox="1"/>
          <p:nvPr/>
        </p:nvSpPr>
        <p:spPr>
          <a:xfrm>
            <a:off x="8720588" y="611892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Step4</a:t>
            </a:r>
            <a:endParaRPr lang="zh-CN" altLang="en-US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DA77D86F-3611-5FF3-11F2-75367D80A548}"/>
              </a:ext>
            </a:extLst>
          </p:cNvPr>
          <p:cNvSpPr txBox="1"/>
          <p:nvPr/>
        </p:nvSpPr>
        <p:spPr>
          <a:xfrm>
            <a:off x="10426524" y="6118928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Step5</a:t>
            </a:r>
            <a:endParaRPr lang="zh-CN" altLang="en-US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559A7ED2-81DE-8097-94BA-0EB8A07A8439}"/>
              </a:ext>
            </a:extLst>
          </p:cNvPr>
          <p:cNvSpPr txBox="1"/>
          <p:nvPr/>
        </p:nvSpPr>
        <p:spPr>
          <a:xfrm>
            <a:off x="56037" y="3938750"/>
            <a:ext cx="8435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Stacks</a:t>
            </a:r>
            <a:endParaRPr lang="zh-CN" altLang="en-US" b="1" dirty="0"/>
          </a:p>
        </p:txBody>
      </p:sp>
      <p:graphicFrame>
        <p:nvGraphicFramePr>
          <p:cNvPr id="50" name="表格 49">
            <a:extLst>
              <a:ext uri="{FF2B5EF4-FFF2-40B4-BE49-F238E27FC236}">
                <a16:creationId xmlns:a16="http://schemas.microsoft.com/office/drawing/2014/main" id="{75DF8444-AC7C-C88D-6FE6-9F31EBB604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3130022"/>
              </p:ext>
            </p:extLst>
          </p:nvPr>
        </p:nvGraphicFramePr>
        <p:xfrm>
          <a:off x="1174296" y="3594456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51" name="表格 50">
            <a:extLst>
              <a:ext uri="{FF2B5EF4-FFF2-40B4-BE49-F238E27FC236}">
                <a16:creationId xmlns:a16="http://schemas.microsoft.com/office/drawing/2014/main" id="{8425897B-CCD8-87AD-6A25-B6C10A2ECC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943931"/>
              </p:ext>
            </p:extLst>
          </p:nvPr>
        </p:nvGraphicFramePr>
        <p:xfrm>
          <a:off x="4320156" y="3603207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52" name="表格 51">
            <a:extLst>
              <a:ext uri="{FF2B5EF4-FFF2-40B4-BE49-F238E27FC236}">
                <a16:creationId xmlns:a16="http://schemas.microsoft.com/office/drawing/2014/main" id="{43CCAF5C-D8AD-346E-4D16-8AF3132092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8073415"/>
              </p:ext>
            </p:extLst>
          </p:nvPr>
        </p:nvGraphicFramePr>
        <p:xfrm>
          <a:off x="5143674" y="3594683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sp>
        <p:nvSpPr>
          <p:cNvPr id="53" name="等腰三角形 52">
            <a:extLst>
              <a:ext uri="{FF2B5EF4-FFF2-40B4-BE49-F238E27FC236}">
                <a16:creationId xmlns:a16="http://schemas.microsoft.com/office/drawing/2014/main" id="{EB1EDDDE-505A-ED44-2822-1626090E4B7B}"/>
              </a:ext>
            </a:extLst>
          </p:cNvPr>
          <p:cNvSpPr/>
          <p:nvPr/>
        </p:nvSpPr>
        <p:spPr>
          <a:xfrm rot="16200000">
            <a:off x="873747" y="2695949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>
            <a:extLst>
              <a:ext uri="{FF2B5EF4-FFF2-40B4-BE49-F238E27FC236}">
                <a16:creationId xmlns:a16="http://schemas.microsoft.com/office/drawing/2014/main" id="{814FE1E8-A06E-AE2B-1177-D8A3B1035747}"/>
              </a:ext>
            </a:extLst>
          </p:cNvPr>
          <p:cNvSpPr/>
          <p:nvPr/>
        </p:nvSpPr>
        <p:spPr>
          <a:xfrm rot="16200000">
            <a:off x="3752566" y="2695949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>
            <a:extLst>
              <a:ext uri="{FF2B5EF4-FFF2-40B4-BE49-F238E27FC236}">
                <a16:creationId xmlns:a16="http://schemas.microsoft.com/office/drawing/2014/main" id="{4815471C-43C9-133D-432F-2A913140E788}"/>
              </a:ext>
            </a:extLst>
          </p:cNvPr>
          <p:cNvSpPr/>
          <p:nvPr/>
        </p:nvSpPr>
        <p:spPr>
          <a:xfrm rot="16200000">
            <a:off x="4065899" y="2702604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>
            <a:extLst>
              <a:ext uri="{FF2B5EF4-FFF2-40B4-BE49-F238E27FC236}">
                <a16:creationId xmlns:a16="http://schemas.microsoft.com/office/drawing/2014/main" id="{E9CBF4A6-0A98-9659-7D62-10D1667AD9FB}"/>
              </a:ext>
            </a:extLst>
          </p:cNvPr>
          <p:cNvSpPr/>
          <p:nvPr/>
        </p:nvSpPr>
        <p:spPr>
          <a:xfrm rot="16200000">
            <a:off x="5929580" y="2702605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>
            <a:extLst>
              <a:ext uri="{FF2B5EF4-FFF2-40B4-BE49-F238E27FC236}">
                <a16:creationId xmlns:a16="http://schemas.microsoft.com/office/drawing/2014/main" id="{DDBF3C91-1672-6F22-9F58-39C52869021A}"/>
              </a:ext>
            </a:extLst>
          </p:cNvPr>
          <p:cNvSpPr/>
          <p:nvPr/>
        </p:nvSpPr>
        <p:spPr>
          <a:xfrm rot="16200000">
            <a:off x="6182709" y="2702605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8" name="等腰三角形 57">
            <a:extLst>
              <a:ext uri="{FF2B5EF4-FFF2-40B4-BE49-F238E27FC236}">
                <a16:creationId xmlns:a16="http://schemas.microsoft.com/office/drawing/2014/main" id="{B42ED3B8-E1B9-53C0-0F72-F9A92923696D}"/>
              </a:ext>
            </a:extLst>
          </p:cNvPr>
          <p:cNvSpPr/>
          <p:nvPr/>
        </p:nvSpPr>
        <p:spPr>
          <a:xfrm rot="16200000">
            <a:off x="7654291" y="2700032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" name="等腰三角形 58">
            <a:extLst>
              <a:ext uri="{FF2B5EF4-FFF2-40B4-BE49-F238E27FC236}">
                <a16:creationId xmlns:a16="http://schemas.microsoft.com/office/drawing/2014/main" id="{5CD730DB-F326-6501-9E18-15B5CDFE831C}"/>
              </a:ext>
            </a:extLst>
          </p:cNvPr>
          <p:cNvSpPr/>
          <p:nvPr/>
        </p:nvSpPr>
        <p:spPr>
          <a:xfrm rot="16200000">
            <a:off x="8122066" y="2691870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>
            <a:extLst>
              <a:ext uri="{FF2B5EF4-FFF2-40B4-BE49-F238E27FC236}">
                <a16:creationId xmlns:a16="http://schemas.microsoft.com/office/drawing/2014/main" id="{45AF4D2F-0A65-D11E-84AC-18D1A9EA6469}"/>
              </a:ext>
            </a:extLst>
          </p:cNvPr>
          <p:cNvSpPr/>
          <p:nvPr/>
        </p:nvSpPr>
        <p:spPr>
          <a:xfrm rot="16200000">
            <a:off x="9624710" y="2691870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>
            <a:extLst>
              <a:ext uri="{FF2B5EF4-FFF2-40B4-BE49-F238E27FC236}">
                <a16:creationId xmlns:a16="http://schemas.microsoft.com/office/drawing/2014/main" id="{6FB0A101-E066-4F64-B456-322F1DFB2B08}"/>
              </a:ext>
            </a:extLst>
          </p:cNvPr>
          <p:cNvSpPr/>
          <p:nvPr/>
        </p:nvSpPr>
        <p:spPr>
          <a:xfrm rot="16200000">
            <a:off x="9992694" y="2691869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等腰三角形 61">
            <a:extLst>
              <a:ext uri="{FF2B5EF4-FFF2-40B4-BE49-F238E27FC236}">
                <a16:creationId xmlns:a16="http://schemas.microsoft.com/office/drawing/2014/main" id="{A7C323FB-6E19-8621-C361-61EC539486E3}"/>
              </a:ext>
            </a:extLst>
          </p:cNvPr>
          <p:cNvSpPr/>
          <p:nvPr/>
        </p:nvSpPr>
        <p:spPr>
          <a:xfrm rot="16200000">
            <a:off x="11360100" y="2691868"/>
            <a:ext cx="369331" cy="137023"/>
          </a:xfrm>
          <a:prstGeom prst="triangl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箭头: 下 62">
            <a:extLst>
              <a:ext uri="{FF2B5EF4-FFF2-40B4-BE49-F238E27FC236}">
                <a16:creationId xmlns:a16="http://schemas.microsoft.com/office/drawing/2014/main" id="{47BB4AF1-2995-10A6-01E7-51D6BD14010C}"/>
              </a:ext>
            </a:extLst>
          </p:cNvPr>
          <p:cNvSpPr/>
          <p:nvPr/>
        </p:nvSpPr>
        <p:spPr>
          <a:xfrm>
            <a:off x="8901057" y="499632"/>
            <a:ext cx="179561" cy="369332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978FCE62-D7BC-E9C7-CAFD-BE53B840204E}"/>
              </a:ext>
            </a:extLst>
          </p:cNvPr>
          <p:cNvSpPr txBox="1"/>
          <p:nvPr/>
        </p:nvSpPr>
        <p:spPr>
          <a:xfrm>
            <a:off x="8709349" y="16993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i="1" dirty="0"/>
              <a:t>end</a:t>
            </a:r>
            <a:endParaRPr lang="zh-CN" altLang="en-US" i="1" dirty="0"/>
          </a:p>
        </p:txBody>
      </p:sp>
      <p:graphicFrame>
        <p:nvGraphicFramePr>
          <p:cNvPr id="65" name="表格 64">
            <a:extLst>
              <a:ext uri="{FF2B5EF4-FFF2-40B4-BE49-F238E27FC236}">
                <a16:creationId xmlns:a16="http://schemas.microsoft.com/office/drawing/2014/main" id="{BD49F93D-C06D-B774-5007-B468B295C8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749934"/>
              </p:ext>
            </p:extLst>
          </p:nvPr>
        </p:nvGraphicFramePr>
        <p:xfrm>
          <a:off x="6410244" y="3607764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66" name="表格 65">
            <a:extLst>
              <a:ext uri="{FF2B5EF4-FFF2-40B4-BE49-F238E27FC236}">
                <a16:creationId xmlns:a16="http://schemas.microsoft.com/office/drawing/2014/main" id="{4D6710D9-390E-D3BB-86C5-525D4CA51E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156557"/>
              </p:ext>
            </p:extLst>
          </p:nvPr>
        </p:nvGraphicFramePr>
        <p:xfrm>
          <a:off x="7171946" y="3603207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67" name="表格 66">
            <a:extLst>
              <a:ext uri="{FF2B5EF4-FFF2-40B4-BE49-F238E27FC236}">
                <a16:creationId xmlns:a16="http://schemas.microsoft.com/office/drawing/2014/main" id="{FA11B166-928C-7257-2BA9-51E54F2A2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0736115"/>
              </p:ext>
            </p:extLst>
          </p:nvPr>
        </p:nvGraphicFramePr>
        <p:xfrm>
          <a:off x="8383076" y="3603207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start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stars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68" name="表格 67">
            <a:extLst>
              <a:ext uri="{FF2B5EF4-FFF2-40B4-BE49-F238E27FC236}">
                <a16:creationId xmlns:a16="http://schemas.microsoft.com/office/drawing/2014/main" id="{C07611EC-F823-5F04-39A5-6A8B2DE21D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8843803"/>
              </p:ext>
            </p:extLst>
          </p:nvPr>
        </p:nvGraphicFramePr>
        <p:xfrm>
          <a:off x="9139249" y="3603207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graphicFrame>
        <p:nvGraphicFramePr>
          <p:cNvPr id="69" name="表格 68">
            <a:extLst>
              <a:ext uri="{FF2B5EF4-FFF2-40B4-BE49-F238E27FC236}">
                <a16:creationId xmlns:a16="http://schemas.microsoft.com/office/drawing/2014/main" id="{71422B31-3C00-5C9C-5DAE-FB7C2AF9E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0489997"/>
              </p:ext>
            </p:extLst>
          </p:nvPr>
        </p:nvGraphicFramePr>
        <p:xfrm>
          <a:off x="10342679" y="3603207"/>
          <a:ext cx="675025" cy="18288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675025">
                  <a:extLst>
                    <a:ext uri="{9D8B030D-6E8A-4147-A177-3AD203B41FA5}">
                      <a16:colId xmlns:a16="http://schemas.microsoft.com/office/drawing/2014/main" val="1633915966"/>
                    </a:ext>
                  </a:extLst>
                </a:gridCol>
              </a:tblGrid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0727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66061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state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6697925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stats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3054936"/>
                  </a:ext>
                </a:extLst>
              </a:tr>
              <a:tr h="337224">
                <a:tc>
                  <a:txBody>
                    <a:bodyPr/>
                    <a:lstStyle/>
                    <a:p>
                      <a:r>
                        <a:rPr lang="en-US" altLang="zh-CN" dirty="0"/>
                        <a:t>stays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1143609"/>
                  </a:ext>
                </a:extLst>
              </a:tr>
            </a:tbl>
          </a:graphicData>
        </a:graphic>
      </p:graphicFrame>
      <p:sp>
        <p:nvSpPr>
          <p:cNvPr id="70" name="箭头: 下 69">
            <a:extLst>
              <a:ext uri="{FF2B5EF4-FFF2-40B4-BE49-F238E27FC236}">
                <a16:creationId xmlns:a16="http://schemas.microsoft.com/office/drawing/2014/main" id="{8A3F1B5D-8001-FBAC-4245-A77FEB163E7F}"/>
              </a:ext>
            </a:extLst>
          </p:cNvPr>
          <p:cNvSpPr/>
          <p:nvPr/>
        </p:nvSpPr>
        <p:spPr>
          <a:xfrm>
            <a:off x="1436615" y="3020195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下 70">
            <a:extLst>
              <a:ext uri="{FF2B5EF4-FFF2-40B4-BE49-F238E27FC236}">
                <a16:creationId xmlns:a16="http://schemas.microsoft.com/office/drawing/2014/main" id="{0D15BFDA-8B6D-92B4-C19E-0183F84693B4}"/>
              </a:ext>
            </a:extLst>
          </p:cNvPr>
          <p:cNvSpPr/>
          <p:nvPr/>
        </p:nvSpPr>
        <p:spPr>
          <a:xfrm>
            <a:off x="4613246" y="3069600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下 71">
            <a:extLst>
              <a:ext uri="{FF2B5EF4-FFF2-40B4-BE49-F238E27FC236}">
                <a16:creationId xmlns:a16="http://schemas.microsoft.com/office/drawing/2014/main" id="{A3FA0590-9763-53FF-70FD-AB112358B9D4}"/>
              </a:ext>
            </a:extLst>
          </p:cNvPr>
          <p:cNvSpPr/>
          <p:nvPr/>
        </p:nvSpPr>
        <p:spPr>
          <a:xfrm>
            <a:off x="5368255" y="3077007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箭头: 下 72">
            <a:extLst>
              <a:ext uri="{FF2B5EF4-FFF2-40B4-BE49-F238E27FC236}">
                <a16:creationId xmlns:a16="http://schemas.microsoft.com/office/drawing/2014/main" id="{5B859023-41DA-41BB-EA0A-262A2284D6D9}"/>
              </a:ext>
            </a:extLst>
          </p:cNvPr>
          <p:cNvSpPr/>
          <p:nvPr/>
        </p:nvSpPr>
        <p:spPr>
          <a:xfrm>
            <a:off x="6707933" y="3092296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4" name="箭头: 下 73">
            <a:extLst>
              <a:ext uri="{FF2B5EF4-FFF2-40B4-BE49-F238E27FC236}">
                <a16:creationId xmlns:a16="http://schemas.microsoft.com/office/drawing/2014/main" id="{4DC1D545-99AC-7BA9-6B0D-2BBE317A76D6}"/>
              </a:ext>
            </a:extLst>
          </p:cNvPr>
          <p:cNvSpPr/>
          <p:nvPr/>
        </p:nvSpPr>
        <p:spPr>
          <a:xfrm>
            <a:off x="7381909" y="3092295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5" name="箭头: 下 74">
            <a:extLst>
              <a:ext uri="{FF2B5EF4-FFF2-40B4-BE49-F238E27FC236}">
                <a16:creationId xmlns:a16="http://schemas.microsoft.com/office/drawing/2014/main" id="{C7755EC7-3AB1-8567-A1E0-53B2925D6602}"/>
              </a:ext>
            </a:extLst>
          </p:cNvPr>
          <p:cNvSpPr/>
          <p:nvPr/>
        </p:nvSpPr>
        <p:spPr>
          <a:xfrm>
            <a:off x="8668133" y="3069599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6" name="箭头: 下 75">
            <a:extLst>
              <a:ext uri="{FF2B5EF4-FFF2-40B4-BE49-F238E27FC236}">
                <a16:creationId xmlns:a16="http://schemas.microsoft.com/office/drawing/2014/main" id="{0DB9CC3C-2874-5EC8-8D62-1C688CB2C169}"/>
              </a:ext>
            </a:extLst>
          </p:cNvPr>
          <p:cNvSpPr/>
          <p:nvPr/>
        </p:nvSpPr>
        <p:spPr>
          <a:xfrm>
            <a:off x="9367161" y="3069599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7" name="箭头: 下 76">
            <a:extLst>
              <a:ext uri="{FF2B5EF4-FFF2-40B4-BE49-F238E27FC236}">
                <a16:creationId xmlns:a16="http://schemas.microsoft.com/office/drawing/2014/main" id="{78A5CE72-5D32-F072-FF98-13CAEEB654E6}"/>
              </a:ext>
            </a:extLst>
          </p:cNvPr>
          <p:cNvSpPr/>
          <p:nvPr/>
        </p:nvSpPr>
        <p:spPr>
          <a:xfrm>
            <a:off x="10579405" y="3092295"/>
            <a:ext cx="153099" cy="408805"/>
          </a:xfrm>
          <a:prstGeom prst="downArrow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9" name="直接连接符 78">
            <a:extLst>
              <a:ext uri="{FF2B5EF4-FFF2-40B4-BE49-F238E27FC236}">
                <a16:creationId xmlns:a16="http://schemas.microsoft.com/office/drawing/2014/main" id="{5A75E552-EE38-F5FF-1E85-3607D559284C}"/>
              </a:ext>
            </a:extLst>
          </p:cNvPr>
          <p:cNvCxnSpPr/>
          <p:nvPr/>
        </p:nvCxnSpPr>
        <p:spPr>
          <a:xfrm>
            <a:off x="4098022" y="1505824"/>
            <a:ext cx="0" cy="52011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39460670-A39F-78D9-F0BF-693BCC411D7D}"/>
              </a:ext>
            </a:extLst>
          </p:cNvPr>
          <p:cNvCxnSpPr/>
          <p:nvPr/>
        </p:nvCxnSpPr>
        <p:spPr>
          <a:xfrm>
            <a:off x="6255391" y="1505824"/>
            <a:ext cx="0" cy="52011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接连接符 80">
            <a:extLst>
              <a:ext uri="{FF2B5EF4-FFF2-40B4-BE49-F238E27FC236}">
                <a16:creationId xmlns:a16="http://schemas.microsoft.com/office/drawing/2014/main" id="{A303364A-8E1E-5E0E-2190-FCC44CEEB160}"/>
              </a:ext>
            </a:extLst>
          </p:cNvPr>
          <p:cNvCxnSpPr/>
          <p:nvPr/>
        </p:nvCxnSpPr>
        <p:spPr>
          <a:xfrm>
            <a:off x="8135924" y="1465278"/>
            <a:ext cx="0" cy="52011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直接连接符 81">
            <a:extLst>
              <a:ext uri="{FF2B5EF4-FFF2-40B4-BE49-F238E27FC236}">
                <a16:creationId xmlns:a16="http://schemas.microsoft.com/office/drawing/2014/main" id="{5765CD3F-625C-73C3-3082-0655468D15F7}"/>
              </a:ext>
            </a:extLst>
          </p:cNvPr>
          <p:cNvCxnSpPr/>
          <p:nvPr/>
        </p:nvCxnSpPr>
        <p:spPr>
          <a:xfrm>
            <a:off x="10062596" y="1522829"/>
            <a:ext cx="0" cy="520117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04111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FBEAA1-B898-2271-52FB-0A2528CF34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62D6851-75B9-98D5-69DE-3E613CF65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Program2</a:t>
            </a:r>
            <a:endParaRPr lang="zh-CN" altLang="en-US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A240890-6CCF-3E8B-0B59-FDCFF8FAEC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5892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1AAE5684-197F-DB4F-3AA1-F7AA82764F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76983"/>
          <a:stretch>
            <a:fillRect/>
          </a:stretch>
        </p:blipFill>
        <p:spPr>
          <a:xfrm>
            <a:off x="8097967" y="3712319"/>
            <a:ext cx="3881718" cy="275634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2B2E6B97-DF84-F971-42EE-0EC51E43C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stack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40E05DF-2955-7A00-8091-1A40198CE6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709246" cy="4754469"/>
          </a:xfrm>
        </p:spPr>
        <p:txBody>
          <a:bodyPr>
            <a:normAutofit/>
          </a:bodyPr>
          <a:lstStyle/>
          <a:p>
            <a:r>
              <a:rPr lang="en-US" altLang="zh-CN" dirty="0"/>
              <a:t>Typedef: </a:t>
            </a:r>
            <a:r>
              <a:rPr lang="en-US" altLang="zh-CN" b="0" dirty="0">
                <a:solidFill>
                  <a:srgbClr val="859900"/>
                </a:solidFill>
                <a:effectLst/>
                <a:latin typeface="Consolas" panose="020B0609020204030204" pitchFamily="49" charset="0"/>
              </a:rPr>
              <a:t>typedef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zh-CN" b="1" dirty="0">
                <a:solidFill>
                  <a:srgbClr val="586E75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altLang="zh-CN" b="0" dirty="0">
                <a:solidFill>
                  <a:srgbClr val="657B83"/>
                </a:solidFill>
                <a:effectLst/>
                <a:latin typeface="Consolas" panose="020B0609020204030204" pitchFamily="49" charset="0"/>
              </a:rPr>
              <a:t> T;</a:t>
            </a:r>
          </a:p>
          <a:p>
            <a:pPr lvl="1"/>
            <a:r>
              <a:rPr lang="en-US" altLang="zh-CN" dirty="0"/>
              <a:t>Give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int</a:t>
            </a:r>
            <a:r>
              <a:rPr lang="en-US" altLang="zh-CN" dirty="0"/>
              <a:t> a new name 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T</a:t>
            </a:r>
            <a:endParaRPr lang="en-US" altLang="zh-CN" dirty="0"/>
          </a:p>
          <a:p>
            <a:pPr lvl="1"/>
            <a:r>
              <a:rPr lang="en-US" altLang="zh-CN" dirty="0"/>
              <a:t>Actually replace </a:t>
            </a:r>
            <a:r>
              <a:rPr lang="en-US" altLang="zh-CN" dirty="0">
                <a:solidFill>
                  <a:srgbClr val="657B83"/>
                </a:solidFill>
                <a:latin typeface="Consolas" panose="020B0609020204030204" pitchFamily="49" charset="0"/>
              </a:rPr>
              <a:t>T</a:t>
            </a:r>
            <a:r>
              <a:rPr lang="en-US" altLang="zh-CN" dirty="0"/>
              <a:t> with </a:t>
            </a:r>
            <a:r>
              <a:rPr lang="en-US" altLang="zh-CN" b="1" dirty="0">
                <a:solidFill>
                  <a:srgbClr val="586E75"/>
                </a:solidFill>
                <a:latin typeface="Consolas" panose="020B0609020204030204" pitchFamily="49" charset="0"/>
              </a:rPr>
              <a:t>int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Concrete/Regular Function</a:t>
            </a:r>
          </a:p>
          <a:p>
            <a:pPr lvl="1"/>
            <a:r>
              <a:rPr lang="en-US" altLang="zh-CN" dirty="0"/>
              <a:t>“</a:t>
            </a:r>
            <a:r>
              <a:rPr lang="en-US" altLang="zh-CN" dirty="0">
                <a:solidFill>
                  <a:srgbClr val="FF0000"/>
                </a:solidFill>
              </a:rPr>
              <a:t>CertainType1</a:t>
            </a:r>
            <a:r>
              <a:rPr lang="en-US" altLang="zh-CN" dirty="0"/>
              <a:t> </a:t>
            </a:r>
            <a:r>
              <a:rPr lang="en-US" altLang="zh-CN" dirty="0" err="1"/>
              <a:t>FunctionName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FF0000"/>
                </a:solidFill>
              </a:rPr>
              <a:t>CertainType2</a:t>
            </a:r>
            <a:r>
              <a:rPr lang="en-US" altLang="zh-CN" dirty="0"/>
              <a:t> parameter1, …)”</a:t>
            </a:r>
          </a:p>
          <a:p>
            <a:pPr lvl="1"/>
            <a:r>
              <a:rPr lang="en-US" altLang="zh-CN" dirty="0"/>
              <a:t>a </a:t>
            </a:r>
            <a:r>
              <a:rPr lang="en-US" altLang="zh-CN" dirty="0">
                <a:solidFill>
                  <a:srgbClr val="FF0000"/>
                </a:solidFill>
              </a:rPr>
              <a:t>fixed</a:t>
            </a:r>
            <a:r>
              <a:rPr lang="en-US" altLang="zh-CN" dirty="0"/>
              <a:t> return type and fixed parameter types</a:t>
            </a:r>
          </a:p>
          <a:p>
            <a:r>
              <a:rPr lang="en-US" altLang="zh-CN" dirty="0"/>
              <a:t>Template Function</a:t>
            </a:r>
          </a:p>
          <a:p>
            <a:pPr lvl="1"/>
            <a:r>
              <a:rPr lang="en-US" altLang="zh-CN" dirty="0"/>
              <a:t>Return and parameter types are </a:t>
            </a:r>
            <a:r>
              <a:rPr lang="en-US" altLang="zh-CN" dirty="0">
                <a:solidFill>
                  <a:srgbClr val="FF0000"/>
                </a:solidFill>
              </a:rPr>
              <a:t>not fixed</a:t>
            </a:r>
          </a:p>
          <a:p>
            <a:pPr lvl="2"/>
            <a:r>
              <a:rPr lang="en-US" altLang="zh-CN" dirty="0"/>
              <a:t>Generate concrete functions for various specific types on demand</a:t>
            </a:r>
          </a:p>
          <a:p>
            <a:pPr lvl="1"/>
            <a:r>
              <a:rPr lang="en-US" altLang="zh-CN" dirty="0"/>
              <a:t>Multiple template types can be used for the parameters and return value</a:t>
            </a:r>
            <a:endParaRPr lang="zh-CN" altLang="en-US" dirty="0"/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BEDCAF0-7F4F-CF47-3153-1CAC50A4C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1617" y="5179997"/>
            <a:ext cx="2578736" cy="889401"/>
          </a:xfrm>
          <a:prstGeom prst="rect">
            <a:avLst/>
          </a:prstGeom>
        </p:spPr>
      </p:pic>
      <p:sp>
        <p:nvSpPr>
          <p:cNvPr id="12" name="椭圆 11">
            <a:extLst>
              <a:ext uri="{FF2B5EF4-FFF2-40B4-BE49-F238E27FC236}">
                <a16:creationId xmlns:a16="http://schemas.microsoft.com/office/drawing/2014/main" id="{8F18E048-8848-1DD9-E75B-58FA58C422D9}"/>
              </a:ext>
            </a:extLst>
          </p:cNvPr>
          <p:cNvSpPr/>
          <p:nvPr/>
        </p:nvSpPr>
        <p:spPr>
          <a:xfrm>
            <a:off x="8183462" y="3740647"/>
            <a:ext cx="394282" cy="24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D64E656-0DAA-44CB-90D5-C0AAF914E785}"/>
              </a:ext>
            </a:extLst>
          </p:cNvPr>
          <p:cNvSpPr/>
          <p:nvPr/>
        </p:nvSpPr>
        <p:spPr>
          <a:xfrm>
            <a:off x="9074093" y="3740647"/>
            <a:ext cx="394282" cy="24039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D8AE7C0C-FB00-91B0-F327-774ECF1AD081}"/>
              </a:ext>
            </a:extLst>
          </p:cNvPr>
          <p:cNvSpPr/>
          <p:nvPr/>
        </p:nvSpPr>
        <p:spPr>
          <a:xfrm>
            <a:off x="10038826" y="3712319"/>
            <a:ext cx="1206616" cy="27563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椭圆 14">
            <a:extLst>
              <a:ext uri="{FF2B5EF4-FFF2-40B4-BE49-F238E27FC236}">
                <a16:creationId xmlns:a16="http://schemas.microsoft.com/office/drawing/2014/main" id="{0EF803FC-A359-A853-49B8-DCC4FC1C399C}"/>
              </a:ext>
            </a:extLst>
          </p:cNvPr>
          <p:cNvSpPr/>
          <p:nvPr/>
        </p:nvSpPr>
        <p:spPr>
          <a:xfrm>
            <a:off x="9516592" y="5341619"/>
            <a:ext cx="199937" cy="187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椭圆 15">
            <a:extLst>
              <a:ext uri="{FF2B5EF4-FFF2-40B4-BE49-F238E27FC236}">
                <a16:creationId xmlns:a16="http://schemas.microsoft.com/office/drawing/2014/main" id="{A5CBE0DB-BCB1-DB6A-C1FD-6164D7285EF9}"/>
              </a:ext>
            </a:extLst>
          </p:cNvPr>
          <p:cNvSpPr/>
          <p:nvPr/>
        </p:nvSpPr>
        <p:spPr>
          <a:xfrm>
            <a:off x="10367396" y="5341619"/>
            <a:ext cx="199937" cy="187893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94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541</Words>
  <Application>Microsoft Office PowerPoint</Application>
  <PresentationFormat>宽屏</PresentationFormat>
  <Paragraphs>127</Paragraphs>
  <Slides>11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等线</vt:lpstr>
      <vt:lpstr>等线 Light</vt:lpstr>
      <vt:lpstr>Arial</vt:lpstr>
      <vt:lpstr>Consolas</vt:lpstr>
      <vt:lpstr>Office 主题​​</vt:lpstr>
      <vt:lpstr>CS010C</vt:lpstr>
      <vt:lpstr>Review</vt:lpstr>
      <vt:lpstr>C++ class</vt:lpstr>
      <vt:lpstr>Lab2 demo: rule of 3</vt:lpstr>
      <vt:lpstr>Lab3 more hints</vt:lpstr>
      <vt:lpstr>std::list</vt:lpstr>
      <vt:lpstr>WordLadder</vt:lpstr>
      <vt:lpstr>Program2</vt:lpstr>
      <vt:lpstr>stack</vt:lpstr>
      <vt:lpstr>RPN(Postfix2Num)</vt:lpstr>
      <vt:lpstr>Infix2Postfix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Yue Zhu</dc:creator>
  <cp:lastModifiedBy>Yue Zhu</cp:lastModifiedBy>
  <cp:revision>1</cp:revision>
  <dcterms:created xsi:type="dcterms:W3CDTF">2025-08-05T07:57:30Z</dcterms:created>
  <dcterms:modified xsi:type="dcterms:W3CDTF">2025-08-08T11:58:44Z</dcterms:modified>
</cp:coreProperties>
</file>