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3" r:id="rId6"/>
    <p:sldId id="272" r:id="rId7"/>
    <p:sldId id="266" r:id="rId8"/>
    <p:sldId id="258" r:id="rId9"/>
    <p:sldId id="259" r:id="rId10"/>
    <p:sldId id="260" r:id="rId11"/>
    <p:sldId id="261" r:id="rId12"/>
    <p:sldId id="267" r:id="rId13"/>
    <p:sldId id="269" r:id="rId14"/>
    <p:sldId id="271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22843-9345-4F72-BED3-98C63787C636}" v="90" dt="2025-08-14T19:07:03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朱" userId="137c8aee2a71a563" providerId="LiveId" clId="{64F22843-9345-4F72-BED3-98C63787C636}"/>
    <pc:docChg chg="undo custSel addSld delSld modSld">
      <pc:chgData name="越 朱" userId="137c8aee2a71a563" providerId="LiveId" clId="{64F22843-9345-4F72-BED3-98C63787C636}" dt="2025-08-14T19:09:08.182" v="5439" actId="20577"/>
      <pc:docMkLst>
        <pc:docMk/>
      </pc:docMkLst>
      <pc:sldChg chg="modSp new mod">
        <pc:chgData name="越 朱" userId="137c8aee2a71a563" providerId="LiveId" clId="{64F22843-9345-4F72-BED3-98C63787C636}" dt="2025-08-11T23:08:59.770" v="1063" actId="20577"/>
        <pc:sldMkLst>
          <pc:docMk/>
          <pc:sldMk cId="975298751" sldId="256"/>
        </pc:sldMkLst>
        <pc:spChg chg="mod">
          <ac:chgData name="越 朱" userId="137c8aee2a71a563" providerId="LiveId" clId="{64F22843-9345-4F72-BED3-98C63787C636}" dt="2025-08-09T00:17:20.568" v="18" actId="20577"/>
          <ac:spMkLst>
            <pc:docMk/>
            <pc:sldMk cId="975298751" sldId="256"/>
            <ac:spMk id="2" creationId="{9E5455BD-7E24-D27E-ED04-BAC3F94B0107}"/>
          </ac:spMkLst>
        </pc:spChg>
        <pc:spChg chg="mod">
          <ac:chgData name="越 朱" userId="137c8aee2a71a563" providerId="LiveId" clId="{64F22843-9345-4F72-BED3-98C63787C636}" dt="2025-08-11T23:08:59.770" v="1063" actId="20577"/>
          <ac:spMkLst>
            <pc:docMk/>
            <pc:sldMk cId="975298751" sldId="256"/>
            <ac:spMk id="3" creationId="{E508F11E-F569-5AAD-C15E-B545CF616DFF}"/>
          </ac:spMkLst>
        </pc:spChg>
      </pc:sldChg>
      <pc:sldChg chg="addSp modSp new mod">
        <pc:chgData name="越 朱" userId="137c8aee2a71a563" providerId="LiveId" clId="{64F22843-9345-4F72-BED3-98C63787C636}" dt="2025-08-14T18:40:21.593" v="5109" actId="20577"/>
        <pc:sldMkLst>
          <pc:docMk/>
          <pc:sldMk cId="2337217707" sldId="257"/>
        </pc:sldMkLst>
        <pc:spChg chg="mod">
          <ac:chgData name="越 朱" userId="137c8aee2a71a563" providerId="LiveId" clId="{64F22843-9345-4F72-BED3-98C63787C636}" dt="2025-08-09T00:17:27.437" v="28" actId="20577"/>
          <ac:spMkLst>
            <pc:docMk/>
            <pc:sldMk cId="2337217707" sldId="257"/>
            <ac:spMk id="2" creationId="{0FD871BB-9813-B9AB-1BC4-4067F20A6579}"/>
          </ac:spMkLst>
        </pc:spChg>
        <pc:spChg chg="mod">
          <ac:chgData name="越 朱" userId="137c8aee2a71a563" providerId="LiveId" clId="{64F22843-9345-4F72-BED3-98C63787C636}" dt="2025-08-14T18:40:21.593" v="5109" actId="20577"/>
          <ac:spMkLst>
            <pc:docMk/>
            <pc:sldMk cId="2337217707" sldId="257"/>
            <ac:spMk id="3" creationId="{6461A242-856E-7666-631A-8C3F4018829A}"/>
          </ac:spMkLst>
        </pc:spChg>
        <pc:picChg chg="add mod">
          <ac:chgData name="越 朱" userId="137c8aee2a71a563" providerId="LiveId" clId="{64F22843-9345-4F72-BED3-98C63787C636}" dt="2025-08-14T04:23:00.107" v="2252" actId="1076"/>
          <ac:picMkLst>
            <pc:docMk/>
            <pc:sldMk cId="2337217707" sldId="257"/>
            <ac:picMk id="5" creationId="{F6E4AB5D-719A-5AEE-D801-48F96E6B61F5}"/>
          </ac:picMkLst>
        </pc:picChg>
      </pc:sldChg>
      <pc:sldChg chg="addSp modSp new mod">
        <pc:chgData name="越 朱" userId="137c8aee2a71a563" providerId="LiveId" clId="{64F22843-9345-4F72-BED3-98C63787C636}" dt="2025-08-14T18:42:53.162" v="5269" actId="404"/>
        <pc:sldMkLst>
          <pc:docMk/>
          <pc:sldMk cId="1369676442" sldId="258"/>
        </pc:sldMkLst>
        <pc:spChg chg="mod">
          <ac:chgData name="越 朱" userId="137c8aee2a71a563" providerId="LiveId" clId="{64F22843-9345-4F72-BED3-98C63787C636}" dt="2025-08-11T05:59:58.108" v="379" actId="20577"/>
          <ac:spMkLst>
            <pc:docMk/>
            <pc:sldMk cId="1369676442" sldId="258"/>
            <ac:spMk id="2" creationId="{770F87A3-2E64-6FC7-AE56-DBB5BF490121}"/>
          </ac:spMkLst>
        </pc:spChg>
        <pc:spChg chg="mod">
          <ac:chgData name="越 朱" userId="137c8aee2a71a563" providerId="LiveId" clId="{64F22843-9345-4F72-BED3-98C63787C636}" dt="2025-08-14T18:42:53.162" v="5269" actId="404"/>
          <ac:spMkLst>
            <pc:docMk/>
            <pc:sldMk cId="1369676442" sldId="258"/>
            <ac:spMk id="3" creationId="{BE880F3B-8D6E-1516-8F5F-ACC57A2CB70C}"/>
          </ac:spMkLst>
        </pc:spChg>
        <pc:spChg chg="add mod">
          <ac:chgData name="越 朱" userId="137c8aee2a71a563" providerId="LiveId" clId="{64F22843-9345-4F72-BED3-98C63787C636}" dt="2025-08-14T18:41:57.972" v="5257" actId="1076"/>
          <ac:spMkLst>
            <pc:docMk/>
            <pc:sldMk cId="1369676442" sldId="258"/>
            <ac:spMk id="10" creationId="{51D26C3F-B1C7-CE55-D6D8-5CCE4D0ACD9E}"/>
          </ac:spMkLst>
        </pc:spChg>
        <pc:picChg chg="add mod">
          <ac:chgData name="越 朱" userId="137c8aee2a71a563" providerId="LiveId" clId="{64F22843-9345-4F72-BED3-98C63787C636}" dt="2025-08-14T18:41:57.972" v="5257" actId="1076"/>
          <ac:picMkLst>
            <pc:docMk/>
            <pc:sldMk cId="1369676442" sldId="258"/>
            <ac:picMk id="5" creationId="{E133D010-D839-A33D-47C7-98BF22D31E5F}"/>
          </ac:picMkLst>
        </pc:picChg>
        <pc:picChg chg="add mod">
          <ac:chgData name="越 朱" userId="137c8aee2a71a563" providerId="LiveId" clId="{64F22843-9345-4F72-BED3-98C63787C636}" dt="2025-08-14T18:41:59.932" v="5259" actId="1076"/>
          <ac:picMkLst>
            <pc:docMk/>
            <pc:sldMk cId="1369676442" sldId="258"/>
            <ac:picMk id="7" creationId="{A7CA08DE-407D-1C45-3624-BB020CF4AF35}"/>
          </ac:picMkLst>
        </pc:picChg>
        <pc:picChg chg="add mod">
          <ac:chgData name="越 朱" userId="137c8aee2a71a563" providerId="LiveId" clId="{64F22843-9345-4F72-BED3-98C63787C636}" dt="2025-08-14T18:41:58.956" v="5258" actId="1076"/>
          <ac:picMkLst>
            <pc:docMk/>
            <pc:sldMk cId="1369676442" sldId="258"/>
            <ac:picMk id="9" creationId="{AE42FC7D-2529-53AD-3285-DADE06630F5E}"/>
          </ac:picMkLst>
        </pc:picChg>
      </pc:sldChg>
      <pc:sldChg chg="addSp delSp modSp new mod">
        <pc:chgData name="越 朱" userId="137c8aee2a71a563" providerId="LiveId" clId="{64F22843-9345-4F72-BED3-98C63787C636}" dt="2025-08-14T06:14:07.236" v="4601" actId="207"/>
        <pc:sldMkLst>
          <pc:docMk/>
          <pc:sldMk cId="2056867941" sldId="259"/>
        </pc:sldMkLst>
        <pc:spChg chg="mod">
          <ac:chgData name="越 朱" userId="137c8aee2a71a563" providerId="LiveId" clId="{64F22843-9345-4F72-BED3-98C63787C636}" dt="2025-08-11T06:00:12.436" v="388" actId="20577"/>
          <ac:spMkLst>
            <pc:docMk/>
            <pc:sldMk cId="2056867941" sldId="259"/>
            <ac:spMk id="2" creationId="{A0BB0DC1-A01F-0619-5FE9-84CC1A045E58}"/>
          </ac:spMkLst>
        </pc:spChg>
        <pc:spChg chg="add del mod">
          <ac:chgData name="越 朱" userId="137c8aee2a71a563" providerId="LiveId" clId="{64F22843-9345-4F72-BED3-98C63787C636}" dt="2025-08-14T06:14:07.236" v="4601" actId="207"/>
          <ac:spMkLst>
            <pc:docMk/>
            <pc:sldMk cId="2056867941" sldId="259"/>
            <ac:spMk id="3" creationId="{277F793C-79A7-E236-1048-5F1122221902}"/>
          </ac:spMkLst>
        </pc:spChg>
        <pc:picChg chg="add mod">
          <ac:chgData name="越 朱" userId="137c8aee2a71a563" providerId="LiveId" clId="{64F22843-9345-4F72-BED3-98C63787C636}" dt="2025-08-14T01:08:24.482" v="1247" actId="1076"/>
          <ac:picMkLst>
            <pc:docMk/>
            <pc:sldMk cId="2056867941" sldId="259"/>
            <ac:picMk id="5" creationId="{11A94FE7-45E5-A188-00D5-B5C7AA7A2D99}"/>
          </ac:picMkLst>
        </pc:picChg>
        <pc:picChg chg="add mod">
          <ac:chgData name="越 朱" userId="137c8aee2a71a563" providerId="LiveId" clId="{64F22843-9345-4F72-BED3-98C63787C636}" dt="2025-08-14T01:08:23.793" v="1246" actId="1076"/>
          <ac:picMkLst>
            <pc:docMk/>
            <pc:sldMk cId="2056867941" sldId="259"/>
            <ac:picMk id="9" creationId="{5286F42D-D818-85CA-C378-BCD1E9C3D23C}"/>
          </ac:picMkLst>
        </pc:picChg>
        <pc:picChg chg="add mod">
          <ac:chgData name="越 朱" userId="137c8aee2a71a563" providerId="LiveId" clId="{64F22843-9345-4F72-BED3-98C63787C636}" dt="2025-08-14T04:47:16.455" v="2816" actId="1076"/>
          <ac:picMkLst>
            <pc:docMk/>
            <pc:sldMk cId="2056867941" sldId="259"/>
            <ac:picMk id="13" creationId="{43E63FE8-ACC8-0D97-975A-6368AD969037}"/>
          </ac:picMkLst>
        </pc:picChg>
        <pc:picChg chg="add mod">
          <ac:chgData name="越 朱" userId="137c8aee2a71a563" providerId="LiveId" clId="{64F22843-9345-4F72-BED3-98C63787C636}" dt="2025-08-14T05:07:18.992" v="3388" actId="1076"/>
          <ac:picMkLst>
            <pc:docMk/>
            <pc:sldMk cId="2056867941" sldId="259"/>
            <ac:picMk id="17" creationId="{16F6BBC0-3714-AA6A-8BC7-E52429C85FB1}"/>
          </ac:picMkLst>
        </pc:picChg>
      </pc:sldChg>
      <pc:sldChg chg="addSp delSp modSp new mod">
        <pc:chgData name="越 朱" userId="137c8aee2a71a563" providerId="LiveId" clId="{64F22843-9345-4F72-BED3-98C63787C636}" dt="2025-08-14T06:14:11.853" v="4602" actId="207"/>
        <pc:sldMkLst>
          <pc:docMk/>
          <pc:sldMk cId="3063202571" sldId="260"/>
        </pc:sldMkLst>
        <pc:spChg chg="mod">
          <ac:chgData name="越 朱" userId="137c8aee2a71a563" providerId="LiveId" clId="{64F22843-9345-4F72-BED3-98C63787C636}" dt="2025-08-11T06:05:08.016" v="469"/>
          <ac:spMkLst>
            <pc:docMk/>
            <pc:sldMk cId="3063202571" sldId="260"/>
            <ac:spMk id="2" creationId="{02486CBA-0FBE-C9A8-49FE-5CED4DEF4FC1}"/>
          </ac:spMkLst>
        </pc:spChg>
        <pc:spChg chg="mod">
          <ac:chgData name="越 朱" userId="137c8aee2a71a563" providerId="LiveId" clId="{64F22843-9345-4F72-BED3-98C63787C636}" dt="2025-08-14T06:14:11.853" v="4602" actId="207"/>
          <ac:spMkLst>
            <pc:docMk/>
            <pc:sldMk cId="3063202571" sldId="260"/>
            <ac:spMk id="3" creationId="{2015AD9D-72DA-6CFF-F7FC-BB16DA7E12C3}"/>
          </ac:spMkLst>
        </pc:spChg>
        <pc:picChg chg="add del mod">
          <ac:chgData name="越 朱" userId="137c8aee2a71a563" providerId="LiveId" clId="{64F22843-9345-4F72-BED3-98C63787C636}" dt="2025-08-14T05:08:21.055" v="3482" actId="1076"/>
          <ac:picMkLst>
            <pc:docMk/>
            <pc:sldMk cId="3063202571" sldId="260"/>
            <ac:picMk id="7" creationId="{D1EC90D8-7A3C-D6F9-DA5E-5ABDAB6F0EFD}"/>
          </ac:picMkLst>
        </pc:picChg>
        <pc:picChg chg="add mod">
          <ac:chgData name="越 朱" userId="137c8aee2a71a563" providerId="LiveId" clId="{64F22843-9345-4F72-BED3-98C63787C636}" dt="2025-08-14T06:13:53.128" v="4600" actId="1076"/>
          <ac:picMkLst>
            <pc:docMk/>
            <pc:sldMk cId="3063202571" sldId="260"/>
            <ac:picMk id="9" creationId="{7C34FE5B-25E3-8C29-EE50-B31D04EED0C2}"/>
          </ac:picMkLst>
        </pc:picChg>
        <pc:picChg chg="add mod">
          <ac:chgData name="越 朱" userId="137c8aee2a71a563" providerId="LiveId" clId="{64F22843-9345-4F72-BED3-98C63787C636}" dt="2025-08-14T05:08:10.673" v="3458" actId="1076"/>
          <ac:picMkLst>
            <pc:docMk/>
            <pc:sldMk cId="3063202571" sldId="260"/>
            <ac:picMk id="11" creationId="{D637E47C-F85F-A594-25B1-28060F6095E5}"/>
          </ac:picMkLst>
        </pc:picChg>
        <pc:picChg chg="add del mod">
          <ac:chgData name="越 朱" userId="137c8aee2a71a563" providerId="LiveId" clId="{64F22843-9345-4F72-BED3-98C63787C636}" dt="2025-08-14T05:07:49.879" v="3426" actId="478"/>
          <ac:picMkLst>
            <pc:docMk/>
            <pc:sldMk cId="3063202571" sldId="260"/>
            <ac:picMk id="19" creationId="{764C19C8-22C2-24B0-B18B-F5B59B24E3AB}"/>
          </ac:picMkLst>
        </pc:picChg>
      </pc:sldChg>
      <pc:sldChg chg="addSp delSp modSp new mod">
        <pc:chgData name="越 朱" userId="137c8aee2a71a563" providerId="LiveId" clId="{64F22843-9345-4F72-BED3-98C63787C636}" dt="2025-08-14T06:13:24.590" v="4595" actId="1076"/>
        <pc:sldMkLst>
          <pc:docMk/>
          <pc:sldMk cId="1638616305" sldId="261"/>
        </pc:sldMkLst>
        <pc:spChg chg="mod">
          <ac:chgData name="越 朱" userId="137c8aee2a71a563" providerId="LiveId" clId="{64F22843-9345-4F72-BED3-98C63787C636}" dt="2025-08-11T06:14:58.186" v="855"/>
          <ac:spMkLst>
            <pc:docMk/>
            <pc:sldMk cId="1638616305" sldId="261"/>
            <ac:spMk id="2" creationId="{424FCC6B-B29B-8828-AD34-18613EE65F35}"/>
          </ac:spMkLst>
        </pc:spChg>
        <pc:spChg chg="mod">
          <ac:chgData name="越 朱" userId="137c8aee2a71a563" providerId="LiveId" clId="{64F22843-9345-4F72-BED3-98C63787C636}" dt="2025-08-14T06:05:51.070" v="4419" actId="20577"/>
          <ac:spMkLst>
            <pc:docMk/>
            <pc:sldMk cId="1638616305" sldId="261"/>
            <ac:spMk id="3" creationId="{87631D5A-7A39-8D69-CB21-742CC1BDD962}"/>
          </ac:spMkLst>
        </pc:spChg>
        <pc:spChg chg="add mod">
          <ac:chgData name="越 朱" userId="137c8aee2a71a563" providerId="LiveId" clId="{64F22843-9345-4F72-BED3-98C63787C636}" dt="2025-08-14T05:10:40.867" v="3499" actId="1076"/>
          <ac:spMkLst>
            <pc:docMk/>
            <pc:sldMk cId="1638616305" sldId="261"/>
            <ac:spMk id="12" creationId="{63FEF507-0C35-AF74-9D61-42B8400EE760}"/>
          </ac:spMkLst>
        </pc:spChg>
        <pc:picChg chg="add mod">
          <ac:chgData name="越 朱" userId="137c8aee2a71a563" providerId="LiveId" clId="{64F22843-9345-4F72-BED3-98C63787C636}" dt="2025-08-14T06:13:24.590" v="4595" actId="1076"/>
          <ac:picMkLst>
            <pc:docMk/>
            <pc:sldMk cId="1638616305" sldId="261"/>
            <ac:picMk id="5" creationId="{4C5473D0-5E2C-2183-A6B6-F6BAD542C6DC}"/>
          </ac:picMkLst>
        </pc:picChg>
        <pc:picChg chg="add del mod">
          <ac:chgData name="越 朱" userId="137c8aee2a71a563" providerId="LiveId" clId="{64F22843-9345-4F72-BED3-98C63787C636}" dt="2025-08-14T05:09:46.530" v="3489" actId="478"/>
          <ac:picMkLst>
            <pc:docMk/>
            <pc:sldMk cId="1638616305" sldId="261"/>
            <ac:picMk id="9" creationId="{FAB6F517-C0BE-E6A0-88D0-5DC717F5656C}"/>
          </ac:picMkLst>
        </pc:picChg>
        <pc:picChg chg="add mod">
          <ac:chgData name="越 朱" userId="137c8aee2a71a563" providerId="LiveId" clId="{64F22843-9345-4F72-BED3-98C63787C636}" dt="2025-08-14T05:10:38.541" v="3498" actId="1076"/>
          <ac:picMkLst>
            <pc:docMk/>
            <pc:sldMk cId="1638616305" sldId="261"/>
            <ac:picMk id="11" creationId="{D70D9203-CC8A-8F64-066A-3D52452C320D}"/>
          </ac:picMkLst>
        </pc:picChg>
        <pc:picChg chg="add mod">
          <ac:chgData name="越 朱" userId="137c8aee2a71a563" providerId="LiveId" clId="{64F22843-9345-4F72-BED3-98C63787C636}" dt="2025-08-14T05:11:54.764" v="3501" actId="14100"/>
          <ac:picMkLst>
            <pc:docMk/>
            <pc:sldMk cId="1638616305" sldId="261"/>
            <ac:picMk id="14" creationId="{EF210FC0-ED1B-4195-8ADF-20690A36E60E}"/>
          </ac:picMkLst>
        </pc:picChg>
        <pc:picChg chg="add mod">
          <ac:chgData name="越 朱" userId="137c8aee2a71a563" providerId="LiveId" clId="{64F22843-9345-4F72-BED3-98C63787C636}" dt="2025-08-14T05:11:57.176" v="3503" actId="14100"/>
          <ac:picMkLst>
            <pc:docMk/>
            <pc:sldMk cId="1638616305" sldId="261"/>
            <ac:picMk id="16" creationId="{34A2B5B6-127B-B8C3-EFFF-E7C303000B08}"/>
          </ac:picMkLst>
        </pc:picChg>
      </pc:sldChg>
      <pc:sldChg chg="new del">
        <pc:chgData name="越 朱" userId="137c8aee2a71a563" providerId="LiveId" clId="{64F22843-9345-4F72-BED3-98C63787C636}" dt="2025-08-14T01:07:35.360" v="1233" actId="47"/>
        <pc:sldMkLst>
          <pc:docMk/>
          <pc:sldMk cId="4066767462" sldId="262"/>
        </pc:sldMkLst>
      </pc:sldChg>
      <pc:sldChg chg="addSp delSp modSp new mod">
        <pc:chgData name="越 朱" userId="137c8aee2a71a563" providerId="LiveId" clId="{64F22843-9345-4F72-BED3-98C63787C636}" dt="2025-08-14T19:08:31.067" v="5404" actId="207"/>
        <pc:sldMkLst>
          <pc:docMk/>
          <pc:sldMk cId="2492046915" sldId="263"/>
        </pc:sldMkLst>
        <pc:spChg chg="mod">
          <ac:chgData name="越 朱" userId="137c8aee2a71a563" providerId="LiveId" clId="{64F22843-9345-4F72-BED3-98C63787C636}" dt="2025-08-14T03:28:33.090" v="1687" actId="1076"/>
          <ac:spMkLst>
            <pc:docMk/>
            <pc:sldMk cId="2492046915" sldId="263"/>
            <ac:spMk id="2" creationId="{7D9C7282-2B78-0AE3-9951-D9337E6E6C9E}"/>
          </ac:spMkLst>
        </pc:spChg>
        <pc:spChg chg="mod">
          <ac:chgData name="越 朱" userId="137c8aee2a71a563" providerId="LiveId" clId="{64F22843-9345-4F72-BED3-98C63787C636}" dt="2025-08-14T19:08:31.067" v="5404" actId="207"/>
          <ac:spMkLst>
            <pc:docMk/>
            <pc:sldMk cId="2492046915" sldId="263"/>
            <ac:spMk id="3" creationId="{381B1453-BCCC-F329-29B5-8A15C17D1488}"/>
          </ac:spMkLst>
        </pc:spChg>
        <pc:spChg chg="add mod">
          <ac:chgData name="越 朱" userId="137c8aee2a71a563" providerId="LiveId" clId="{64F22843-9345-4F72-BED3-98C63787C636}" dt="2025-08-14T19:04:21.243" v="5289" actId="1076"/>
          <ac:spMkLst>
            <pc:docMk/>
            <pc:sldMk cId="2492046915" sldId="263"/>
            <ac:spMk id="4" creationId="{1DDE54C2-E9B8-2DB0-F5DD-9364306715BD}"/>
          </ac:spMkLst>
        </pc:spChg>
        <pc:spChg chg="add mod">
          <ac:chgData name="越 朱" userId="137c8aee2a71a563" providerId="LiveId" clId="{64F22843-9345-4F72-BED3-98C63787C636}" dt="2025-08-14T19:04:35.875" v="5309" actId="1076"/>
          <ac:spMkLst>
            <pc:docMk/>
            <pc:sldMk cId="2492046915" sldId="263"/>
            <ac:spMk id="5" creationId="{10F89EB4-4677-71B7-5D92-BACCD8910A88}"/>
          </ac:spMkLst>
        </pc:spChg>
        <pc:spChg chg="add mod">
          <ac:chgData name="越 朱" userId="137c8aee2a71a563" providerId="LiveId" clId="{64F22843-9345-4F72-BED3-98C63787C636}" dt="2025-08-14T19:04:49.290" v="5321" actId="1076"/>
          <ac:spMkLst>
            <pc:docMk/>
            <pc:sldMk cId="2492046915" sldId="263"/>
            <ac:spMk id="6" creationId="{76537F92-EDA0-7F1F-EEA6-758122F87C0A}"/>
          </ac:spMkLst>
        </pc:spChg>
        <pc:spChg chg="add mod">
          <ac:chgData name="越 朱" userId="137c8aee2a71a563" providerId="LiveId" clId="{64F22843-9345-4F72-BED3-98C63787C636}" dt="2025-08-14T05:05:13.920" v="3357" actId="1076"/>
          <ac:spMkLst>
            <pc:docMk/>
            <pc:sldMk cId="2492046915" sldId="263"/>
            <ac:spMk id="12" creationId="{59903CB7-C9C5-D2EF-295F-9823B9324A38}"/>
          </ac:spMkLst>
        </pc:spChg>
        <pc:spChg chg="add mod">
          <ac:chgData name="越 朱" userId="137c8aee2a71a563" providerId="LiveId" clId="{64F22843-9345-4F72-BED3-98C63787C636}" dt="2025-08-14T06:05:11.729" v="4414" actId="1076"/>
          <ac:spMkLst>
            <pc:docMk/>
            <pc:sldMk cId="2492046915" sldId="263"/>
            <ac:spMk id="17" creationId="{AE5A0E1F-05A0-D259-F5AE-E40D38E52135}"/>
          </ac:spMkLst>
        </pc:spChg>
        <pc:picChg chg="add del mod">
          <ac:chgData name="越 朱" userId="137c8aee2a71a563" providerId="LiveId" clId="{64F22843-9345-4F72-BED3-98C63787C636}" dt="2025-08-14T02:26:51.357" v="1315" actId="478"/>
          <ac:picMkLst>
            <pc:docMk/>
            <pc:sldMk cId="2492046915" sldId="263"/>
            <ac:picMk id="5" creationId="{03AD4FCB-86D6-A8C3-0186-ECAE61397483}"/>
          </ac:picMkLst>
        </pc:picChg>
        <pc:picChg chg="add mod">
          <ac:chgData name="越 朱" userId="137c8aee2a71a563" providerId="LiveId" clId="{64F22843-9345-4F72-BED3-98C63787C636}" dt="2025-08-14T03:38:46.655" v="1816" actId="1076"/>
          <ac:picMkLst>
            <pc:docMk/>
            <pc:sldMk cId="2492046915" sldId="263"/>
            <ac:picMk id="7" creationId="{8B859FD3-F6F6-4272-A453-578616907079}"/>
          </ac:picMkLst>
        </pc:picChg>
        <pc:picChg chg="add mod">
          <ac:chgData name="越 朱" userId="137c8aee2a71a563" providerId="LiveId" clId="{64F22843-9345-4F72-BED3-98C63787C636}" dt="2025-08-14T05:05:42.945" v="3368" actId="1076"/>
          <ac:picMkLst>
            <pc:docMk/>
            <pc:sldMk cId="2492046915" sldId="263"/>
            <ac:picMk id="9" creationId="{9B1D2758-5DCA-50D9-FA4B-8BFE084509D1}"/>
          </ac:picMkLst>
        </pc:picChg>
        <pc:picChg chg="add mod">
          <ac:chgData name="越 朱" userId="137c8aee2a71a563" providerId="LiveId" clId="{64F22843-9345-4F72-BED3-98C63787C636}" dt="2025-08-14T04:52:05.362" v="3041" actId="1076"/>
          <ac:picMkLst>
            <pc:docMk/>
            <pc:sldMk cId="2492046915" sldId="263"/>
            <ac:picMk id="11" creationId="{FB4D0281-13E4-54A0-B61C-E3CA6DED0010}"/>
          </ac:picMkLst>
        </pc:picChg>
        <pc:picChg chg="add mod">
          <ac:chgData name="越 朱" userId="137c8aee2a71a563" providerId="LiveId" clId="{64F22843-9345-4F72-BED3-98C63787C636}" dt="2025-08-14T06:05:11.729" v="4414" actId="1076"/>
          <ac:picMkLst>
            <pc:docMk/>
            <pc:sldMk cId="2492046915" sldId="263"/>
            <ac:picMk id="14" creationId="{ACEB55AF-4849-0176-F64B-DE4F8BA8D7EC}"/>
          </ac:picMkLst>
        </pc:picChg>
        <pc:picChg chg="add del mod">
          <ac:chgData name="越 朱" userId="137c8aee2a71a563" providerId="LiveId" clId="{64F22843-9345-4F72-BED3-98C63787C636}" dt="2025-08-14T03:39:33.726" v="1833" actId="478"/>
          <ac:picMkLst>
            <pc:docMk/>
            <pc:sldMk cId="2492046915" sldId="263"/>
            <ac:picMk id="15" creationId="{FA9237ED-C47F-60F8-ABF8-410D67880F10}"/>
          </ac:picMkLst>
        </pc:picChg>
        <pc:picChg chg="add mod">
          <ac:chgData name="越 朱" userId="137c8aee2a71a563" providerId="LiveId" clId="{64F22843-9345-4F72-BED3-98C63787C636}" dt="2025-08-14T06:05:11.729" v="4414" actId="1076"/>
          <ac:picMkLst>
            <pc:docMk/>
            <pc:sldMk cId="2492046915" sldId="263"/>
            <ac:picMk id="16" creationId="{F0414738-9F86-52E0-C815-5F5B5D0522E3}"/>
          </ac:picMkLst>
        </pc:picChg>
        <pc:cxnChg chg="add del">
          <ac:chgData name="越 朱" userId="137c8aee2a71a563" providerId="LiveId" clId="{64F22843-9345-4F72-BED3-98C63787C636}" dt="2025-08-14T04:47:59.150" v="2823" actId="478"/>
          <ac:cxnSpMkLst>
            <pc:docMk/>
            <pc:sldMk cId="2492046915" sldId="263"/>
            <ac:cxnSpMk id="19" creationId="{BA67FFEE-C5C0-709F-F8C7-C30CC2A19A8A}"/>
          </ac:cxnSpMkLst>
        </pc:cxnChg>
      </pc:sldChg>
      <pc:sldChg chg="addSp modSp new mod">
        <pc:chgData name="越 朱" userId="137c8aee2a71a563" providerId="LiveId" clId="{64F22843-9345-4F72-BED3-98C63787C636}" dt="2025-08-14T19:06:12.595" v="5371" actId="1076"/>
        <pc:sldMkLst>
          <pc:docMk/>
          <pc:sldMk cId="967682519" sldId="264"/>
        </pc:sldMkLst>
        <pc:spChg chg="mod">
          <ac:chgData name="越 朱" userId="137c8aee2a71a563" providerId="LiveId" clId="{64F22843-9345-4F72-BED3-98C63787C636}" dt="2025-08-14T19:03:57.471" v="5280" actId="5793"/>
          <ac:spMkLst>
            <pc:docMk/>
            <pc:sldMk cId="967682519" sldId="264"/>
            <ac:spMk id="2" creationId="{E3FDE6CF-D775-86E6-7232-B4ED0C9CCA95}"/>
          </ac:spMkLst>
        </pc:spChg>
        <pc:spChg chg="mod">
          <ac:chgData name="越 朱" userId="137c8aee2a71a563" providerId="LiveId" clId="{64F22843-9345-4F72-BED3-98C63787C636}" dt="2025-08-14T19:05:49.721" v="5366" actId="20577"/>
          <ac:spMkLst>
            <pc:docMk/>
            <pc:sldMk cId="967682519" sldId="264"/>
            <ac:spMk id="3" creationId="{36D61847-5005-1F9D-ED67-A678BB95B91B}"/>
          </ac:spMkLst>
        </pc:spChg>
        <pc:picChg chg="add mod">
          <ac:chgData name="越 朱" userId="137c8aee2a71a563" providerId="LiveId" clId="{64F22843-9345-4F72-BED3-98C63787C636}" dt="2025-08-14T19:06:12.595" v="5371" actId="1076"/>
          <ac:picMkLst>
            <pc:docMk/>
            <pc:sldMk cId="967682519" sldId="264"/>
            <ac:picMk id="5" creationId="{DA9D2C8E-2D69-23EB-7626-A23E5F45A8D5}"/>
          </ac:picMkLst>
        </pc:picChg>
      </pc:sldChg>
      <pc:sldChg chg="modSp new mod">
        <pc:chgData name="越 朱" userId="137c8aee2a71a563" providerId="LiveId" clId="{64F22843-9345-4F72-BED3-98C63787C636}" dt="2025-08-14T01:07:24.128" v="1228" actId="20577"/>
        <pc:sldMkLst>
          <pc:docMk/>
          <pc:sldMk cId="235593608" sldId="265"/>
        </pc:sldMkLst>
        <pc:spChg chg="mod">
          <ac:chgData name="越 朱" userId="137c8aee2a71a563" providerId="LiveId" clId="{64F22843-9345-4F72-BED3-98C63787C636}" dt="2025-08-14T01:07:24.128" v="1228" actId="20577"/>
          <ac:spMkLst>
            <pc:docMk/>
            <pc:sldMk cId="235593608" sldId="265"/>
            <ac:spMk id="2" creationId="{5ABBD62E-892F-BA41-EDA1-4AA77788FFEB}"/>
          </ac:spMkLst>
        </pc:spChg>
      </pc:sldChg>
      <pc:sldChg chg="modSp new mod">
        <pc:chgData name="越 朱" userId="137c8aee2a71a563" providerId="LiveId" clId="{64F22843-9345-4F72-BED3-98C63787C636}" dt="2025-08-14T05:06:26.786" v="3380" actId="207"/>
        <pc:sldMkLst>
          <pc:docMk/>
          <pc:sldMk cId="2009630388" sldId="266"/>
        </pc:sldMkLst>
        <pc:spChg chg="mod">
          <ac:chgData name="越 朱" userId="137c8aee2a71a563" providerId="LiveId" clId="{64F22843-9345-4F72-BED3-98C63787C636}" dt="2025-08-14T01:07:31.162" v="1232" actId="20577"/>
          <ac:spMkLst>
            <pc:docMk/>
            <pc:sldMk cId="2009630388" sldId="266"/>
            <ac:spMk id="2" creationId="{DC1182C0-03D7-8C48-F6B2-3D64969F43C9}"/>
          </ac:spMkLst>
        </pc:spChg>
        <pc:spChg chg="mod">
          <ac:chgData name="越 朱" userId="137c8aee2a71a563" providerId="LiveId" clId="{64F22843-9345-4F72-BED3-98C63787C636}" dt="2025-08-14T05:06:26.786" v="3380" actId="207"/>
          <ac:spMkLst>
            <pc:docMk/>
            <pc:sldMk cId="2009630388" sldId="266"/>
            <ac:spMk id="3" creationId="{854AA1D2-C5EB-36CB-A807-EF885DE515E2}"/>
          </ac:spMkLst>
        </pc:spChg>
      </pc:sldChg>
      <pc:sldChg chg="addSp modSp new mod">
        <pc:chgData name="越 朱" userId="137c8aee2a71a563" providerId="LiveId" clId="{64F22843-9345-4F72-BED3-98C63787C636}" dt="2025-08-14T19:09:08.182" v="5439" actId="20577"/>
        <pc:sldMkLst>
          <pc:docMk/>
          <pc:sldMk cId="3272847465" sldId="267"/>
        </pc:sldMkLst>
        <pc:spChg chg="mod">
          <ac:chgData name="越 朱" userId="137c8aee2a71a563" providerId="LiveId" clId="{64F22843-9345-4F72-BED3-98C63787C636}" dt="2025-08-14T04:12:58.084" v="2117" actId="20577"/>
          <ac:spMkLst>
            <pc:docMk/>
            <pc:sldMk cId="3272847465" sldId="267"/>
            <ac:spMk id="2" creationId="{51B3DF5B-7C49-688A-7AEF-40699BE64EC1}"/>
          </ac:spMkLst>
        </pc:spChg>
        <pc:spChg chg="mod">
          <ac:chgData name="越 朱" userId="137c8aee2a71a563" providerId="LiveId" clId="{64F22843-9345-4F72-BED3-98C63787C636}" dt="2025-08-14T19:09:08.182" v="5439" actId="20577"/>
          <ac:spMkLst>
            <pc:docMk/>
            <pc:sldMk cId="3272847465" sldId="267"/>
            <ac:spMk id="3" creationId="{19A3D99F-0A84-7549-EE5B-BD0B683A9560}"/>
          </ac:spMkLst>
        </pc:spChg>
        <pc:picChg chg="add mod modCrop">
          <ac:chgData name="越 朱" userId="137c8aee2a71a563" providerId="LiveId" clId="{64F22843-9345-4F72-BED3-98C63787C636}" dt="2025-08-14T05:18:49.025" v="3748" actId="1076"/>
          <ac:picMkLst>
            <pc:docMk/>
            <pc:sldMk cId="3272847465" sldId="267"/>
            <ac:picMk id="5" creationId="{583BBF49-4E03-1872-B353-36DC49358353}"/>
          </ac:picMkLst>
        </pc:picChg>
        <pc:picChg chg="add mod">
          <ac:chgData name="越 朱" userId="137c8aee2a71a563" providerId="LiveId" clId="{64F22843-9345-4F72-BED3-98C63787C636}" dt="2025-08-14T05:18:50.029" v="3749" actId="1076"/>
          <ac:picMkLst>
            <pc:docMk/>
            <pc:sldMk cId="3272847465" sldId="267"/>
            <ac:picMk id="7" creationId="{361014DA-DCC7-1475-9A16-BEADE4E7A346}"/>
          </ac:picMkLst>
        </pc:picChg>
        <pc:picChg chg="add mod">
          <ac:chgData name="越 朱" userId="137c8aee2a71a563" providerId="LiveId" clId="{64F22843-9345-4F72-BED3-98C63787C636}" dt="2025-08-14T06:11:43.248" v="4547" actId="1076"/>
          <ac:picMkLst>
            <pc:docMk/>
            <pc:sldMk cId="3272847465" sldId="267"/>
            <ac:picMk id="9" creationId="{4E4ADF9A-09DB-2A82-4B0F-E2C370D1FB09}"/>
          </ac:picMkLst>
        </pc:picChg>
        <pc:picChg chg="add mod">
          <ac:chgData name="越 朱" userId="137c8aee2a71a563" providerId="LiveId" clId="{64F22843-9345-4F72-BED3-98C63787C636}" dt="2025-08-14T06:12:05.175" v="4555" actId="1076"/>
          <ac:picMkLst>
            <pc:docMk/>
            <pc:sldMk cId="3272847465" sldId="267"/>
            <ac:picMk id="11" creationId="{AE939504-FF90-32D1-FA6B-D6AA848C966B}"/>
          </ac:picMkLst>
        </pc:picChg>
      </pc:sldChg>
      <pc:sldChg chg="new del">
        <pc:chgData name="越 朱" userId="137c8aee2a71a563" providerId="LiveId" clId="{64F22843-9345-4F72-BED3-98C63787C636}" dt="2025-08-14T01:07:55.124" v="1237" actId="47"/>
        <pc:sldMkLst>
          <pc:docMk/>
          <pc:sldMk cId="1670434061" sldId="268"/>
        </pc:sldMkLst>
      </pc:sldChg>
      <pc:sldChg chg="modSp new mod">
        <pc:chgData name="越 朱" userId="137c8aee2a71a563" providerId="LiveId" clId="{64F22843-9345-4F72-BED3-98C63787C636}" dt="2025-08-14T01:08:04.411" v="1239" actId="20577"/>
        <pc:sldMkLst>
          <pc:docMk/>
          <pc:sldMk cId="1086226037" sldId="269"/>
        </pc:sldMkLst>
        <pc:spChg chg="mod">
          <ac:chgData name="越 朱" userId="137c8aee2a71a563" providerId="LiveId" clId="{64F22843-9345-4F72-BED3-98C63787C636}" dt="2025-08-14T01:08:04.411" v="1239" actId="20577"/>
          <ac:spMkLst>
            <pc:docMk/>
            <pc:sldMk cId="1086226037" sldId="269"/>
            <ac:spMk id="2" creationId="{8A6655AD-167F-E32F-831D-13BF60F8106D}"/>
          </ac:spMkLst>
        </pc:spChg>
      </pc:sldChg>
      <pc:sldChg chg="new del">
        <pc:chgData name="越 朱" userId="137c8aee2a71a563" providerId="LiveId" clId="{64F22843-9345-4F72-BED3-98C63787C636}" dt="2025-08-14T03:36:02.351" v="1775" actId="47"/>
        <pc:sldMkLst>
          <pc:docMk/>
          <pc:sldMk cId="1152416001" sldId="270"/>
        </pc:sldMkLst>
      </pc:sldChg>
      <pc:sldChg chg="new del">
        <pc:chgData name="越 朱" userId="137c8aee2a71a563" providerId="LiveId" clId="{64F22843-9345-4F72-BED3-98C63787C636}" dt="2025-08-14T03:35:56.200" v="1772" actId="47"/>
        <pc:sldMkLst>
          <pc:docMk/>
          <pc:sldMk cId="2761541997" sldId="270"/>
        </pc:sldMkLst>
      </pc:sldChg>
      <pc:sldChg chg="addSp delSp modSp new mod">
        <pc:chgData name="越 朱" userId="137c8aee2a71a563" providerId="LiveId" clId="{64F22843-9345-4F72-BED3-98C63787C636}" dt="2025-08-14T16:55:59.923" v="5064" actId="20577"/>
        <pc:sldMkLst>
          <pc:docMk/>
          <pc:sldMk cId="1802920085" sldId="271"/>
        </pc:sldMkLst>
        <pc:spChg chg="mod">
          <ac:chgData name="越 朱" userId="137c8aee2a71a563" providerId="LiveId" clId="{64F22843-9345-4F72-BED3-98C63787C636}" dt="2025-08-14T05:58:08.422" v="4231" actId="20577"/>
          <ac:spMkLst>
            <pc:docMk/>
            <pc:sldMk cId="1802920085" sldId="271"/>
            <ac:spMk id="2" creationId="{19F06E3D-5BE7-43DA-264D-32923681A4F1}"/>
          </ac:spMkLst>
        </pc:spChg>
        <pc:spChg chg="add del mod">
          <ac:chgData name="越 朱" userId="137c8aee2a71a563" providerId="LiveId" clId="{64F22843-9345-4F72-BED3-98C63787C636}" dt="2025-08-14T16:55:59.923" v="5064" actId="20577"/>
          <ac:spMkLst>
            <pc:docMk/>
            <pc:sldMk cId="1802920085" sldId="271"/>
            <ac:spMk id="3" creationId="{8DDB2133-0468-56A2-5B5C-BD9CD429970D}"/>
          </ac:spMkLst>
        </pc:spChg>
        <pc:spChg chg="add mod">
          <ac:chgData name="越 朱" userId="137c8aee2a71a563" providerId="LiveId" clId="{64F22843-9345-4F72-BED3-98C63787C636}" dt="2025-08-14T06:42:12.142" v="4653" actId="1076"/>
          <ac:spMkLst>
            <pc:docMk/>
            <pc:sldMk cId="1802920085" sldId="271"/>
            <ac:spMk id="6" creationId="{69A6A9F8-6685-E35F-9C36-65E6EB0F69D2}"/>
          </ac:spMkLst>
        </pc:spChg>
        <pc:spChg chg="add mod">
          <ac:chgData name="越 朱" userId="137c8aee2a71a563" providerId="LiveId" clId="{64F22843-9345-4F72-BED3-98C63787C636}" dt="2025-08-14T06:42:37.244" v="4662" actId="208"/>
          <ac:spMkLst>
            <pc:docMk/>
            <pc:sldMk cId="1802920085" sldId="271"/>
            <ac:spMk id="7" creationId="{129F8FD6-21E7-AA29-6778-458778CDAA37}"/>
          </ac:spMkLst>
        </pc:spChg>
        <pc:picChg chg="add mod">
          <ac:chgData name="越 朱" userId="137c8aee2a71a563" providerId="LiveId" clId="{64F22843-9345-4F72-BED3-98C63787C636}" dt="2025-08-14T06:42:25.177" v="4660" actId="1076"/>
          <ac:picMkLst>
            <pc:docMk/>
            <pc:sldMk cId="1802920085" sldId="271"/>
            <ac:picMk id="5" creationId="{3696C44F-523C-30EB-5BC1-B1217D794DBD}"/>
          </ac:picMkLst>
        </pc:picChg>
        <pc:picChg chg="add mod">
          <ac:chgData name="越 朱" userId="137c8aee2a71a563" providerId="LiveId" clId="{64F22843-9345-4F72-BED3-98C63787C636}" dt="2025-08-14T03:50:56.365" v="1932"/>
          <ac:picMkLst>
            <pc:docMk/>
            <pc:sldMk cId="1802920085" sldId="271"/>
            <ac:picMk id="5" creationId="{B5E9289B-6E96-8C93-C35A-F59DA506425F}"/>
          </ac:picMkLst>
        </pc:picChg>
        <pc:picChg chg="add mod">
          <ac:chgData name="越 朱" userId="137c8aee2a71a563" providerId="LiveId" clId="{64F22843-9345-4F72-BED3-98C63787C636}" dt="2025-08-14T03:51:01.849" v="1934"/>
          <ac:picMkLst>
            <pc:docMk/>
            <pc:sldMk cId="1802920085" sldId="271"/>
            <ac:picMk id="7" creationId="{E3F2B18A-A052-8A3D-DE4D-3CEAC8CE341B}"/>
          </ac:picMkLst>
        </pc:picChg>
        <pc:picChg chg="add del mod">
          <ac:chgData name="越 朱" userId="137c8aee2a71a563" providerId="LiveId" clId="{64F22843-9345-4F72-BED3-98C63787C636}" dt="2025-08-14T16:52:48.939" v="4911" actId="21"/>
          <ac:picMkLst>
            <pc:docMk/>
            <pc:sldMk cId="1802920085" sldId="271"/>
            <ac:picMk id="9" creationId="{518A9C88-359B-6A3F-252D-28990FDBD986}"/>
          </ac:picMkLst>
        </pc:picChg>
        <pc:picChg chg="add mod">
          <ac:chgData name="越 朱" userId="137c8aee2a71a563" providerId="LiveId" clId="{64F22843-9345-4F72-BED3-98C63787C636}" dt="2025-08-14T06:42:09.928" v="4652" actId="1076"/>
          <ac:picMkLst>
            <pc:docMk/>
            <pc:sldMk cId="1802920085" sldId="271"/>
            <ac:picMk id="11" creationId="{BFB58647-5E95-569B-AF00-9CB78BBE47FD}"/>
          </ac:picMkLst>
        </pc:picChg>
      </pc:sldChg>
      <pc:sldChg chg="addSp delSp modSp new mod">
        <pc:chgData name="越 朱" userId="137c8aee2a71a563" providerId="LiveId" clId="{64F22843-9345-4F72-BED3-98C63787C636}" dt="2025-08-14T06:05:31.156" v="4418" actId="1076"/>
        <pc:sldMkLst>
          <pc:docMk/>
          <pc:sldMk cId="499478423" sldId="272"/>
        </pc:sldMkLst>
        <pc:spChg chg="mod">
          <ac:chgData name="越 朱" userId="137c8aee2a71a563" providerId="LiveId" clId="{64F22843-9345-4F72-BED3-98C63787C636}" dt="2025-08-14T05:14:15.791" v="3511" actId="20577"/>
          <ac:spMkLst>
            <pc:docMk/>
            <pc:sldMk cId="499478423" sldId="272"/>
            <ac:spMk id="2" creationId="{46490B07-272B-5594-BF61-41943DE5EB81}"/>
          </ac:spMkLst>
        </pc:spChg>
        <pc:spChg chg="mod">
          <ac:chgData name="越 朱" userId="137c8aee2a71a563" providerId="LiveId" clId="{64F22843-9345-4F72-BED3-98C63787C636}" dt="2025-08-14T05:57:35.164" v="4224" actId="5793"/>
          <ac:spMkLst>
            <pc:docMk/>
            <pc:sldMk cId="499478423" sldId="272"/>
            <ac:spMk id="3" creationId="{CF58EBA0-82EC-2E4D-E10C-D764444D427C}"/>
          </ac:spMkLst>
        </pc:spChg>
        <pc:picChg chg="add del mod">
          <ac:chgData name="越 朱" userId="137c8aee2a71a563" providerId="LiveId" clId="{64F22843-9345-4F72-BED3-98C63787C636}" dt="2025-08-14T05:14:20.104" v="3514" actId="478"/>
          <ac:picMkLst>
            <pc:docMk/>
            <pc:sldMk cId="499478423" sldId="272"/>
            <ac:picMk id="5" creationId="{E1B501D6-8431-5BC7-AAA4-B3054DFDC61F}"/>
          </ac:picMkLst>
        </pc:picChg>
        <pc:picChg chg="add mod">
          <ac:chgData name="越 朱" userId="137c8aee2a71a563" providerId="LiveId" clId="{64F22843-9345-4F72-BED3-98C63787C636}" dt="2025-08-14T06:05:31.156" v="4418" actId="1076"/>
          <ac:picMkLst>
            <pc:docMk/>
            <pc:sldMk cId="499478423" sldId="272"/>
            <ac:picMk id="7" creationId="{254EB755-318F-40DF-319B-EBEE6ADCA4AF}"/>
          </ac:picMkLst>
        </pc:picChg>
      </pc:sldChg>
      <pc:sldChg chg="new del">
        <pc:chgData name="越 朱" userId="137c8aee2a71a563" providerId="LiveId" clId="{64F22843-9345-4F72-BED3-98C63787C636}" dt="2025-08-14T05:50:04.528" v="3884" actId="47"/>
        <pc:sldMkLst>
          <pc:docMk/>
          <pc:sldMk cId="1863538881" sldId="273"/>
        </pc:sldMkLst>
      </pc:sldChg>
      <pc:sldChg chg="addSp modSp new mod">
        <pc:chgData name="越 朱" userId="137c8aee2a71a563" providerId="LiveId" clId="{64F22843-9345-4F72-BED3-98C63787C636}" dt="2025-08-14T19:07:52.049" v="5403" actId="20577"/>
        <pc:sldMkLst>
          <pc:docMk/>
          <pc:sldMk cId="1883659738" sldId="273"/>
        </pc:sldMkLst>
        <pc:spChg chg="mod">
          <ac:chgData name="越 朱" userId="137c8aee2a71a563" providerId="LiveId" clId="{64F22843-9345-4F72-BED3-98C63787C636}" dt="2025-08-14T16:52:44.144" v="4909" actId="20577"/>
          <ac:spMkLst>
            <pc:docMk/>
            <pc:sldMk cId="1883659738" sldId="273"/>
            <ac:spMk id="2" creationId="{28B97A77-BDD0-8660-1CFC-AFD3540A9254}"/>
          </ac:spMkLst>
        </pc:spChg>
        <pc:spChg chg="mod">
          <ac:chgData name="越 朱" userId="137c8aee2a71a563" providerId="LiveId" clId="{64F22843-9345-4F72-BED3-98C63787C636}" dt="2025-08-14T19:07:52.049" v="5403" actId="20577"/>
          <ac:spMkLst>
            <pc:docMk/>
            <pc:sldMk cId="1883659738" sldId="273"/>
            <ac:spMk id="3" creationId="{2DE00797-B89F-EAB2-C98C-0C3F4E0572F4}"/>
          </ac:spMkLst>
        </pc:spChg>
        <pc:picChg chg="add mod">
          <ac:chgData name="越 朱" userId="137c8aee2a71a563" providerId="LiveId" clId="{64F22843-9345-4F72-BED3-98C63787C636}" dt="2025-08-14T16:52:51.783" v="4913" actId="1076"/>
          <ac:picMkLst>
            <pc:docMk/>
            <pc:sldMk cId="1883659738" sldId="273"/>
            <ac:picMk id="9" creationId="{518A9C88-359B-6A3F-252D-28990FDBD9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EA1D8-954F-4F49-A16D-D42D69A11986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097E7-03A0-4EEC-8A17-D378AB5C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6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097E7-03A0-4EEC-8A17-D378AB5C6B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3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097E7-03A0-4EEC-8A17-D378AB5C6B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097E7-03A0-4EEC-8A17-D378AB5C6B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8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E9B7-3937-9FD1-44B6-EBEAC133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5D1DF-3725-D397-D461-1E04915F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87781-1C93-BCB9-BDA1-C8F7F56D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3BCE2-7EA4-E3FD-9FAB-01CBA3DF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3F760-C099-D380-ACA6-EDCFAE05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633B8-7CFE-2866-7FAE-384567D4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90C98-93E8-2379-567B-3C14CADD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52934-B55B-C8C0-E6D7-15751F65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2532-8C32-5C56-87FE-CADB52E5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6A01D-C6E9-E4B8-6518-20FBFDB8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1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5DEF65-A886-D486-2984-CB7DDE9C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A793E-B975-AB38-7106-E76C0D91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59F18-8897-03D9-35CB-9E9B4C9A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7EA6E-493B-AEA2-DBA9-6386409B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5F006-6336-DC3C-338F-3F28C4F8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3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07C90-A1B9-555E-5DA3-40EE6A01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BCE7B-3F05-73F7-68F0-5EC65E02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6CC26-BA29-84AA-497F-1B639EDF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5CBE-7CDF-07B2-4CBE-0502D458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82904-50CD-B620-32AA-ED9052CF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4EE2-4D61-F292-29A6-ECE7C0EB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556A9-D482-2103-716C-53B6136A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A97B4-D2FE-8C6C-4F91-6E174E2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B005B-AB46-58BC-CC06-66AB2476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36FA7-0E8D-15D4-A705-7A132EDA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22194-FC9E-CF7A-1A71-00D5DC62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922C3-A3C6-687A-4EDF-01CF9F7F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84C628-4E31-6DFE-0B17-45D27CAA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686F9-B7C3-961A-15A1-0A1F9516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D757F-094A-BF92-36C5-BF2165C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2FC33-A9F0-304D-E0F7-4FA40EA5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C86C-80B9-2CBF-7E94-D58D777E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49802-8EAB-534A-AB9B-0713CD27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3DDED-A36E-860C-65DD-C5F797EE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509F68-491D-B560-DB09-426C3F8BB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6CB4E2-0483-576E-E9FA-AFD40BCB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5AA10-DFFA-E267-D512-D5CB13A8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41ADB3-E88D-B4BD-514D-A7FB3AAE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8408DE-54E9-3539-0D81-CCD507A8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16EF8-A2A1-6F79-D087-A920C5A4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90C77-EC24-1C07-15FA-C66BB4EC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D7E24-CDC8-FB92-9B13-50C38701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3F540B-0805-FF67-666A-8C738A17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543030-5965-0BA5-78FA-C8B0D199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B6393C-2AA5-B3DD-34F4-E44DC80B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8AF18-DA20-6E02-8B63-9C58883E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B717-E930-00F2-E1A7-E9AAAC0A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11604-D9F6-CFE6-F23E-19B8F1E8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FE0F1-9D87-6BD0-DCBA-3D62AE30A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0597C-490F-8DC5-FD3B-67EF7DDC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2471D-B302-B546-DE68-06A9D3A4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05D92-0C7C-8B12-C2D6-B03ABCFA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A074-9DA8-3760-D683-F0EE4EB4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22BE3-2A58-479E-4733-D259E400F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A6E71-BE00-54D0-2F50-D894BA78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2F7A3-B8A6-63F8-F114-FC28E374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98EA7-A606-E8F1-9DDD-517C1394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B87DA-BCB3-4AD3-580C-14CFB212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8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D1C82-D6F2-509D-55CE-C34B631E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097F7-3947-1CE9-C054-5F0182D0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45FEE-E4F8-3F3D-BA6D-A35FB9F25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0EE39-52B6-43DB-83F9-BFE000AB6F7F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39783-0E5A-D0EE-ED76-8D8CD3B2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7322D-BFB1-CC75-F575-617178CD6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7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viz.com/new" TargetMode="External"/><Relationship Id="rId2" Type="http://schemas.openxmlformats.org/officeDocument/2006/relationships/hyperlink" Target="https://dreampuf.github.io/GraphvizOnline/?engine=do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55BD-7E24-D27E-ED04-BAC3F94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CS010C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8F11E-F569-5AAD-C15E-B545CF616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Lab6(No.6 Lab)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2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86CBA-0FBE-C9A8-49FE-5CED4DEF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 Commands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5AD9D-72DA-6CFF-F7FC-BB16DA7E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Print variable</a:t>
            </a:r>
          </a:p>
          <a:p>
            <a:pPr lvl="1"/>
            <a:r>
              <a:rPr lang="en-US" altLang="zh-CN" dirty="0"/>
              <a:t>“p </a:t>
            </a:r>
            <a:r>
              <a:rPr lang="en-US" altLang="zh-CN" dirty="0" err="1"/>
              <a:t>somevar</a:t>
            </a:r>
            <a:r>
              <a:rPr lang="en-US" altLang="zh-CN" dirty="0"/>
              <a:t>”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Continue (till next breakpoint)</a:t>
            </a:r>
          </a:p>
          <a:p>
            <a:pPr lvl="1"/>
            <a:r>
              <a:rPr lang="en-US" altLang="zh-CN" dirty="0"/>
              <a:t>“c”</a:t>
            </a:r>
          </a:p>
          <a:p>
            <a:r>
              <a:rPr lang="en-US" altLang="zh-CN" dirty="0"/>
              <a:t>Step over next line</a:t>
            </a:r>
          </a:p>
          <a:p>
            <a:pPr lvl="1"/>
            <a:r>
              <a:rPr lang="en-US" altLang="zh-CN" dirty="0"/>
              <a:t>“n” or</a:t>
            </a:r>
          </a:p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“n 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num_times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”</a:t>
            </a:r>
          </a:p>
          <a:p>
            <a:r>
              <a:rPr lang="en-US" altLang="zh-CN" dirty="0"/>
              <a:t>Step into next line</a:t>
            </a:r>
          </a:p>
          <a:p>
            <a:pPr lvl="1"/>
            <a:r>
              <a:rPr lang="en-US" altLang="zh-CN" dirty="0"/>
              <a:t>“s” or </a:t>
            </a:r>
          </a:p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“s </a:t>
            </a:r>
            <a:r>
              <a:rPr lang="en-US" altLang="zh-CN" dirty="0" err="1">
                <a:solidFill>
                  <a:schemeClr val="bg2">
                    <a:lumMod val="90000"/>
                  </a:schemeClr>
                </a:solidFill>
              </a:rPr>
              <a:t>num_times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”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EC90D8-7A3C-D6F9-DA5E-5ABDAB6F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08" y="1667885"/>
            <a:ext cx="1276528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34FE5B-25E3-8C29-EE50-B31D04EE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73" y="3677399"/>
            <a:ext cx="4525006" cy="6477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37E47C-F85F-A594-25B1-28060F609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00" y="5093071"/>
            <a:ext cx="361047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CC6B-B29B-8828-AD34-18613EE6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 Commands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31D5A-7A39-8D69-CB21-742CC1BD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Backtrace</a:t>
            </a:r>
          </a:p>
          <a:p>
            <a:pPr lvl="1"/>
            <a:r>
              <a:rPr lang="en-US" altLang="zh-CN" dirty="0"/>
              <a:t>“</a:t>
            </a:r>
            <a:r>
              <a:rPr lang="en-US" altLang="zh-CN" dirty="0" err="1"/>
              <a:t>bt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Shows the function call stack</a:t>
            </a:r>
          </a:p>
          <a:p>
            <a:pPr lvl="2"/>
            <a:r>
              <a:rPr lang="en-US" altLang="zh-CN" dirty="0"/>
              <a:t>where you are and how you got here</a:t>
            </a:r>
          </a:p>
          <a:p>
            <a:endParaRPr lang="en-US" altLang="zh-CN" dirty="0"/>
          </a:p>
          <a:p>
            <a:r>
              <a:rPr lang="en-US" altLang="zh-CN" strike="sngStrike" dirty="0"/>
              <a:t>Bug</a:t>
            </a:r>
            <a:r>
              <a:rPr lang="en-US" altLang="zh-CN" dirty="0"/>
              <a:t>(just for fun, ignore this part)</a:t>
            </a:r>
          </a:p>
          <a:p>
            <a:pPr lvl="1"/>
            <a:r>
              <a:rPr lang="en-US" altLang="zh-CN" strike="sngStrike" dirty="0" err="1"/>
              <a:t>arr</a:t>
            </a:r>
            <a:r>
              <a:rPr lang="en-US" altLang="zh-CN" strike="sngStrike" dirty="0"/>
              <a:t>[size]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473D0-5E2C-2183-A6B6-F6BAD542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85" y="1884348"/>
            <a:ext cx="1724266" cy="6477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0D9203-CC8A-8F64-066A-3D52452C3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082" y="3753224"/>
            <a:ext cx="4267796" cy="685896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63FEF507-0C35-AF74-9D61-42B8400EE760}"/>
              </a:ext>
            </a:extLst>
          </p:cNvPr>
          <p:cNvSpPr/>
          <p:nvPr/>
        </p:nvSpPr>
        <p:spPr>
          <a:xfrm>
            <a:off x="9483581" y="3753224"/>
            <a:ext cx="1306544" cy="369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F210FC0-ED1B-4195-8ADF-20690A36E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189" y="5706744"/>
            <a:ext cx="2094936" cy="9708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4A2B5B6-127B-B8C3-EFFF-E7C303000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189" y="4912601"/>
            <a:ext cx="2201863" cy="5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3DF5B-7C49-688A-7AEF-40699BE6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3D99F-0A84-7549-EE5B-BD0B683A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Run “gdb ./</a:t>
            </a:r>
            <a:r>
              <a:rPr lang="en-US" altLang="zh-CN" dirty="0" err="1"/>
              <a:t>a.out</a:t>
            </a:r>
            <a:r>
              <a:rPr lang="en-US" altLang="zh-CN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Set breakpoint at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preorder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BinaryNode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t )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Show breakpoint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Print the value of</a:t>
            </a:r>
          </a:p>
          <a:p>
            <a:pPr lvl="1"/>
            <a:r>
              <a:rPr lang="en-US" altLang="zh-CN" dirty="0"/>
              <a:t>root node, </a:t>
            </a:r>
          </a:p>
          <a:p>
            <a:pPr lvl="1"/>
            <a:r>
              <a:rPr lang="en-US" altLang="zh-CN" dirty="0"/>
              <a:t>its right child, </a:t>
            </a:r>
          </a:p>
          <a:p>
            <a:pPr lvl="1"/>
            <a:r>
              <a:rPr lang="en-US" altLang="zh-CN" dirty="0"/>
              <a:t>right child’s right child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Use some commands to advance to the specified node</a:t>
            </a:r>
          </a:p>
          <a:p>
            <a:pPr lvl="1"/>
            <a:r>
              <a:rPr lang="en-US" altLang="zh-CN" dirty="0"/>
              <a:t>Continue (recommended)</a:t>
            </a:r>
          </a:p>
          <a:p>
            <a:pPr lvl="1"/>
            <a:r>
              <a:rPr lang="en-US" altLang="zh-CN" dirty="0"/>
              <a:t>Next </a:t>
            </a:r>
          </a:p>
          <a:p>
            <a:pPr lvl="1"/>
            <a:r>
              <a:rPr lang="en-US" altLang="zh-CN" dirty="0"/>
              <a:t>Step (not recommended for this case)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At the leftmost node (or the minimum node)</a:t>
            </a:r>
          </a:p>
          <a:p>
            <a:pPr lvl="1"/>
            <a:r>
              <a:rPr lang="en-US" altLang="zh-CN" dirty="0"/>
              <a:t>Print its value</a:t>
            </a:r>
          </a:p>
          <a:p>
            <a:pPr lvl="1"/>
            <a:r>
              <a:rPr lang="en-US" altLang="zh-CN" dirty="0"/>
              <a:t>Print backtrace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3BBF49-4E03-1872-B353-36DC4935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407" b="9421"/>
          <a:stretch>
            <a:fillRect/>
          </a:stretch>
        </p:blipFill>
        <p:spPr>
          <a:xfrm>
            <a:off x="9177480" y="1768629"/>
            <a:ext cx="2503491" cy="2674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014DA-DCC7-1475-9A16-BEADE4E7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470" y="2364779"/>
            <a:ext cx="3048425" cy="4858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4ADF9A-09DB-2A82-4B0F-E2C370D1F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59" y="2884747"/>
            <a:ext cx="876422" cy="8383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939504-FF90-32D1-FA6B-D6AA848C9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699" y="5045978"/>
            <a:ext cx="3667558" cy="13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4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655AD-167F-E32F-831D-13BF60F8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Graphviz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4AE49-37C2-7A9A-7778-962B67A0E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2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6E3D-5BE7-43DA-264D-32923681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Graphviz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B2133-0468-56A2-5B5C-BD9CD429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Implement a function setting values for each node</a:t>
            </a:r>
          </a:p>
          <a:p>
            <a:pPr lvl="1"/>
            <a:r>
              <a:rPr lang="en-US" altLang="zh-CN" dirty="0"/>
              <a:t>“depth”</a:t>
            </a:r>
          </a:p>
          <a:p>
            <a:pPr lvl="1"/>
            <a:r>
              <a:rPr lang="en-US" altLang="zh-CN" dirty="0"/>
              <a:t>“</a:t>
            </a:r>
            <a:r>
              <a:rPr lang="en-US" altLang="zh-CN" dirty="0" err="1"/>
              <a:t>preorder_num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“</a:t>
            </a:r>
            <a:r>
              <a:rPr lang="en-US" altLang="zh-CN" dirty="0" err="1"/>
              <a:t>inorder_num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“</a:t>
            </a:r>
            <a:r>
              <a:rPr lang="en-US" altLang="zh-CN" dirty="0" err="1"/>
              <a:t>postorder_num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Implement “</a:t>
            </a:r>
            <a:r>
              <a:rPr lang="en-US" altLang="zh-CN" dirty="0" err="1"/>
              <a:t>write_to_file</a:t>
            </a:r>
            <a:r>
              <a:rPr lang="en-US" altLang="zh-CN" dirty="0"/>
              <a:t>(mode)”</a:t>
            </a:r>
          </a:p>
          <a:p>
            <a:pPr lvl="1"/>
            <a:r>
              <a:rPr lang="en-US" altLang="zh-CN" dirty="0"/>
              <a:t>To “out.dot” file</a:t>
            </a:r>
          </a:p>
          <a:p>
            <a:pPr lvl="2"/>
            <a:r>
              <a:rPr lang="en-US" altLang="zh-CN" dirty="0"/>
              <a:t>Depends on mode (1 for “depth”, 2 for “</a:t>
            </a:r>
            <a:r>
              <a:rPr lang="en-US" altLang="zh-CN" dirty="0" err="1"/>
              <a:t>preorder_num</a:t>
            </a:r>
            <a:r>
              <a:rPr lang="en-US" altLang="zh-CN" dirty="0"/>
              <a:t>”, …)</a:t>
            </a:r>
          </a:p>
          <a:p>
            <a:pPr lvl="1"/>
            <a:r>
              <a:rPr lang="en-US" altLang="zh-CN" dirty="0"/>
              <a:t>Output</a:t>
            </a:r>
          </a:p>
          <a:p>
            <a:pPr lvl="2"/>
            <a:r>
              <a:rPr lang="en-US" altLang="zh-CN" dirty="0"/>
              <a:t>Labels: 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depth or </a:t>
            </a:r>
            <a:r>
              <a:rPr lang="en-US" altLang="zh-CN" dirty="0" err="1">
                <a:solidFill>
                  <a:srgbClr val="FF0000"/>
                </a:solidFill>
              </a:rPr>
              <a:t>preorder_num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inorder_num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postorder_num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edges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The style doesn't matter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The node names don't matter</a:t>
            </a:r>
          </a:p>
          <a:p>
            <a:pPr lvl="2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Just suggestion</a:t>
            </a:r>
          </a:p>
          <a:p>
            <a:pPr lvl="3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Char “a”, “b”, “c”, …</a:t>
            </a:r>
          </a:p>
          <a:p>
            <a:pPr lvl="3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“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n”+id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3"/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B58647-5E95-569B-AF00-9CB78BBE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671" y="1218235"/>
            <a:ext cx="1599098" cy="20267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96C44F-523C-30EB-5BC1-B1217D794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207" y="1227643"/>
            <a:ext cx="1621906" cy="24126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A6A9F8-6685-E35F-9C36-65E6EB0F69D2}"/>
              </a:ext>
            </a:extLst>
          </p:cNvPr>
          <p:cNvSpPr txBox="1"/>
          <p:nvPr/>
        </p:nvSpPr>
        <p:spPr>
          <a:xfrm>
            <a:off x="9076889" y="34287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Both OK</a:t>
            </a:r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129F8FD6-21E7-AA29-6778-458778CDAA37}"/>
              </a:ext>
            </a:extLst>
          </p:cNvPr>
          <p:cNvSpPr/>
          <p:nvPr/>
        </p:nvSpPr>
        <p:spPr>
          <a:xfrm rot="16200000">
            <a:off x="9394931" y="-58538"/>
            <a:ext cx="478172" cy="1996580"/>
          </a:xfrm>
          <a:prstGeom prst="rightBrace">
            <a:avLst>
              <a:gd name="adj1" fmla="val 4780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2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7A77-BDD0-8660-1CFC-AFD3540A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00797-B89F-EAB2-C98C-0C3F4E05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“</a:t>
            </a:r>
            <a:r>
              <a:rPr lang="en-US" altLang="zh-CN" dirty="0" err="1"/>
              <a:t>write_to_file</a:t>
            </a:r>
            <a:r>
              <a:rPr lang="en-US" altLang="zh-CN" dirty="0"/>
              <a:t>”, get a result </a:t>
            </a:r>
            <a:r>
              <a:rPr lang="en-US" altLang="zh-CN" dirty="0" err="1"/>
              <a:t>graphviz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Use online </a:t>
            </a:r>
            <a:r>
              <a:rPr lang="en-US" altLang="zh-CN" dirty="0" err="1"/>
              <a:t>Graphviz</a:t>
            </a:r>
            <a:r>
              <a:rPr lang="en-US" altLang="zh-CN" dirty="0"/>
              <a:t> viewers</a:t>
            </a:r>
          </a:p>
          <a:p>
            <a:pPr lvl="1"/>
            <a:r>
              <a:rPr lang="en-US" altLang="zh-CN" dirty="0">
                <a:hlinkClick r:id="rId2"/>
              </a:rPr>
              <a:t>https://dreampuf.github.io/GraphvizOnline/?engine=dot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https://sketchviz.com/new</a:t>
            </a:r>
            <a:endParaRPr lang="en-US" altLang="zh-CN" dirty="0"/>
          </a:p>
          <a:p>
            <a:r>
              <a:rPr lang="en-US" altLang="zh-CN" dirty="0"/>
              <a:t>Show your image, including the 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depth or </a:t>
            </a:r>
            <a:r>
              <a:rPr lang="en-US" altLang="zh-CN" dirty="0" err="1">
                <a:solidFill>
                  <a:srgbClr val="FF0000"/>
                </a:solidFill>
              </a:rPr>
              <a:t>preorder_num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inorder_num</a:t>
            </a:r>
            <a:r>
              <a:rPr lang="en-US" altLang="zh-CN" dirty="0">
                <a:solidFill>
                  <a:srgbClr val="FF0000"/>
                </a:solidFill>
              </a:rPr>
              <a:t> or </a:t>
            </a:r>
            <a:r>
              <a:rPr lang="en-US" altLang="zh-CN" dirty="0" err="1">
                <a:solidFill>
                  <a:srgbClr val="FF0000"/>
                </a:solidFill>
              </a:rPr>
              <a:t>postorder_num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 descr="背景图案&#10;&#10;AI 生成的内容可能不正确。">
            <a:extLst>
              <a:ext uri="{FF2B5EF4-FFF2-40B4-BE49-F238E27FC236}">
                <a16:creationId xmlns:a16="http://schemas.microsoft.com/office/drawing/2014/main" id="{518A9C88-359B-6A3F-252D-28990FDBD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74" y="4584438"/>
            <a:ext cx="4006062" cy="15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5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71BB-9813-B9AB-1BC4-4067F20A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1A242-856E-7666-631A-8C3F4018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927"/>
          </a:xfrm>
        </p:spPr>
        <p:txBody>
          <a:bodyPr>
            <a:normAutofit/>
          </a:bodyPr>
          <a:lstStyle/>
          <a:p>
            <a:r>
              <a:rPr lang="en-US" altLang="zh-CN" dirty="0"/>
              <a:t>Lab3 Assignment: Always the I/O!</a:t>
            </a:r>
          </a:p>
          <a:p>
            <a:pPr lvl="1"/>
            <a:r>
              <a:rPr lang="en-US" altLang="zh-CN" dirty="0"/>
              <a:t>"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o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adder </a:t>
            </a:r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/>
              <a:t>ound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r>
              <a:rPr lang="en-US" altLang="zh-CN" dirty="0"/>
              <a:t>" </a:t>
            </a:r>
          </a:p>
          <a:p>
            <a:pPr lvl="1"/>
            <a:r>
              <a:rPr lang="en-US" altLang="zh-CN" dirty="0"/>
              <a:t>I just copied and pasted the description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E4AB5D-719A-5AEE-D801-48F96E6B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366" y="3284281"/>
            <a:ext cx="6631588" cy="8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1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DE6CF-D775-86E6-7232-B4ED0C9C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Lab 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61847-5005-1F9D-ED67-A678BB95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Before you start</a:t>
            </a:r>
          </a:p>
          <a:p>
            <a:pPr lvl="1"/>
            <a:r>
              <a:rPr lang="en-US" altLang="zh-CN" dirty="0"/>
              <a:t>Use AWS Cloud9 for Lab4 Assignment</a:t>
            </a:r>
          </a:p>
          <a:p>
            <a:pPr lvl="2"/>
            <a:r>
              <a:rPr lang="en-US" altLang="zh-CN" dirty="0"/>
              <a:t>Amazon Linux 2023 (recommended)</a:t>
            </a:r>
          </a:p>
          <a:p>
            <a:pPr lvl="2"/>
            <a:r>
              <a:rPr lang="en-US" altLang="zh-CN" dirty="0"/>
              <a:t>Amazon Linux 2 </a:t>
            </a:r>
          </a:p>
          <a:p>
            <a:pPr lvl="1"/>
            <a:r>
              <a:rPr lang="en-US" altLang="zh-CN" dirty="0"/>
              <a:t>Install gdb tools for AWS (see GDB part)</a:t>
            </a:r>
          </a:p>
          <a:p>
            <a:pPr lvl="1"/>
            <a:r>
              <a:rPr lang="en-US" altLang="zh-CN" dirty="0"/>
              <a:t>You’ll need to show </a:t>
            </a:r>
            <a:r>
              <a:rPr lang="en-US" altLang="zh-CN" dirty="0">
                <a:solidFill>
                  <a:srgbClr val="FF0000"/>
                </a:solidFill>
              </a:rPr>
              <a:t>coding receipts</a:t>
            </a:r>
            <a:r>
              <a:rPr lang="en-US" altLang="zh-CN" dirty="0"/>
              <a:t> for credit in lab 4!</a:t>
            </a:r>
          </a:p>
          <a:p>
            <a:endParaRPr lang="en-US" altLang="zh-CN" dirty="0"/>
          </a:p>
          <a:p>
            <a:r>
              <a:rPr lang="en-US" altLang="zh-CN" dirty="0"/>
              <a:t>Use “main_hard_code.cpp”</a:t>
            </a:r>
          </a:p>
          <a:p>
            <a:r>
              <a:rPr lang="en-US" altLang="zh-CN" dirty="0"/>
              <a:t>BST</a:t>
            </a:r>
          </a:p>
          <a:p>
            <a:pPr lvl="1"/>
            <a:r>
              <a:rPr lang="en-US" altLang="zh-CN" dirty="0"/>
              <a:t>Implement “preorder”, “</a:t>
            </a:r>
            <a:r>
              <a:rPr lang="en-US" altLang="zh-CN" dirty="0" err="1"/>
              <a:t>inorder</a:t>
            </a:r>
            <a:r>
              <a:rPr lang="en-US" altLang="zh-CN" dirty="0"/>
              <a:t>”, “</a:t>
            </a:r>
            <a:r>
              <a:rPr lang="en-US" altLang="zh-CN" dirty="0" err="1"/>
              <a:t>postorder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GDB</a:t>
            </a:r>
          </a:p>
          <a:p>
            <a:pPr lvl="1"/>
            <a:r>
              <a:rPr lang="en-US" altLang="zh-CN" dirty="0"/>
              <a:t>Set breakpoint</a:t>
            </a:r>
          </a:p>
          <a:p>
            <a:pPr lvl="1"/>
            <a:r>
              <a:rPr lang="en-US" altLang="zh-CN" dirty="0"/>
              <a:t>Print some information</a:t>
            </a:r>
          </a:p>
          <a:p>
            <a:r>
              <a:rPr lang="en-US" altLang="zh-CN" dirty="0" err="1"/>
              <a:t>Graphviz</a:t>
            </a:r>
            <a:endParaRPr lang="en-US" altLang="zh-CN" dirty="0"/>
          </a:p>
          <a:p>
            <a:pPr lvl="1"/>
            <a:r>
              <a:rPr lang="en-US" altLang="zh-CN" dirty="0"/>
              <a:t>Implement function setting “depth”, “</a:t>
            </a:r>
            <a:r>
              <a:rPr lang="en-US" altLang="zh-CN" dirty="0" err="1"/>
              <a:t>preorder_num</a:t>
            </a:r>
            <a:r>
              <a:rPr lang="en-US" altLang="zh-CN" dirty="0"/>
              <a:t>”, “</a:t>
            </a:r>
            <a:r>
              <a:rPr lang="en-US" altLang="zh-CN" dirty="0" err="1"/>
              <a:t>inorder_num</a:t>
            </a:r>
            <a:r>
              <a:rPr lang="en-US" altLang="zh-CN" dirty="0"/>
              <a:t>”, “</a:t>
            </a:r>
            <a:r>
              <a:rPr lang="en-US" altLang="zh-CN" dirty="0" err="1"/>
              <a:t>postorder_num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Implement “</a:t>
            </a:r>
            <a:r>
              <a:rPr lang="en-US" altLang="zh-CN" dirty="0" err="1"/>
              <a:t>write_to_file</a:t>
            </a:r>
            <a:r>
              <a:rPr lang="en-US" altLang="zh-CN" dirty="0"/>
              <a:t>”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Work in pairs</a:t>
            </a:r>
          </a:p>
          <a:p>
            <a:r>
              <a:rPr lang="en-US" altLang="zh-CN" dirty="0"/>
              <a:t>Demo on Tuesday,</a:t>
            </a:r>
            <a:r>
              <a:rPr lang="zh-CN" altLang="en-US" dirty="0"/>
              <a:t> </a:t>
            </a:r>
            <a:r>
              <a:rPr lang="en-US" altLang="zh-CN" dirty="0"/>
              <a:t>Aug 19 (next week, No.7 Lab)</a:t>
            </a:r>
          </a:p>
          <a:p>
            <a:pPr lvl="1"/>
            <a:r>
              <a:rPr lang="en-US" altLang="zh-CN" dirty="0"/>
              <a:t>I’ll change 1~2 nodes</a:t>
            </a:r>
          </a:p>
          <a:p>
            <a:pPr lvl="1"/>
            <a:r>
              <a:rPr lang="en-US" altLang="zh-CN" dirty="0"/>
              <a:t>Make sure your code still works correctly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9D2C8E-2D69-23EB-7626-A23E5F45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4" y="1825625"/>
            <a:ext cx="6544234" cy="11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8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BD62E-892F-BA41-EDA1-4AA77788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D4166-CEEC-A406-9F08-ED7F5EAB1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9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C7282-2B78-0AE3-9951-D9337E6E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BST.H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B1453-BCCC-F329-29B5-8A15C17D1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Completed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Node</a:t>
            </a:r>
          </a:p>
          <a:p>
            <a:pPr lvl="2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Member variables of Node</a:t>
            </a:r>
          </a:p>
          <a:p>
            <a:pPr lvl="2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insert &amp; remove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BST</a:t>
            </a:r>
          </a:p>
          <a:p>
            <a:pPr lvl="2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root</a:t>
            </a:r>
          </a:p>
          <a:p>
            <a:pPr lvl="2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insert &amp; remove</a:t>
            </a:r>
          </a:p>
          <a:p>
            <a:pPr lvl="2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display</a:t>
            </a:r>
          </a:p>
          <a:p>
            <a:r>
              <a:rPr lang="en-US" altLang="zh-CN" dirty="0"/>
              <a:t>You need to do</a:t>
            </a:r>
          </a:p>
          <a:p>
            <a:pPr lvl="1"/>
            <a:r>
              <a:rPr lang="en-US" altLang="zh-CN" b="1" dirty="0"/>
              <a:t>preorder, </a:t>
            </a:r>
            <a:r>
              <a:rPr lang="en-US" altLang="zh-CN" b="1" dirty="0" err="1"/>
              <a:t>inorder</a:t>
            </a:r>
            <a:r>
              <a:rPr lang="en-US" altLang="zh-CN" b="1" dirty="0"/>
              <a:t>, </a:t>
            </a:r>
            <a:r>
              <a:rPr lang="en-US" altLang="zh-CN" b="1" dirty="0" err="1"/>
              <a:t>postorder</a:t>
            </a:r>
            <a:endParaRPr lang="en-US" altLang="zh-CN" b="1" dirty="0"/>
          </a:p>
          <a:p>
            <a:pPr lvl="1"/>
            <a:r>
              <a:rPr lang="en-US" altLang="zh-CN" b="1" dirty="0" err="1"/>
              <a:t>write_to_file</a:t>
            </a:r>
            <a:r>
              <a:rPr lang="zh-CN" altLang="en-US" b="1" dirty="0"/>
              <a:t> </a:t>
            </a:r>
            <a:r>
              <a:rPr lang="en-US" altLang="zh-CN" b="1" dirty="0"/>
              <a:t>(for </a:t>
            </a:r>
            <a:r>
              <a:rPr lang="en-US" altLang="zh-CN" b="1" dirty="0" err="1"/>
              <a:t>Graphviz</a:t>
            </a:r>
            <a:r>
              <a:rPr lang="en-US" altLang="zh-CN" b="1" dirty="0"/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859FD3-F6F6-4272-A453-57861690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867" y="1031922"/>
            <a:ext cx="1162072" cy="1587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1D2758-5DCA-50D9-FA4B-8BFE08450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412" y="2763251"/>
            <a:ext cx="3835975" cy="802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4D0281-13E4-54A0-B61C-E3CA6DED0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413" y="1760627"/>
            <a:ext cx="4455387" cy="4188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9903CB7-C9C5-D2EF-295F-9823B9324A38}"/>
              </a:ext>
            </a:extLst>
          </p:cNvPr>
          <p:cNvSpPr txBox="1"/>
          <p:nvPr/>
        </p:nvSpPr>
        <p:spPr>
          <a:xfrm>
            <a:off x="6641284" y="1081355"/>
            <a:ext cx="503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“static”?</a:t>
            </a:r>
          </a:p>
          <a:p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Don't focus on it too much. </a:t>
            </a:r>
          </a:p>
          <a:p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(simply means that every instance shares a 【single】 function/variable)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EB55AF-4849-0176-F64B-DE4F8BA8D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483" y="3804073"/>
            <a:ext cx="671194" cy="14133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0414738-9F86-52E0-C815-5F5B5D052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977356" y="3159005"/>
            <a:ext cx="1325564" cy="2791333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AE5A0E1F-05A0-D259-F5AE-E40D38E52135}"/>
              </a:ext>
            </a:extLst>
          </p:cNvPr>
          <p:cNvSpPr/>
          <p:nvPr/>
        </p:nvSpPr>
        <p:spPr>
          <a:xfrm rot="16200000">
            <a:off x="8418804" y="4065263"/>
            <a:ext cx="260059" cy="956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DE54C2-E9B8-2DB0-F5DD-9364306715BD}"/>
              </a:ext>
            </a:extLst>
          </p:cNvPr>
          <p:cNvSpPr txBox="1"/>
          <p:nvPr/>
        </p:nvSpPr>
        <p:spPr>
          <a:xfrm>
            <a:off x="6121999" y="429094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display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F89EB4-4677-71B7-5D92-BACCD8910A88}"/>
              </a:ext>
            </a:extLst>
          </p:cNvPr>
          <p:cNvSpPr txBox="1"/>
          <p:nvPr/>
        </p:nvSpPr>
        <p:spPr>
          <a:xfrm>
            <a:off x="7913883" y="4065723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It’s actually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537F92-EDA0-7F1F-EEA6-758122F87C0A}"/>
              </a:ext>
            </a:extLst>
          </p:cNvPr>
          <p:cNvSpPr txBox="1"/>
          <p:nvPr/>
        </p:nvSpPr>
        <p:spPr>
          <a:xfrm>
            <a:off x="8143730" y="469093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0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90B07-272B-5594-BF61-41943DE5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8EBA0-82EC-2E4D-E10C-D764444D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“main-hard-code.cpp”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Commands</a:t>
            </a:r>
          </a:p>
          <a:p>
            <a:pPr lvl="1"/>
            <a:r>
              <a:rPr lang="en-US" altLang="zh-CN" dirty="0"/>
              <a:t>g++ -W -Wall -</a:t>
            </a:r>
            <a:r>
              <a:rPr lang="en-US" altLang="zh-CN" dirty="0" err="1"/>
              <a:t>Werror</a:t>
            </a:r>
            <a:r>
              <a:rPr lang="en-US" altLang="zh-CN" dirty="0"/>
              <a:t> -g -std=</a:t>
            </a:r>
            <a:r>
              <a:rPr lang="en-US" altLang="zh-CN" dirty="0" err="1"/>
              <a:t>c++</a:t>
            </a:r>
            <a:r>
              <a:rPr lang="en-US" altLang="zh-CN" dirty="0"/>
              <a:t>14 main-hard-code.cpp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a.out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I’ll change 1~2 nodes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4EB755-318F-40DF-319B-EBEE6ADC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460" y="714593"/>
            <a:ext cx="2745303" cy="23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7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182C0-03D7-8C48-F6B2-3D64969F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AA1D2-C5EB-36CB-A807-EF885DE51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GDB: Proper Name</a:t>
            </a:r>
          </a:p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gdb: Executable Command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63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F87A3-2E64-6FC7-AE56-DBB5BF49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80F3B-8D6E-1516-8F5F-ACC57A2C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gdb tools installation</a:t>
            </a:r>
          </a:p>
          <a:p>
            <a:pPr lvl="1"/>
            <a:r>
              <a:rPr lang="en-US" altLang="zh-CN" sz="2200" dirty="0"/>
              <a:t>for Amazon Linux 2023</a:t>
            </a:r>
          </a:p>
          <a:p>
            <a:pPr lvl="2"/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sudo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dnf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debuginfo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-install glibc-2.34-52.amzn2023.0.10.x86_64 libgcc-11.4.1-2.amzn2023.0.2.x86_64 </a:t>
            </a:r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libstdc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++-11.4.1-2.amzn2023.0.2.x86_64</a:t>
            </a:r>
          </a:p>
          <a:p>
            <a:pPr lvl="1"/>
            <a:r>
              <a:rPr lang="en-US" altLang="zh-CN" sz="2200" dirty="0"/>
              <a:t>for Amazon Linux 2023</a:t>
            </a:r>
          </a:p>
          <a:p>
            <a:pPr lvl="2"/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sudo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yum -y remove java-11-amazon-corretto-headless </a:t>
            </a:r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golang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-bin docker</a:t>
            </a:r>
          </a:p>
          <a:p>
            <a:pPr lvl="2"/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sudo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debuginfo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-install $(rpm -q </a:t>
            </a:r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libgcc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altLang="zh-CN" sz="1200" dirty="0" err="1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libstdc</a:t>
            </a:r>
            <a:r>
              <a:rPr lang="en-US" altLang="zh-CN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++)</a:t>
            </a:r>
          </a:p>
          <a:p>
            <a:r>
              <a:rPr lang="en-US" altLang="zh-CN" dirty="0"/>
              <a:t>Compilation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Add “-g”</a:t>
            </a:r>
          </a:p>
          <a:p>
            <a:r>
              <a:rPr lang="en-US" altLang="zh-CN" dirty="0"/>
              <a:t>Load into gdb</a:t>
            </a:r>
          </a:p>
          <a:p>
            <a:pPr lvl="1"/>
            <a:r>
              <a:rPr lang="en-US" altLang="zh-CN" dirty="0"/>
              <a:t>“gdb </a:t>
            </a:r>
            <a:r>
              <a:rPr lang="en-US" altLang="zh-CN" dirty="0" err="1"/>
              <a:t>your_executable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Quit</a:t>
            </a:r>
          </a:p>
          <a:p>
            <a:pPr lvl="1"/>
            <a:r>
              <a:rPr lang="en-US" altLang="zh-CN" dirty="0"/>
              <a:t>“q” or “quit”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3D010-D839-A33D-47C7-98BF22D31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53" y="4001294"/>
            <a:ext cx="3486637" cy="457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CA08DE-407D-1C45-3624-BB020CF4A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635702"/>
            <a:ext cx="2714895" cy="541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42FC7D-2529-53AD-3285-DADE06630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762" y="4815589"/>
            <a:ext cx="1419423" cy="419158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51D26C3F-B1C7-CE55-D6D8-5CCE4D0ACD9E}"/>
              </a:ext>
            </a:extLst>
          </p:cNvPr>
          <p:cNvSpPr/>
          <p:nvPr/>
        </p:nvSpPr>
        <p:spPr>
          <a:xfrm>
            <a:off x="6458788" y="4078800"/>
            <a:ext cx="402671" cy="359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7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B0DC1-A01F-0619-5FE9-84CC1A04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 Commands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F793C-79A7-E236-1048-5F112222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Add a breakpoint</a:t>
            </a:r>
          </a:p>
          <a:p>
            <a:pPr lvl="1"/>
            <a:r>
              <a:rPr lang="en-US" altLang="zh-CN" dirty="0"/>
              <a:t>“b somewhere”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Breakpoint information</a:t>
            </a:r>
          </a:p>
          <a:p>
            <a:pPr lvl="1"/>
            <a:r>
              <a:rPr lang="en-US" altLang="zh-CN" dirty="0"/>
              <a:t>“info b”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Delete a breakpoint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“d </a:t>
            </a:r>
            <a:r>
              <a:rPr lang="en-US" altLang="zh-CN" dirty="0" err="1">
                <a:solidFill>
                  <a:schemeClr val="bg2"/>
                </a:solidFill>
              </a:rPr>
              <a:t>breakpoint_id</a:t>
            </a:r>
            <a:r>
              <a:rPr lang="en-US" altLang="zh-CN" dirty="0">
                <a:solidFill>
                  <a:schemeClr val="bg2"/>
                </a:solidFill>
              </a:rPr>
              <a:t>”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Run</a:t>
            </a:r>
          </a:p>
          <a:p>
            <a:pPr lvl="1"/>
            <a:r>
              <a:rPr lang="en-US" altLang="zh-CN" dirty="0"/>
              <a:t>“r” or</a:t>
            </a:r>
          </a:p>
          <a:p>
            <a:pPr lvl="1"/>
            <a:r>
              <a:rPr lang="en-US" altLang="zh-CN" dirty="0"/>
              <a:t>“r arg1 arg2 …” (if you need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94FE7-45E5-A188-00D5-B5C7AA7A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023" y="1605955"/>
            <a:ext cx="2276793" cy="1009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86F42D-D818-85CA-C378-BCD1E9C3D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76" y="3000826"/>
            <a:ext cx="1124107" cy="6573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3E63FE8-ACC8-0D97-975A-6368AD969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846" y="3835603"/>
            <a:ext cx="1247949" cy="6192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F6BBC0-3714-AA6A-8BC7-E52429C85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239" y="5287908"/>
            <a:ext cx="98121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6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706</Words>
  <Application>Microsoft Office PowerPoint</Application>
  <PresentationFormat>宽屏</PresentationFormat>
  <Paragraphs>145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MesloLGS NF</vt:lpstr>
      <vt:lpstr>Office 主题​​</vt:lpstr>
      <vt:lpstr>CS010C</vt:lpstr>
      <vt:lpstr>Review</vt:lpstr>
      <vt:lpstr>4th Lab Assignment</vt:lpstr>
      <vt:lpstr>BST</vt:lpstr>
      <vt:lpstr>BST.H</vt:lpstr>
      <vt:lpstr>Demo</vt:lpstr>
      <vt:lpstr>GDB</vt:lpstr>
      <vt:lpstr>gdb</vt:lpstr>
      <vt:lpstr>gdb Commands</vt:lpstr>
      <vt:lpstr>gdb Commands</vt:lpstr>
      <vt:lpstr>gdb Commands</vt:lpstr>
      <vt:lpstr>Demo</vt:lpstr>
      <vt:lpstr>Graphviz</vt:lpstr>
      <vt:lpstr>Graphviz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Zhu</dc:creator>
  <cp:lastModifiedBy>Yue Zhu</cp:lastModifiedBy>
  <cp:revision>1</cp:revision>
  <dcterms:created xsi:type="dcterms:W3CDTF">2025-08-09T00:17:09Z</dcterms:created>
  <dcterms:modified xsi:type="dcterms:W3CDTF">2025-08-14T19:09:11Z</dcterms:modified>
</cp:coreProperties>
</file>