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4" r:id="rId3"/>
    <p:sldId id="276" r:id="rId4"/>
    <p:sldId id="278" r:id="rId5"/>
    <p:sldId id="279" r:id="rId6"/>
    <p:sldId id="275" r:id="rId7"/>
    <p:sldId id="280" r:id="rId8"/>
    <p:sldId id="282" r:id="rId9"/>
    <p:sldId id="28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2BA19-939B-434B-BD76-2037F0F92B92}" v="773" dt="2025-08-19T09:47:00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越 朱" userId="137c8aee2a71a563" providerId="LiveId" clId="{4B52BA19-939B-434B-BD76-2037F0F92B92}"/>
    <pc:docChg chg="undo custSel addSld delSld modSld sldOrd">
      <pc:chgData name="越 朱" userId="137c8aee2a71a563" providerId="LiveId" clId="{4B52BA19-939B-434B-BD76-2037F0F92B92}" dt="2025-08-19T09:47:00.144" v="4115"/>
      <pc:docMkLst>
        <pc:docMk/>
      </pc:docMkLst>
      <pc:sldChg chg="modSp mod">
        <pc:chgData name="越 朱" userId="137c8aee2a71a563" providerId="LiveId" clId="{4B52BA19-939B-434B-BD76-2037F0F92B92}" dt="2025-08-19T00:29:26.463" v="3" actId="20577"/>
        <pc:sldMkLst>
          <pc:docMk/>
          <pc:sldMk cId="975298751" sldId="256"/>
        </pc:sldMkLst>
        <pc:spChg chg="mod">
          <ac:chgData name="越 朱" userId="137c8aee2a71a563" providerId="LiveId" clId="{4B52BA19-939B-434B-BD76-2037F0F92B92}" dt="2025-08-19T00:29:26.463" v="3" actId="20577"/>
          <ac:spMkLst>
            <pc:docMk/>
            <pc:sldMk cId="975298751" sldId="256"/>
            <ac:spMk id="3" creationId="{E508F11E-F569-5AAD-C15E-B545CF616DFF}"/>
          </ac:spMkLst>
        </pc:spChg>
      </pc:sldChg>
      <pc:sldChg chg="del">
        <pc:chgData name="越 朱" userId="137c8aee2a71a563" providerId="LiveId" clId="{4B52BA19-939B-434B-BD76-2037F0F92B92}" dt="2025-08-19T00:29:32.557" v="4" actId="47"/>
        <pc:sldMkLst>
          <pc:docMk/>
          <pc:sldMk cId="2337217707" sldId="257"/>
        </pc:sldMkLst>
      </pc:sldChg>
      <pc:sldChg chg="del">
        <pc:chgData name="越 朱" userId="137c8aee2a71a563" providerId="LiveId" clId="{4B52BA19-939B-434B-BD76-2037F0F92B92}" dt="2025-08-19T00:29:46.768" v="8" actId="47"/>
        <pc:sldMkLst>
          <pc:docMk/>
          <pc:sldMk cId="1369676442" sldId="258"/>
        </pc:sldMkLst>
      </pc:sldChg>
      <pc:sldChg chg="del">
        <pc:chgData name="越 朱" userId="137c8aee2a71a563" providerId="LiveId" clId="{4B52BA19-939B-434B-BD76-2037F0F92B92}" dt="2025-08-19T05:59:31.293" v="97" actId="47"/>
        <pc:sldMkLst>
          <pc:docMk/>
          <pc:sldMk cId="2056867941" sldId="259"/>
        </pc:sldMkLst>
      </pc:sldChg>
      <pc:sldChg chg="del">
        <pc:chgData name="越 朱" userId="137c8aee2a71a563" providerId="LiveId" clId="{4B52BA19-939B-434B-BD76-2037F0F92B92}" dt="2025-08-19T05:59:32.297" v="98" actId="47"/>
        <pc:sldMkLst>
          <pc:docMk/>
          <pc:sldMk cId="3063202571" sldId="260"/>
        </pc:sldMkLst>
      </pc:sldChg>
      <pc:sldChg chg="del">
        <pc:chgData name="越 朱" userId="137c8aee2a71a563" providerId="LiveId" clId="{4B52BA19-939B-434B-BD76-2037F0F92B92}" dt="2025-08-19T05:59:33.477" v="99" actId="47"/>
        <pc:sldMkLst>
          <pc:docMk/>
          <pc:sldMk cId="1638616305" sldId="261"/>
        </pc:sldMkLst>
      </pc:sldChg>
      <pc:sldChg chg="del">
        <pc:chgData name="越 朱" userId="137c8aee2a71a563" providerId="LiveId" clId="{4B52BA19-939B-434B-BD76-2037F0F92B92}" dt="2025-08-19T00:29:38.673" v="6" actId="47"/>
        <pc:sldMkLst>
          <pc:docMk/>
          <pc:sldMk cId="2492046915" sldId="263"/>
        </pc:sldMkLst>
      </pc:sldChg>
      <pc:sldChg chg="delSp modSp del mod">
        <pc:chgData name="越 朱" userId="137c8aee2a71a563" providerId="LiveId" clId="{4B52BA19-939B-434B-BD76-2037F0F92B92}" dt="2025-08-19T06:00:55.057" v="102" actId="47"/>
        <pc:sldMkLst>
          <pc:docMk/>
          <pc:sldMk cId="967682519" sldId="264"/>
        </pc:sldMkLst>
        <pc:spChg chg="mod">
          <ac:chgData name="越 朱" userId="137c8aee2a71a563" providerId="LiveId" clId="{4B52BA19-939B-434B-BD76-2037F0F92B92}" dt="2025-08-19T05:58:31.118" v="81" actId="27636"/>
          <ac:spMkLst>
            <pc:docMk/>
            <pc:sldMk cId="967682519" sldId="264"/>
            <ac:spMk id="3" creationId="{36D61847-5005-1F9D-ED67-A678BB95B91B}"/>
          </ac:spMkLst>
        </pc:spChg>
        <pc:picChg chg="del">
          <ac:chgData name="越 朱" userId="137c8aee2a71a563" providerId="LiveId" clId="{4B52BA19-939B-434B-BD76-2037F0F92B92}" dt="2025-08-19T05:58:17.222" v="77" actId="478"/>
          <ac:picMkLst>
            <pc:docMk/>
            <pc:sldMk cId="967682519" sldId="264"/>
            <ac:picMk id="5" creationId="{DA9D2C8E-2D69-23EB-7626-A23E5F45A8D5}"/>
          </ac:picMkLst>
        </pc:picChg>
      </pc:sldChg>
      <pc:sldChg chg="del">
        <pc:chgData name="越 朱" userId="137c8aee2a71a563" providerId="LiveId" clId="{4B52BA19-939B-434B-BD76-2037F0F92B92}" dt="2025-08-19T00:29:37.440" v="5" actId="47"/>
        <pc:sldMkLst>
          <pc:docMk/>
          <pc:sldMk cId="235593608" sldId="265"/>
        </pc:sldMkLst>
      </pc:sldChg>
      <pc:sldChg chg="del">
        <pc:chgData name="越 朱" userId="137c8aee2a71a563" providerId="LiveId" clId="{4B52BA19-939B-434B-BD76-2037F0F92B92}" dt="2025-08-19T00:29:44.481" v="7" actId="47"/>
        <pc:sldMkLst>
          <pc:docMk/>
          <pc:sldMk cId="2009630388" sldId="266"/>
        </pc:sldMkLst>
      </pc:sldChg>
      <pc:sldChg chg="del">
        <pc:chgData name="越 朱" userId="137c8aee2a71a563" providerId="LiveId" clId="{4B52BA19-939B-434B-BD76-2037F0F92B92}" dt="2025-08-19T05:59:51.291" v="100" actId="47"/>
        <pc:sldMkLst>
          <pc:docMk/>
          <pc:sldMk cId="3272847465" sldId="267"/>
        </pc:sldMkLst>
      </pc:sldChg>
      <pc:sldChg chg="del">
        <pc:chgData name="越 朱" userId="137c8aee2a71a563" providerId="LiveId" clId="{4B52BA19-939B-434B-BD76-2037F0F92B92}" dt="2025-08-19T00:29:50.194" v="9" actId="47"/>
        <pc:sldMkLst>
          <pc:docMk/>
          <pc:sldMk cId="1086226037" sldId="269"/>
        </pc:sldMkLst>
      </pc:sldChg>
      <pc:sldChg chg="del">
        <pc:chgData name="越 朱" userId="137c8aee2a71a563" providerId="LiveId" clId="{4B52BA19-939B-434B-BD76-2037F0F92B92}" dt="2025-08-19T06:00:31.395" v="101" actId="47"/>
        <pc:sldMkLst>
          <pc:docMk/>
          <pc:sldMk cId="1802920085" sldId="271"/>
        </pc:sldMkLst>
      </pc:sldChg>
      <pc:sldChg chg="modSp del mod">
        <pc:chgData name="越 朱" userId="137c8aee2a71a563" providerId="LiveId" clId="{4B52BA19-939B-434B-BD76-2037F0F92B92}" dt="2025-08-19T05:59:04.080" v="96" actId="47"/>
        <pc:sldMkLst>
          <pc:docMk/>
          <pc:sldMk cId="499478423" sldId="272"/>
        </pc:sldMkLst>
        <pc:picChg chg="mod">
          <ac:chgData name="越 朱" userId="137c8aee2a71a563" providerId="LiveId" clId="{4B52BA19-939B-434B-BD76-2037F0F92B92}" dt="2025-08-19T00:30:44.692" v="17" actId="1076"/>
          <ac:picMkLst>
            <pc:docMk/>
            <pc:sldMk cId="499478423" sldId="272"/>
            <ac:picMk id="7" creationId="{254EB755-318F-40DF-319B-EBEE6ADCA4AF}"/>
          </ac:picMkLst>
        </pc:picChg>
      </pc:sldChg>
      <pc:sldChg chg="del">
        <pc:chgData name="越 朱" userId="137c8aee2a71a563" providerId="LiveId" clId="{4B52BA19-939B-434B-BD76-2037F0F92B92}" dt="2025-08-19T06:10:05.933" v="179" actId="47"/>
        <pc:sldMkLst>
          <pc:docMk/>
          <pc:sldMk cId="1883659738" sldId="273"/>
        </pc:sldMkLst>
      </pc:sldChg>
      <pc:sldChg chg="addSp modSp new mod">
        <pc:chgData name="越 朱" userId="137c8aee2a71a563" providerId="LiveId" clId="{4B52BA19-939B-434B-BD76-2037F0F92B92}" dt="2025-08-19T09:46:47.754" v="4114" actId="20577"/>
        <pc:sldMkLst>
          <pc:docMk/>
          <pc:sldMk cId="1063119035" sldId="274"/>
        </pc:sldMkLst>
        <pc:spChg chg="mod">
          <ac:chgData name="越 朱" userId="137c8aee2a71a563" providerId="LiveId" clId="{4B52BA19-939B-434B-BD76-2037F0F92B92}" dt="2025-08-19T00:30:08.603" v="16" actId="20577"/>
          <ac:spMkLst>
            <pc:docMk/>
            <pc:sldMk cId="1063119035" sldId="274"/>
            <ac:spMk id="2" creationId="{B9B5A36F-BE23-3ED7-B96D-FC8BD6D65E5B}"/>
          </ac:spMkLst>
        </pc:spChg>
        <pc:spChg chg="mod">
          <ac:chgData name="越 朱" userId="137c8aee2a71a563" providerId="LiveId" clId="{4B52BA19-939B-434B-BD76-2037F0F92B92}" dt="2025-08-19T09:46:47.754" v="4114" actId="20577"/>
          <ac:spMkLst>
            <pc:docMk/>
            <pc:sldMk cId="1063119035" sldId="274"/>
            <ac:spMk id="3" creationId="{E4FC128A-6718-B0CA-0BD8-93B1DBBBE00A}"/>
          </ac:spMkLst>
        </pc:spChg>
        <pc:spChg chg="add mod">
          <ac:chgData name="越 朱" userId="137c8aee2a71a563" providerId="LiveId" clId="{4B52BA19-939B-434B-BD76-2037F0F92B92}" dt="2025-08-19T07:01:54.753" v="954" actId="1076"/>
          <ac:spMkLst>
            <pc:docMk/>
            <pc:sldMk cId="1063119035" sldId="274"/>
            <ac:spMk id="5" creationId="{2FE65007-20C3-EE47-1B37-842B6685A56C}"/>
          </ac:spMkLst>
        </pc:spChg>
        <pc:picChg chg="add mod ord">
          <ac:chgData name="越 朱" userId="137c8aee2a71a563" providerId="LiveId" clId="{4B52BA19-939B-434B-BD76-2037F0F92B92}" dt="2025-08-19T08:15:08.242" v="2521" actId="1076"/>
          <ac:picMkLst>
            <pc:docMk/>
            <pc:sldMk cId="1063119035" sldId="274"/>
            <ac:picMk id="6" creationId="{DD9DB502-3244-7624-2036-B853717B6428}"/>
          </ac:picMkLst>
        </pc:picChg>
        <pc:picChg chg="add mod">
          <ac:chgData name="越 朱" userId="137c8aee2a71a563" providerId="LiveId" clId="{4B52BA19-939B-434B-BD76-2037F0F92B92}" dt="2025-08-19T06:49:33.436" v="683" actId="1076"/>
          <ac:picMkLst>
            <pc:docMk/>
            <pc:sldMk cId="1063119035" sldId="274"/>
            <ac:picMk id="8" creationId="{47CFEE48-87ED-1FB9-2AAA-F6DCC300D6DA}"/>
          </ac:picMkLst>
        </pc:picChg>
      </pc:sldChg>
      <pc:sldChg chg="addSp modSp new mod">
        <pc:chgData name="越 朱" userId="137c8aee2a71a563" providerId="LiveId" clId="{4B52BA19-939B-434B-BD76-2037F0F92B92}" dt="2025-08-19T08:13:34.645" v="2504" actId="20577"/>
        <pc:sldMkLst>
          <pc:docMk/>
          <pc:sldMk cId="1995169937" sldId="275"/>
        </pc:sldMkLst>
        <pc:spChg chg="mod">
          <ac:chgData name="越 朱" userId="137c8aee2a71a563" providerId="LiveId" clId="{4B52BA19-939B-434B-BD76-2037F0F92B92}" dt="2025-08-19T07:47:03.991" v="2063" actId="14100"/>
          <ac:spMkLst>
            <pc:docMk/>
            <pc:sldMk cId="1995169937" sldId="275"/>
            <ac:spMk id="2" creationId="{5162339E-D895-49F7-DD72-6C7586FBDF34}"/>
          </ac:spMkLst>
        </pc:spChg>
        <pc:spChg chg="mod">
          <ac:chgData name="越 朱" userId="137c8aee2a71a563" providerId="LiveId" clId="{4B52BA19-939B-434B-BD76-2037F0F92B92}" dt="2025-08-19T08:13:34.645" v="2504" actId="20577"/>
          <ac:spMkLst>
            <pc:docMk/>
            <pc:sldMk cId="1995169937" sldId="275"/>
            <ac:spMk id="3" creationId="{EE339D2E-C7F3-4B19-C295-2E4B2327AFBC}"/>
          </ac:spMkLst>
        </pc:spChg>
        <pc:spChg chg="add mod">
          <ac:chgData name="越 朱" userId="137c8aee2a71a563" providerId="LiveId" clId="{4B52BA19-939B-434B-BD76-2037F0F92B92}" dt="2025-08-19T07:48:09.230" v="2072" actId="1076"/>
          <ac:spMkLst>
            <pc:docMk/>
            <pc:sldMk cId="1995169937" sldId="275"/>
            <ac:spMk id="6" creationId="{535BB7AC-21F7-0ED9-FCC4-3D8665DC092D}"/>
          </ac:spMkLst>
        </pc:spChg>
        <pc:spChg chg="add mod">
          <ac:chgData name="越 朱" userId="137c8aee2a71a563" providerId="LiveId" clId="{4B52BA19-939B-434B-BD76-2037F0F92B92}" dt="2025-08-19T07:48:19.547" v="2073" actId="1076"/>
          <ac:spMkLst>
            <pc:docMk/>
            <pc:sldMk cId="1995169937" sldId="275"/>
            <ac:spMk id="7" creationId="{DE01FD1B-B4E1-C77F-9EAE-DABA02FF6EC1}"/>
          </ac:spMkLst>
        </pc:spChg>
        <pc:spChg chg="add mod">
          <ac:chgData name="越 朱" userId="137c8aee2a71a563" providerId="LiveId" clId="{4B52BA19-939B-434B-BD76-2037F0F92B92}" dt="2025-08-19T07:53:34.108" v="2173" actId="1076"/>
          <ac:spMkLst>
            <pc:docMk/>
            <pc:sldMk cId="1995169937" sldId="275"/>
            <ac:spMk id="12" creationId="{9E211FD6-AFD6-D2E9-05DD-C80F83A1A3C1}"/>
          </ac:spMkLst>
        </pc:spChg>
        <pc:spChg chg="add mod">
          <ac:chgData name="越 朱" userId="137c8aee2a71a563" providerId="LiveId" clId="{4B52BA19-939B-434B-BD76-2037F0F92B92}" dt="2025-08-19T07:54:50.063" v="2198" actId="1076"/>
          <ac:spMkLst>
            <pc:docMk/>
            <pc:sldMk cId="1995169937" sldId="275"/>
            <ac:spMk id="17" creationId="{E8C3A997-0A4C-540D-EB55-0D1599C3774C}"/>
          </ac:spMkLst>
        </pc:spChg>
        <pc:spChg chg="add mod">
          <ac:chgData name="越 朱" userId="137c8aee2a71a563" providerId="LiveId" clId="{4B52BA19-939B-434B-BD76-2037F0F92B92}" dt="2025-08-19T07:55:11.086" v="2199"/>
          <ac:spMkLst>
            <pc:docMk/>
            <pc:sldMk cId="1995169937" sldId="275"/>
            <ac:spMk id="18" creationId="{7DA11A34-B508-B13F-2460-2082CBF5A802}"/>
          </ac:spMkLst>
        </pc:spChg>
        <pc:spChg chg="add mod">
          <ac:chgData name="越 朱" userId="137c8aee2a71a563" providerId="LiveId" clId="{4B52BA19-939B-434B-BD76-2037F0F92B92}" dt="2025-08-19T07:55:22.217" v="2203" actId="1076"/>
          <ac:spMkLst>
            <pc:docMk/>
            <pc:sldMk cId="1995169937" sldId="275"/>
            <ac:spMk id="19" creationId="{6129DB9E-5CAC-15DA-9B67-686421AED133}"/>
          </ac:spMkLst>
        </pc:spChg>
        <pc:spChg chg="add mod">
          <ac:chgData name="越 朱" userId="137c8aee2a71a563" providerId="LiveId" clId="{4B52BA19-939B-434B-BD76-2037F0F92B92}" dt="2025-08-19T07:58:21.506" v="2267" actId="1076"/>
          <ac:spMkLst>
            <pc:docMk/>
            <pc:sldMk cId="1995169937" sldId="275"/>
            <ac:spMk id="39" creationId="{8B4E3904-5D40-6DD7-B697-5A2A8EFC07A8}"/>
          </ac:spMkLst>
        </pc:spChg>
        <pc:spChg chg="add mod">
          <ac:chgData name="越 朱" userId="137c8aee2a71a563" providerId="LiveId" clId="{4B52BA19-939B-434B-BD76-2037F0F92B92}" dt="2025-08-19T08:04:19.051" v="2432" actId="20577"/>
          <ac:spMkLst>
            <pc:docMk/>
            <pc:sldMk cId="1995169937" sldId="275"/>
            <ac:spMk id="52" creationId="{05AA5D2A-B795-1360-2EDD-5CCE688B30F4}"/>
          </ac:spMkLst>
        </pc:spChg>
        <pc:spChg chg="add mod">
          <ac:chgData name="越 朱" userId="137c8aee2a71a563" providerId="LiveId" clId="{4B52BA19-939B-434B-BD76-2037F0F92B92}" dt="2025-08-19T08:04:23.596" v="2433" actId="1076"/>
          <ac:spMkLst>
            <pc:docMk/>
            <pc:sldMk cId="1995169937" sldId="275"/>
            <ac:spMk id="69" creationId="{FE3EC9A4-6724-E620-B437-5A7753DED175}"/>
          </ac:spMkLst>
        </pc:spChg>
        <pc:graphicFrameChg chg="add mod modGraphic">
          <ac:chgData name="越 朱" userId="137c8aee2a71a563" providerId="LiveId" clId="{4B52BA19-939B-434B-BD76-2037F0F92B92}" dt="2025-08-19T07:59:57.251" v="2283" actId="20577"/>
          <ac:graphicFrameMkLst>
            <pc:docMk/>
            <pc:sldMk cId="1995169937" sldId="275"/>
            <ac:graphicFrameMk id="4" creationId="{DFA661DA-6EB4-F491-4325-6250B128A3D6}"/>
          </ac:graphicFrameMkLst>
        </pc:graphicFrameChg>
        <pc:graphicFrameChg chg="add mod modGraphic">
          <ac:chgData name="越 朱" userId="137c8aee2a71a563" providerId="LiveId" clId="{4B52BA19-939B-434B-BD76-2037F0F92B92}" dt="2025-08-19T07:59:46.952" v="2278" actId="14100"/>
          <ac:graphicFrameMkLst>
            <pc:docMk/>
            <pc:sldMk cId="1995169937" sldId="275"/>
            <ac:graphicFrameMk id="5" creationId="{BDAE400C-6032-D038-32F4-7199B60925D4}"/>
          </ac:graphicFrameMkLst>
        </pc:graphicFrameChg>
        <pc:graphicFrameChg chg="add mod modGraphic">
          <ac:chgData name="越 朱" userId="137c8aee2a71a563" providerId="LiveId" clId="{4B52BA19-939B-434B-BD76-2037F0F92B92}" dt="2025-08-19T07:56:58.791" v="2233" actId="1076"/>
          <ac:graphicFrameMkLst>
            <pc:docMk/>
            <pc:sldMk cId="1995169937" sldId="275"/>
            <ac:graphicFrameMk id="13" creationId="{1A0566F7-3973-2352-0C37-753D9A3787EE}"/>
          </ac:graphicFrameMkLst>
        </pc:graphicFrameChg>
        <pc:graphicFrameChg chg="add mod modGraphic">
          <ac:chgData name="越 朱" userId="137c8aee2a71a563" providerId="LiveId" clId="{4B52BA19-939B-434B-BD76-2037F0F92B92}" dt="2025-08-19T07:57:00.736" v="2234" actId="1076"/>
          <ac:graphicFrameMkLst>
            <pc:docMk/>
            <pc:sldMk cId="1995169937" sldId="275"/>
            <ac:graphicFrameMk id="14" creationId="{F84CA6A2-39E3-3B72-601B-3EA5C8B03BF9}"/>
          </ac:graphicFrameMkLst>
        </pc:graphicFrameChg>
        <pc:graphicFrameChg chg="add mod">
          <ac:chgData name="越 朱" userId="137c8aee2a71a563" providerId="LiveId" clId="{4B52BA19-939B-434B-BD76-2037F0F92B92}" dt="2025-08-19T07:57:02.683" v="2235" actId="1076"/>
          <ac:graphicFrameMkLst>
            <pc:docMk/>
            <pc:sldMk cId="1995169937" sldId="275"/>
            <ac:graphicFrameMk id="15" creationId="{0A48BB00-7416-5D3E-31C5-9DC8A6B37D9F}"/>
          </ac:graphicFrameMkLst>
        </pc:graphicFrameChg>
        <pc:graphicFrameChg chg="add mod">
          <ac:chgData name="越 朱" userId="137c8aee2a71a563" providerId="LiveId" clId="{4B52BA19-939B-434B-BD76-2037F0F92B92}" dt="2025-08-19T07:57:05.125" v="2236" actId="1076"/>
          <ac:graphicFrameMkLst>
            <pc:docMk/>
            <pc:sldMk cId="1995169937" sldId="275"/>
            <ac:graphicFrameMk id="16" creationId="{23700167-9D64-45D1-68DD-3552DD7BB01C}"/>
          </ac:graphicFrameMkLst>
        </pc:graphicFrameChg>
        <pc:graphicFrameChg chg="add mod modGraphic">
          <ac:chgData name="越 朱" userId="137c8aee2a71a563" providerId="LiveId" clId="{4B52BA19-939B-434B-BD76-2037F0F92B92}" dt="2025-08-19T08:02:26.436" v="2362" actId="1076"/>
          <ac:graphicFrameMkLst>
            <pc:docMk/>
            <pc:sldMk cId="1995169937" sldId="275"/>
            <ac:graphicFrameMk id="20" creationId="{623AB7E3-D7E3-1F9A-11F8-5C1304B328E0}"/>
          </ac:graphicFrameMkLst>
        </pc:graphicFrameChg>
        <pc:graphicFrameChg chg="add mod modGraphic">
          <ac:chgData name="越 朱" userId="137c8aee2a71a563" providerId="LiveId" clId="{4B52BA19-939B-434B-BD76-2037F0F92B92}" dt="2025-08-19T08:03:30.984" v="2401" actId="1076"/>
          <ac:graphicFrameMkLst>
            <pc:docMk/>
            <pc:sldMk cId="1995169937" sldId="275"/>
            <ac:graphicFrameMk id="21" creationId="{235908D6-3075-A49C-F39C-86DC4EA7519D}"/>
          </ac:graphicFrameMkLst>
        </pc:graphicFrameChg>
        <pc:graphicFrameChg chg="add mod modGraphic">
          <ac:chgData name="越 朱" userId="137c8aee2a71a563" providerId="LiveId" clId="{4B52BA19-939B-434B-BD76-2037F0F92B92}" dt="2025-08-19T08:03:33.439" v="2402" actId="1076"/>
          <ac:graphicFrameMkLst>
            <pc:docMk/>
            <pc:sldMk cId="1995169937" sldId="275"/>
            <ac:graphicFrameMk id="22" creationId="{0529F9AD-2A12-C7BC-CB95-054623F94492}"/>
          </ac:graphicFrameMkLst>
        </pc:graphicFrameChg>
        <pc:graphicFrameChg chg="add mod modGraphic">
          <ac:chgData name="越 朱" userId="137c8aee2a71a563" providerId="LiveId" clId="{4B52BA19-939B-434B-BD76-2037F0F92B92}" dt="2025-08-19T08:04:03.864" v="2423" actId="1076"/>
          <ac:graphicFrameMkLst>
            <pc:docMk/>
            <pc:sldMk cId="1995169937" sldId="275"/>
            <ac:graphicFrameMk id="23" creationId="{3C3BDBF9-717A-5AF6-A755-6FFA2A41FA55}"/>
          </ac:graphicFrameMkLst>
        </pc:graphicFrameChg>
        <pc:graphicFrameChg chg="add mod">
          <ac:chgData name="越 朱" userId="137c8aee2a71a563" providerId="LiveId" clId="{4B52BA19-939B-434B-BD76-2037F0F92B92}" dt="2025-08-19T07:57:09.797" v="2241" actId="20577"/>
          <ac:graphicFrameMkLst>
            <pc:docMk/>
            <pc:sldMk cId="1995169937" sldId="275"/>
            <ac:graphicFrameMk id="24" creationId="{D57F6AEC-1F71-F657-6AC2-920655C091B8}"/>
          </ac:graphicFrameMkLst>
        </pc:graphicFrameChg>
        <pc:graphicFrameChg chg="add mod">
          <ac:chgData name="越 朱" userId="137c8aee2a71a563" providerId="LiveId" clId="{4B52BA19-939B-434B-BD76-2037F0F92B92}" dt="2025-08-19T08:04:02.401" v="2422" actId="1076"/>
          <ac:graphicFrameMkLst>
            <pc:docMk/>
            <pc:sldMk cId="1995169937" sldId="275"/>
            <ac:graphicFrameMk id="38" creationId="{4811EE5C-FE2B-24D5-A083-3E349032EDF2}"/>
          </ac:graphicFrameMkLst>
        </pc:graphicFrameChg>
        <pc:cxnChg chg="add mod">
          <ac:chgData name="越 朱" userId="137c8aee2a71a563" providerId="LiveId" clId="{4B52BA19-939B-434B-BD76-2037F0F92B92}" dt="2025-08-19T07:59:54.649" v="2281" actId="1076"/>
          <ac:cxnSpMkLst>
            <pc:docMk/>
            <pc:sldMk cId="1995169937" sldId="275"/>
            <ac:cxnSpMk id="9" creationId="{E43C670A-73DA-FDA4-6F71-BCDB00617E1C}"/>
          </ac:cxnSpMkLst>
        </pc:cxnChg>
        <pc:cxnChg chg="add mod">
          <ac:chgData name="越 朱" userId="137c8aee2a71a563" providerId="LiveId" clId="{4B52BA19-939B-434B-BD76-2037F0F92B92}" dt="2025-08-19T07:59:52.609" v="2280" actId="1076"/>
          <ac:cxnSpMkLst>
            <pc:docMk/>
            <pc:sldMk cId="1995169937" sldId="275"/>
            <ac:cxnSpMk id="10" creationId="{B6A88E38-8678-AA6F-6FD4-4B7273BFEDF6}"/>
          </ac:cxnSpMkLst>
        </pc:cxnChg>
        <pc:cxnChg chg="add mod">
          <ac:chgData name="越 朱" userId="137c8aee2a71a563" providerId="LiveId" clId="{4B52BA19-939B-434B-BD76-2037F0F92B92}" dt="2025-08-19T07:59:50.233" v="2279" actId="1076"/>
          <ac:cxnSpMkLst>
            <pc:docMk/>
            <pc:sldMk cId="1995169937" sldId="275"/>
            <ac:cxnSpMk id="11" creationId="{4F58B9EC-4071-4DA8-3A7B-C321F24F066E}"/>
          </ac:cxnSpMkLst>
        </pc:cxnChg>
        <pc:cxnChg chg="add mod">
          <ac:chgData name="越 朱" userId="137c8aee2a71a563" providerId="LiveId" clId="{4B52BA19-939B-434B-BD76-2037F0F92B92}" dt="2025-08-19T08:03:30.984" v="2401" actId="1076"/>
          <ac:cxnSpMkLst>
            <pc:docMk/>
            <pc:sldMk cId="1995169937" sldId="275"/>
            <ac:cxnSpMk id="25" creationId="{ED7506E1-F13B-3152-EDCC-82B02AFC57C8}"/>
          </ac:cxnSpMkLst>
        </pc:cxnChg>
        <pc:cxnChg chg="add mod">
          <ac:chgData name="越 朱" userId="137c8aee2a71a563" providerId="LiveId" clId="{4B52BA19-939B-434B-BD76-2037F0F92B92}" dt="2025-08-19T08:02:26.436" v="2362" actId="1076"/>
          <ac:cxnSpMkLst>
            <pc:docMk/>
            <pc:sldMk cId="1995169937" sldId="275"/>
            <ac:cxnSpMk id="28" creationId="{9BFED4BF-0CE0-1D0E-048D-A64B5045AFEA}"/>
          </ac:cxnSpMkLst>
        </pc:cxnChg>
        <pc:cxnChg chg="add mod">
          <ac:chgData name="越 朱" userId="137c8aee2a71a563" providerId="LiveId" clId="{4B52BA19-939B-434B-BD76-2037F0F92B92}" dt="2025-08-19T08:03:33.439" v="2402" actId="1076"/>
          <ac:cxnSpMkLst>
            <pc:docMk/>
            <pc:sldMk cId="1995169937" sldId="275"/>
            <ac:cxnSpMk id="31" creationId="{A0D0CCA0-B452-8E82-2495-5A3A723D604F}"/>
          </ac:cxnSpMkLst>
        </pc:cxnChg>
        <pc:cxnChg chg="add mod">
          <ac:chgData name="越 朱" userId="137c8aee2a71a563" providerId="LiveId" clId="{4B52BA19-939B-434B-BD76-2037F0F92B92}" dt="2025-08-19T08:04:03.864" v="2423" actId="1076"/>
          <ac:cxnSpMkLst>
            <pc:docMk/>
            <pc:sldMk cId="1995169937" sldId="275"/>
            <ac:cxnSpMk id="34" creationId="{9ED5851A-36E2-CBB8-6C60-DB4C6B92D0D0}"/>
          </ac:cxnSpMkLst>
        </pc:cxnChg>
        <pc:cxnChg chg="add mod">
          <ac:chgData name="越 朱" userId="137c8aee2a71a563" providerId="LiveId" clId="{4B52BA19-939B-434B-BD76-2037F0F92B92}" dt="2025-08-19T07:58:04.625" v="2257"/>
          <ac:cxnSpMkLst>
            <pc:docMk/>
            <pc:sldMk cId="1995169937" sldId="275"/>
            <ac:cxnSpMk id="37" creationId="{1B4E9836-7B57-8E09-5E73-0E60D1EE7E3F}"/>
          </ac:cxnSpMkLst>
        </pc:cxnChg>
      </pc:sldChg>
      <pc:sldChg chg="addSp delSp modSp new mod setBg">
        <pc:chgData name="越 朱" userId="137c8aee2a71a563" providerId="LiveId" clId="{4B52BA19-939B-434B-BD76-2037F0F92B92}" dt="2025-08-19T09:47:00.144" v="4115"/>
        <pc:sldMkLst>
          <pc:docMk/>
          <pc:sldMk cId="2827593036" sldId="276"/>
        </pc:sldMkLst>
        <pc:spChg chg="mod">
          <ac:chgData name="越 朱" userId="137c8aee2a71a563" providerId="LiveId" clId="{4B52BA19-939B-434B-BD76-2037F0F92B92}" dt="2025-08-19T09:47:00.144" v="4115"/>
          <ac:spMkLst>
            <pc:docMk/>
            <pc:sldMk cId="2827593036" sldId="276"/>
            <ac:spMk id="2" creationId="{AC427268-9D78-8598-BAD2-085F2C21A2E4}"/>
          </ac:spMkLst>
        </pc:spChg>
        <pc:spChg chg="mod">
          <ac:chgData name="越 朱" userId="137c8aee2a71a563" providerId="LiveId" clId="{4B52BA19-939B-434B-BD76-2037F0F92B92}" dt="2025-08-19T09:46:09.259" v="4110" actId="400"/>
          <ac:spMkLst>
            <pc:docMk/>
            <pc:sldMk cId="2827593036" sldId="276"/>
            <ac:spMk id="3" creationId="{3C0258A3-2EEA-6665-A55A-B6FD7CBDED06}"/>
          </ac:spMkLst>
        </pc:spChg>
        <pc:spChg chg="add">
          <ac:chgData name="越 朱" userId="137c8aee2a71a563" providerId="LiveId" clId="{4B52BA19-939B-434B-BD76-2037F0F92B92}" dt="2025-08-19T06:27:20.694" v="242"/>
          <ac:spMkLst>
            <pc:docMk/>
            <pc:sldMk cId="2827593036" sldId="276"/>
            <ac:spMk id="4" creationId="{D7ECE965-E366-14BF-6078-81683AA5237D}"/>
          </ac:spMkLst>
        </pc:spChg>
        <pc:spChg chg="add">
          <ac:chgData name="越 朱" userId="137c8aee2a71a563" providerId="LiveId" clId="{4B52BA19-939B-434B-BD76-2037F0F92B92}" dt="2025-08-19T06:32:14.865" v="300"/>
          <ac:spMkLst>
            <pc:docMk/>
            <pc:sldMk cId="2827593036" sldId="276"/>
            <ac:spMk id="5" creationId="{BC3E0FB7-FC24-3ADB-E4E4-E0EEFEF166A1}"/>
          </ac:spMkLst>
        </pc:spChg>
        <pc:spChg chg="add del mod">
          <ac:chgData name="越 朱" userId="137c8aee2a71a563" providerId="LiveId" clId="{4B52BA19-939B-434B-BD76-2037F0F92B92}" dt="2025-08-19T06:37:02.682" v="395" actId="478"/>
          <ac:spMkLst>
            <pc:docMk/>
            <pc:sldMk cId="2827593036" sldId="276"/>
            <ac:spMk id="6" creationId="{48A0ABAC-495F-9A69-3733-C217704927E9}"/>
          </ac:spMkLst>
        </pc:spChg>
        <pc:spChg chg="add mod">
          <ac:chgData name="越 朱" userId="137c8aee2a71a563" providerId="LiveId" clId="{4B52BA19-939B-434B-BD76-2037F0F92B92}" dt="2025-08-19T06:53:19.315" v="864" actId="1076"/>
          <ac:spMkLst>
            <pc:docMk/>
            <pc:sldMk cId="2827593036" sldId="276"/>
            <ac:spMk id="8" creationId="{7D668CF1-9D5B-2EB3-6DA0-C35D881C2E8B}"/>
          </ac:spMkLst>
        </pc:spChg>
        <pc:spChg chg="add del mod">
          <ac:chgData name="越 朱" userId="137c8aee2a71a563" providerId="LiveId" clId="{4B52BA19-939B-434B-BD76-2037F0F92B92}" dt="2025-08-19T06:37:01.485" v="394" actId="478"/>
          <ac:spMkLst>
            <pc:docMk/>
            <pc:sldMk cId="2827593036" sldId="276"/>
            <ac:spMk id="9" creationId="{B7B8BD7A-DCC8-3DD1-89BE-8A8FE768CC1C}"/>
          </ac:spMkLst>
        </pc:spChg>
        <pc:spChg chg="add mod">
          <ac:chgData name="越 朱" userId="137c8aee2a71a563" providerId="LiveId" clId="{4B52BA19-939B-434B-BD76-2037F0F92B92}" dt="2025-08-19T06:53:19.315" v="864" actId="1076"/>
          <ac:spMkLst>
            <pc:docMk/>
            <pc:sldMk cId="2827593036" sldId="276"/>
            <ac:spMk id="17" creationId="{7CB7B0EF-2DC5-D9C0-6DFD-5529CEFB3E95}"/>
          </ac:spMkLst>
        </pc:spChg>
        <pc:spChg chg="add mod">
          <ac:chgData name="越 朱" userId="137c8aee2a71a563" providerId="LiveId" clId="{4B52BA19-939B-434B-BD76-2037F0F92B92}" dt="2025-08-19T06:53:19.315" v="864" actId="1076"/>
          <ac:spMkLst>
            <pc:docMk/>
            <pc:sldMk cId="2827593036" sldId="276"/>
            <ac:spMk id="21" creationId="{D434DD18-8EE8-B59C-08AC-8B630C9B0157}"/>
          </ac:spMkLst>
        </pc:spChg>
        <pc:spChg chg="add mod">
          <ac:chgData name="越 朱" userId="137c8aee2a71a563" providerId="LiveId" clId="{4B52BA19-939B-434B-BD76-2037F0F92B92}" dt="2025-08-19T06:53:19.315" v="864" actId="1076"/>
          <ac:spMkLst>
            <pc:docMk/>
            <pc:sldMk cId="2827593036" sldId="276"/>
            <ac:spMk id="26" creationId="{2358CF52-066A-9EC5-9E34-8D806CE50636}"/>
          </ac:spMkLst>
        </pc:spChg>
        <pc:spChg chg="add mod">
          <ac:chgData name="越 朱" userId="137c8aee2a71a563" providerId="LiveId" clId="{4B52BA19-939B-434B-BD76-2037F0F92B92}" dt="2025-08-19T07:03:48.722" v="964" actId="1076"/>
          <ac:spMkLst>
            <pc:docMk/>
            <pc:sldMk cId="2827593036" sldId="276"/>
            <ac:spMk id="33" creationId="{259E6BF4-244B-8ED4-25F7-87BF08048554}"/>
          </ac:spMkLst>
        </pc:spChg>
        <pc:spChg chg="add mod">
          <ac:chgData name="越 朱" userId="137c8aee2a71a563" providerId="LiveId" clId="{4B52BA19-939B-434B-BD76-2037F0F92B92}" dt="2025-08-19T09:46:26.508" v="4113" actId="1076"/>
          <ac:spMkLst>
            <pc:docMk/>
            <pc:sldMk cId="2827593036" sldId="276"/>
            <ac:spMk id="35" creationId="{C1A13249-7ECD-1903-6788-DBDB9B69DE65}"/>
          </ac:spMkLst>
        </pc:spChg>
        <pc:cxnChg chg="add mod">
          <ac:chgData name="越 朱" userId="137c8aee2a71a563" providerId="LiveId" clId="{4B52BA19-939B-434B-BD76-2037F0F92B92}" dt="2025-08-19T06:53:19.315" v="864" actId="1076"/>
          <ac:cxnSpMkLst>
            <pc:docMk/>
            <pc:sldMk cId="2827593036" sldId="276"/>
            <ac:cxnSpMk id="7" creationId="{CB1E8653-D562-F2E7-E19B-09D389882B92}"/>
          </ac:cxnSpMkLst>
        </pc:cxnChg>
        <pc:cxnChg chg="add del mod">
          <ac:chgData name="越 朱" userId="137c8aee2a71a563" providerId="LiveId" clId="{4B52BA19-939B-434B-BD76-2037F0F92B92}" dt="2025-08-19T06:37:41.624" v="412" actId="478"/>
          <ac:cxnSpMkLst>
            <pc:docMk/>
            <pc:sldMk cId="2827593036" sldId="276"/>
            <ac:cxnSpMk id="10" creationId="{E58F9314-F90D-CF08-47C4-F9F2BB27372E}"/>
          </ac:cxnSpMkLst>
        </pc:cxnChg>
        <pc:cxnChg chg="add mod">
          <ac:chgData name="越 朱" userId="137c8aee2a71a563" providerId="LiveId" clId="{4B52BA19-939B-434B-BD76-2037F0F92B92}" dt="2025-08-19T06:53:19.315" v="864" actId="1076"/>
          <ac:cxnSpMkLst>
            <pc:docMk/>
            <pc:sldMk cId="2827593036" sldId="276"/>
            <ac:cxnSpMk id="22" creationId="{3346CA53-52C0-D64D-A167-7EA7F404444E}"/>
          </ac:cxnSpMkLst>
        </pc:cxnChg>
        <pc:cxnChg chg="add mod">
          <ac:chgData name="越 朱" userId="137c8aee2a71a563" providerId="LiveId" clId="{4B52BA19-939B-434B-BD76-2037F0F92B92}" dt="2025-08-19T06:53:19.315" v="864" actId="1076"/>
          <ac:cxnSpMkLst>
            <pc:docMk/>
            <pc:sldMk cId="2827593036" sldId="276"/>
            <ac:cxnSpMk id="27" creationId="{40D0058A-FC41-00FB-17CD-2D0FAB25FC8B}"/>
          </ac:cxnSpMkLst>
        </pc:cxnChg>
      </pc:sldChg>
      <pc:sldChg chg="new del">
        <pc:chgData name="越 朱" userId="137c8aee2a71a563" providerId="LiveId" clId="{4B52BA19-939B-434B-BD76-2037F0F92B92}" dt="2025-08-19T06:45:27.630" v="630" actId="47"/>
        <pc:sldMkLst>
          <pc:docMk/>
          <pc:sldMk cId="3815461446" sldId="277"/>
        </pc:sldMkLst>
      </pc:sldChg>
      <pc:sldChg chg="modSp new">
        <pc:chgData name="越 朱" userId="137c8aee2a71a563" providerId="LiveId" clId="{4B52BA19-939B-434B-BD76-2037F0F92B92}" dt="2025-08-19T06:45:36.890" v="633"/>
        <pc:sldMkLst>
          <pc:docMk/>
          <pc:sldMk cId="3945075198" sldId="278"/>
        </pc:sldMkLst>
        <pc:spChg chg="mod">
          <ac:chgData name="越 朱" userId="137c8aee2a71a563" providerId="LiveId" clId="{4B52BA19-939B-434B-BD76-2037F0F92B92}" dt="2025-08-19T06:45:29.921" v="631"/>
          <ac:spMkLst>
            <pc:docMk/>
            <pc:sldMk cId="3945075198" sldId="278"/>
            <ac:spMk id="2" creationId="{AA768013-643C-FE4C-E1E6-082BD2D284B9}"/>
          </ac:spMkLst>
        </pc:spChg>
        <pc:spChg chg="mod">
          <ac:chgData name="越 朱" userId="137c8aee2a71a563" providerId="LiveId" clId="{4B52BA19-939B-434B-BD76-2037F0F92B92}" dt="2025-08-19T06:45:36.890" v="633"/>
          <ac:spMkLst>
            <pc:docMk/>
            <pc:sldMk cId="3945075198" sldId="278"/>
            <ac:spMk id="3" creationId="{246A0AF5-E515-1D5E-7CF5-F60CDAB70C1E}"/>
          </ac:spMkLst>
        </pc:spChg>
      </pc:sldChg>
      <pc:sldChg chg="addSp delSp modSp new mod ord">
        <pc:chgData name="越 朱" userId="137c8aee2a71a563" providerId="LiveId" clId="{4B52BA19-939B-434B-BD76-2037F0F92B92}" dt="2025-08-19T08:18:52.745" v="2590" actId="207"/>
        <pc:sldMkLst>
          <pc:docMk/>
          <pc:sldMk cId="4243807433" sldId="279"/>
        </pc:sldMkLst>
        <pc:spChg chg="mod">
          <ac:chgData name="越 朱" userId="137c8aee2a71a563" providerId="LiveId" clId="{4B52BA19-939B-434B-BD76-2037F0F92B92}" dt="2025-08-19T07:29:56.436" v="1765" actId="20577"/>
          <ac:spMkLst>
            <pc:docMk/>
            <pc:sldMk cId="4243807433" sldId="279"/>
            <ac:spMk id="2" creationId="{0B277944-3EA3-4702-2FC5-30C3A1A9E8E0}"/>
          </ac:spMkLst>
        </pc:spChg>
        <pc:spChg chg="mod">
          <ac:chgData name="越 朱" userId="137c8aee2a71a563" providerId="LiveId" clId="{4B52BA19-939B-434B-BD76-2037F0F92B92}" dt="2025-08-19T08:18:52.745" v="2590" actId="207"/>
          <ac:spMkLst>
            <pc:docMk/>
            <pc:sldMk cId="4243807433" sldId="279"/>
            <ac:spMk id="3" creationId="{CCA1466E-7FF9-C14B-2F32-36D9D826562B}"/>
          </ac:spMkLst>
        </pc:spChg>
        <pc:picChg chg="add del mod">
          <ac:chgData name="越 朱" userId="137c8aee2a71a563" providerId="LiveId" clId="{4B52BA19-939B-434B-BD76-2037F0F92B92}" dt="2025-08-19T07:15:28.435" v="1402" actId="478"/>
          <ac:picMkLst>
            <pc:docMk/>
            <pc:sldMk cId="4243807433" sldId="279"/>
            <ac:picMk id="5" creationId="{E67991D2-C7D6-47F5-259D-6680C25FCD11}"/>
          </ac:picMkLst>
        </pc:picChg>
        <pc:picChg chg="add mod">
          <ac:chgData name="越 朱" userId="137c8aee2a71a563" providerId="LiveId" clId="{4B52BA19-939B-434B-BD76-2037F0F92B92}" dt="2025-08-19T08:18:42.122" v="2587" actId="1076"/>
          <ac:picMkLst>
            <pc:docMk/>
            <pc:sldMk cId="4243807433" sldId="279"/>
            <ac:picMk id="7" creationId="{03C8194C-EFA5-F246-9C70-B3FE079C1B1C}"/>
          </ac:picMkLst>
        </pc:picChg>
        <pc:picChg chg="add mod ord">
          <ac:chgData name="越 朱" userId="137c8aee2a71a563" providerId="LiveId" clId="{4B52BA19-939B-434B-BD76-2037F0F92B92}" dt="2025-08-19T08:18:43.793" v="2588" actId="1076"/>
          <ac:picMkLst>
            <pc:docMk/>
            <pc:sldMk cId="4243807433" sldId="279"/>
            <ac:picMk id="9" creationId="{7EA64751-7159-26EA-B74D-0A37F35FBD57}"/>
          </ac:picMkLst>
        </pc:picChg>
      </pc:sldChg>
      <pc:sldChg chg="addSp delSp modSp new mod">
        <pc:chgData name="越 朱" userId="137c8aee2a71a563" providerId="LiveId" clId="{4B52BA19-939B-434B-BD76-2037F0F92B92}" dt="2025-08-19T09:45:14.277" v="4106" actId="20577"/>
        <pc:sldMkLst>
          <pc:docMk/>
          <pc:sldMk cId="464722225" sldId="280"/>
        </pc:sldMkLst>
        <pc:spChg chg="mod">
          <ac:chgData name="越 朱" userId="137c8aee2a71a563" providerId="LiveId" clId="{4B52BA19-939B-434B-BD76-2037F0F92B92}" dt="2025-08-19T08:13:26.534" v="2489" actId="20577"/>
          <ac:spMkLst>
            <pc:docMk/>
            <pc:sldMk cId="464722225" sldId="280"/>
            <ac:spMk id="2" creationId="{CD657FDA-479F-8007-782C-B6656110EE48}"/>
          </ac:spMkLst>
        </pc:spChg>
        <pc:spChg chg="add del mod">
          <ac:chgData name="越 朱" userId="137c8aee2a71a563" providerId="LiveId" clId="{4B52BA19-939B-434B-BD76-2037F0F92B92}" dt="2025-08-19T09:40:16.877" v="4029" actId="478"/>
          <ac:spMkLst>
            <pc:docMk/>
            <pc:sldMk cId="464722225" sldId="280"/>
            <ac:spMk id="3" creationId="{8A6E0B12-77C9-12A7-6403-35D6EC993A4A}"/>
          </ac:spMkLst>
        </pc:spChg>
        <pc:spChg chg="add mod">
          <ac:chgData name="越 朱" userId="137c8aee2a71a563" providerId="LiveId" clId="{4B52BA19-939B-434B-BD76-2037F0F92B92}" dt="2025-08-19T09:40:37.693" v="4036" actId="14100"/>
          <ac:spMkLst>
            <pc:docMk/>
            <pc:sldMk cId="464722225" sldId="280"/>
            <ac:spMk id="10" creationId="{5E0BBD2B-2EB0-C4EA-F5C8-7025212E6742}"/>
          </ac:spMkLst>
        </pc:spChg>
        <pc:spChg chg="add mod">
          <ac:chgData name="越 朱" userId="137c8aee2a71a563" providerId="LiveId" clId="{4B52BA19-939B-434B-BD76-2037F0F92B92}" dt="2025-08-19T09:41:08.751" v="4046" actId="1076"/>
          <ac:spMkLst>
            <pc:docMk/>
            <pc:sldMk cId="464722225" sldId="280"/>
            <ac:spMk id="11" creationId="{B1F7142D-E3FB-D60C-C8CA-9C49404ED38D}"/>
          </ac:spMkLst>
        </pc:spChg>
        <pc:spChg chg="add mod">
          <ac:chgData name="越 朱" userId="137c8aee2a71a563" providerId="LiveId" clId="{4B52BA19-939B-434B-BD76-2037F0F92B92}" dt="2025-08-19T09:41:35.398" v="4055" actId="14100"/>
          <ac:spMkLst>
            <pc:docMk/>
            <pc:sldMk cId="464722225" sldId="280"/>
            <ac:spMk id="12" creationId="{7805F3C6-45D5-81F5-58AD-F4477FA8F710}"/>
          </ac:spMkLst>
        </pc:spChg>
        <pc:spChg chg="add mod">
          <ac:chgData name="越 朱" userId="137c8aee2a71a563" providerId="LiveId" clId="{4B52BA19-939B-434B-BD76-2037F0F92B92}" dt="2025-08-19T09:42:02.998" v="4063" actId="1076"/>
          <ac:spMkLst>
            <pc:docMk/>
            <pc:sldMk cId="464722225" sldId="280"/>
            <ac:spMk id="13" creationId="{6F1E2A3D-0F8B-A7C0-03E1-F0592546D1AE}"/>
          </ac:spMkLst>
        </pc:spChg>
        <pc:spChg chg="add mod">
          <ac:chgData name="越 朱" userId="137c8aee2a71a563" providerId="LiveId" clId="{4B52BA19-939B-434B-BD76-2037F0F92B92}" dt="2025-08-19T09:42:13.964" v="4071" actId="20577"/>
          <ac:spMkLst>
            <pc:docMk/>
            <pc:sldMk cId="464722225" sldId="280"/>
            <ac:spMk id="14" creationId="{C1BC5F6F-2FCC-8D8A-D391-9EBC90490ABD}"/>
          </ac:spMkLst>
        </pc:spChg>
        <pc:spChg chg="add mod">
          <ac:chgData name="越 朱" userId="137c8aee2a71a563" providerId="LiveId" clId="{4B52BA19-939B-434B-BD76-2037F0F92B92}" dt="2025-08-19T09:42:24.885" v="4078" actId="1076"/>
          <ac:spMkLst>
            <pc:docMk/>
            <pc:sldMk cId="464722225" sldId="280"/>
            <ac:spMk id="15" creationId="{3A193407-C530-D7E6-734D-8919994D3F43}"/>
          </ac:spMkLst>
        </pc:spChg>
        <pc:spChg chg="add mod">
          <ac:chgData name="越 朱" userId="137c8aee2a71a563" providerId="LiveId" clId="{4B52BA19-939B-434B-BD76-2037F0F92B92}" dt="2025-08-19T09:45:14.277" v="4106" actId="20577"/>
          <ac:spMkLst>
            <pc:docMk/>
            <pc:sldMk cId="464722225" sldId="280"/>
            <ac:spMk id="17" creationId="{8D3B20AD-A7C0-C01B-F242-10F257CDC362}"/>
          </ac:spMkLst>
        </pc:spChg>
        <pc:picChg chg="add mod">
          <ac:chgData name="越 朱" userId="137c8aee2a71a563" providerId="LiveId" clId="{4B52BA19-939B-434B-BD76-2037F0F92B92}" dt="2025-08-19T09:41:15.929" v="4051" actId="1076"/>
          <ac:picMkLst>
            <pc:docMk/>
            <pc:sldMk cId="464722225" sldId="280"/>
            <ac:picMk id="5" creationId="{0130360D-E99F-FFE9-51C0-75211112B3C1}"/>
          </ac:picMkLst>
        </pc:picChg>
        <pc:picChg chg="add del mod ord">
          <ac:chgData name="越 朱" userId="137c8aee2a71a563" providerId="LiveId" clId="{4B52BA19-939B-434B-BD76-2037F0F92B92}" dt="2025-08-19T08:13:51.404" v="2506" actId="22"/>
          <ac:picMkLst>
            <pc:docMk/>
            <pc:sldMk cId="464722225" sldId="280"/>
            <ac:picMk id="7" creationId="{9AF8D28E-1ABB-A5F2-92D9-7DC97D74EFF1}"/>
          </ac:picMkLst>
        </pc:picChg>
        <pc:picChg chg="add mod">
          <ac:chgData name="越 朱" userId="137c8aee2a71a563" providerId="LiveId" clId="{4B52BA19-939B-434B-BD76-2037F0F92B92}" dt="2025-08-19T08:19:28.757" v="2595" actId="1076"/>
          <ac:picMkLst>
            <pc:docMk/>
            <pc:sldMk cId="464722225" sldId="280"/>
            <ac:picMk id="9" creationId="{89F7E08B-971D-4E08-58E8-E72E488ADB1A}"/>
          </ac:picMkLst>
        </pc:picChg>
      </pc:sldChg>
      <pc:sldChg chg="addSp modSp new mod ord modShow">
        <pc:chgData name="越 朱" userId="137c8aee2a71a563" providerId="LiveId" clId="{4B52BA19-939B-434B-BD76-2037F0F92B92}" dt="2025-08-19T09:39:32.167" v="4028" actId="1076"/>
        <pc:sldMkLst>
          <pc:docMk/>
          <pc:sldMk cId="3257459483" sldId="281"/>
        </pc:sldMkLst>
        <pc:spChg chg="mod">
          <ac:chgData name="越 朱" userId="137c8aee2a71a563" providerId="LiveId" clId="{4B52BA19-939B-434B-BD76-2037F0F92B92}" dt="2025-08-19T09:35:19.606" v="3935" actId="20577"/>
          <ac:spMkLst>
            <pc:docMk/>
            <pc:sldMk cId="3257459483" sldId="281"/>
            <ac:spMk id="2" creationId="{26402695-CDA5-E490-C889-8B318EFE47FA}"/>
          </ac:spMkLst>
        </pc:spChg>
        <pc:spChg chg="mod">
          <ac:chgData name="越 朱" userId="137c8aee2a71a563" providerId="LiveId" clId="{4B52BA19-939B-434B-BD76-2037F0F92B92}" dt="2025-08-19T09:39:28.845" v="4027" actId="15"/>
          <ac:spMkLst>
            <pc:docMk/>
            <pc:sldMk cId="3257459483" sldId="281"/>
            <ac:spMk id="3" creationId="{23A9909D-4C09-A7BB-A2B0-DC5EB62316AE}"/>
          </ac:spMkLst>
        </pc:spChg>
        <pc:spChg chg="add mod">
          <ac:chgData name="越 朱" userId="137c8aee2a71a563" providerId="LiveId" clId="{4B52BA19-939B-434B-BD76-2037F0F92B92}" dt="2025-08-19T09:38:23.606" v="4008" actId="1076"/>
          <ac:spMkLst>
            <pc:docMk/>
            <pc:sldMk cId="3257459483" sldId="281"/>
            <ac:spMk id="6" creationId="{816C16F9-F38E-F3CB-DB1B-A654305F4170}"/>
          </ac:spMkLst>
        </pc:spChg>
        <pc:spChg chg="add mod">
          <ac:chgData name="越 朱" userId="137c8aee2a71a563" providerId="LiveId" clId="{4B52BA19-939B-434B-BD76-2037F0F92B92}" dt="2025-08-19T09:38:23.606" v="4008" actId="1076"/>
          <ac:spMkLst>
            <pc:docMk/>
            <pc:sldMk cId="3257459483" sldId="281"/>
            <ac:spMk id="7" creationId="{02910B1E-1C34-41C4-845D-32FC10B0C899}"/>
          </ac:spMkLst>
        </pc:spChg>
        <pc:picChg chg="add mod">
          <ac:chgData name="越 朱" userId="137c8aee2a71a563" providerId="LiveId" clId="{4B52BA19-939B-434B-BD76-2037F0F92B92}" dt="2025-08-19T09:38:23.606" v="4008" actId="1076"/>
          <ac:picMkLst>
            <pc:docMk/>
            <pc:sldMk cId="3257459483" sldId="281"/>
            <ac:picMk id="5" creationId="{EDB5B373-E2A6-CF62-08AD-A19676B4B52D}"/>
          </ac:picMkLst>
        </pc:picChg>
        <pc:picChg chg="add mod">
          <ac:chgData name="越 朱" userId="137c8aee2a71a563" providerId="LiveId" clId="{4B52BA19-939B-434B-BD76-2037F0F92B92}" dt="2025-08-19T09:39:32.167" v="4028" actId="1076"/>
          <ac:picMkLst>
            <pc:docMk/>
            <pc:sldMk cId="3257459483" sldId="281"/>
            <ac:picMk id="9" creationId="{9C526EF3-33C0-0130-3817-CEA804140B51}"/>
          </ac:picMkLst>
        </pc:picChg>
      </pc:sldChg>
      <pc:sldChg chg="addSp delSp modSp new mod">
        <pc:chgData name="越 朱" userId="137c8aee2a71a563" providerId="LiveId" clId="{4B52BA19-939B-434B-BD76-2037F0F92B92}" dt="2025-08-19T09:35:14.494" v="3934" actId="27636"/>
        <pc:sldMkLst>
          <pc:docMk/>
          <pc:sldMk cId="1002109643" sldId="282"/>
        </pc:sldMkLst>
        <pc:spChg chg="mod">
          <ac:chgData name="越 朱" userId="137c8aee2a71a563" providerId="LiveId" clId="{4B52BA19-939B-434B-BD76-2037F0F92B92}" dt="2025-08-19T08:37:42.611" v="2813" actId="20577"/>
          <ac:spMkLst>
            <pc:docMk/>
            <pc:sldMk cId="1002109643" sldId="282"/>
            <ac:spMk id="2" creationId="{228CCE3A-9847-8E51-3D94-100ADCA4817A}"/>
          </ac:spMkLst>
        </pc:spChg>
        <pc:spChg chg="mod">
          <ac:chgData name="越 朱" userId="137c8aee2a71a563" providerId="LiveId" clId="{4B52BA19-939B-434B-BD76-2037F0F92B92}" dt="2025-08-19T09:35:14.494" v="3934" actId="27636"/>
          <ac:spMkLst>
            <pc:docMk/>
            <pc:sldMk cId="1002109643" sldId="282"/>
            <ac:spMk id="3" creationId="{2229DE28-4B58-8EA9-8EFF-F3E4E8C950E7}"/>
          </ac:spMkLst>
        </pc:spChg>
        <pc:picChg chg="add del mod">
          <ac:chgData name="越 朱" userId="137c8aee2a71a563" providerId="LiveId" clId="{4B52BA19-939B-434B-BD76-2037F0F92B92}" dt="2025-08-19T08:38:17.393" v="2819" actId="478"/>
          <ac:picMkLst>
            <pc:docMk/>
            <pc:sldMk cId="1002109643" sldId="282"/>
            <ac:picMk id="5" creationId="{9DDAED83-3D67-0CFE-4C0D-AECC74D9495C}"/>
          </ac:picMkLst>
        </pc:picChg>
        <pc:picChg chg="add mod">
          <ac:chgData name="越 朱" userId="137c8aee2a71a563" providerId="LiveId" clId="{4B52BA19-939B-434B-BD76-2037F0F92B92}" dt="2025-08-19T09:35:00.300" v="3932" actId="1076"/>
          <ac:picMkLst>
            <pc:docMk/>
            <pc:sldMk cId="1002109643" sldId="282"/>
            <ac:picMk id="7" creationId="{B0C9C3EA-D2E9-9015-EF2D-A25EF8F2339C}"/>
          </ac:picMkLst>
        </pc:picChg>
        <pc:picChg chg="add mod">
          <ac:chgData name="越 朱" userId="137c8aee2a71a563" providerId="LiveId" clId="{4B52BA19-939B-434B-BD76-2037F0F92B92}" dt="2025-08-19T09:10:45.002" v="3253" actId="1076"/>
          <ac:picMkLst>
            <pc:docMk/>
            <pc:sldMk cId="1002109643" sldId="282"/>
            <ac:picMk id="9" creationId="{5E01A91A-2F31-1F5C-9FDE-16D7D8BDA351}"/>
          </ac:picMkLst>
        </pc:picChg>
      </pc:sldChg>
    </pc:docChg>
  </pc:docChgLst>
  <pc:docChgLst>
    <pc:chgData name="越 朱" userId="137c8aee2a71a563" providerId="LiveId" clId="{64F22843-9345-4F72-BED3-98C63787C636}"/>
    <pc:docChg chg="undo custSel addSld delSld modSld">
      <pc:chgData name="越 朱" userId="137c8aee2a71a563" providerId="LiveId" clId="{64F22843-9345-4F72-BED3-98C63787C636}" dt="2025-08-14T19:09:08.182" v="5439" actId="20577"/>
      <pc:docMkLst>
        <pc:docMk/>
      </pc:docMkLst>
      <pc:sldChg chg="modSp new mod">
        <pc:chgData name="越 朱" userId="137c8aee2a71a563" providerId="LiveId" clId="{64F22843-9345-4F72-BED3-98C63787C636}" dt="2025-08-11T23:08:59.770" v="1063" actId="20577"/>
        <pc:sldMkLst>
          <pc:docMk/>
          <pc:sldMk cId="975298751" sldId="256"/>
        </pc:sldMkLst>
        <pc:spChg chg="mod">
          <ac:chgData name="越 朱" userId="137c8aee2a71a563" providerId="LiveId" clId="{64F22843-9345-4F72-BED3-98C63787C636}" dt="2025-08-09T00:17:20.568" v="18" actId="20577"/>
          <ac:spMkLst>
            <pc:docMk/>
            <pc:sldMk cId="975298751" sldId="256"/>
            <ac:spMk id="2" creationId="{9E5455BD-7E24-D27E-ED04-BAC3F94B0107}"/>
          </ac:spMkLst>
        </pc:spChg>
        <pc:spChg chg="mod">
          <ac:chgData name="越 朱" userId="137c8aee2a71a563" providerId="LiveId" clId="{64F22843-9345-4F72-BED3-98C63787C636}" dt="2025-08-11T23:08:59.770" v="1063" actId="20577"/>
          <ac:spMkLst>
            <pc:docMk/>
            <pc:sldMk cId="975298751" sldId="256"/>
            <ac:spMk id="3" creationId="{E508F11E-F569-5AAD-C15E-B545CF616DFF}"/>
          </ac:spMkLst>
        </pc:spChg>
      </pc:sldChg>
      <pc:sldChg chg="addSp modSp new mod">
        <pc:chgData name="越 朱" userId="137c8aee2a71a563" providerId="LiveId" clId="{64F22843-9345-4F72-BED3-98C63787C636}" dt="2025-08-14T18:40:21.593" v="5109" actId="20577"/>
        <pc:sldMkLst>
          <pc:docMk/>
          <pc:sldMk cId="2337217707" sldId="257"/>
        </pc:sldMkLst>
      </pc:sldChg>
      <pc:sldChg chg="addSp modSp new mod">
        <pc:chgData name="越 朱" userId="137c8aee2a71a563" providerId="LiveId" clId="{64F22843-9345-4F72-BED3-98C63787C636}" dt="2025-08-14T18:42:53.162" v="5269" actId="404"/>
        <pc:sldMkLst>
          <pc:docMk/>
          <pc:sldMk cId="1369676442" sldId="258"/>
        </pc:sldMkLst>
      </pc:sldChg>
      <pc:sldChg chg="addSp delSp modSp new mod">
        <pc:chgData name="越 朱" userId="137c8aee2a71a563" providerId="LiveId" clId="{64F22843-9345-4F72-BED3-98C63787C636}" dt="2025-08-14T06:14:07.236" v="4601" actId="207"/>
        <pc:sldMkLst>
          <pc:docMk/>
          <pc:sldMk cId="2056867941" sldId="259"/>
        </pc:sldMkLst>
      </pc:sldChg>
      <pc:sldChg chg="addSp delSp modSp new mod">
        <pc:chgData name="越 朱" userId="137c8aee2a71a563" providerId="LiveId" clId="{64F22843-9345-4F72-BED3-98C63787C636}" dt="2025-08-14T06:14:11.853" v="4602" actId="207"/>
        <pc:sldMkLst>
          <pc:docMk/>
          <pc:sldMk cId="3063202571" sldId="260"/>
        </pc:sldMkLst>
      </pc:sldChg>
      <pc:sldChg chg="addSp delSp modSp new mod">
        <pc:chgData name="越 朱" userId="137c8aee2a71a563" providerId="LiveId" clId="{64F22843-9345-4F72-BED3-98C63787C636}" dt="2025-08-14T06:13:24.590" v="4595" actId="1076"/>
        <pc:sldMkLst>
          <pc:docMk/>
          <pc:sldMk cId="1638616305" sldId="261"/>
        </pc:sldMkLst>
      </pc:sldChg>
      <pc:sldChg chg="new del">
        <pc:chgData name="越 朱" userId="137c8aee2a71a563" providerId="LiveId" clId="{64F22843-9345-4F72-BED3-98C63787C636}" dt="2025-08-14T01:07:35.360" v="1233" actId="47"/>
        <pc:sldMkLst>
          <pc:docMk/>
          <pc:sldMk cId="4066767462" sldId="262"/>
        </pc:sldMkLst>
      </pc:sldChg>
      <pc:sldChg chg="addSp delSp modSp new mod">
        <pc:chgData name="越 朱" userId="137c8aee2a71a563" providerId="LiveId" clId="{64F22843-9345-4F72-BED3-98C63787C636}" dt="2025-08-14T19:08:31.067" v="5404" actId="207"/>
        <pc:sldMkLst>
          <pc:docMk/>
          <pc:sldMk cId="2492046915" sldId="263"/>
        </pc:sldMkLst>
      </pc:sldChg>
      <pc:sldChg chg="addSp modSp new mod">
        <pc:chgData name="越 朱" userId="137c8aee2a71a563" providerId="LiveId" clId="{64F22843-9345-4F72-BED3-98C63787C636}" dt="2025-08-14T19:06:12.595" v="5371" actId="1076"/>
        <pc:sldMkLst>
          <pc:docMk/>
          <pc:sldMk cId="967682519" sldId="264"/>
        </pc:sldMkLst>
      </pc:sldChg>
      <pc:sldChg chg="modSp new mod">
        <pc:chgData name="越 朱" userId="137c8aee2a71a563" providerId="LiveId" clId="{64F22843-9345-4F72-BED3-98C63787C636}" dt="2025-08-14T01:07:24.128" v="1228" actId="20577"/>
        <pc:sldMkLst>
          <pc:docMk/>
          <pc:sldMk cId="235593608" sldId="265"/>
        </pc:sldMkLst>
      </pc:sldChg>
      <pc:sldChg chg="modSp new mod">
        <pc:chgData name="越 朱" userId="137c8aee2a71a563" providerId="LiveId" clId="{64F22843-9345-4F72-BED3-98C63787C636}" dt="2025-08-14T05:06:26.786" v="3380" actId="207"/>
        <pc:sldMkLst>
          <pc:docMk/>
          <pc:sldMk cId="2009630388" sldId="266"/>
        </pc:sldMkLst>
      </pc:sldChg>
      <pc:sldChg chg="addSp modSp new mod">
        <pc:chgData name="越 朱" userId="137c8aee2a71a563" providerId="LiveId" clId="{64F22843-9345-4F72-BED3-98C63787C636}" dt="2025-08-14T19:09:08.182" v="5439" actId="20577"/>
        <pc:sldMkLst>
          <pc:docMk/>
          <pc:sldMk cId="3272847465" sldId="267"/>
        </pc:sldMkLst>
      </pc:sldChg>
      <pc:sldChg chg="new del">
        <pc:chgData name="越 朱" userId="137c8aee2a71a563" providerId="LiveId" clId="{64F22843-9345-4F72-BED3-98C63787C636}" dt="2025-08-14T01:07:55.124" v="1237" actId="47"/>
        <pc:sldMkLst>
          <pc:docMk/>
          <pc:sldMk cId="1670434061" sldId="268"/>
        </pc:sldMkLst>
      </pc:sldChg>
      <pc:sldChg chg="modSp new mod">
        <pc:chgData name="越 朱" userId="137c8aee2a71a563" providerId="LiveId" clId="{64F22843-9345-4F72-BED3-98C63787C636}" dt="2025-08-14T01:08:04.411" v="1239" actId="20577"/>
        <pc:sldMkLst>
          <pc:docMk/>
          <pc:sldMk cId="1086226037" sldId="269"/>
        </pc:sldMkLst>
      </pc:sldChg>
      <pc:sldChg chg="new del">
        <pc:chgData name="越 朱" userId="137c8aee2a71a563" providerId="LiveId" clId="{64F22843-9345-4F72-BED3-98C63787C636}" dt="2025-08-14T03:36:02.351" v="1775" actId="47"/>
        <pc:sldMkLst>
          <pc:docMk/>
          <pc:sldMk cId="1152416001" sldId="270"/>
        </pc:sldMkLst>
      </pc:sldChg>
      <pc:sldChg chg="new del">
        <pc:chgData name="越 朱" userId="137c8aee2a71a563" providerId="LiveId" clId="{64F22843-9345-4F72-BED3-98C63787C636}" dt="2025-08-14T03:35:56.200" v="1772" actId="47"/>
        <pc:sldMkLst>
          <pc:docMk/>
          <pc:sldMk cId="2761541997" sldId="270"/>
        </pc:sldMkLst>
      </pc:sldChg>
      <pc:sldChg chg="addSp delSp modSp new mod">
        <pc:chgData name="越 朱" userId="137c8aee2a71a563" providerId="LiveId" clId="{64F22843-9345-4F72-BED3-98C63787C636}" dt="2025-08-14T16:55:59.923" v="5064" actId="20577"/>
        <pc:sldMkLst>
          <pc:docMk/>
          <pc:sldMk cId="1802920085" sldId="271"/>
        </pc:sldMkLst>
      </pc:sldChg>
      <pc:sldChg chg="addSp delSp modSp new mod">
        <pc:chgData name="越 朱" userId="137c8aee2a71a563" providerId="LiveId" clId="{64F22843-9345-4F72-BED3-98C63787C636}" dt="2025-08-14T06:05:31.156" v="4418" actId="1076"/>
        <pc:sldMkLst>
          <pc:docMk/>
          <pc:sldMk cId="499478423" sldId="272"/>
        </pc:sldMkLst>
      </pc:sldChg>
      <pc:sldChg chg="new del">
        <pc:chgData name="越 朱" userId="137c8aee2a71a563" providerId="LiveId" clId="{64F22843-9345-4F72-BED3-98C63787C636}" dt="2025-08-14T05:50:04.528" v="3884" actId="47"/>
        <pc:sldMkLst>
          <pc:docMk/>
          <pc:sldMk cId="1863538881" sldId="273"/>
        </pc:sldMkLst>
      </pc:sldChg>
      <pc:sldChg chg="addSp modSp new mod">
        <pc:chgData name="越 朱" userId="137c8aee2a71a563" providerId="LiveId" clId="{64F22843-9345-4F72-BED3-98C63787C636}" dt="2025-08-14T19:07:52.049" v="5403" actId="20577"/>
        <pc:sldMkLst>
          <pc:docMk/>
          <pc:sldMk cId="1883659738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EA1D8-954F-4F49-A16D-D42D69A11986}" type="datetimeFigureOut">
              <a:rPr lang="zh-CN" altLang="en-US" smtClean="0"/>
              <a:t>2025/8/18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097E7-03A0-4EEC-8A17-D378AB5C6B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36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8E9B7-3937-9FD1-44B6-EBEAC133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85D1DF-3725-D397-D461-1E04915F9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87781-1C93-BCB9-BDA1-C8F7F56D2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EE39-52B6-43DB-83F9-BFE000AB6F7F}" type="datetimeFigureOut">
              <a:rPr lang="zh-CN" altLang="en-US" smtClean="0"/>
              <a:t>2025/8/18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63BCE2-7EA4-E3FD-9FAB-01CBA3DF5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E3F760-C099-D380-ACA6-EDCFAE05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25EB-706F-4F28-8A33-E10914BC2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82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633B8-7CFE-2866-7FAE-384567D4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690C98-93E8-2379-567B-3C14CADD3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52934-B55B-C8C0-E6D7-15751F653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EE39-52B6-43DB-83F9-BFE000AB6F7F}" type="datetimeFigureOut">
              <a:rPr lang="zh-CN" altLang="en-US" smtClean="0"/>
              <a:t>2025/8/18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52532-8C32-5C56-87FE-CADB52E5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F6A01D-C6E9-E4B8-6518-20FBFDB8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25EB-706F-4F28-8A33-E10914BC2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41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5DEF65-A886-D486-2984-CB7DDE9C1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6A793E-B975-AB38-7106-E76C0D91B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59F18-8897-03D9-35CB-9E9B4C9A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EE39-52B6-43DB-83F9-BFE000AB6F7F}" type="datetimeFigureOut">
              <a:rPr lang="zh-CN" altLang="en-US" smtClean="0"/>
              <a:t>2025/8/18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7EA6E-493B-AEA2-DBA9-6386409B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85F006-6336-DC3C-338F-3F28C4F8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25EB-706F-4F28-8A33-E10914BC2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23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07C90-A1B9-555E-5DA3-40EE6A01B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BCE7B-3F05-73F7-68F0-5EC65E02F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16CC26-BA29-84AA-497F-1B639EDF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EE39-52B6-43DB-83F9-BFE000AB6F7F}" type="datetimeFigureOut">
              <a:rPr lang="zh-CN" altLang="en-US" smtClean="0"/>
              <a:t>2025/8/18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575CBE-7CDF-07B2-4CBE-0502D458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82904-50CD-B620-32AA-ED9052CF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25EB-706F-4F28-8A33-E10914BC2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89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14EE2-4D61-F292-29A6-ECE7C0EBF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F556A9-D482-2103-716C-53B6136AC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A97B4-D2FE-8C6C-4F91-6E174E2C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EE39-52B6-43DB-83F9-BFE000AB6F7F}" type="datetimeFigureOut">
              <a:rPr lang="zh-CN" altLang="en-US" smtClean="0"/>
              <a:t>2025/8/18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CB005B-AB46-58BC-CC06-66AB2476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E36FA7-0E8D-15D4-A705-7A132EDAE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25EB-706F-4F28-8A33-E10914BC2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22194-FC9E-CF7A-1A71-00D5DC62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B922C3-A3C6-687A-4EDF-01CF9F7F4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84C628-4E31-6DFE-0B17-45D27CAAD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6686F9-B7C3-961A-15A1-0A1F9516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EE39-52B6-43DB-83F9-BFE000AB6F7F}" type="datetimeFigureOut">
              <a:rPr lang="zh-CN" altLang="en-US" smtClean="0"/>
              <a:t>2025/8/18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0D757F-094A-BF92-36C5-BF2165C8C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32FC33-A9F0-304D-E0F7-4FA40EA5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25EB-706F-4F28-8A33-E10914BC2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15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4C86C-80B9-2CBF-7E94-D58D777E0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249802-8EAB-534A-AB9B-0713CD277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A3DDED-A36E-860C-65DD-C5F797EE1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509F68-491D-B560-DB09-426C3F8BB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6CB4E2-0483-576E-E9FA-AFD40BCB9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55AA10-DFFA-E267-D512-D5CB13A8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EE39-52B6-43DB-83F9-BFE000AB6F7F}" type="datetimeFigureOut">
              <a:rPr lang="zh-CN" altLang="en-US" smtClean="0"/>
              <a:t>2025/8/18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41ADB3-E88D-B4BD-514D-A7FB3AAE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8408DE-54E9-3539-0D81-CCD507A8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25EB-706F-4F28-8A33-E10914BC2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3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16EF8-A2A1-6F79-D087-A920C5A42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D90C77-EC24-1C07-15FA-C66BB4ECC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EE39-52B6-43DB-83F9-BFE000AB6F7F}" type="datetimeFigureOut">
              <a:rPr lang="zh-CN" altLang="en-US" smtClean="0"/>
              <a:t>2025/8/18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BD7E24-CDC8-FB92-9B13-50C38701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3F540B-0805-FF67-666A-8C738A17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25EB-706F-4F28-8A33-E10914BC2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56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543030-5965-0BA5-78FA-C8B0D199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EE39-52B6-43DB-83F9-BFE000AB6F7F}" type="datetimeFigureOut">
              <a:rPr lang="zh-CN" altLang="en-US" smtClean="0"/>
              <a:t>2025/8/18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B6393C-2AA5-B3DD-34F4-E44DC80B1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D8AF18-DA20-6E02-8B63-9C58883E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25EB-706F-4F28-8A33-E10914BC2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81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5B717-E930-00F2-E1A7-E9AAAC0A4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911604-D9F6-CFE6-F23E-19B8F1E8F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1FE0F1-9D87-6BD0-DCBA-3D62AE30A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D0597C-490F-8DC5-FD3B-67EF7DDC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EE39-52B6-43DB-83F9-BFE000AB6F7F}" type="datetimeFigureOut">
              <a:rPr lang="zh-CN" altLang="en-US" smtClean="0"/>
              <a:t>2025/8/18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32471D-B302-B546-DE68-06A9D3A42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605D92-0C7C-8B12-C2D6-B03ABCFA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25EB-706F-4F28-8A33-E10914BC2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4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1A074-9DA8-3760-D683-F0EE4EB42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C22BE3-2A58-479E-4733-D259E400F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DA6E71-BE00-54D0-2F50-D894BA783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92F7A3-B8A6-63F8-F114-FC28E374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EE39-52B6-43DB-83F9-BFE000AB6F7F}" type="datetimeFigureOut">
              <a:rPr lang="zh-CN" altLang="en-US" smtClean="0"/>
              <a:t>2025/8/18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998EA7-A606-E8F1-9DDD-517C1394B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0B87DA-BCB3-4AD3-580C-14CFB212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25EB-706F-4F28-8A33-E10914BC2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48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6D1C82-D6F2-509D-55CE-C34B631E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2097F7-3947-1CE9-C054-5F0182D0E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45FEE-E4F8-3F3D-BA6D-A35FB9F25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00EE39-52B6-43DB-83F9-BFE000AB6F7F}" type="datetimeFigureOut">
              <a:rPr lang="zh-CN" altLang="en-US" smtClean="0"/>
              <a:t>2025/8/18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F39783-0E5A-D0EE-ED76-8D8CD3B2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C7322D-BFB1-CC75-F575-617178CD6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FD25EB-706F-4F28-8A33-E10914BC2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37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zybooks.com/zybook/UCRCS010CRusichSummerSessionB2025/chapter/5/section/18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JZHZ/UCR_CS010C_25U/blob/main/demos/Lab7/map.cp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455BD-7E24-D27E-ED04-BAC3F94B01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CS010C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08F11E-F569-5AAD-C15E-B545CF616D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Lab7(No.7 Lab)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29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背景图案&#10;&#10;AI 生成的内容可能不正确。">
            <a:extLst>
              <a:ext uri="{FF2B5EF4-FFF2-40B4-BE49-F238E27FC236}">
                <a16:creationId xmlns:a16="http://schemas.microsoft.com/office/drawing/2014/main" id="{DD9DB502-3244-7624-2036-B853717B6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193" y="4796159"/>
            <a:ext cx="4201595" cy="157507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9B5A36F-BE23-3ED7-B96D-FC8BD6D65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baseline="30000" dirty="0"/>
              <a:t>th</a:t>
            </a:r>
            <a:r>
              <a:rPr lang="zh-CN" altLang="en-US" dirty="0"/>
              <a:t> </a:t>
            </a:r>
            <a:r>
              <a:rPr lang="en-US" altLang="zh-CN" dirty="0"/>
              <a:t>Lab Demo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FC128A-6718-B0CA-0BD8-93B1DBBBE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3608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Check file receipts (BST.H) in AWS</a:t>
                </a:r>
              </a:p>
              <a:p>
                <a:pPr lvl="1"/>
                <a:r>
                  <a:rPr lang="en-US" altLang="zh-CN" dirty="0"/>
                  <a:t>AWS menu -&gt; File -&gt; Show File Revision History</a:t>
                </a:r>
              </a:p>
              <a:p>
                <a:r>
                  <a:rPr lang="en-US" altLang="zh-CN" dirty="0"/>
                  <a:t>Use “main_hard_code.cpp” &amp; Use a BST provided</a:t>
                </a:r>
              </a:p>
              <a:p>
                <a:pPr lvl="1"/>
                <a:r>
                  <a:rPr lang="en-US" altLang="zh-CN" dirty="0"/>
                  <a:t>Move 1 line!</a:t>
                </a:r>
              </a:p>
              <a:p>
                <a:r>
                  <a:rPr lang="en-US" altLang="zh-CN" dirty="0"/>
                  <a:t>open and run GDB</a:t>
                </a:r>
              </a:p>
              <a:p>
                <a:pPr lvl="1"/>
                <a:r>
                  <a:rPr lang="en-US" altLang="zh-CN" dirty="0"/>
                  <a:t>Just set a breakpoint</a:t>
                </a:r>
              </a:p>
              <a:p>
                <a:r>
                  <a:rPr lang="en-US" altLang="zh-CN" dirty="0" err="1"/>
                  <a:t>Graphviz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demo one of these: pre, post, in-order (</a:t>
                </a:r>
                <a:r>
                  <a:rPr lang="en-US" altLang="zh-CN" dirty="0" err="1"/>
                  <a:t>Graphviz</a:t>
                </a:r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dirty="0"/>
                  <a:t>demo one of these: depth or height (</a:t>
                </a:r>
                <a:r>
                  <a:rPr lang="en-US" altLang="zh-CN" dirty="0" err="1"/>
                  <a:t>Graphviz</a:t>
                </a:r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Mark on the attendance sheet: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□</m:t>
                    </m:r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O for log,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□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for GDB,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for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Graphviz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FC128A-6718-B0CA-0BD8-93B1DBBBE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36089"/>
              </a:xfrm>
              <a:blipFill>
                <a:blip r:embed="rId3"/>
                <a:stretch>
                  <a:fillRect l="-928" t="-2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2FE65007-20C3-EE47-1B37-842B6685A56C}"/>
              </a:ext>
            </a:extLst>
          </p:cNvPr>
          <p:cNvSpPr txBox="1"/>
          <p:nvPr/>
        </p:nvSpPr>
        <p:spPr>
          <a:xfrm>
            <a:off x="9658177" y="1471263"/>
            <a:ext cx="17795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zh-CN" b="0" i="0" dirty="0">
                <a:solidFill>
                  <a:srgbClr val="1D1C1D"/>
                </a:solidFill>
                <a:effectLst/>
                <a:latin typeface="Monaco"/>
              </a:rPr>
              <a:t>BST t2; </a:t>
            </a:r>
          </a:p>
          <a:p>
            <a:r>
              <a:rPr lang="de-DE" altLang="zh-CN" b="0" i="0" dirty="0">
                <a:solidFill>
                  <a:srgbClr val="1D1C1D"/>
                </a:solidFill>
                <a:effectLst/>
                <a:latin typeface="Monaco"/>
              </a:rPr>
              <a:t>t2.insert(45); </a:t>
            </a:r>
          </a:p>
          <a:p>
            <a:r>
              <a:rPr lang="de-DE" altLang="zh-CN" b="0" i="0" dirty="0">
                <a:solidFill>
                  <a:srgbClr val="1D1C1D"/>
                </a:solidFill>
                <a:effectLst/>
                <a:latin typeface="Monaco"/>
              </a:rPr>
              <a:t>t2.insert(25); </a:t>
            </a:r>
          </a:p>
          <a:p>
            <a:r>
              <a:rPr lang="de-DE" altLang="zh-CN" b="0" i="0" dirty="0">
                <a:solidFill>
                  <a:srgbClr val="1D1C1D"/>
                </a:solidFill>
                <a:effectLst/>
                <a:latin typeface="Monaco"/>
              </a:rPr>
              <a:t>t2.insert(65); </a:t>
            </a:r>
          </a:p>
          <a:p>
            <a:r>
              <a:rPr lang="de-DE" altLang="zh-CN" b="0" i="0" dirty="0">
                <a:solidFill>
                  <a:srgbClr val="FF0000"/>
                </a:solidFill>
                <a:effectLst/>
                <a:latin typeface="Monaco"/>
              </a:rPr>
              <a:t>t2.insert(15); </a:t>
            </a:r>
          </a:p>
          <a:p>
            <a:r>
              <a:rPr lang="de-DE" altLang="zh-CN" b="0" i="0" dirty="0">
                <a:solidFill>
                  <a:srgbClr val="1D1C1D"/>
                </a:solidFill>
                <a:effectLst/>
                <a:latin typeface="Monaco"/>
              </a:rPr>
              <a:t>t2.insert(35); </a:t>
            </a:r>
          </a:p>
          <a:p>
            <a:r>
              <a:rPr lang="de-DE" altLang="zh-CN" b="0" i="0" dirty="0">
                <a:solidFill>
                  <a:srgbClr val="1D1C1D"/>
                </a:solidFill>
                <a:effectLst/>
                <a:latin typeface="Monaco"/>
              </a:rPr>
              <a:t>t2.insert(55);</a:t>
            </a:r>
          </a:p>
          <a:p>
            <a:r>
              <a:rPr lang="de-DE" altLang="zh-CN" b="0" i="0" dirty="0">
                <a:solidFill>
                  <a:srgbClr val="1D1C1D"/>
                </a:solidFill>
                <a:effectLst/>
                <a:latin typeface="Monaco"/>
              </a:rPr>
              <a:t>t2.insert(75);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7CFEE48-87ED-1FB9-2AAA-F6DCC300D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836" y="365125"/>
            <a:ext cx="1772714" cy="139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1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27268-9D78-8598-BAD2-085F2C21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Hints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0258A3-2EEA-6665-A55A-B6FD7CBDED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617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pre, post, in-order </a:t>
                </a:r>
              </a:p>
              <a:p>
                <a:pPr lvl="1"/>
                <a:r>
                  <a:rPr lang="en-US" altLang="zh-CN" dirty="0"/>
                  <a:t>How to maintain globally incrementing number?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Use “static”</a:t>
                </a:r>
              </a:p>
              <a:p>
                <a:pPr lvl="3"/>
                <a:r>
                  <a:rPr lang="en-US" altLang="zh-CN" dirty="0"/>
                  <a:t>Each visit: num++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en-US" altLang="zh-CN" strike="sngStrike" dirty="0"/>
                  <a:t>Or Use global variable (not suggested)</a:t>
                </a:r>
              </a:p>
              <a:p>
                <a:r>
                  <a:rPr lang="en-US" altLang="zh-CN" dirty="0"/>
                  <a:t>Height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1 + 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𝑒𝑓𝑡𝐻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𝑖𝑔h𝑡𝐻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Depth?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Use “static”</a:t>
                </a:r>
              </a:p>
              <a:p>
                <a:pPr lvl="2"/>
                <a:r>
                  <a:rPr lang="en-US" altLang="zh-CN" dirty="0"/>
                  <a:t>Visit child: depth++</a:t>
                </a:r>
              </a:p>
              <a:p>
                <a:pPr lvl="2"/>
                <a:r>
                  <a:rPr lang="en-US" altLang="zh-CN" dirty="0" err="1"/>
                  <a:t>Befor</a:t>
                </a:r>
                <a:r>
                  <a:rPr lang="en-US" altLang="zh-CN" dirty="0"/>
                  <a:t> return: depth--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CN" strike="sngStrike" dirty="0"/>
                  <a:t>Or use 1 more parameter </a:t>
                </a:r>
                <a:r>
                  <a:rPr lang="en-US" altLang="zh-CN" b="0" strike="sngStrike" dirty="0" err="1">
                    <a:solidFill>
                      <a:srgbClr val="268BD2"/>
                    </a:solidFill>
                    <a:effectLst/>
                    <a:latin typeface="Consolas" panose="020B0609020204030204" pitchFamily="49" charset="0"/>
                  </a:rPr>
                  <a:t>set_depth</a:t>
                </a:r>
                <a:r>
                  <a:rPr lang="en-US" altLang="zh-CN" b="0" strike="sngStrike" dirty="0">
                    <a:solidFill>
                      <a:srgbClr val="657B83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altLang="zh-CN" b="0" strike="sngStrike" dirty="0" err="1">
                    <a:solidFill>
                      <a:srgbClr val="CB4B16"/>
                    </a:solidFill>
                    <a:effectLst/>
                    <a:latin typeface="Consolas" panose="020B0609020204030204" pitchFamily="49" charset="0"/>
                  </a:rPr>
                  <a:t>BinaryNode</a:t>
                </a:r>
                <a:r>
                  <a:rPr lang="en-US" altLang="zh-CN" b="1" strike="sngStrike" dirty="0">
                    <a:solidFill>
                      <a:srgbClr val="586E75"/>
                    </a:solidFill>
                    <a:effectLst/>
                    <a:latin typeface="Consolas" panose="020B0609020204030204" pitchFamily="49" charset="0"/>
                  </a:rPr>
                  <a:t>*</a:t>
                </a:r>
                <a:r>
                  <a:rPr lang="en-US" altLang="zh-CN" b="0" strike="sngStrike" dirty="0">
                    <a:solidFill>
                      <a:srgbClr val="657B83"/>
                    </a:solidFill>
                    <a:effectLst/>
                    <a:latin typeface="Consolas" panose="020B0609020204030204" pitchFamily="49" charset="0"/>
                  </a:rPr>
                  <a:t> t, </a:t>
                </a:r>
                <a:r>
                  <a:rPr lang="en-US" altLang="zh-CN" b="1" strike="sngStrike" dirty="0">
                    <a:solidFill>
                      <a:srgbClr val="586E75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altLang="zh-CN" b="0" strike="sngStrike" dirty="0">
                    <a:solidFill>
                      <a:srgbClr val="657B83"/>
                    </a:solidFill>
                    <a:effectLst/>
                    <a:latin typeface="Consolas" panose="020B0609020204030204" pitchFamily="49" charset="0"/>
                  </a:rPr>
                  <a:t> depth)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0258A3-2EEA-6665-A55A-B6FD7CBDED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6177"/>
              </a:xfrm>
              <a:blipFill>
                <a:blip r:embed="rId3"/>
                <a:stretch>
                  <a:fillRect l="-1043" t="-2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B1E8653-D562-F2E7-E19B-09D389882B92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V="1">
            <a:off x="8766592" y="790513"/>
            <a:ext cx="1363115" cy="554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D668CF1-9D5B-2EB3-6DA0-C35D881C2E8B}"/>
              </a:ext>
            </a:extLst>
          </p:cNvPr>
          <p:cNvSpPr txBox="1"/>
          <p:nvPr/>
        </p:nvSpPr>
        <p:spPr>
          <a:xfrm>
            <a:off x="9655729" y="421181"/>
            <a:ext cx="9479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i= </a:t>
            </a:r>
            <a:r>
              <a:rPr lang="en-US" altLang="zh-CN" strike="sngStrike" dirty="0"/>
              <a:t>1</a:t>
            </a:r>
            <a:r>
              <a:rPr lang="en-US" altLang="zh-CN" dirty="0"/>
              <a:t> 2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CB7B0EF-2DC5-D9C0-6DFD-5529CEFB3E95}"/>
              </a:ext>
            </a:extLst>
          </p:cNvPr>
          <p:cNvSpPr/>
          <p:nvPr/>
        </p:nvSpPr>
        <p:spPr>
          <a:xfrm>
            <a:off x="8179266" y="1344978"/>
            <a:ext cx="1174651" cy="4335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Call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434DD18-8EE8-B59C-08AC-8B630C9B0157}"/>
              </a:ext>
            </a:extLst>
          </p:cNvPr>
          <p:cNvSpPr/>
          <p:nvPr/>
        </p:nvSpPr>
        <p:spPr>
          <a:xfrm>
            <a:off x="9542381" y="1344978"/>
            <a:ext cx="1174651" cy="4335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Call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346CA53-52C0-D64D-A167-7EA7F404444E}"/>
              </a:ext>
            </a:extLst>
          </p:cNvPr>
          <p:cNvCxnSpPr>
            <a:cxnSpLocks/>
            <a:stCxn id="21" idx="0"/>
            <a:endCxn id="8" idx="2"/>
          </p:cNvCxnSpPr>
          <p:nvPr/>
        </p:nvCxnSpPr>
        <p:spPr>
          <a:xfrm flipV="1">
            <a:off x="10129707" y="790513"/>
            <a:ext cx="0" cy="554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2358CF52-066A-9EC5-9E34-8D806CE50636}"/>
              </a:ext>
            </a:extLst>
          </p:cNvPr>
          <p:cNvSpPr/>
          <p:nvPr/>
        </p:nvSpPr>
        <p:spPr>
          <a:xfrm>
            <a:off x="10905496" y="1344978"/>
            <a:ext cx="1174651" cy="4335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Call 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0D0058A-FC41-00FB-17CD-2D0FAB25FC8B}"/>
              </a:ext>
            </a:extLst>
          </p:cNvPr>
          <p:cNvCxnSpPr>
            <a:cxnSpLocks/>
            <a:stCxn id="26" idx="0"/>
            <a:endCxn id="8" idx="2"/>
          </p:cNvCxnSpPr>
          <p:nvPr/>
        </p:nvCxnSpPr>
        <p:spPr>
          <a:xfrm flipH="1" flipV="1">
            <a:off x="10129707" y="790513"/>
            <a:ext cx="1363115" cy="554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59E6BF4-244B-8ED4-25F7-87BF08048554}"/>
              </a:ext>
            </a:extLst>
          </p:cNvPr>
          <p:cNvSpPr txBox="1"/>
          <p:nvPr/>
        </p:nvSpPr>
        <p:spPr>
          <a:xfrm>
            <a:off x="9448149" y="869265"/>
            <a:ext cx="94795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share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1A13249-7ECD-1903-6788-DBDB9B69DE65}"/>
              </a:ext>
            </a:extLst>
          </p:cNvPr>
          <p:cNvSpPr txBox="1"/>
          <p:nvPr/>
        </p:nvSpPr>
        <p:spPr>
          <a:xfrm>
            <a:off x="1717091" y="299645"/>
            <a:ext cx="77996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/>
            <a:r>
              <a:rPr lang="en-US" altLang="zh-CN" sz="16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     // </a:t>
            </a:r>
            <a:r>
              <a:rPr lang="en-US" altLang="zh-CN" sz="1600" dirty="0"/>
              <a:t>executed </a:t>
            </a:r>
            <a:r>
              <a:rPr lang="en-US" altLang="zh-CN" sz="1600" dirty="0">
                <a:solidFill>
                  <a:srgbClr val="FF0000"/>
                </a:solidFill>
              </a:rPr>
              <a:t>only once</a:t>
            </a:r>
            <a:r>
              <a:rPr lang="en-US" altLang="zh-CN" sz="1600" dirty="0"/>
              <a:t>, during the first call</a:t>
            </a:r>
          </a:p>
          <a:p>
            <a:pPr lvl="3"/>
            <a:r>
              <a:rPr lang="en-US" altLang="zh-CN" sz="1600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600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                  // </a:t>
            </a:r>
            <a:r>
              <a:rPr lang="en-US" altLang="zh-CN" sz="1600" dirty="0"/>
              <a:t>all calls to the function </a:t>
            </a:r>
            <a:r>
              <a:rPr lang="en-US" altLang="zh-CN" sz="1600" dirty="0">
                <a:solidFill>
                  <a:srgbClr val="FF0000"/>
                </a:solidFill>
              </a:rPr>
              <a:t>share the same i</a:t>
            </a:r>
          </a:p>
        </p:txBody>
      </p:sp>
    </p:spTree>
    <p:extLst>
      <p:ext uri="{BB962C8B-B14F-4D97-AF65-F5344CB8AC3E}">
        <p14:creationId xmlns:p14="http://schemas.microsoft.com/office/powerpoint/2010/main" val="2827593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68013-643C-FE4C-E1E6-082BD2D2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Lab5 Assignment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6A0AF5-E515-1D5E-7CF5-F60CDAB70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https://learn.zybooks.com/zybook/UCRCS010CRusichSummerSessionB2025/chapter/5/section/18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07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EA64751-7159-26EA-B74D-0A37F35FB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855" y="4754925"/>
            <a:ext cx="3155037" cy="126559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B277944-3EA3-4702-2FC5-30C3A1A9E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Min-Heap Review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A1466E-7FF9-C14B-2F32-36D9D82656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/>
                  <a:t>See slides</a:t>
                </a:r>
              </a:p>
              <a:p>
                <a:pPr lvl="1"/>
                <a:r>
                  <a:rPr lang="en-US" altLang="zh-CN" dirty="0"/>
                  <a:t>CANVAS -&gt; modules -&gt; week4 -&gt; Binary Heap Slides</a:t>
                </a:r>
              </a:p>
              <a:p>
                <a:r>
                  <a:rPr lang="en-US" altLang="zh-CN" dirty="0"/>
                  <a:t>We have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nodes, from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Node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’s</a:t>
                </a:r>
              </a:p>
              <a:p>
                <a:pPr lvl="2"/>
                <a:r>
                  <a:rPr lang="en-US" altLang="zh-CN" dirty="0">
                    <a:solidFill>
                      <a:srgbClr val="FF0000"/>
                    </a:solidFill>
                  </a:rPr>
                  <a:t>Parent =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en-US" altLang="zh-CN" dirty="0">
                    <a:solidFill>
                      <a:srgbClr val="FF0000"/>
                    </a:solidFill>
                  </a:rPr>
                  <a:t>Left Child =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en-US" altLang="zh-CN" dirty="0">
                    <a:solidFill>
                      <a:srgbClr val="FF0000"/>
                    </a:solidFill>
                  </a:rPr>
                  <a:t>Right Child =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+ 2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CN" dirty="0"/>
                  <a:t>Insert</a:t>
                </a:r>
              </a:p>
              <a:p>
                <a:pPr lvl="2"/>
                <a:r>
                  <a:rPr lang="en-US" altLang="zh-CN" dirty="0"/>
                  <a:t>Put the new node 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position, then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trickle up</a:t>
                </a:r>
              </a:p>
              <a:p>
                <a:pPr lvl="3"/>
                <a:r>
                  <a:rPr lang="en-US" altLang="zh-CN" dirty="0"/>
                  <a:t>(iteratively compare with parent)</a:t>
                </a:r>
              </a:p>
              <a:p>
                <a:pPr lvl="1"/>
                <a:r>
                  <a:rPr lang="en-US" altLang="zh-CN" dirty="0" err="1"/>
                  <a:t>Remove_min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Remove the root, place last item into the hole, then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trickle down</a:t>
                </a:r>
              </a:p>
              <a:p>
                <a:pPr lvl="3"/>
                <a:r>
                  <a:rPr lang="en-US" altLang="zh-CN" dirty="0"/>
                  <a:t>(iteratively compare with the smaller child - remember 2 children)</a:t>
                </a:r>
              </a:p>
              <a:p>
                <a:r>
                  <a:rPr lang="en-US" altLang="zh-CN" dirty="0"/>
                  <a:t>Build heap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rather than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A1466E-7FF9-C14B-2F32-36D9D82656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3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03C8194C-EFA5-F246-9C70-B3FE079C1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2331" y="3213089"/>
            <a:ext cx="2184637" cy="131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07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2339E-D895-49F7-DD72-6C7586FB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951139" cy="1325563"/>
          </a:xfrm>
        </p:spPr>
        <p:txBody>
          <a:bodyPr/>
          <a:lstStyle/>
          <a:p>
            <a:r>
              <a:rPr lang="en-US" altLang="zh-CN" dirty="0"/>
              <a:t>map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339D2E-C7F3-4B19-C295-2E4B2327AF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/>
                  <a:t>Review: what is an array? consists of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index-value pairs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an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𝑖𝑛𝑑𝑒𝑥</m:t>
                    </m:r>
                  </m:oMath>
                </a14:m>
                <a:r>
                  <a:rPr lang="en-US" altLang="zh-CN" dirty="0"/>
                  <a:t>, must be integer</a:t>
                </a:r>
              </a:p>
              <a:p>
                <a:pPr lvl="1"/>
                <a:r>
                  <a:rPr lang="en-US" altLang="zh-CN" dirty="0"/>
                  <a:t>you can get the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r>
                  <a:rPr lang="en-US" altLang="zh-CN" dirty="0"/>
                  <a:t> at the corresponding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𝑖𝑛𝑑𝑒𝑥</m:t>
                    </m:r>
                  </m:oMath>
                </a14:m>
                <a:r>
                  <a:rPr lang="en-US" altLang="zh-CN" dirty="0"/>
                  <a:t>'s position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𝑖𝑛𝑑𝑒𝑥</m:t>
                    </m:r>
                  </m:oMath>
                </a14:m>
                <a:r>
                  <a:rPr lang="en-US" altLang="zh-CN" dirty="0"/>
                  <a:t> is unique,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r>
                  <a:rPr lang="en-US" altLang="zh-CN" dirty="0"/>
                  <a:t> can be repeated</a:t>
                </a:r>
              </a:p>
              <a:p>
                <a:r>
                  <a:rPr lang="en-US" altLang="zh-CN" dirty="0"/>
                  <a:t>A map: consists of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key-value pairs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a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altLang="zh-CN" dirty="0"/>
                  <a:t>, can be anything</a:t>
                </a:r>
              </a:p>
              <a:p>
                <a:pPr lvl="1"/>
                <a:r>
                  <a:rPr lang="en-US" altLang="zh-CN" dirty="0"/>
                  <a:t>you can look up the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r>
                  <a:rPr lang="en-US" altLang="zh-CN" dirty="0"/>
                  <a:t> by the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altLang="zh-CN" dirty="0"/>
                  <a:t> is unique,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r>
                  <a:rPr lang="en-US" altLang="zh-CN" dirty="0"/>
                  <a:t> can be repeated</a:t>
                </a:r>
              </a:p>
              <a:p>
                <a:r>
                  <a:rPr lang="en-US" altLang="zh-CN" dirty="0"/>
                  <a:t>Map’s underlying implementation </a:t>
                </a:r>
              </a:p>
              <a:p>
                <a:pPr lvl="1"/>
                <a:r>
                  <a:rPr lang="en-US" altLang="zh-CN" dirty="0"/>
                  <a:t>A kind of BST</a:t>
                </a:r>
              </a:p>
              <a:p>
                <a:pPr lvl="1"/>
                <a:r>
                  <a:rPr lang="en-US" altLang="zh-CN" dirty="0"/>
                  <a:t>very complex</a:t>
                </a:r>
              </a:p>
              <a:p>
                <a:pPr lvl="2"/>
                <a:r>
                  <a:rPr lang="en-US" altLang="zh-CN" dirty="0"/>
                  <a:t>Don't focus on it</a:t>
                </a:r>
              </a:p>
              <a:p>
                <a:pPr lvl="2"/>
                <a:r>
                  <a:rPr lang="en-US" altLang="zh-CN" dirty="0"/>
                  <a:t>Just use it (std::map)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339D2E-C7F3-4B19-C295-2E4B2327AF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DFA661DA-6EB4-F491-4325-6250B128A3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0848142"/>
                  </p:ext>
                </p:extLst>
              </p:nvPr>
            </p:nvGraphicFramePr>
            <p:xfrm>
              <a:off x="5698494" y="1173926"/>
              <a:ext cx="4582209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7403">
                      <a:extLst>
                        <a:ext uri="{9D8B030D-6E8A-4147-A177-3AD203B41FA5}">
                          <a16:colId xmlns:a16="http://schemas.microsoft.com/office/drawing/2014/main" val="3147479008"/>
                        </a:ext>
                      </a:extLst>
                    </a:gridCol>
                    <a:gridCol w="1527403">
                      <a:extLst>
                        <a:ext uri="{9D8B030D-6E8A-4147-A177-3AD203B41FA5}">
                          <a16:colId xmlns:a16="http://schemas.microsoft.com/office/drawing/2014/main" val="1033155419"/>
                        </a:ext>
                      </a:extLst>
                    </a:gridCol>
                    <a:gridCol w="1527403">
                      <a:extLst>
                        <a:ext uri="{9D8B030D-6E8A-4147-A177-3AD203B41FA5}">
                          <a16:colId xmlns:a16="http://schemas.microsoft.com/office/drawing/2014/main" val="582748598"/>
                        </a:ext>
                      </a:extLst>
                    </a:gridCol>
                  </a:tblGrid>
                  <a:tr h="2973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88605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DFA661DA-6EB4-F491-4325-6250B128A3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0848142"/>
                  </p:ext>
                </p:extLst>
              </p:nvPr>
            </p:nvGraphicFramePr>
            <p:xfrm>
              <a:off x="5698494" y="1173926"/>
              <a:ext cx="4582209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7403">
                      <a:extLst>
                        <a:ext uri="{9D8B030D-6E8A-4147-A177-3AD203B41FA5}">
                          <a16:colId xmlns:a16="http://schemas.microsoft.com/office/drawing/2014/main" val="3147479008"/>
                        </a:ext>
                      </a:extLst>
                    </a:gridCol>
                    <a:gridCol w="1527403">
                      <a:extLst>
                        <a:ext uri="{9D8B030D-6E8A-4147-A177-3AD203B41FA5}">
                          <a16:colId xmlns:a16="http://schemas.microsoft.com/office/drawing/2014/main" val="1033155419"/>
                        </a:ext>
                      </a:extLst>
                    </a:gridCol>
                    <a:gridCol w="1527403">
                      <a:extLst>
                        <a:ext uri="{9D8B030D-6E8A-4147-A177-3AD203B41FA5}">
                          <a16:colId xmlns:a16="http://schemas.microsoft.com/office/drawing/2014/main" val="58274859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" t="-1639" r="-20079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398" t="-1639" r="-10079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398" t="-1639" r="-79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88605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BDAE400C-6032-D038-32F4-7199B60925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3872907"/>
                  </p:ext>
                </p:extLst>
              </p:nvPr>
            </p:nvGraphicFramePr>
            <p:xfrm>
              <a:off x="5698495" y="457404"/>
              <a:ext cx="4582209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7403">
                      <a:extLst>
                        <a:ext uri="{9D8B030D-6E8A-4147-A177-3AD203B41FA5}">
                          <a16:colId xmlns:a16="http://schemas.microsoft.com/office/drawing/2014/main" val="3147479008"/>
                        </a:ext>
                      </a:extLst>
                    </a:gridCol>
                    <a:gridCol w="1527403">
                      <a:extLst>
                        <a:ext uri="{9D8B030D-6E8A-4147-A177-3AD203B41FA5}">
                          <a16:colId xmlns:a16="http://schemas.microsoft.com/office/drawing/2014/main" val="1033155419"/>
                        </a:ext>
                      </a:extLst>
                    </a:gridCol>
                    <a:gridCol w="1527403">
                      <a:extLst>
                        <a:ext uri="{9D8B030D-6E8A-4147-A177-3AD203B41FA5}">
                          <a16:colId xmlns:a16="http://schemas.microsoft.com/office/drawing/2014/main" val="582748598"/>
                        </a:ext>
                      </a:extLst>
                    </a:gridCol>
                  </a:tblGrid>
                  <a:tr h="2973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88605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BDAE400C-6032-D038-32F4-7199B60925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3872907"/>
                  </p:ext>
                </p:extLst>
              </p:nvPr>
            </p:nvGraphicFramePr>
            <p:xfrm>
              <a:off x="5698495" y="457404"/>
              <a:ext cx="4582209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7403">
                      <a:extLst>
                        <a:ext uri="{9D8B030D-6E8A-4147-A177-3AD203B41FA5}">
                          <a16:colId xmlns:a16="http://schemas.microsoft.com/office/drawing/2014/main" val="3147479008"/>
                        </a:ext>
                      </a:extLst>
                    </a:gridCol>
                    <a:gridCol w="1527403">
                      <a:extLst>
                        <a:ext uri="{9D8B030D-6E8A-4147-A177-3AD203B41FA5}">
                          <a16:colId xmlns:a16="http://schemas.microsoft.com/office/drawing/2014/main" val="1033155419"/>
                        </a:ext>
                      </a:extLst>
                    </a:gridCol>
                    <a:gridCol w="1527403">
                      <a:extLst>
                        <a:ext uri="{9D8B030D-6E8A-4147-A177-3AD203B41FA5}">
                          <a16:colId xmlns:a16="http://schemas.microsoft.com/office/drawing/2014/main" val="58274859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" t="-3279" r="-20079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398" t="-3279" r="-10079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398" t="-3279" r="-79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88605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535BB7AC-21F7-0ED9-FCC4-3D8665DC092D}"/>
              </a:ext>
            </a:extLst>
          </p:cNvPr>
          <p:cNvSpPr txBox="1"/>
          <p:nvPr/>
        </p:nvSpPr>
        <p:spPr>
          <a:xfrm>
            <a:off x="4943115" y="45740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index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01FD1B-B4E1-C77F-9EAE-DABA02FF6EC1}"/>
              </a:ext>
            </a:extLst>
          </p:cNvPr>
          <p:cNvSpPr txBox="1"/>
          <p:nvPr/>
        </p:nvSpPr>
        <p:spPr>
          <a:xfrm>
            <a:off x="4943115" y="117035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value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43C670A-73DA-FDA4-6F71-BCDB00617E1C}"/>
              </a:ext>
            </a:extLst>
          </p:cNvPr>
          <p:cNvCxnSpPr/>
          <p:nvPr/>
        </p:nvCxnSpPr>
        <p:spPr>
          <a:xfrm>
            <a:off x="6463717" y="819592"/>
            <a:ext cx="0" cy="350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6A88E38-8678-AA6F-6FD4-4B7273BFEDF6}"/>
              </a:ext>
            </a:extLst>
          </p:cNvPr>
          <p:cNvCxnSpPr/>
          <p:nvPr/>
        </p:nvCxnSpPr>
        <p:spPr>
          <a:xfrm>
            <a:off x="7966745" y="819592"/>
            <a:ext cx="0" cy="350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F58B9EC-4071-4DA8-3A7B-C321F24F066E}"/>
              </a:ext>
            </a:extLst>
          </p:cNvPr>
          <p:cNvCxnSpPr/>
          <p:nvPr/>
        </p:nvCxnSpPr>
        <p:spPr>
          <a:xfrm>
            <a:off x="9485152" y="819592"/>
            <a:ext cx="0" cy="350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9E211FD6-AFD6-D2E9-05DD-C80F83A1A3C1}"/>
              </a:ext>
            </a:extLst>
          </p:cNvPr>
          <p:cNvSpPr/>
          <p:nvPr/>
        </p:nvSpPr>
        <p:spPr>
          <a:xfrm>
            <a:off x="6941890" y="3106592"/>
            <a:ext cx="1728132" cy="312203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1A0566F7-3973-2352-0C37-753D9A3787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2474434"/>
                  </p:ext>
                </p:extLst>
              </p:nvPr>
            </p:nvGraphicFramePr>
            <p:xfrm>
              <a:off x="7380215" y="3481622"/>
              <a:ext cx="774098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4098">
                      <a:extLst>
                        <a:ext uri="{9D8B030D-6E8A-4147-A177-3AD203B41FA5}">
                          <a16:colId xmlns:a16="http://schemas.microsoft.com/office/drawing/2014/main" val="3147479008"/>
                        </a:ext>
                      </a:extLst>
                    </a:gridCol>
                  </a:tblGrid>
                  <a:tr h="2973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𝑎𝑙𝑖𝑐𝑒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88605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1A0566F7-3973-2352-0C37-753D9A3787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2474434"/>
                  </p:ext>
                </p:extLst>
              </p:nvPr>
            </p:nvGraphicFramePr>
            <p:xfrm>
              <a:off x="7380215" y="3481622"/>
              <a:ext cx="774098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4098">
                      <a:extLst>
                        <a:ext uri="{9D8B030D-6E8A-4147-A177-3AD203B41FA5}">
                          <a16:colId xmlns:a16="http://schemas.microsoft.com/office/drawing/2014/main" val="314747900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781" t="-1639" r="-1563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88605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F84CA6A2-39E3-3B72-601B-3EA5C8B03B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8903127"/>
                  </p:ext>
                </p:extLst>
              </p:nvPr>
            </p:nvGraphicFramePr>
            <p:xfrm>
              <a:off x="7380215" y="4039532"/>
              <a:ext cx="851482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1482">
                      <a:extLst>
                        <a:ext uri="{9D8B030D-6E8A-4147-A177-3AD203B41FA5}">
                          <a16:colId xmlns:a16="http://schemas.microsoft.com/office/drawing/2014/main" val="3147479008"/>
                        </a:ext>
                      </a:extLst>
                    </a:gridCol>
                  </a:tblGrid>
                  <a:tr h="2973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𝑏𝑜𝑏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88605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F84CA6A2-39E3-3B72-601B-3EA5C8B03B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8903127"/>
                  </p:ext>
                </p:extLst>
              </p:nvPr>
            </p:nvGraphicFramePr>
            <p:xfrm>
              <a:off x="7380215" y="4039532"/>
              <a:ext cx="851482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1482">
                      <a:extLst>
                        <a:ext uri="{9D8B030D-6E8A-4147-A177-3AD203B41FA5}">
                          <a16:colId xmlns:a16="http://schemas.microsoft.com/office/drawing/2014/main" val="314747900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09" t="-1639" r="-141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88605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0A48BB00-7416-5D3E-31C5-9DC8A6B37D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759188"/>
                  </p:ext>
                </p:extLst>
              </p:nvPr>
            </p:nvGraphicFramePr>
            <p:xfrm>
              <a:off x="7380215" y="4405292"/>
              <a:ext cx="851482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1482">
                      <a:extLst>
                        <a:ext uri="{9D8B030D-6E8A-4147-A177-3AD203B41FA5}">
                          <a16:colId xmlns:a16="http://schemas.microsoft.com/office/drawing/2014/main" val="3147479008"/>
                        </a:ext>
                      </a:extLst>
                    </a:gridCol>
                  </a:tblGrid>
                  <a:tr h="2973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88605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0A48BB00-7416-5D3E-31C5-9DC8A6B37D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759188"/>
                  </p:ext>
                </p:extLst>
              </p:nvPr>
            </p:nvGraphicFramePr>
            <p:xfrm>
              <a:off x="7380215" y="4405292"/>
              <a:ext cx="851482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1482">
                      <a:extLst>
                        <a:ext uri="{9D8B030D-6E8A-4147-A177-3AD203B41FA5}">
                          <a16:colId xmlns:a16="http://schemas.microsoft.com/office/drawing/2014/main" val="314747900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88605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表格 15">
                <a:extLst>
                  <a:ext uri="{FF2B5EF4-FFF2-40B4-BE49-F238E27FC236}">
                    <a16:creationId xmlns:a16="http://schemas.microsoft.com/office/drawing/2014/main" id="{23700167-9D64-45D1-68DD-3552DD7BB0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0256923"/>
                  </p:ext>
                </p:extLst>
              </p:nvPr>
            </p:nvGraphicFramePr>
            <p:xfrm>
              <a:off x="7380215" y="4846271"/>
              <a:ext cx="851482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1482">
                      <a:extLst>
                        <a:ext uri="{9D8B030D-6E8A-4147-A177-3AD203B41FA5}">
                          <a16:colId xmlns:a16="http://schemas.microsoft.com/office/drawing/2014/main" val="3147479008"/>
                        </a:ext>
                      </a:extLst>
                    </a:gridCol>
                  </a:tblGrid>
                  <a:tr h="2973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𝑦𝑢𝑒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88605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表格 15">
                <a:extLst>
                  <a:ext uri="{FF2B5EF4-FFF2-40B4-BE49-F238E27FC236}">
                    <a16:creationId xmlns:a16="http://schemas.microsoft.com/office/drawing/2014/main" id="{23700167-9D64-45D1-68DD-3552DD7BB0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0256923"/>
                  </p:ext>
                </p:extLst>
              </p:nvPr>
            </p:nvGraphicFramePr>
            <p:xfrm>
              <a:off x="7380215" y="4846271"/>
              <a:ext cx="851482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1482">
                      <a:extLst>
                        <a:ext uri="{9D8B030D-6E8A-4147-A177-3AD203B41FA5}">
                          <a16:colId xmlns:a16="http://schemas.microsoft.com/office/drawing/2014/main" val="314747900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709" t="-1639" r="-1418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88605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E8C3A997-0A4C-540D-EB55-0D1599C3774C}"/>
              </a:ext>
            </a:extLst>
          </p:cNvPr>
          <p:cNvSpPr txBox="1"/>
          <p:nvPr/>
        </p:nvSpPr>
        <p:spPr>
          <a:xfrm>
            <a:off x="7546109" y="6290400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key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129DB9E-5CAC-15DA-9B67-686421AED133}"/>
              </a:ext>
            </a:extLst>
          </p:cNvPr>
          <p:cNvSpPr/>
          <p:nvPr/>
        </p:nvSpPr>
        <p:spPr>
          <a:xfrm>
            <a:off x="9030749" y="3084090"/>
            <a:ext cx="2950128" cy="312203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623AB7E3-D7E3-1F9A-11F8-5C1304B328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8802780"/>
                  </p:ext>
                </p:extLst>
              </p:nvPr>
            </p:nvGraphicFramePr>
            <p:xfrm>
              <a:off x="9671458" y="3456940"/>
              <a:ext cx="1668710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8710">
                      <a:extLst>
                        <a:ext uri="{9D8B030D-6E8A-4147-A177-3AD203B41FA5}">
                          <a16:colId xmlns:a16="http://schemas.microsoft.com/office/drawing/2014/main" val="3147479008"/>
                        </a:ext>
                      </a:extLst>
                    </a:gridCol>
                  </a:tblGrid>
                  <a:tr h="2973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["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𝑎𝑙𝑖𝑐𝑒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"]=7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88605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623AB7E3-D7E3-1F9A-11F8-5C1304B328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8802780"/>
                  </p:ext>
                </p:extLst>
              </p:nvPr>
            </p:nvGraphicFramePr>
            <p:xfrm>
              <a:off x="9671458" y="3456940"/>
              <a:ext cx="1668710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8710">
                      <a:extLst>
                        <a:ext uri="{9D8B030D-6E8A-4147-A177-3AD203B41FA5}">
                          <a16:colId xmlns:a16="http://schemas.microsoft.com/office/drawing/2014/main" val="314747900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64" t="-1639" r="-727" b="-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88605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" name="表格 20">
                <a:extLst>
                  <a:ext uri="{FF2B5EF4-FFF2-40B4-BE49-F238E27FC236}">
                    <a16:creationId xmlns:a16="http://schemas.microsoft.com/office/drawing/2014/main" id="{235908D6-3075-A49C-F39C-86DC4EA751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1547938"/>
                  </p:ext>
                </p:extLst>
              </p:nvPr>
            </p:nvGraphicFramePr>
            <p:xfrm>
              <a:off x="10142169" y="3965669"/>
              <a:ext cx="1525170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170">
                      <a:extLst>
                        <a:ext uri="{9D8B030D-6E8A-4147-A177-3AD203B41FA5}">
                          <a16:colId xmlns:a16="http://schemas.microsoft.com/office/drawing/2014/main" val="3147479008"/>
                        </a:ext>
                      </a:extLst>
                    </a:gridCol>
                  </a:tblGrid>
                  <a:tr h="2973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"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𝑏𝑜𝑏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"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88605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" name="表格 20">
                <a:extLst>
                  <a:ext uri="{FF2B5EF4-FFF2-40B4-BE49-F238E27FC236}">
                    <a16:creationId xmlns:a16="http://schemas.microsoft.com/office/drawing/2014/main" id="{235908D6-3075-A49C-F39C-86DC4EA751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1547938"/>
                  </p:ext>
                </p:extLst>
              </p:nvPr>
            </p:nvGraphicFramePr>
            <p:xfrm>
              <a:off x="10142169" y="3965669"/>
              <a:ext cx="1525170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170">
                      <a:extLst>
                        <a:ext uri="{9D8B030D-6E8A-4147-A177-3AD203B41FA5}">
                          <a16:colId xmlns:a16="http://schemas.microsoft.com/office/drawing/2014/main" val="314747900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98" t="-1639" r="-1195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88605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" name="表格 21">
                <a:extLst>
                  <a:ext uri="{FF2B5EF4-FFF2-40B4-BE49-F238E27FC236}">
                    <a16:creationId xmlns:a16="http://schemas.microsoft.com/office/drawing/2014/main" id="{0529F9AD-2A12-C7BC-CB95-054623F944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4698026"/>
                  </p:ext>
                </p:extLst>
              </p:nvPr>
            </p:nvGraphicFramePr>
            <p:xfrm>
              <a:off x="9169867" y="4497883"/>
              <a:ext cx="1631658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1658">
                      <a:extLst>
                        <a:ext uri="{9D8B030D-6E8A-4147-A177-3AD203B41FA5}">
                          <a16:colId xmlns:a16="http://schemas.microsoft.com/office/drawing/2014/main" val="3147479008"/>
                        </a:ext>
                      </a:extLst>
                    </a:gridCol>
                  </a:tblGrid>
                  <a:tr h="2973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["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𝑦𝑢𝑒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"]=5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88605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" name="表格 21">
                <a:extLst>
                  <a:ext uri="{FF2B5EF4-FFF2-40B4-BE49-F238E27FC236}">
                    <a16:creationId xmlns:a16="http://schemas.microsoft.com/office/drawing/2014/main" id="{0529F9AD-2A12-C7BC-CB95-054623F944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4698026"/>
                  </p:ext>
                </p:extLst>
              </p:nvPr>
            </p:nvGraphicFramePr>
            <p:xfrm>
              <a:off x="9169867" y="4497883"/>
              <a:ext cx="1631658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1658">
                      <a:extLst>
                        <a:ext uri="{9D8B030D-6E8A-4147-A177-3AD203B41FA5}">
                          <a16:colId xmlns:a16="http://schemas.microsoft.com/office/drawing/2014/main" val="314747900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373" t="-1639" r="-746" b="-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88605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表格 22">
                <a:extLst>
                  <a:ext uri="{FF2B5EF4-FFF2-40B4-BE49-F238E27FC236}">
                    <a16:creationId xmlns:a16="http://schemas.microsoft.com/office/drawing/2014/main" id="{3C3BDBF9-717A-5AF6-A755-6FFA2A41F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7873024"/>
                  </p:ext>
                </p:extLst>
              </p:nvPr>
            </p:nvGraphicFramePr>
            <p:xfrm>
              <a:off x="9728610" y="5307685"/>
              <a:ext cx="1781960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1960">
                      <a:extLst>
                        <a:ext uri="{9D8B030D-6E8A-4147-A177-3AD203B41FA5}">
                          <a16:colId xmlns:a16="http://schemas.microsoft.com/office/drawing/2014/main" val="3147479008"/>
                        </a:ext>
                      </a:extLst>
                    </a:gridCol>
                  </a:tblGrid>
                  <a:tr h="2973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["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𝑛𝑎𝑚𝑒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"]=7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88605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表格 22">
                <a:extLst>
                  <a:ext uri="{FF2B5EF4-FFF2-40B4-BE49-F238E27FC236}">
                    <a16:creationId xmlns:a16="http://schemas.microsoft.com/office/drawing/2014/main" id="{3C3BDBF9-717A-5AF6-A755-6FFA2A41F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7873024"/>
                  </p:ext>
                </p:extLst>
              </p:nvPr>
            </p:nvGraphicFramePr>
            <p:xfrm>
              <a:off x="9728610" y="5307685"/>
              <a:ext cx="1781960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1960">
                      <a:extLst>
                        <a:ext uri="{9D8B030D-6E8A-4147-A177-3AD203B41FA5}">
                          <a16:colId xmlns:a16="http://schemas.microsoft.com/office/drawing/2014/main" val="314747900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340" t="-1639" r="-680" b="-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88605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" name="表格 23">
                <a:extLst>
                  <a:ext uri="{FF2B5EF4-FFF2-40B4-BE49-F238E27FC236}">
                    <a16:creationId xmlns:a16="http://schemas.microsoft.com/office/drawing/2014/main" id="{D57F6AEC-1F71-F657-6AC2-920655C091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44506"/>
                  </p:ext>
                </p:extLst>
              </p:nvPr>
            </p:nvGraphicFramePr>
            <p:xfrm>
              <a:off x="7380215" y="5404181"/>
              <a:ext cx="851482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1482">
                      <a:extLst>
                        <a:ext uri="{9D8B030D-6E8A-4147-A177-3AD203B41FA5}">
                          <a16:colId xmlns:a16="http://schemas.microsoft.com/office/drawing/2014/main" val="3147479008"/>
                        </a:ext>
                      </a:extLst>
                    </a:gridCol>
                  </a:tblGrid>
                  <a:tr h="2973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𝑛𝑎𝑚𝑒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88605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" name="表格 23">
                <a:extLst>
                  <a:ext uri="{FF2B5EF4-FFF2-40B4-BE49-F238E27FC236}">
                    <a16:creationId xmlns:a16="http://schemas.microsoft.com/office/drawing/2014/main" id="{D57F6AEC-1F71-F657-6AC2-920655C091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44506"/>
                  </p:ext>
                </p:extLst>
              </p:nvPr>
            </p:nvGraphicFramePr>
            <p:xfrm>
              <a:off x="7380215" y="5404181"/>
              <a:ext cx="851482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1482">
                      <a:extLst>
                        <a:ext uri="{9D8B030D-6E8A-4147-A177-3AD203B41FA5}">
                          <a16:colId xmlns:a16="http://schemas.microsoft.com/office/drawing/2014/main" val="314747900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709" t="-1639" r="-141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886059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D7506E1-F13B-3152-EDCC-82B02AFC57C8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>
            <a:off x="8154313" y="3664502"/>
            <a:ext cx="1987856" cy="484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BFED4BF-0CE0-1D0E-048D-A64B5045AFEA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 flipV="1">
            <a:off x="8231697" y="3639820"/>
            <a:ext cx="1439761" cy="582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0D0CCA0-B452-8E82-2495-5A3A723D604F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 flipV="1">
            <a:off x="8231697" y="4680763"/>
            <a:ext cx="938170" cy="3483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ED5851A-36E2-CBB8-6C60-DB4C6B92D0D0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 flipV="1">
            <a:off x="8231697" y="5490565"/>
            <a:ext cx="1496913" cy="96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4811EE5C-FE2B-24D5-A083-3E349032ED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2561655"/>
                  </p:ext>
                </p:extLst>
              </p:nvPr>
            </p:nvGraphicFramePr>
            <p:xfrm>
              <a:off x="10721481" y="4819557"/>
              <a:ext cx="851482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1482">
                      <a:extLst>
                        <a:ext uri="{9D8B030D-6E8A-4147-A177-3AD203B41FA5}">
                          <a16:colId xmlns:a16="http://schemas.microsoft.com/office/drawing/2014/main" val="3147479008"/>
                        </a:ext>
                      </a:extLst>
                    </a:gridCol>
                  </a:tblGrid>
                  <a:tr h="2973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88605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4811EE5C-FE2B-24D5-A083-3E349032ED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2561655"/>
                  </p:ext>
                </p:extLst>
              </p:nvPr>
            </p:nvGraphicFramePr>
            <p:xfrm>
              <a:off x="10721481" y="4819557"/>
              <a:ext cx="851482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1482">
                      <a:extLst>
                        <a:ext uri="{9D8B030D-6E8A-4147-A177-3AD203B41FA5}">
                          <a16:colId xmlns:a16="http://schemas.microsoft.com/office/drawing/2014/main" val="314747900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88605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9" name="文本框 38">
            <a:extLst>
              <a:ext uri="{FF2B5EF4-FFF2-40B4-BE49-F238E27FC236}">
                <a16:creationId xmlns:a16="http://schemas.microsoft.com/office/drawing/2014/main" id="{8B4E3904-5D40-6DD7-B697-5A2A8EFC07A8}"/>
              </a:ext>
            </a:extLst>
          </p:cNvPr>
          <p:cNvSpPr txBox="1"/>
          <p:nvPr/>
        </p:nvSpPr>
        <p:spPr>
          <a:xfrm>
            <a:off x="10173869" y="63119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value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5AA5D2A-B795-1360-2EDD-5CCE688B30F4}"/>
                  </a:ext>
                </a:extLst>
              </p:cNvPr>
              <p:cNvSpPr txBox="1"/>
              <p:nvPr/>
            </p:nvSpPr>
            <p:spPr>
              <a:xfrm>
                <a:off x="3931852" y="770397"/>
                <a:ext cx="890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array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5AA5D2A-B795-1360-2EDD-5CCE688B3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852" y="770397"/>
                <a:ext cx="890628" cy="369332"/>
              </a:xfrm>
              <a:prstGeom prst="rect">
                <a:avLst/>
              </a:prstGeom>
              <a:blipFill>
                <a:blip r:embed="rId15"/>
                <a:stretch>
                  <a:fillRect l="-616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FE3EC9A4-6724-E620-B437-5A7753DED175}"/>
                  </a:ext>
                </a:extLst>
              </p:cNvPr>
              <p:cNvSpPr txBox="1"/>
              <p:nvPr/>
            </p:nvSpPr>
            <p:spPr>
              <a:xfrm>
                <a:off x="8723655" y="6409284"/>
                <a:ext cx="892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map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FE3EC9A4-6724-E620-B437-5A7753DED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655" y="6409284"/>
                <a:ext cx="892424" cy="369332"/>
              </a:xfrm>
              <a:prstGeom prst="rect">
                <a:avLst/>
              </a:prstGeom>
              <a:blipFill>
                <a:blip r:embed="rId16"/>
                <a:stretch>
                  <a:fillRect l="-5479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169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57FDA-479F-8007-782C-B6656110E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std::map example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30360D-E99F-FFE9-51C0-75211112B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0562"/>
            <a:ext cx="5426746" cy="43513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9F7E08B-971D-4E08-58E8-E72E488AD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069" y="3548543"/>
            <a:ext cx="5362718" cy="2586475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5E0BBD2B-2EB0-C4EA-F5C8-7025212E6742}"/>
              </a:ext>
            </a:extLst>
          </p:cNvPr>
          <p:cNvSpPr/>
          <p:nvPr/>
        </p:nvSpPr>
        <p:spPr>
          <a:xfrm>
            <a:off x="1010873" y="3078760"/>
            <a:ext cx="2202109" cy="7004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1F7142D-E3FB-D60C-C8CA-9C49404ED38D}"/>
              </a:ext>
            </a:extLst>
          </p:cNvPr>
          <p:cNvSpPr/>
          <p:nvPr/>
        </p:nvSpPr>
        <p:spPr>
          <a:xfrm>
            <a:off x="3160087" y="3763888"/>
            <a:ext cx="782972" cy="5704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805F3C6-45D5-81F5-58AD-F4477FA8F710}"/>
              </a:ext>
            </a:extLst>
          </p:cNvPr>
          <p:cNvSpPr/>
          <p:nvPr/>
        </p:nvSpPr>
        <p:spPr>
          <a:xfrm>
            <a:off x="3509628" y="4228050"/>
            <a:ext cx="782972" cy="2684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F1E2A3D-0F8B-A7C0-03E1-F0592546D1AE}"/>
              </a:ext>
            </a:extLst>
          </p:cNvPr>
          <p:cNvSpPr txBox="1"/>
          <p:nvPr/>
        </p:nvSpPr>
        <p:spPr>
          <a:xfrm>
            <a:off x="3044242" y="2977809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set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1BC5F6F-2FCC-8D8A-D391-9EBC90490ABD}"/>
              </a:ext>
            </a:extLst>
          </p:cNvPr>
          <p:cNvSpPr txBox="1"/>
          <p:nvPr/>
        </p:nvSpPr>
        <p:spPr>
          <a:xfrm>
            <a:off x="3666519" y="3490671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get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A193407-C530-D7E6-734D-8919994D3F43}"/>
              </a:ext>
            </a:extLst>
          </p:cNvPr>
          <p:cNvSpPr txBox="1"/>
          <p:nvPr/>
        </p:nvSpPr>
        <p:spPr>
          <a:xfrm>
            <a:off x="4176595" y="433434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size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D3B20AD-A7C0-C01B-F242-10F257CDC362}"/>
              </a:ext>
            </a:extLst>
          </p:cNvPr>
          <p:cNvSpPr txBox="1"/>
          <p:nvPr/>
        </p:nvSpPr>
        <p:spPr>
          <a:xfrm>
            <a:off x="6700373" y="1973284"/>
            <a:ext cx="46534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Example:</a:t>
            </a:r>
          </a:p>
          <a:p>
            <a:r>
              <a:rPr lang="zh-CN" altLang="en-US" dirty="0">
                <a:hlinkClick r:id="rId4"/>
              </a:rPr>
              <a:t>https://github.com/SJZHZ/UCR_CS010C_25U/blob/main/demos/Lab7/map.cpp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722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CCE3A-9847-8E51-3D94-100ADCA4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pq_zero.H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9DE28-4B58-8EA9-8EFF-F3E4E8C95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Private</a:t>
            </a:r>
          </a:p>
          <a:p>
            <a:pPr lvl="1"/>
            <a:r>
              <a:rPr lang="en-US" altLang="zh-CN" dirty="0"/>
              <a:t>Member variables (completed)</a:t>
            </a:r>
          </a:p>
          <a:p>
            <a:pPr lvl="2"/>
            <a:r>
              <a:rPr lang="en-US" altLang="zh-CN" dirty="0"/>
              <a:t>“heap” vector   stores   &lt;Item&gt;s</a:t>
            </a:r>
          </a:p>
          <a:p>
            <a:pPr lvl="2"/>
            <a:r>
              <a:rPr lang="en-US" altLang="zh-CN" dirty="0"/>
              <a:t>“index” map   stores   &lt;</a:t>
            </a:r>
            <a:r>
              <a:rPr lang="en-US" altLang="zh-CN" dirty="0" err="1"/>
              <a:t>Item,int</a:t>
            </a:r>
            <a:r>
              <a:rPr lang="en-US" altLang="zh-CN" dirty="0"/>
              <a:t>&gt; pairs</a:t>
            </a:r>
          </a:p>
          <a:p>
            <a:pPr lvl="2"/>
            <a:r>
              <a:rPr lang="en-US" altLang="zh-CN" dirty="0"/>
              <a:t>“priority” map   stores   &lt;</a:t>
            </a:r>
            <a:r>
              <a:rPr lang="en-US" altLang="zh-CN" dirty="0" err="1"/>
              <a:t>Item,float</a:t>
            </a:r>
            <a:r>
              <a:rPr lang="en-US" altLang="zh-CN" dirty="0"/>
              <a:t>&gt; pairs</a:t>
            </a:r>
          </a:p>
          <a:p>
            <a:pPr lvl="1"/>
            <a:r>
              <a:rPr lang="en-US" altLang="zh-CN" dirty="0"/>
              <a:t>Basic Operations (relatively complex)</a:t>
            </a:r>
          </a:p>
          <a:p>
            <a:pPr lvl="2"/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percolate_up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zh-CN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indx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i ); </a:t>
            </a:r>
          </a:p>
          <a:p>
            <a:pPr lvl="2"/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percolate_down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zh-CN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indx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i );</a:t>
            </a:r>
            <a:endParaRPr lang="en-US" altLang="zh-CN" dirty="0"/>
          </a:p>
          <a:p>
            <a:r>
              <a:rPr lang="en-US" altLang="zh-CN" dirty="0"/>
              <a:t>Public member functions (straightforward)</a:t>
            </a:r>
          </a:p>
          <a:p>
            <a:pPr lvl="1"/>
            <a:r>
              <a:rPr lang="en-US" altLang="zh-CN" dirty="0"/>
              <a:t>Once you have completed the basic operations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0C9C3EA-D2E9-9015-EF2D-A25EF8F23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539" y="3648598"/>
            <a:ext cx="3598904" cy="14867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E01A91A-2F31-1F5C-9FDE-16D7D8BDA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27434"/>
            <a:ext cx="5540907" cy="151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09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02695-CDA5-E490-C889-8B318EFE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heap &amp; PQ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A9909D-4C09-A7BB-A2B0-DC5EB62316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/>
                  <a:t>Different element</a:t>
                </a:r>
              </a:p>
              <a:p>
                <a:pPr lvl="1"/>
                <a:r>
                  <a:rPr lang="en-US" altLang="zh-CN" dirty="0"/>
                  <a:t>Heap: only a priority value. </a:t>
                </a:r>
              </a:p>
              <a:p>
                <a:pPr lvl="1"/>
                <a:r>
                  <a:rPr lang="en-US" altLang="zh-CN" dirty="0"/>
                  <a:t>PQ: a priority value and other content</a:t>
                </a:r>
              </a:p>
              <a:p>
                <a:r>
                  <a:rPr lang="en-US" altLang="zh-CN" dirty="0"/>
                  <a:t>Different operation</a:t>
                </a:r>
              </a:p>
              <a:p>
                <a:pPr lvl="1"/>
                <a:r>
                  <a:rPr lang="en-US" altLang="zh-CN" dirty="0" err="1"/>
                  <a:t>percolate_up</a:t>
                </a:r>
                <a:r>
                  <a:rPr lang="en-US" altLang="zh-CN" dirty="0"/>
                  <a:t>, for example</a:t>
                </a:r>
              </a:p>
              <a:p>
                <a:pPr lvl="2"/>
                <a:r>
                  <a:rPr lang="en-US" altLang="zh-CN" dirty="0"/>
                  <a:t>In heap: we have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−1)/2]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In PQ: we have “heap”, “index”, “priority”</a:t>
                </a:r>
              </a:p>
              <a:p>
                <a:pPr lvl="3"/>
                <a:r>
                  <a:rPr lang="en-US" altLang="zh-CN" dirty="0"/>
                  <a:t>What will change?</a:t>
                </a:r>
              </a:p>
              <a:p>
                <a:pPr lvl="4"/>
                <a:r>
                  <a:rPr lang="en-US" altLang="zh-CN" dirty="0"/>
                  <a:t>“heap”</a:t>
                </a:r>
              </a:p>
              <a:p>
                <a:pPr lvl="4"/>
                <a:r>
                  <a:rPr lang="en-US" altLang="zh-CN" dirty="0"/>
                  <a:t>“index”</a:t>
                </a:r>
              </a:p>
              <a:p>
                <a:pPr lvl="4"/>
                <a:r>
                  <a:rPr lang="en-US" altLang="zh-CN" dirty="0"/>
                  <a:t>“priority”? The relationship between item &amp; priority remains unchanged!</a:t>
                </a:r>
              </a:p>
              <a:p>
                <a:pPr lvl="3"/>
                <a:r>
                  <a:rPr lang="en-US" altLang="zh-CN" dirty="0"/>
                  <a:t>How will they change?</a:t>
                </a:r>
              </a:p>
              <a:p>
                <a:pPr lvl="1"/>
                <a:r>
                  <a:rPr lang="en-US" altLang="zh-CN" dirty="0"/>
                  <a:t>Likewise for </a:t>
                </a:r>
                <a:r>
                  <a:rPr lang="en-US" altLang="zh-CN" dirty="0" err="1"/>
                  <a:t>percolate_down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A9909D-4C09-A7BB-A2B0-DC5EB62316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DB5B373-E2A6-CF62-08AD-A19676B4B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984" y="876647"/>
            <a:ext cx="3276942" cy="2262651"/>
          </a:xfrm>
          <a:prstGeom prst="rect">
            <a:avLst/>
          </a:prstGeom>
        </p:spPr>
      </p:pic>
      <p:sp>
        <p:nvSpPr>
          <p:cNvPr id="6" name="箭头: 左弧形 5">
            <a:extLst>
              <a:ext uri="{FF2B5EF4-FFF2-40B4-BE49-F238E27FC236}">
                <a16:creationId xmlns:a16="http://schemas.microsoft.com/office/drawing/2014/main" id="{816C16F9-F38E-F3CB-DB1B-A654305F4170}"/>
              </a:ext>
            </a:extLst>
          </p:cNvPr>
          <p:cNvSpPr/>
          <p:nvPr/>
        </p:nvSpPr>
        <p:spPr>
          <a:xfrm rot="1976594">
            <a:off x="7858379" y="2160850"/>
            <a:ext cx="169336" cy="574735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箭头: 左弧形 6">
            <a:extLst>
              <a:ext uri="{FF2B5EF4-FFF2-40B4-BE49-F238E27FC236}">
                <a16:creationId xmlns:a16="http://schemas.microsoft.com/office/drawing/2014/main" id="{02910B1E-1C34-41C4-845D-32FC10B0C899}"/>
              </a:ext>
            </a:extLst>
          </p:cNvPr>
          <p:cNvSpPr/>
          <p:nvPr/>
        </p:nvSpPr>
        <p:spPr>
          <a:xfrm rot="2238704">
            <a:off x="9120811" y="1807326"/>
            <a:ext cx="169974" cy="508330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C526EF3-33C0-0130-3817-CEA804140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4596" y="4193884"/>
            <a:ext cx="2745266" cy="80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5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</TotalTime>
  <Words>787</Words>
  <Application>Microsoft Office PowerPoint</Application>
  <PresentationFormat>宽屏</PresentationFormat>
  <Paragraphs>128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Monaco</vt:lpstr>
      <vt:lpstr>等线</vt:lpstr>
      <vt:lpstr>等线 Light</vt:lpstr>
      <vt:lpstr>Arial</vt:lpstr>
      <vt:lpstr>Cambria Math</vt:lpstr>
      <vt:lpstr>Consolas</vt:lpstr>
      <vt:lpstr>Office 主题​​</vt:lpstr>
      <vt:lpstr>CS010C</vt:lpstr>
      <vt:lpstr>4th Lab Demo</vt:lpstr>
      <vt:lpstr>Hints</vt:lpstr>
      <vt:lpstr>Lab5 Assignment</vt:lpstr>
      <vt:lpstr>Min-Heap Review</vt:lpstr>
      <vt:lpstr>map</vt:lpstr>
      <vt:lpstr>std::map example </vt:lpstr>
      <vt:lpstr>pq_zero.H</vt:lpstr>
      <vt:lpstr>heap &amp; PQ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Yue Zhu</dc:creator>
  <cp:lastModifiedBy>Yue Zhu</cp:lastModifiedBy>
  <cp:revision>1</cp:revision>
  <dcterms:created xsi:type="dcterms:W3CDTF">2025-08-09T00:17:09Z</dcterms:created>
  <dcterms:modified xsi:type="dcterms:W3CDTF">2025-08-19T09:47:09Z</dcterms:modified>
</cp:coreProperties>
</file>