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79" r:id="rId4"/>
    <p:sldId id="286" r:id="rId5"/>
    <p:sldId id="275" r:id="rId6"/>
    <p:sldId id="280" r:id="rId7"/>
    <p:sldId id="289" r:id="rId8"/>
    <p:sldId id="282" r:id="rId9"/>
    <p:sldId id="281" r:id="rId10"/>
    <p:sldId id="283" r:id="rId11"/>
    <p:sldId id="291" r:id="rId12"/>
    <p:sldId id="290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CD77EB-5745-45C1-BC60-C698787EB709}" v="806" dt="2025-08-22T22:32:47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4B52BA19-939B-434B-BD76-2037F0F92B92}"/>
    <pc:docChg chg="undo custSel addSld delSld modSld sldOrd">
      <pc:chgData name="越 朱" userId="137c8aee2a71a563" providerId="LiveId" clId="{4B52BA19-939B-434B-BD76-2037F0F92B92}" dt="2025-08-19T09:47:00.144" v="4115"/>
      <pc:docMkLst>
        <pc:docMk/>
      </pc:docMkLst>
      <pc:sldChg chg="modSp mod">
        <pc:chgData name="越 朱" userId="137c8aee2a71a563" providerId="LiveId" clId="{4B52BA19-939B-434B-BD76-2037F0F92B92}" dt="2025-08-19T00:29:26.463" v="3" actId="20577"/>
        <pc:sldMkLst>
          <pc:docMk/>
          <pc:sldMk cId="975298751" sldId="256"/>
        </pc:sldMkLst>
        <pc:spChg chg="mod">
          <ac:chgData name="越 朱" userId="137c8aee2a71a563" providerId="LiveId" clId="{4B52BA19-939B-434B-BD76-2037F0F92B92}" dt="2025-08-19T00:29:26.463" v="3" actId="20577"/>
          <ac:spMkLst>
            <pc:docMk/>
            <pc:sldMk cId="975298751" sldId="256"/>
            <ac:spMk id="3" creationId="{E508F11E-F569-5AAD-C15E-B545CF616DFF}"/>
          </ac:spMkLst>
        </pc:spChg>
      </pc:sldChg>
      <pc:sldChg chg="del">
        <pc:chgData name="越 朱" userId="137c8aee2a71a563" providerId="LiveId" clId="{4B52BA19-939B-434B-BD76-2037F0F92B92}" dt="2025-08-19T00:29:32.557" v="4" actId="47"/>
        <pc:sldMkLst>
          <pc:docMk/>
          <pc:sldMk cId="2337217707" sldId="257"/>
        </pc:sldMkLst>
      </pc:sldChg>
      <pc:sldChg chg="del">
        <pc:chgData name="越 朱" userId="137c8aee2a71a563" providerId="LiveId" clId="{4B52BA19-939B-434B-BD76-2037F0F92B92}" dt="2025-08-19T00:29:46.768" v="8" actId="47"/>
        <pc:sldMkLst>
          <pc:docMk/>
          <pc:sldMk cId="1369676442" sldId="258"/>
        </pc:sldMkLst>
      </pc:sldChg>
      <pc:sldChg chg="del">
        <pc:chgData name="越 朱" userId="137c8aee2a71a563" providerId="LiveId" clId="{4B52BA19-939B-434B-BD76-2037F0F92B92}" dt="2025-08-19T05:59:31.293" v="97" actId="47"/>
        <pc:sldMkLst>
          <pc:docMk/>
          <pc:sldMk cId="2056867941" sldId="259"/>
        </pc:sldMkLst>
      </pc:sldChg>
      <pc:sldChg chg="del">
        <pc:chgData name="越 朱" userId="137c8aee2a71a563" providerId="LiveId" clId="{4B52BA19-939B-434B-BD76-2037F0F92B92}" dt="2025-08-19T05:59:32.297" v="98" actId="47"/>
        <pc:sldMkLst>
          <pc:docMk/>
          <pc:sldMk cId="3063202571" sldId="260"/>
        </pc:sldMkLst>
      </pc:sldChg>
      <pc:sldChg chg="del">
        <pc:chgData name="越 朱" userId="137c8aee2a71a563" providerId="LiveId" clId="{4B52BA19-939B-434B-BD76-2037F0F92B92}" dt="2025-08-19T05:59:33.477" v="99" actId="47"/>
        <pc:sldMkLst>
          <pc:docMk/>
          <pc:sldMk cId="1638616305" sldId="261"/>
        </pc:sldMkLst>
      </pc:sldChg>
      <pc:sldChg chg="del">
        <pc:chgData name="越 朱" userId="137c8aee2a71a563" providerId="LiveId" clId="{4B52BA19-939B-434B-BD76-2037F0F92B92}" dt="2025-08-19T00:29:38.673" v="6" actId="47"/>
        <pc:sldMkLst>
          <pc:docMk/>
          <pc:sldMk cId="2492046915" sldId="263"/>
        </pc:sldMkLst>
      </pc:sldChg>
      <pc:sldChg chg="delSp modSp del mod">
        <pc:chgData name="越 朱" userId="137c8aee2a71a563" providerId="LiveId" clId="{4B52BA19-939B-434B-BD76-2037F0F92B92}" dt="2025-08-19T06:00:55.057" v="102" actId="47"/>
        <pc:sldMkLst>
          <pc:docMk/>
          <pc:sldMk cId="967682519" sldId="264"/>
        </pc:sldMkLst>
      </pc:sldChg>
      <pc:sldChg chg="del">
        <pc:chgData name="越 朱" userId="137c8aee2a71a563" providerId="LiveId" clId="{4B52BA19-939B-434B-BD76-2037F0F92B92}" dt="2025-08-19T00:29:37.440" v="5" actId="47"/>
        <pc:sldMkLst>
          <pc:docMk/>
          <pc:sldMk cId="235593608" sldId="265"/>
        </pc:sldMkLst>
      </pc:sldChg>
      <pc:sldChg chg="del">
        <pc:chgData name="越 朱" userId="137c8aee2a71a563" providerId="LiveId" clId="{4B52BA19-939B-434B-BD76-2037F0F92B92}" dt="2025-08-19T00:29:44.481" v="7" actId="47"/>
        <pc:sldMkLst>
          <pc:docMk/>
          <pc:sldMk cId="2009630388" sldId="266"/>
        </pc:sldMkLst>
      </pc:sldChg>
      <pc:sldChg chg="del">
        <pc:chgData name="越 朱" userId="137c8aee2a71a563" providerId="LiveId" clId="{4B52BA19-939B-434B-BD76-2037F0F92B92}" dt="2025-08-19T05:59:51.291" v="100" actId="47"/>
        <pc:sldMkLst>
          <pc:docMk/>
          <pc:sldMk cId="3272847465" sldId="267"/>
        </pc:sldMkLst>
      </pc:sldChg>
      <pc:sldChg chg="del">
        <pc:chgData name="越 朱" userId="137c8aee2a71a563" providerId="LiveId" clId="{4B52BA19-939B-434B-BD76-2037F0F92B92}" dt="2025-08-19T00:29:50.194" v="9" actId="47"/>
        <pc:sldMkLst>
          <pc:docMk/>
          <pc:sldMk cId="1086226037" sldId="269"/>
        </pc:sldMkLst>
      </pc:sldChg>
      <pc:sldChg chg="del">
        <pc:chgData name="越 朱" userId="137c8aee2a71a563" providerId="LiveId" clId="{4B52BA19-939B-434B-BD76-2037F0F92B92}" dt="2025-08-19T06:00:31.395" v="101" actId="47"/>
        <pc:sldMkLst>
          <pc:docMk/>
          <pc:sldMk cId="1802920085" sldId="271"/>
        </pc:sldMkLst>
      </pc:sldChg>
      <pc:sldChg chg="modSp del mod">
        <pc:chgData name="越 朱" userId="137c8aee2a71a563" providerId="LiveId" clId="{4B52BA19-939B-434B-BD76-2037F0F92B92}" dt="2025-08-19T05:59:04.080" v="96" actId="47"/>
        <pc:sldMkLst>
          <pc:docMk/>
          <pc:sldMk cId="499478423" sldId="272"/>
        </pc:sldMkLst>
      </pc:sldChg>
      <pc:sldChg chg="del">
        <pc:chgData name="越 朱" userId="137c8aee2a71a563" providerId="LiveId" clId="{4B52BA19-939B-434B-BD76-2037F0F92B92}" dt="2025-08-19T06:10:05.933" v="179" actId="47"/>
        <pc:sldMkLst>
          <pc:docMk/>
          <pc:sldMk cId="1883659738" sldId="273"/>
        </pc:sldMkLst>
      </pc:sldChg>
      <pc:sldChg chg="addSp modSp new mod">
        <pc:chgData name="越 朱" userId="137c8aee2a71a563" providerId="LiveId" clId="{4B52BA19-939B-434B-BD76-2037F0F92B92}" dt="2025-08-19T09:46:47.754" v="4114" actId="20577"/>
        <pc:sldMkLst>
          <pc:docMk/>
          <pc:sldMk cId="1063119035" sldId="274"/>
        </pc:sldMkLst>
      </pc:sldChg>
      <pc:sldChg chg="addSp modSp new mod">
        <pc:chgData name="越 朱" userId="137c8aee2a71a563" providerId="LiveId" clId="{4B52BA19-939B-434B-BD76-2037F0F92B92}" dt="2025-08-19T08:13:34.645" v="2504" actId="20577"/>
        <pc:sldMkLst>
          <pc:docMk/>
          <pc:sldMk cId="1995169937" sldId="275"/>
        </pc:sldMkLst>
        <pc:spChg chg="mod">
          <ac:chgData name="越 朱" userId="137c8aee2a71a563" providerId="LiveId" clId="{4B52BA19-939B-434B-BD76-2037F0F92B92}" dt="2025-08-19T07:47:03.991" v="2063" actId="14100"/>
          <ac:spMkLst>
            <pc:docMk/>
            <pc:sldMk cId="1995169937" sldId="275"/>
            <ac:spMk id="2" creationId="{5162339E-D895-49F7-DD72-6C7586FBDF34}"/>
          </ac:spMkLst>
        </pc:spChg>
        <pc:spChg chg="mod">
          <ac:chgData name="越 朱" userId="137c8aee2a71a563" providerId="LiveId" clId="{4B52BA19-939B-434B-BD76-2037F0F92B92}" dt="2025-08-19T08:13:34.645" v="2504" actId="20577"/>
          <ac:spMkLst>
            <pc:docMk/>
            <pc:sldMk cId="1995169937" sldId="275"/>
            <ac:spMk id="3" creationId="{EE339D2E-C7F3-4B19-C295-2E4B2327AFBC}"/>
          </ac:spMkLst>
        </pc:spChg>
        <pc:spChg chg="add mod">
          <ac:chgData name="越 朱" userId="137c8aee2a71a563" providerId="LiveId" clId="{4B52BA19-939B-434B-BD76-2037F0F92B92}" dt="2025-08-19T07:48:09.230" v="2072" actId="1076"/>
          <ac:spMkLst>
            <pc:docMk/>
            <pc:sldMk cId="1995169937" sldId="275"/>
            <ac:spMk id="6" creationId="{535BB7AC-21F7-0ED9-FCC4-3D8665DC092D}"/>
          </ac:spMkLst>
        </pc:spChg>
        <pc:spChg chg="add mod">
          <ac:chgData name="越 朱" userId="137c8aee2a71a563" providerId="LiveId" clId="{4B52BA19-939B-434B-BD76-2037F0F92B92}" dt="2025-08-19T07:48:19.547" v="2073" actId="1076"/>
          <ac:spMkLst>
            <pc:docMk/>
            <pc:sldMk cId="1995169937" sldId="275"/>
            <ac:spMk id="7" creationId="{DE01FD1B-B4E1-C77F-9EAE-DABA02FF6EC1}"/>
          </ac:spMkLst>
        </pc:spChg>
        <pc:spChg chg="add mod">
          <ac:chgData name="越 朱" userId="137c8aee2a71a563" providerId="LiveId" clId="{4B52BA19-939B-434B-BD76-2037F0F92B92}" dt="2025-08-19T07:53:34.108" v="2173" actId="1076"/>
          <ac:spMkLst>
            <pc:docMk/>
            <pc:sldMk cId="1995169937" sldId="275"/>
            <ac:spMk id="12" creationId="{9E211FD6-AFD6-D2E9-05DD-C80F83A1A3C1}"/>
          </ac:spMkLst>
        </pc:spChg>
        <pc:spChg chg="add mod">
          <ac:chgData name="越 朱" userId="137c8aee2a71a563" providerId="LiveId" clId="{4B52BA19-939B-434B-BD76-2037F0F92B92}" dt="2025-08-19T07:54:50.063" v="2198" actId="1076"/>
          <ac:spMkLst>
            <pc:docMk/>
            <pc:sldMk cId="1995169937" sldId="275"/>
            <ac:spMk id="17" creationId="{E8C3A997-0A4C-540D-EB55-0D1599C3774C}"/>
          </ac:spMkLst>
        </pc:spChg>
        <pc:spChg chg="add mod">
          <ac:chgData name="越 朱" userId="137c8aee2a71a563" providerId="LiveId" clId="{4B52BA19-939B-434B-BD76-2037F0F92B92}" dt="2025-08-19T07:55:22.217" v="2203" actId="1076"/>
          <ac:spMkLst>
            <pc:docMk/>
            <pc:sldMk cId="1995169937" sldId="275"/>
            <ac:spMk id="19" creationId="{6129DB9E-5CAC-15DA-9B67-686421AED133}"/>
          </ac:spMkLst>
        </pc:spChg>
        <pc:spChg chg="add mod">
          <ac:chgData name="越 朱" userId="137c8aee2a71a563" providerId="LiveId" clId="{4B52BA19-939B-434B-BD76-2037F0F92B92}" dt="2025-08-19T07:58:21.506" v="2267" actId="1076"/>
          <ac:spMkLst>
            <pc:docMk/>
            <pc:sldMk cId="1995169937" sldId="275"/>
            <ac:spMk id="39" creationId="{8B4E3904-5D40-6DD7-B697-5A2A8EFC07A8}"/>
          </ac:spMkLst>
        </pc:spChg>
        <pc:spChg chg="add mod">
          <ac:chgData name="越 朱" userId="137c8aee2a71a563" providerId="LiveId" clId="{4B52BA19-939B-434B-BD76-2037F0F92B92}" dt="2025-08-19T08:04:19.051" v="2432" actId="20577"/>
          <ac:spMkLst>
            <pc:docMk/>
            <pc:sldMk cId="1995169937" sldId="275"/>
            <ac:spMk id="52" creationId="{05AA5D2A-B795-1360-2EDD-5CCE688B30F4}"/>
          </ac:spMkLst>
        </pc:spChg>
        <pc:spChg chg="add mod">
          <ac:chgData name="越 朱" userId="137c8aee2a71a563" providerId="LiveId" clId="{4B52BA19-939B-434B-BD76-2037F0F92B92}" dt="2025-08-19T08:04:23.596" v="2433" actId="1076"/>
          <ac:spMkLst>
            <pc:docMk/>
            <pc:sldMk cId="1995169937" sldId="275"/>
            <ac:spMk id="69" creationId="{FE3EC9A4-6724-E620-B437-5A7753DED175}"/>
          </ac:spMkLst>
        </pc:spChg>
        <pc:graphicFrameChg chg="add mod modGraphic">
          <ac:chgData name="越 朱" userId="137c8aee2a71a563" providerId="LiveId" clId="{4B52BA19-939B-434B-BD76-2037F0F92B92}" dt="2025-08-19T07:59:57.251" v="2283" actId="20577"/>
          <ac:graphicFrameMkLst>
            <pc:docMk/>
            <pc:sldMk cId="1995169937" sldId="275"/>
            <ac:graphicFrameMk id="4" creationId="{DFA661DA-6EB4-F491-4325-6250B128A3D6}"/>
          </ac:graphicFrameMkLst>
        </pc:graphicFrameChg>
        <pc:graphicFrameChg chg="add mod modGraphic">
          <ac:chgData name="越 朱" userId="137c8aee2a71a563" providerId="LiveId" clId="{4B52BA19-939B-434B-BD76-2037F0F92B92}" dt="2025-08-19T07:59:46.952" v="2278" actId="14100"/>
          <ac:graphicFrameMkLst>
            <pc:docMk/>
            <pc:sldMk cId="1995169937" sldId="275"/>
            <ac:graphicFrameMk id="5" creationId="{BDAE400C-6032-D038-32F4-7199B60925D4}"/>
          </ac:graphicFrameMkLst>
        </pc:graphicFrameChg>
        <pc:graphicFrameChg chg="add mod modGraphic">
          <ac:chgData name="越 朱" userId="137c8aee2a71a563" providerId="LiveId" clId="{4B52BA19-939B-434B-BD76-2037F0F92B92}" dt="2025-08-19T07:56:58.791" v="2233" actId="1076"/>
          <ac:graphicFrameMkLst>
            <pc:docMk/>
            <pc:sldMk cId="1995169937" sldId="275"/>
            <ac:graphicFrameMk id="13" creationId="{1A0566F7-3973-2352-0C37-753D9A3787EE}"/>
          </ac:graphicFrameMkLst>
        </pc:graphicFrameChg>
        <pc:graphicFrameChg chg="add mod modGraphic">
          <ac:chgData name="越 朱" userId="137c8aee2a71a563" providerId="LiveId" clId="{4B52BA19-939B-434B-BD76-2037F0F92B92}" dt="2025-08-19T07:57:00.736" v="2234" actId="1076"/>
          <ac:graphicFrameMkLst>
            <pc:docMk/>
            <pc:sldMk cId="1995169937" sldId="275"/>
            <ac:graphicFrameMk id="14" creationId="{F84CA6A2-39E3-3B72-601B-3EA5C8B03BF9}"/>
          </ac:graphicFrameMkLst>
        </pc:graphicFrameChg>
        <pc:graphicFrameChg chg="add mod">
          <ac:chgData name="越 朱" userId="137c8aee2a71a563" providerId="LiveId" clId="{4B52BA19-939B-434B-BD76-2037F0F92B92}" dt="2025-08-19T07:57:02.683" v="2235" actId="1076"/>
          <ac:graphicFrameMkLst>
            <pc:docMk/>
            <pc:sldMk cId="1995169937" sldId="275"/>
            <ac:graphicFrameMk id="15" creationId="{0A48BB00-7416-5D3E-31C5-9DC8A6B37D9F}"/>
          </ac:graphicFrameMkLst>
        </pc:graphicFrameChg>
        <pc:graphicFrameChg chg="add mod">
          <ac:chgData name="越 朱" userId="137c8aee2a71a563" providerId="LiveId" clId="{4B52BA19-939B-434B-BD76-2037F0F92B92}" dt="2025-08-19T07:57:05.125" v="2236" actId="1076"/>
          <ac:graphicFrameMkLst>
            <pc:docMk/>
            <pc:sldMk cId="1995169937" sldId="275"/>
            <ac:graphicFrameMk id="16" creationId="{23700167-9D64-45D1-68DD-3552DD7BB01C}"/>
          </ac:graphicFrameMkLst>
        </pc:graphicFrameChg>
        <pc:graphicFrameChg chg="add mod modGraphic">
          <ac:chgData name="越 朱" userId="137c8aee2a71a563" providerId="LiveId" clId="{4B52BA19-939B-434B-BD76-2037F0F92B92}" dt="2025-08-19T08:02:26.436" v="2362" actId="1076"/>
          <ac:graphicFrameMkLst>
            <pc:docMk/>
            <pc:sldMk cId="1995169937" sldId="275"/>
            <ac:graphicFrameMk id="20" creationId="{623AB7E3-D7E3-1F9A-11F8-5C1304B328E0}"/>
          </ac:graphicFrameMkLst>
        </pc:graphicFrameChg>
        <pc:graphicFrameChg chg="add mod modGraphic">
          <ac:chgData name="越 朱" userId="137c8aee2a71a563" providerId="LiveId" clId="{4B52BA19-939B-434B-BD76-2037F0F92B92}" dt="2025-08-19T08:03:30.984" v="2401" actId="1076"/>
          <ac:graphicFrameMkLst>
            <pc:docMk/>
            <pc:sldMk cId="1995169937" sldId="275"/>
            <ac:graphicFrameMk id="21" creationId="{235908D6-3075-A49C-F39C-86DC4EA7519D}"/>
          </ac:graphicFrameMkLst>
        </pc:graphicFrameChg>
        <pc:graphicFrameChg chg="add mod modGraphic">
          <ac:chgData name="越 朱" userId="137c8aee2a71a563" providerId="LiveId" clId="{4B52BA19-939B-434B-BD76-2037F0F92B92}" dt="2025-08-19T08:03:33.439" v="2402" actId="1076"/>
          <ac:graphicFrameMkLst>
            <pc:docMk/>
            <pc:sldMk cId="1995169937" sldId="275"/>
            <ac:graphicFrameMk id="22" creationId="{0529F9AD-2A12-C7BC-CB95-054623F94492}"/>
          </ac:graphicFrameMkLst>
        </pc:graphicFrameChg>
        <pc:graphicFrameChg chg="add mod modGraphic">
          <ac:chgData name="越 朱" userId="137c8aee2a71a563" providerId="LiveId" clId="{4B52BA19-939B-434B-BD76-2037F0F92B92}" dt="2025-08-19T08:04:03.864" v="2423" actId="1076"/>
          <ac:graphicFrameMkLst>
            <pc:docMk/>
            <pc:sldMk cId="1995169937" sldId="275"/>
            <ac:graphicFrameMk id="23" creationId="{3C3BDBF9-717A-5AF6-A755-6FFA2A41FA55}"/>
          </ac:graphicFrameMkLst>
        </pc:graphicFrameChg>
        <pc:graphicFrameChg chg="add mod">
          <ac:chgData name="越 朱" userId="137c8aee2a71a563" providerId="LiveId" clId="{4B52BA19-939B-434B-BD76-2037F0F92B92}" dt="2025-08-19T07:57:09.797" v="2241" actId="20577"/>
          <ac:graphicFrameMkLst>
            <pc:docMk/>
            <pc:sldMk cId="1995169937" sldId="275"/>
            <ac:graphicFrameMk id="24" creationId="{D57F6AEC-1F71-F657-6AC2-920655C091B8}"/>
          </ac:graphicFrameMkLst>
        </pc:graphicFrameChg>
        <pc:graphicFrameChg chg="add mod">
          <ac:chgData name="越 朱" userId="137c8aee2a71a563" providerId="LiveId" clId="{4B52BA19-939B-434B-BD76-2037F0F92B92}" dt="2025-08-19T08:04:02.401" v="2422" actId="1076"/>
          <ac:graphicFrameMkLst>
            <pc:docMk/>
            <pc:sldMk cId="1995169937" sldId="275"/>
            <ac:graphicFrameMk id="38" creationId="{4811EE5C-FE2B-24D5-A083-3E349032EDF2}"/>
          </ac:graphicFrameMkLst>
        </pc:graphicFrameChg>
        <pc:cxnChg chg="add mod">
          <ac:chgData name="越 朱" userId="137c8aee2a71a563" providerId="LiveId" clId="{4B52BA19-939B-434B-BD76-2037F0F92B92}" dt="2025-08-19T07:59:54.649" v="2281" actId="1076"/>
          <ac:cxnSpMkLst>
            <pc:docMk/>
            <pc:sldMk cId="1995169937" sldId="275"/>
            <ac:cxnSpMk id="9" creationId="{E43C670A-73DA-FDA4-6F71-BCDB00617E1C}"/>
          </ac:cxnSpMkLst>
        </pc:cxnChg>
        <pc:cxnChg chg="add mod">
          <ac:chgData name="越 朱" userId="137c8aee2a71a563" providerId="LiveId" clId="{4B52BA19-939B-434B-BD76-2037F0F92B92}" dt="2025-08-19T07:59:52.609" v="2280" actId="1076"/>
          <ac:cxnSpMkLst>
            <pc:docMk/>
            <pc:sldMk cId="1995169937" sldId="275"/>
            <ac:cxnSpMk id="10" creationId="{B6A88E38-8678-AA6F-6FD4-4B7273BFEDF6}"/>
          </ac:cxnSpMkLst>
        </pc:cxnChg>
        <pc:cxnChg chg="add mod">
          <ac:chgData name="越 朱" userId="137c8aee2a71a563" providerId="LiveId" clId="{4B52BA19-939B-434B-BD76-2037F0F92B92}" dt="2025-08-19T07:59:50.233" v="2279" actId="1076"/>
          <ac:cxnSpMkLst>
            <pc:docMk/>
            <pc:sldMk cId="1995169937" sldId="275"/>
            <ac:cxnSpMk id="11" creationId="{4F58B9EC-4071-4DA8-3A7B-C321F24F066E}"/>
          </ac:cxnSpMkLst>
        </pc:cxnChg>
        <pc:cxnChg chg="add mod">
          <ac:chgData name="越 朱" userId="137c8aee2a71a563" providerId="LiveId" clId="{4B52BA19-939B-434B-BD76-2037F0F92B92}" dt="2025-08-19T08:03:30.984" v="2401" actId="1076"/>
          <ac:cxnSpMkLst>
            <pc:docMk/>
            <pc:sldMk cId="1995169937" sldId="275"/>
            <ac:cxnSpMk id="25" creationId="{ED7506E1-F13B-3152-EDCC-82B02AFC57C8}"/>
          </ac:cxnSpMkLst>
        </pc:cxnChg>
        <pc:cxnChg chg="add mod">
          <ac:chgData name="越 朱" userId="137c8aee2a71a563" providerId="LiveId" clId="{4B52BA19-939B-434B-BD76-2037F0F92B92}" dt="2025-08-19T08:02:26.436" v="2362" actId="1076"/>
          <ac:cxnSpMkLst>
            <pc:docMk/>
            <pc:sldMk cId="1995169937" sldId="275"/>
            <ac:cxnSpMk id="28" creationId="{9BFED4BF-0CE0-1D0E-048D-A64B5045AFEA}"/>
          </ac:cxnSpMkLst>
        </pc:cxnChg>
        <pc:cxnChg chg="add mod">
          <ac:chgData name="越 朱" userId="137c8aee2a71a563" providerId="LiveId" clId="{4B52BA19-939B-434B-BD76-2037F0F92B92}" dt="2025-08-19T08:03:33.439" v="2402" actId="1076"/>
          <ac:cxnSpMkLst>
            <pc:docMk/>
            <pc:sldMk cId="1995169937" sldId="275"/>
            <ac:cxnSpMk id="31" creationId="{A0D0CCA0-B452-8E82-2495-5A3A723D604F}"/>
          </ac:cxnSpMkLst>
        </pc:cxnChg>
        <pc:cxnChg chg="add mod">
          <ac:chgData name="越 朱" userId="137c8aee2a71a563" providerId="LiveId" clId="{4B52BA19-939B-434B-BD76-2037F0F92B92}" dt="2025-08-19T08:04:03.864" v="2423" actId="1076"/>
          <ac:cxnSpMkLst>
            <pc:docMk/>
            <pc:sldMk cId="1995169937" sldId="275"/>
            <ac:cxnSpMk id="34" creationId="{9ED5851A-36E2-CBB8-6C60-DB4C6B92D0D0}"/>
          </ac:cxnSpMkLst>
        </pc:cxnChg>
      </pc:sldChg>
      <pc:sldChg chg="addSp delSp modSp new mod setBg">
        <pc:chgData name="越 朱" userId="137c8aee2a71a563" providerId="LiveId" clId="{4B52BA19-939B-434B-BD76-2037F0F92B92}" dt="2025-08-19T09:47:00.144" v="4115"/>
        <pc:sldMkLst>
          <pc:docMk/>
          <pc:sldMk cId="2827593036" sldId="276"/>
        </pc:sldMkLst>
      </pc:sldChg>
      <pc:sldChg chg="new del">
        <pc:chgData name="越 朱" userId="137c8aee2a71a563" providerId="LiveId" clId="{4B52BA19-939B-434B-BD76-2037F0F92B92}" dt="2025-08-19T06:45:27.630" v="630" actId="47"/>
        <pc:sldMkLst>
          <pc:docMk/>
          <pc:sldMk cId="3815461446" sldId="277"/>
        </pc:sldMkLst>
      </pc:sldChg>
      <pc:sldChg chg="modSp new">
        <pc:chgData name="越 朱" userId="137c8aee2a71a563" providerId="LiveId" clId="{4B52BA19-939B-434B-BD76-2037F0F92B92}" dt="2025-08-19T06:45:36.890" v="633"/>
        <pc:sldMkLst>
          <pc:docMk/>
          <pc:sldMk cId="3945075198" sldId="278"/>
        </pc:sldMkLst>
      </pc:sldChg>
      <pc:sldChg chg="addSp delSp modSp new mod ord">
        <pc:chgData name="越 朱" userId="137c8aee2a71a563" providerId="LiveId" clId="{4B52BA19-939B-434B-BD76-2037F0F92B92}" dt="2025-08-19T08:18:52.745" v="2590" actId="207"/>
        <pc:sldMkLst>
          <pc:docMk/>
          <pc:sldMk cId="4243807433" sldId="279"/>
        </pc:sldMkLst>
        <pc:spChg chg="mod">
          <ac:chgData name="越 朱" userId="137c8aee2a71a563" providerId="LiveId" clId="{4B52BA19-939B-434B-BD76-2037F0F92B92}" dt="2025-08-19T07:29:56.436" v="1765" actId="20577"/>
          <ac:spMkLst>
            <pc:docMk/>
            <pc:sldMk cId="4243807433" sldId="279"/>
            <ac:spMk id="2" creationId="{0B277944-3EA3-4702-2FC5-30C3A1A9E8E0}"/>
          </ac:spMkLst>
        </pc:spChg>
        <pc:spChg chg="mod">
          <ac:chgData name="越 朱" userId="137c8aee2a71a563" providerId="LiveId" clId="{4B52BA19-939B-434B-BD76-2037F0F92B92}" dt="2025-08-19T08:18:52.745" v="2590" actId="207"/>
          <ac:spMkLst>
            <pc:docMk/>
            <pc:sldMk cId="4243807433" sldId="279"/>
            <ac:spMk id="3" creationId="{CCA1466E-7FF9-C14B-2F32-36D9D826562B}"/>
          </ac:spMkLst>
        </pc:spChg>
        <pc:picChg chg="add mod">
          <ac:chgData name="越 朱" userId="137c8aee2a71a563" providerId="LiveId" clId="{4B52BA19-939B-434B-BD76-2037F0F92B92}" dt="2025-08-19T08:18:42.122" v="2587" actId="1076"/>
          <ac:picMkLst>
            <pc:docMk/>
            <pc:sldMk cId="4243807433" sldId="279"/>
            <ac:picMk id="7" creationId="{03C8194C-EFA5-F246-9C70-B3FE079C1B1C}"/>
          </ac:picMkLst>
        </pc:picChg>
        <pc:picChg chg="add mod ord">
          <ac:chgData name="越 朱" userId="137c8aee2a71a563" providerId="LiveId" clId="{4B52BA19-939B-434B-BD76-2037F0F92B92}" dt="2025-08-19T08:18:43.793" v="2588" actId="1076"/>
          <ac:picMkLst>
            <pc:docMk/>
            <pc:sldMk cId="4243807433" sldId="279"/>
            <ac:picMk id="9" creationId="{7EA64751-7159-26EA-B74D-0A37F35FBD57}"/>
          </ac:picMkLst>
        </pc:picChg>
      </pc:sldChg>
      <pc:sldChg chg="addSp delSp modSp new mod">
        <pc:chgData name="越 朱" userId="137c8aee2a71a563" providerId="LiveId" clId="{4B52BA19-939B-434B-BD76-2037F0F92B92}" dt="2025-08-19T09:45:14.277" v="4106" actId="20577"/>
        <pc:sldMkLst>
          <pc:docMk/>
          <pc:sldMk cId="464722225" sldId="280"/>
        </pc:sldMkLst>
        <pc:spChg chg="mod">
          <ac:chgData name="越 朱" userId="137c8aee2a71a563" providerId="LiveId" clId="{4B52BA19-939B-434B-BD76-2037F0F92B92}" dt="2025-08-19T08:13:26.534" v="2489" actId="20577"/>
          <ac:spMkLst>
            <pc:docMk/>
            <pc:sldMk cId="464722225" sldId="280"/>
            <ac:spMk id="2" creationId="{CD657FDA-479F-8007-782C-B6656110EE48}"/>
          </ac:spMkLst>
        </pc:spChg>
        <pc:spChg chg="add mod">
          <ac:chgData name="越 朱" userId="137c8aee2a71a563" providerId="LiveId" clId="{4B52BA19-939B-434B-BD76-2037F0F92B92}" dt="2025-08-19T09:40:37.693" v="4036" actId="14100"/>
          <ac:spMkLst>
            <pc:docMk/>
            <pc:sldMk cId="464722225" sldId="280"/>
            <ac:spMk id="10" creationId="{5E0BBD2B-2EB0-C4EA-F5C8-7025212E6742}"/>
          </ac:spMkLst>
        </pc:spChg>
        <pc:spChg chg="add mod">
          <ac:chgData name="越 朱" userId="137c8aee2a71a563" providerId="LiveId" clId="{4B52BA19-939B-434B-BD76-2037F0F92B92}" dt="2025-08-19T09:41:08.751" v="4046" actId="1076"/>
          <ac:spMkLst>
            <pc:docMk/>
            <pc:sldMk cId="464722225" sldId="280"/>
            <ac:spMk id="11" creationId="{B1F7142D-E3FB-D60C-C8CA-9C49404ED38D}"/>
          </ac:spMkLst>
        </pc:spChg>
        <pc:spChg chg="add mod">
          <ac:chgData name="越 朱" userId="137c8aee2a71a563" providerId="LiveId" clId="{4B52BA19-939B-434B-BD76-2037F0F92B92}" dt="2025-08-19T09:41:35.398" v="4055" actId="14100"/>
          <ac:spMkLst>
            <pc:docMk/>
            <pc:sldMk cId="464722225" sldId="280"/>
            <ac:spMk id="12" creationId="{7805F3C6-45D5-81F5-58AD-F4477FA8F710}"/>
          </ac:spMkLst>
        </pc:spChg>
        <pc:spChg chg="add mod">
          <ac:chgData name="越 朱" userId="137c8aee2a71a563" providerId="LiveId" clId="{4B52BA19-939B-434B-BD76-2037F0F92B92}" dt="2025-08-19T09:42:02.998" v="4063" actId="1076"/>
          <ac:spMkLst>
            <pc:docMk/>
            <pc:sldMk cId="464722225" sldId="280"/>
            <ac:spMk id="13" creationId="{6F1E2A3D-0F8B-A7C0-03E1-F0592546D1AE}"/>
          </ac:spMkLst>
        </pc:spChg>
        <pc:spChg chg="add mod">
          <ac:chgData name="越 朱" userId="137c8aee2a71a563" providerId="LiveId" clId="{4B52BA19-939B-434B-BD76-2037F0F92B92}" dt="2025-08-19T09:42:13.964" v="4071" actId="20577"/>
          <ac:spMkLst>
            <pc:docMk/>
            <pc:sldMk cId="464722225" sldId="280"/>
            <ac:spMk id="14" creationId="{C1BC5F6F-2FCC-8D8A-D391-9EBC90490ABD}"/>
          </ac:spMkLst>
        </pc:spChg>
        <pc:spChg chg="add mod">
          <ac:chgData name="越 朱" userId="137c8aee2a71a563" providerId="LiveId" clId="{4B52BA19-939B-434B-BD76-2037F0F92B92}" dt="2025-08-19T09:42:24.885" v="4078" actId="1076"/>
          <ac:spMkLst>
            <pc:docMk/>
            <pc:sldMk cId="464722225" sldId="280"/>
            <ac:spMk id="15" creationId="{3A193407-C530-D7E6-734D-8919994D3F43}"/>
          </ac:spMkLst>
        </pc:spChg>
        <pc:spChg chg="add mod">
          <ac:chgData name="越 朱" userId="137c8aee2a71a563" providerId="LiveId" clId="{4B52BA19-939B-434B-BD76-2037F0F92B92}" dt="2025-08-19T09:45:14.277" v="4106" actId="20577"/>
          <ac:spMkLst>
            <pc:docMk/>
            <pc:sldMk cId="464722225" sldId="280"/>
            <ac:spMk id="17" creationId="{8D3B20AD-A7C0-C01B-F242-10F257CDC362}"/>
          </ac:spMkLst>
        </pc:spChg>
        <pc:picChg chg="add mod">
          <ac:chgData name="越 朱" userId="137c8aee2a71a563" providerId="LiveId" clId="{4B52BA19-939B-434B-BD76-2037F0F92B92}" dt="2025-08-19T09:41:15.929" v="4051" actId="1076"/>
          <ac:picMkLst>
            <pc:docMk/>
            <pc:sldMk cId="464722225" sldId="280"/>
            <ac:picMk id="5" creationId="{0130360D-E99F-FFE9-51C0-75211112B3C1}"/>
          </ac:picMkLst>
        </pc:picChg>
        <pc:picChg chg="add mod">
          <ac:chgData name="越 朱" userId="137c8aee2a71a563" providerId="LiveId" clId="{4B52BA19-939B-434B-BD76-2037F0F92B92}" dt="2025-08-19T08:19:28.757" v="2595" actId="1076"/>
          <ac:picMkLst>
            <pc:docMk/>
            <pc:sldMk cId="464722225" sldId="280"/>
            <ac:picMk id="9" creationId="{89F7E08B-971D-4E08-58E8-E72E488ADB1A}"/>
          </ac:picMkLst>
        </pc:picChg>
      </pc:sldChg>
      <pc:sldChg chg="addSp modSp new mod ord modShow">
        <pc:chgData name="越 朱" userId="137c8aee2a71a563" providerId="LiveId" clId="{4B52BA19-939B-434B-BD76-2037F0F92B92}" dt="2025-08-19T09:39:32.167" v="4028" actId="1076"/>
        <pc:sldMkLst>
          <pc:docMk/>
          <pc:sldMk cId="3257459483" sldId="281"/>
        </pc:sldMkLst>
        <pc:spChg chg="mod">
          <ac:chgData name="越 朱" userId="137c8aee2a71a563" providerId="LiveId" clId="{4B52BA19-939B-434B-BD76-2037F0F92B92}" dt="2025-08-19T09:35:19.606" v="3935" actId="20577"/>
          <ac:spMkLst>
            <pc:docMk/>
            <pc:sldMk cId="3257459483" sldId="281"/>
            <ac:spMk id="2" creationId="{26402695-CDA5-E490-C889-8B318EFE47FA}"/>
          </ac:spMkLst>
        </pc:spChg>
        <pc:spChg chg="mod">
          <ac:chgData name="越 朱" userId="137c8aee2a71a563" providerId="LiveId" clId="{4B52BA19-939B-434B-BD76-2037F0F92B92}" dt="2025-08-19T09:39:28.845" v="4027" actId="15"/>
          <ac:spMkLst>
            <pc:docMk/>
            <pc:sldMk cId="3257459483" sldId="281"/>
            <ac:spMk id="3" creationId="{23A9909D-4C09-A7BB-A2B0-DC5EB62316AE}"/>
          </ac:spMkLst>
        </pc:spChg>
        <pc:spChg chg="add mod">
          <ac:chgData name="越 朱" userId="137c8aee2a71a563" providerId="LiveId" clId="{4B52BA19-939B-434B-BD76-2037F0F92B92}" dt="2025-08-19T09:38:23.606" v="4008" actId="1076"/>
          <ac:spMkLst>
            <pc:docMk/>
            <pc:sldMk cId="3257459483" sldId="281"/>
            <ac:spMk id="6" creationId="{816C16F9-F38E-F3CB-DB1B-A654305F4170}"/>
          </ac:spMkLst>
        </pc:spChg>
        <pc:spChg chg="add mod">
          <ac:chgData name="越 朱" userId="137c8aee2a71a563" providerId="LiveId" clId="{4B52BA19-939B-434B-BD76-2037F0F92B92}" dt="2025-08-19T09:38:23.606" v="4008" actId="1076"/>
          <ac:spMkLst>
            <pc:docMk/>
            <pc:sldMk cId="3257459483" sldId="281"/>
            <ac:spMk id="7" creationId="{02910B1E-1C34-41C4-845D-32FC10B0C899}"/>
          </ac:spMkLst>
        </pc:spChg>
        <pc:picChg chg="add mod">
          <ac:chgData name="越 朱" userId="137c8aee2a71a563" providerId="LiveId" clId="{4B52BA19-939B-434B-BD76-2037F0F92B92}" dt="2025-08-19T09:38:23.606" v="4008" actId="1076"/>
          <ac:picMkLst>
            <pc:docMk/>
            <pc:sldMk cId="3257459483" sldId="281"/>
            <ac:picMk id="5" creationId="{EDB5B373-E2A6-CF62-08AD-A19676B4B52D}"/>
          </ac:picMkLst>
        </pc:picChg>
      </pc:sldChg>
      <pc:sldChg chg="addSp delSp modSp new mod">
        <pc:chgData name="越 朱" userId="137c8aee2a71a563" providerId="LiveId" clId="{4B52BA19-939B-434B-BD76-2037F0F92B92}" dt="2025-08-19T09:35:14.494" v="3934" actId="27636"/>
        <pc:sldMkLst>
          <pc:docMk/>
          <pc:sldMk cId="1002109643" sldId="282"/>
        </pc:sldMkLst>
        <pc:spChg chg="mod">
          <ac:chgData name="越 朱" userId="137c8aee2a71a563" providerId="LiveId" clId="{4B52BA19-939B-434B-BD76-2037F0F92B92}" dt="2025-08-19T08:37:42.611" v="2813" actId="20577"/>
          <ac:spMkLst>
            <pc:docMk/>
            <pc:sldMk cId="1002109643" sldId="282"/>
            <ac:spMk id="2" creationId="{228CCE3A-9847-8E51-3D94-100ADCA4817A}"/>
          </ac:spMkLst>
        </pc:spChg>
        <pc:spChg chg="mod">
          <ac:chgData name="越 朱" userId="137c8aee2a71a563" providerId="LiveId" clId="{4B52BA19-939B-434B-BD76-2037F0F92B92}" dt="2025-08-19T09:35:14.494" v="3934" actId="27636"/>
          <ac:spMkLst>
            <pc:docMk/>
            <pc:sldMk cId="1002109643" sldId="282"/>
            <ac:spMk id="3" creationId="{2229DE28-4B58-8EA9-8EFF-F3E4E8C950E7}"/>
          </ac:spMkLst>
        </pc:spChg>
        <pc:picChg chg="add mod">
          <ac:chgData name="越 朱" userId="137c8aee2a71a563" providerId="LiveId" clId="{4B52BA19-939B-434B-BD76-2037F0F92B92}" dt="2025-08-19T09:35:00.300" v="3932" actId="1076"/>
          <ac:picMkLst>
            <pc:docMk/>
            <pc:sldMk cId="1002109643" sldId="282"/>
            <ac:picMk id="7" creationId="{B0C9C3EA-D2E9-9015-EF2D-A25EF8F2339C}"/>
          </ac:picMkLst>
        </pc:picChg>
        <pc:picChg chg="add mod">
          <ac:chgData name="越 朱" userId="137c8aee2a71a563" providerId="LiveId" clId="{4B52BA19-939B-434B-BD76-2037F0F92B92}" dt="2025-08-19T09:10:45.002" v="3253" actId="1076"/>
          <ac:picMkLst>
            <pc:docMk/>
            <pc:sldMk cId="1002109643" sldId="282"/>
            <ac:picMk id="9" creationId="{5E01A91A-2F31-1F5C-9FDE-16D7D8BDA351}"/>
          </ac:picMkLst>
        </pc:picChg>
      </pc:sldChg>
    </pc:docChg>
  </pc:docChgLst>
  <pc:docChgLst>
    <pc:chgData name="越 朱" userId="137c8aee2a71a563" providerId="LiveId" clId="{C8CD77EB-5745-45C1-BC60-C698787EB709}"/>
    <pc:docChg chg="undo custSel addSld delSld modSld">
      <pc:chgData name="越 朱" userId="137c8aee2a71a563" providerId="LiveId" clId="{C8CD77EB-5745-45C1-BC60-C698787EB709}" dt="2025-08-22T22:33:20.579" v="2624" actId="20577"/>
      <pc:docMkLst>
        <pc:docMk/>
      </pc:docMkLst>
      <pc:sldChg chg="modSp mod">
        <pc:chgData name="越 朱" userId="137c8aee2a71a563" providerId="LiveId" clId="{C8CD77EB-5745-45C1-BC60-C698787EB709}" dt="2025-08-21T08:57:26.429" v="10" actId="20577"/>
        <pc:sldMkLst>
          <pc:docMk/>
          <pc:sldMk cId="975298751" sldId="256"/>
        </pc:sldMkLst>
        <pc:spChg chg="mod">
          <ac:chgData name="越 朱" userId="137c8aee2a71a563" providerId="LiveId" clId="{C8CD77EB-5745-45C1-BC60-C698787EB709}" dt="2025-08-21T08:57:26.429" v="10" actId="20577"/>
          <ac:spMkLst>
            <pc:docMk/>
            <pc:sldMk cId="975298751" sldId="256"/>
            <ac:spMk id="3" creationId="{E508F11E-F569-5AAD-C15E-B545CF616DFF}"/>
          </ac:spMkLst>
        </pc:spChg>
      </pc:sldChg>
      <pc:sldChg chg="del">
        <pc:chgData name="越 朱" userId="137c8aee2a71a563" providerId="LiveId" clId="{C8CD77EB-5745-45C1-BC60-C698787EB709}" dt="2025-08-21T06:07:01.674" v="0" actId="47"/>
        <pc:sldMkLst>
          <pc:docMk/>
          <pc:sldMk cId="1063119035" sldId="274"/>
        </pc:sldMkLst>
      </pc:sldChg>
      <pc:sldChg chg="modSp mod">
        <pc:chgData name="越 朱" userId="137c8aee2a71a563" providerId="LiveId" clId="{C8CD77EB-5745-45C1-BC60-C698787EB709}" dt="2025-08-21T06:07:40.366" v="6" actId="27636"/>
        <pc:sldMkLst>
          <pc:docMk/>
          <pc:sldMk cId="1995169937" sldId="275"/>
        </pc:sldMkLst>
        <pc:spChg chg="mod">
          <ac:chgData name="越 朱" userId="137c8aee2a71a563" providerId="LiveId" clId="{C8CD77EB-5745-45C1-BC60-C698787EB709}" dt="2025-08-21T06:07:40.366" v="6" actId="27636"/>
          <ac:spMkLst>
            <pc:docMk/>
            <pc:sldMk cId="1995169937" sldId="275"/>
            <ac:spMk id="3" creationId="{EE339D2E-C7F3-4B19-C295-2E4B2327AFBC}"/>
          </ac:spMkLst>
        </pc:spChg>
      </pc:sldChg>
      <pc:sldChg chg="del">
        <pc:chgData name="越 朱" userId="137c8aee2a71a563" providerId="LiveId" clId="{C8CD77EB-5745-45C1-BC60-C698787EB709}" dt="2025-08-21T06:07:01.674" v="0" actId="47"/>
        <pc:sldMkLst>
          <pc:docMk/>
          <pc:sldMk cId="2827593036" sldId="276"/>
        </pc:sldMkLst>
      </pc:sldChg>
      <pc:sldChg chg="modSp del mod">
        <pc:chgData name="越 朱" userId="137c8aee2a71a563" providerId="LiveId" clId="{C8CD77EB-5745-45C1-BC60-C698787EB709}" dt="2025-08-21T08:58:59.114" v="35" actId="47"/>
        <pc:sldMkLst>
          <pc:docMk/>
          <pc:sldMk cId="3945075198" sldId="278"/>
        </pc:sldMkLst>
        <pc:spChg chg="mod">
          <ac:chgData name="越 朱" userId="137c8aee2a71a563" providerId="LiveId" clId="{C8CD77EB-5745-45C1-BC60-C698787EB709}" dt="2025-08-21T08:57:37.802" v="25" actId="20577"/>
          <ac:spMkLst>
            <pc:docMk/>
            <pc:sldMk cId="3945075198" sldId="278"/>
            <ac:spMk id="3" creationId="{246A0AF5-E515-1D5E-7CF5-F60CDAB70C1E}"/>
          </ac:spMkLst>
        </pc:spChg>
      </pc:sldChg>
      <pc:sldChg chg="modSp mod">
        <pc:chgData name="越 朱" userId="137c8aee2a71a563" providerId="LiveId" clId="{C8CD77EB-5745-45C1-BC60-C698787EB709}" dt="2025-08-21T08:59:26.939" v="41" actId="1076"/>
        <pc:sldMkLst>
          <pc:docMk/>
          <pc:sldMk cId="4243807433" sldId="279"/>
        </pc:sldMkLst>
        <pc:picChg chg="mod">
          <ac:chgData name="越 朱" userId="137c8aee2a71a563" providerId="LiveId" clId="{C8CD77EB-5745-45C1-BC60-C698787EB709}" dt="2025-08-21T08:59:26.939" v="41" actId="1076"/>
          <ac:picMkLst>
            <pc:docMk/>
            <pc:sldMk cId="4243807433" sldId="279"/>
            <ac:picMk id="7" creationId="{03C8194C-EFA5-F246-9C70-B3FE079C1B1C}"/>
          </ac:picMkLst>
        </pc:picChg>
        <pc:picChg chg="mod">
          <ac:chgData name="越 朱" userId="137c8aee2a71a563" providerId="LiveId" clId="{C8CD77EB-5745-45C1-BC60-C698787EB709}" dt="2025-08-21T06:07:23.838" v="4" actId="1076"/>
          <ac:picMkLst>
            <pc:docMk/>
            <pc:sldMk cId="4243807433" sldId="279"/>
            <ac:picMk id="9" creationId="{7EA64751-7159-26EA-B74D-0A37F35FBD57}"/>
          </ac:picMkLst>
        </pc:picChg>
      </pc:sldChg>
      <pc:sldChg chg="addSp delSp modSp mod">
        <pc:chgData name="越 朱" userId="137c8aee2a71a563" providerId="LiveId" clId="{C8CD77EB-5745-45C1-BC60-C698787EB709}" dt="2025-08-21T13:18:56.250" v="1939" actId="1076"/>
        <pc:sldMkLst>
          <pc:docMk/>
          <pc:sldMk cId="3257459483" sldId="281"/>
        </pc:sldMkLst>
        <pc:spChg chg="mod">
          <ac:chgData name="越 朱" userId="137c8aee2a71a563" providerId="LiveId" clId="{C8CD77EB-5745-45C1-BC60-C698787EB709}" dt="2025-08-21T12:16:03.779" v="123" actId="21"/>
          <ac:spMkLst>
            <pc:docMk/>
            <pc:sldMk cId="3257459483" sldId="281"/>
            <ac:spMk id="2" creationId="{26402695-CDA5-E490-C889-8B318EFE47FA}"/>
          </ac:spMkLst>
        </pc:spChg>
        <pc:spChg chg="mod">
          <ac:chgData name="越 朱" userId="137c8aee2a71a563" providerId="LiveId" clId="{C8CD77EB-5745-45C1-BC60-C698787EB709}" dt="2025-08-21T13:18:41.094" v="1937"/>
          <ac:spMkLst>
            <pc:docMk/>
            <pc:sldMk cId="3257459483" sldId="281"/>
            <ac:spMk id="3" creationId="{23A9909D-4C09-A7BB-A2B0-DC5EB62316AE}"/>
          </ac:spMkLst>
        </pc:spChg>
        <pc:spChg chg="mod">
          <ac:chgData name="越 朱" userId="137c8aee2a71a563" providerId="LiveId" clId="{C8CD77EB-5745-45C1-BC60-C698787EB709}" dt="2025-08-21T13:18:56.250" v="1939" actId="1076"/>
          <ac:spMkLst>
            <pc:docMk/>
            <pc:sldMk cId="3257459483" sldId="281"/>
            <ac:spMk id="6" creationId="{816C16F9-F38E-F3CB-DB1B-A654305F4170}"/>
          </ac:spMkLst>
        </pc:spChg>
        <pc:spChg chg="mod">
          <ac:chgData name="越 朱" userId="137c8aee2a71a563" providerId="LiveId" clId="{C8CD77EB-5745-45C1-BC60-C698787EB709}" dt="2025-08-21T13:18:56.250" v="1939" actId="1076"/>
          <ac:spMkLst>
            <pc:docMk/>
            <pc:sldMk cId="3257459483" sldId="281"/>
            <ac:spMk id="7" creationId="{02910B1E-1C34-41C4-845D-32FC10B0C899}"/>
          </ac:spMkLst>
        </pc:spChg>
        <pc:spChg chg="add mod">
          <ac:chgData name="越 朱" userId="137c8aee2a71a563" providerId="LiveId" clId="{C8CD77EB-5745-45C1-BC60-C698787EB709}" dt="2025-08-21T12:30:13.437" v="472" actId="1076"/>
          <ac:spMkLst>
            <pc:docMk/>
            <pc:sldMk cId="3257459483" sldId="281"/>
            <ac:spMk id="8" creationId="{BE547A9B-0B23-7430-2D66-C948B9D4DA7B}"/>
          </ac:spMkLst>
        </pc:spChg>
        <pc:picChg chg="mod">
          <ac:chgData name="越 朱" userId="137c8aee2a71a563" providerId="LiveId" clId="{C8CD77EB-5745-45C1-BC60-C698787EB709}" dt="2025-08-21T13:18:56.250" v="1939" actId="1076"/>
          <ac:picMkLst>
            <pc:docMk/>
            <pc:sldMk cId="3257459483" sldId="281"/>
            <ac:picMk id="5" creationId="{EDB5B373-E2A6-CF62-08AD-A19676B4B52D}"/>
          </ac:picMkLst>
        </pc:picChg>
        <pc:picChg chg="del">
          <ac:chgData name="越 朱" userId="137c8aee2a71a563" providerId="LiveId" clId="{C8CD77EB-5745-45C1-BC60-C698787EB709}" dt="2025-08-21T12:21:39.634" v="204" actId="21"/>
          <ac:picMkLst>
            <pc:docMk/>
            <pc:sldMk cId="3257459483" sldId="281"/>
            <ac:picMk id="9" creationId="{9C526EF3-33C0-0130-3817-CEA804140B51}"/>
          </ac:picMkLst>
        </pc:picChg>
        <pc:picChg chg="add mod">
          <ac:chgData name="越 朱" userId="137c8aee2a71a563" providerId="LiveId" clId="{C8CD77EB-5745-45C1-BC60-C698787EB709}" dt="2025-08-21T13:18:51.635" v="1938" actId="1076"/>
          <ac:picMkLst>
            <pc:docMk/>
            <pc:sldMk cId="3257459483" sldId="281"/>
            <ac:picMk id="15" creationId="{480C065E-C743-EC05-784D-282BDDE9CD92}"/>
          </ac:picMkLst>
        </pc:picChg>
        <pc:cxnChg chg="add mod">
          <ac:chgData name="越 朱" userId="137c8aee2a71a563" providerId="LiveId" clId="{C8CD77EB-5745-45C1-BC60-C698787EB709}" dt="2025-08-21T12:40:21.550" v="819" actId="14100"/>
          <ac:cxnSpMkLst>
            <pc:docMk/>
            <pc:sldMk cId="3257459483" sldId="281"/>
            <ac:cxnSpMk id="10" creationId="{C1ADD96D-4843-3772-66D4-AEF21CB6EA42}"/>
          </ac:cxnSpMkLst>
        </pc:cxnChg>
      </pc:sldChg>
      <pc:sldChg chg="addSp modSp mod">
        <pc:chgData name="越 朱" userId="137c8aee2a71a563" providerId="LiveId" clId="{C8CD77EB-5745-45C1-BC60-C698787EB709}" dt="2025-08-21T13:02:41.477" v="1635" actId="1076"/>
        <pc:sldMkLst>
          <pc:docMk/>
          <pc:sldMk cId="1002109643" sldId="282"/>
        </pc:sldMkLst>
        <pc:spChg chg="mod">
          <ac:chgData name="越 朱" userId="137c8aee2a71a563" providerId="LiveId" clId="{C8CD77EB-5745-45C1-BC60-C698787EB709}" dt="2025-08-21T12:37:24.508" v="759" actId="20577"/>
          <ac:spMkLst>
            <pc:docMk/>
            <pc:sldMk cId="1002109643" sldId="282"/>
            <ac:spMk id="2" creationId="{228CCE3A-9847-8E51-3D94-100ADCA4817A}"/>
          </ac:spMkLst>
        </pc:spChg>
        <pc:spChg chg="mod">
          <ac:chgData name="越 朱" userId="137c8aee2a71a563" providerId="LiveId" clId="{C8CD77EB-5745-45C1-BC60-C698787EB709}" dt="2025-08-21T13:02:33.153" v="1633" actId="20577"/>
          <ac:spMkLst>
            <pc:docMk/>
            <pc:sldMk cId="1002109643" sldId="282"/>
            <ac:spMk id="3" creationId="{2229DE28-4B58-8EA9-8EFF-F3E4E8C950E7}"/>
          </ac:spMkLst>
        </pc:spChg>
        <pc:spChg chg="add mod">
          <ac:chgData name="越 朱" userId="137c8aee2a71a563" providerId="LiveId" clId="{C8CD77EB-5745-45C1-BC60-C698787EB709}" dt="2025-08-21T13:02:38.285" v="1634" actId="1076"/>
          <ac:spMkLst>
            <pc:docMk/>
            <pc:sldMk cId="1002109643" sldId="282"/>
            <ac:spMk id="4" creationId="{F92C03BC-5FCA-1D24-471F-83A0D97B08F9}"/>
          </ac:spMkLst>
        </pc:spChg>
        <pc:spChg chg="add mod">
          <ac:chgData name="越 朱" userId="137c8aee2a71a563" providerId="LiveId" clId="{C8CD77EB-5745-45C1-BC60-C698787EB709}" dt="2025-08-21T13:02:41.477" v="1635" actId="1076"/>
          <ac:spMkLst>
            <pc:docMk/>
            <pc:sldMk cId="1002109643" sldId="282"/>
            <ac:spMk id="5" creationId="{043CE695-6FA8-4157-99A8-F65EF441C046}"/>
          </ac:spMkLst>
        </pc:spChg>
        <pc:picChg chg="mod">
          <ac:chgData name="越 朱" userId="137c8aee2a71a563" providerId="LiveId" clId="{C8CD77EB-5745-45C1-BC60-C698787EB709}" dt="2025-08-21T12:38:11.512" v="783" actId="1076"/>
          <ac:picMkLst>
            <pc:docMk/>
            <pc:sldMk cId="1002109643" sldId="282"/>
            <ac:picMk id="7" creationId="{B0C9C3EA-D2E9-9015-EF2D-A25EF8F2339C}"/>
          </ac:picMkLst>
        </pc:picChg>
        <pc:picChg chg="mod">
          <ac:chgData name="越 朱" userId="137c8aee2a71a563" providerId="LiveId" clId="{C8CD77EB-5745-45C1-BC60-C698787EB709}" dt="2025-08-21T13:00:55.461" v="1535" actId="1076"/>
          <ac:picMkLst>
            <pc:docMk/>
            <pc:sldMk cId="1002109643" sldId="282"/>
            <ac:picMk id="9" creationId="{5E01A91A-2F31-1F5C-9FDE-16D7D8BDA351}"/>
          </ac:picMkLst>
        </pc:picChg>
      </pc:sldChg>
      <pc:sldChg chg="addSp delSp modSp new mod">
        <pc:chgData name="越 朱" userId="137c8aee2a71a563" providerId="LiveId" clId="{C8CD77EB-5745-45C1-BC60-C698787EB709}" dt="2025-08-21T13:14:54.733" v="1896" actId="478"/>
        <pc:sldMkLst>
          <pc:docMk/>
          <pc:sldMk cId="3362409156" sldId="283"/>
        </pc:sldMkLst>
        <pc:spChg chg="mod">
          <ac:chgData name="越 朱" userId="137c8aee2a71a563" providerId="LiveId" clId="{C8CD77EB-5745-45C1-BC60-C698787EB709}" dt="2025-08-21T12:44:52.884" v="1096" actId="20577"/>
          <ac:spMkLst>
            <pc:docMk/>
            <pc:sldMk cId="3362409156" sldId="283"/>
            <ac:spMk id="2" creationId="{B2D29ACC-041C-68B6-B5E8-82FF80A9E434}"/>
          </ac:spMkLst>
        </pc:spChg>
        <pc:spChg chg="mod">
          <ac:chgData name="越 朱" userId="137c8aee2a71a563" providerId="LiveId" clId="{C8CD77EB-5745-45C1-BC60-C698787EB709}" dt="2025-08-21T13:04:23.773" v="1686" actId="20577"/>
          <ac:spMkLst>
            <pc:docMk/>
            <pc:sldMk cId="3362409156" sldId="283"/>
            <ac:spMk id="3" creationId="{FD1ECB34-5232-3A0A-45D9-A626111F06A5}"/>
          </ac:spMkLst>
        </pc:spChg>
        <pc:spChg chg="add mod">
          <ac:chgData name="越 朱" userId="137c8aee2a71a563" providerId="LiveId" clId="{C8CD77EB-5745-45C1-BC60-C698787EB709}" dt="2025-08-21T12:54:25.831" v="1377" actId="208"/>
          <ac:spMkLst>
            <pc:docMk/>
            <pc:sldMk cId="3362409156" sldId="283"/>
            <ac:spMk id="4" creationId="{DE031BB7-BC71-3D03-8898-293EDCD4B4BA}"/>
          </ac:spMkLst>
        </pc:spChg>
        <pc:spChg chg="add mod">
          <ac:chgData name="越 朱" userId="137c8aee2a71a563" providerId="LiveId" clId="{C8CD77EB-5745-45C1-BC60-C698787EB709}" dt="2025-08-21T12:54:45.373" v="1382" actId="1076"/>
          <ac:spMkLst>
            <pc:docMk/>
            <pc:sldMk cId="3362409156" sldId="283"/>
            <ac:spMk id="5" creationId="{80AA9E0F-9522-6EE3-0256-87571C394A06}"/>
          </ac:spMkLst>
        </pc:spChg>
        <pc:spChg chg="add mod">
          <ac:chgData name="越 朱" userId="137c8aee2a71a563" providerId="LiveId" clId="{C8CD77EB-5745-45C1-BC60-C698787EB709}" dt="2025-08-21T12:54:25.831" v="1377" actId="208"/>
          <ac:spMkLst>
            <pc:docMk/>
            <pc:sldMk cId="3362409156" sldId="283"/>
            <ac:spMk id="6" creationId="{D2E8CE53-5233-354B-1C8D-8A950E4FBAEB}"/>
          </ac:spMkLst>
        </pc:spChg>
        <pc:spChg chg="add mod">
          <ac:chgData name="越 朱" userId="137c8aee2a71a563" providerId="LiveId" clId="{C8CD77EB-5745-45C1-BC60-C698787EB709}" dt="2025-08-21T12:54:38.835" v="1380" actId="1076"/>
          <ac:spMkLst>
            <pc:docMk/>
            <pc:sldMk cId="3362409156" sldId="283"/>
            <ac:spMk id="15" creationId="{85F89D57-18E9-208B-38FD-5FFAC5F1475D}"/>
          </ac:spMkLst>
        </pc:spChg>
        <pc:spChg chg="add mod">
          <ac:chgData name="越 朱" userId="137c8aee2a71a563" providerId="LiveId" clId="{C8CD77EB-5745-45C1-BC60-C698787EB709}" dt="2025-08-21T13:13:52.512" v="1869" actId="1076"/>
          <ac:spMkLst>
            <pc:docMk/>
            <pc:sldMk cId="3362409156" sldId="283"/>
            <ac:spMk id="20" creationId="{61B4F7C5-8019-A80B-1597-77D9DE55DD54}"/>
          </ac:spMkLst>
        </pc:spChg>
        <pc:spChg chg="add mod">
          <ac:chgData name="越 朱" userId="137c8aee2a71a563" providerId="LiveId" clId="{C8CD77EB-5745-45C1-BC60-C698787EB709}" dt="2025-08-21T12:52:43.449" v="1343" actId="1076"/>
          <ac:spMkLst>
            <pc:docMk/>
            <pc:sldMk cId="3362409156" sldId="283"/>
            <ac:spMk id="22" creationId="{7B646C96-A066-A603-C9B9-FB1B8A82570B}"/>
          </ac:spMkLst>
        </pc:spChg>
        <pc:spChg chg="add mod">
          <ac:chgData name="越 朱" userId="137c8aee2a71a563" providerId="LiveId" clId="{C8CD77EB-5745-45C1-BC60-C698787EB709}" dt="2025-08-21T13:13:37.167" v="1868" actId="1076"/>
          <ac:spMkLst>
            <pc:docMk/>
            <pc:sldMk cId="3362409156" sldId="283"/>
            <ac:spMk id="24" creationId="{D3090C92-4177-90F6-A191-CEAA1D7BD62F}"/>
          </ac:spMkLst>
        </pc:spChg>
        <pc:spChg chg="add mod">
          <ac:chgData name="越 朱" userId="137c8aee2a71a563" providerId="LiveId" clId="{C8CD77EB-5745-45C1-BC60-C698787EB709}" dt="2025-08-21T12:53:18.057" v="1353" actId="1076"/>
          <ac:spMkLst>
            <pc:docMk/>
            <pc:sldMk cId="3362409156" sldId="283"/>
            <ac:spMk id="26" creationId="{3410E0EC-7C7D-D658-9BD5-5AA2A308D940}"/>
          </ac:spMkLst>
        </pc:spChg>
        <pc:spChg chg="add del mod">
          <ac:chgData name="越 朱" userId="137c8aee2a71a563" providerId="LiveId" clId="{C8CD77EB-5745-45C1-BC60-C698787EB709}" dt="2025-08-21T13:12:19.587" v="1830" actId="478"/>
          <ac:spMkLst>
            <pc:docMk/>
            <pc:sldMk cId="3362409156" sldId="283"/>
            <ac:spMk id="32" creationId="{6EDFBC29-29F0-BE1C-A7D9-68ECFA6AF57C}"/>
          </ac:spMkLst>
        </pc:spChg>
        <pc:spChg chg="add mod">
          <ac:chgData name="越 朱" userId="137c8aee2a71a563" providerId="LiveId" clId="{C8CD77EB-5745-45C1-BC60-C698787EB709}" dt="2025-08-21T13:12:34.036" v="1848" actId="20577"/>
          <ac:spMkLst>
            <pc:docMk/>
            <pc:sldMk cId="3362409156" sldId="283"/>
            <ac:spMk id="33" creationId="{AB45EB25-5488-D69C-46D0-3F8816F58529}"/>
          </ac:spMkLst>
        </pc:spChg>
        <pc:spChg chg="add del mod">
          <ac:chgData name="越 朱" userId="137c8aee2a71a563" providerId="LiveId" clId="{C8CD77EB-5745-45C1-BC60-C698787EB709}" dt="2025-08-21T13:14:54.733" v="1896" actId="478"/>
          <ac:spMkLst>
            <pc:docMk/>
            <pc:sldMk cId="3362409156" sldId="283"/>
            <ac:spMk id="36" creationId="{241420A7-BF60-458F-A170-89014C9F5635}"/>
          </ac:spMkLst>
        </pc:spChg>
        <pc:spChg chg="add mod">
          <ac:chgData name="越 朱" userId="137c8aee2a71a563" providerId="LiveId" clId="{C8CD77EB-5745-45C1-BC60-C698787EB709}" dt="2025-08-21T13:14:16.855" v="1890" actId="1076"/>
          <ac:spMkLst>
            <pc:docMk/>
            <pc:sldMk cId="3362409156" sldId="283"/>
            <ac:spMk id="41" creationId="{0288C6D0-6DB2-89A5-1081-1B25A4081546}"/>
          </ac:spMkLst>
        </pc:spChg>
        <pc:picChg chg="add mod">
          <ac:chgData name="越 朱" userId="137c8aee2a71a563" providerId="LiveId" clId="{C8CD77EB-5745-45C1-BC60-C698787EB709}" dt="2025-08-21T13:11:55.408" v="1827" actId="1076"/>
          <ac:picMkLst>
            <pc:docMk/>
            <pc:sldMk cId="3362409156" sldId="283"/>
            <ac:picMk id="9" creationId="{9C526EF3-33C0-0130-3817-CEA804140B51}"/>
          </ac:picMkLst>
        </pc:picChg>
        <pc:cxnChg chg="add mod">
          <ac:chgData name="越 朱" userId="137c8aee2a71a563" providerId="LiveId" clId="{C8CD77EB-5745-45C1-BC60-C698787EB709}" dt="2025-08-21T12:54:49.421" v="1383" actId="14100"/>
          <ac:cxnSpMkLst>
            <pc:docMk/>
            <pc:sldMk cId="3362409156" sldId="283"/>
            <ac:cxnSpMk id="7" creationId="{49E3D423-3BAE-5195-6100-853D05D591A8}"/>
          </ac:cxnSpMkLst>
        </pc:cxnChg>
        <pc:cxnChg chg="add mod">
          <ac:chgData name="越 朱" userId="137c8aee2a71a563" providerId="LiveId" clId="{C8CD77EB-5745-45C1-BC60-C698787EB709}" dt="2025-08-21T12:52:06.546" v="1336" actId="1076"/>
          <ac:cxnSpMkLst>
            <pc:docMk/>
            <pc:sldMk cId="3362409156" sldId="283"/>
            <ac:cxnSpMk id="10" creationId="{EEB0FC15-C44A-A7EA-0307-9BFD87C8B49E}"/>
          </ac:cxnSpMkLst>
        </pc:cxnChg>
        <pc:cxnChg chg="add mod">
          <ac:chgData name="越 朱" userId="137c8aee2a71a563" providerId="LiveId" clId="{C8CD77EB-5745-45C1-BC60-C698787EB709}" dt="2025-08-21T12:54:56.461" v="1385" actId="14100"/>
          <ac:cxnSpMkLst>
            <pc:docMk/>
            <pc:sldMk cId="3362409156" sldId="283"/>
            <ac:cxnSpMk id="13" creationId="{ED0EC2D6-A8C1-19B3-B4B3-6F8091C73870}"/>
          </ac:cxnSpMkLst>
        </pc:cxnChg>
        <pc:cxnChg chg="add mod">
          <ac:chgData name="越 朱" userId="137c8aee2a71a563" providerId="LiveId" clId="{C8CD77EB-5745-45C1-BC60-C698787EB709}" dt="2025-08-21T12:54:45.373" v="1382" actId="1076"/>
          <ac:cxnSpMkLst>
            <pc:docMk/>
            <pc:sldMk cId="3362409156" sldId="283"/>
            <ac:cxnSpMk id="16" creationId="{657B09A4-6FA8-7EA2-BC60-07AA1210607C}"/>
          </ac:cxnSpMkLst>
        </pc:cxnChg>
        <pc:cxnChg chg="add mod">
          <ac:chgData name="越 朱" userId="137c8aee2a71a563" providerId="LiveId" clId="{C8CD77EB-5745-45C1-BC60-C698787EB709}" dt="2025-08-21T13:13:18.504" v="1858" actId="14100"/>
          <ac:cxnSpMkLst>
            <pc:docMk/>
            <pc:sldMk cId="3362409156" sldId="283"/>
            <ac:cxnSpMk id="34" creationId="{95225289-A6EF-0DD2-7FE6-29982036412C}"/>
          </ac:cxnSpMkLst>
        </pc:cxnChg>
        <pc:cxnChg chg="add mod">
          <ac:chgData name="越 朱" userId="137c8aee2a71a563" providerId="LiveId" clId="{C8CD77EB-5745-45C1-BC60-C698787EB709}" dt="2025-08-21T13:13:12.055" v="1857" actId="14100"/>
          <ac:cxnSpMkLst>
            <pc:docMk/>
            <pc:sldMk cId="3362409156" sldId="283"/>
            <ac:cxnSpMk id="37" creationId="{4612CAA3-143D-79A9-30B2-9AE657037982}"/>
          </ac:cxnSpMkLst>
        </pc:cxnChg>
        <pc:cxnChg chg="add mod">
          <ac:chgData name="越 朱" userId="137c8aee2a71a563" providerId="LiveId" clId="{C8CD77EB-5745-45C1-BC60-C698787EB709}" dt="2025-08-21T13:14:37.015" v="1895" actId="14100"/>
          <ac:cxnSpMkLst>
            <pc:docMk/>
            <pc:sldMk cId="3362409156" sldId="283"/>
            <ac:cxnSpMk id="42" creationId="{517D1AB4-FA58-40BE-FA56-903CDEA76957}"/>
          </ac:cxnSpMkLst>
        </pc:cxnChg>
      </pc:sldChg>
      <pc:sldChg chg="new del">
        <pc:chgData name="越 朱" userId="137c8aee2a71a563" providerId="LiveId" clId="{C8CD77EB-5745-45C1-BC60-C698787EB709}" dt="2025-08-21T08:58:00.048" v="30" actId="47"/>
        <pc:sldMkLst>
          <pc:docMk/>
          <pc:sldMk cId="2487877327" sldId="284"/>
        </pc:sldMkLst>
      </pc:sldChg>
      <pc:sldChg chg="new del">
        <pc:chgData name="越 朱" userId="137c8aee2a71a563" providerId="LiveId" clId="{C8CD77EB-5745-45C1-BC60-C698787EB709}" dt="2025-08-21T08:57:59.288" v="29" actId="47"/>
        <pc:sldMkLst>
          <pc:docMk/>
          <pc:sldMk cId="66797596" sldId="285"/>
        </pc:sldMkLst>
      </pc:sldChg>
      <pc:sldChg chg="addSp delSp modSp new mod">
        <pc:chgData name="越 朱" userId="137c8aee2a71a563" providerId="LiveId" clId="{C8CD77EB-5745-45C1-BC60-C698787EB709}" dt="2025-08-21T12:04:38.566" v="65" actId="20577"/>
        <pc:sldMkLst>
          <pc:docMk/>
          <pc:sldMk cId="1608523859" sldId="286"/>
        </pc:sldMkLst>
        <pc:spChg chg="mod">
          <ac:chgData name="越 朱" userId="137c8aee2a71a563" providerId="LiveId" clId="{C8CD77EB-5745-45C1-BC60-C698787EB709}" dt="2025-08-21T08:58:02.022" v="33" actId="20577"/>
          <ac:spMkLst>
            <pc:docMk/>
            <pc:sldMk cId="1608523859" sldId="286"/>
            <ac:spMk id="2" creationId="{F6E516E9-7CF3-81F3-7047-7A1883FEB197}"/>
          </ac:spMkLst>
        </pc:spChg>
        <pc:spChg chg="add del mod">
          <ac:chgData name="越 朱" userId="137c8aee2a71a563" providerId="LiveId" clId="{C8CD77EB-5745-45C1-BC60-C698787EB709}" dt="2025-08-21T12:04:38.566" v="65" actId="20577"/>
          <ac:spMkLst>
            <pc:docMk/>
            <pc:sldMk cId="1608523859" sldId="286"/>
            <ac:spMk id="3" creationId="{DC952E43-5FE7-6958-AEFB-7C9137AEE068}"/>
          </ac:spMkLst>
        </pc:spChg>
        <pc:spChg chg="add mod">
          <ac:chgData name="越 朱" userId="137c8aee2a71a563" providerId="LiveId" clId="{C8CD77EB-5745-45C1-BC60-C698787EB709}" dt="2025-08-21T09:00:35.276" v="47"/>
          <ac:spMkLst>
            <pc:docMk/>
            <pc:sldMk cId="1608523859" sldId="286"/>
            <ac:spMk id="4" creationId="{9C8A41D2-6B1F-5EFE-06E0-E68B6EBA818D}"/>
          </ac:spMkLst>
        </pc:spChg>
      </pc:sldChg>
      <pc:sldChg chg="modSp new mod">
        <pc:chgData name="越 朱" userId="137c8aee2a71a563" providerId="LiveId" clId="{C8CD77EB-5745-45C1-BC60-C698787EB709}" dt="2025-08-21T08:59:14.616" v="40" actId="20577"/>
        <pc:sldMkLst>
          <pc:docMk/>
          <pc:sldMk cId="4138703251" sldId="287"/>
        </pc:sldMkLst>
        <pc:spChg chg="mod">
          <ac:chgData name="越 朱" userId="137c8aee2a71a563" providerId="LiveId" clId="{C8CD77EB-5745-45C1-BC60-C698787EB709}" dt="2025-08-21T08:59:14.616" v="40" actId="20577"/>
          <ac:spMkLst>
            <pc:docMk/>
            <pc:sldMk cId="4138703251" sldId="287"/>
            <ac:spMk id="2" creationId="{6997A2DC-FA03-CDF0-86E4-652A512DA15B}"/>
          </ac:spMkLst>
        </pc:spChg>
      </pc:sldChg>
      <pc:sldChg chg="new del">
        <pc:chgData name="越 朱" userId="137c8aee2a71a563" providerId="LiveId" clId="{C8CD77EB-5745-45C1-BC60-C698787EB709}" dt="2025-08-21T12:04:33.485" v="61" actId="47"/>
        <pc:sldMkLst>
          <pc:docMk/>
          <pc:sldMk cId="1802928074" sldId="288"/>
        </pc:sldMkLst>
      </pc:sldChg>
      <pc:sldChg chg="modSp add mod">
        <pc:chgData name="越 朱" userId="137c8aee2a71a563" providerId="LiveId" clId="{C8CD77EB-5745-45C1-BC60-C698787EB709}" dt="2025-08-21T12:05:36.397" v="119" actId="20577"/>
        <pc:sldMkLst>
          <pc:docMk/>
          <pc:sldMk cId="1975026570" sldId="289"/>
        </pc:sldMkLst>
        <pc:spChg chg="mod">
          <ac:chgData name="越 朱" userId="137c8aee2a71a563" providerId="LiveId" clId="{C8CD77EB-5745-45C1-BC60-C698787EB709}" dt="2025-08-21T12:04:50.475" v="83" actId="20577"/>
          <ac:spMkLst>
            <pc:docMk/>
            <pc:sldMk cId="1975026570" sldId="289"/>
            <ac:spMk id="2" creationId="{7C187904-8C51-9CE8-75A7-B21D097801DB}"/>
          </ac:spMkLst>
        </pc:spChg>
        <pc:spChg chg="mod">
          <ac:chgData name="越 朱" userId="137c8aee2a71a563" providerId="LiveId" clId="{C8CD77EB-5745-45C1-BC60-C698787EB709}" dt="2025-08-21T12:05:36.397" v="119" actId="20577"/>
          <ac:spMkLst>
            <pc:docMk/>
            <pc:sldMk cId="1975026570" sldId="289"/>
            <ac:spMk id="3" creationId="{13057916-DC6F-E48F-9C5D-94F86C68A15F}"/>
          </ac:spMkLst>
        </pc:spChg>
      </pc:sldChg>
      <pc:sldChg chg="addSp delSp modSp add mod">
        <pc:chgData name="越 朱" userId="137c8aee2a71a563" providerId="LiveId" clId="{C8CD77EB-5745-45C1-BC60-C698787EB709}" dt="2025-08-22T22:26:20.178" v="2328" actId="1076"/>
        <pc:sldMkLst>
          <pc:docMk/>
          <pc:sldMk cId="3905962058" sldId="290"/>
        </pc:sldMkLst>
        <pc:spChg chg="mod">
          <ac:chgData name="越 朱" userId="137c8aee2a71a563" providerId="LiveId" clId="{C8CD77EB-5745-45C1-BC60-C698787EB709}" dt="2025-08-21T13:18:26.670" v="1935"/>
          <ac:spMkLst>
            <pc:docMk/>
            <pc:sldMk cId="3905962058" sldId="290"/>
            <ac:spMk id="3" creationId="{27DDBE63-CC80-C979-100F-94E1170CA2DE}"/>
          </ac:spMkLst>
        </pc:spChg>
        <pc:spChg chg="add">
          <ac:chgData name="越 朱" userId="137c8aee2a71a563" providerId="LiveId" clId="{C8CD77EB-5745-45C1-BC60-C698787EB709}" dt="2025-08-22T21:57:41.461" v="1940"/>
          <ac:spMkLst>
            <pc:docMk/>
            <pc:sldMk cId="3905962058" sldId="290"/>
            <ac:spMk id="4" creationId="{DFD9EB97-8FA8-CEF6-C5E0-61E6F83E1A9A}"/>
          </ac:spMkLst>
        </pc:spChg>
        <pc:spChg chg="add mod">
          <ac:chgData name="越 朱" userId="137c8aee2a71a563" providerId="LiveId" clId="{C8CD77EB-5745-45C1-BC60-C698787EB709}" dt="2025-08-22T22:05:12.254" v="1950" actId="1076"/>
          <ac:spMkLst>
            <pc:docMk/>
            <pc:sldMk cId="3905962058" sldId="290"/>
            <ac:spMk id="8" creationId="{1EB8349F-1AF4-7EDC-F8E1-04CDA3F93E95}"/>
          </ac:spMkLst>
        </pc:spChg>
        <pc:spChg chg="add mod">
          <ac:chgData name="越 朱" userId="137c8aee2a71a563" providerId="LiveId" clId="{C8CD77EB-5745-45C1-BC60-C698787EB709}" dt="2025-08-22T22:06:23.329" v="1996" actId="20577"/>
          <ac:spMkLst>
            <pc:docMk/>
            <pc:sldMk cId="3905962058" sldId="290"/>
            <ac:spMk id="11" creationId="{E2203F52-D864-9749-A53C-8651189DD09F}"/>
          </ac:spMkLst>
        </pc:spChg>
        <pc:spChg chg="add mod">
          <ac:chgData name="越 朱" userId="137c8aee2a71a563" providerId="LiveId" clId="{C8CD77EB-5745-45C1-BC60-C698787EB709}" dt="2025-08-22T22:26:20.178" v="2328" actId="1076"/>
          <ac:spMkLst>
            <pc:docMk/>
            <pc:sldMk cId="3905962058" sldId="290"/>
            <ac:spMk id="13" creationId="{270DB976-AB40-F80E-A612-366E920D1EDF}"/>
          </ac:spMkLst>
        </pc:spChg>
        <pc:picChg chg="add del mod modCrop">
          <ac:chgData name="越 朱" userId="137c8aee2a71a563" providerId="LiveId" clId="{C8CD77EB-5745-45C1-BC60-C698787EB709}" dt="2025-08-22T22:05:44.756" v="1957" actId="478"/>
          <ac:picMkLst>
            <pc:docMk/>
            <pc:sldMk cId="3905962058" sldId="290"/>
            <ac:picMk id="5" creationId="{5DD7B86D-0A07-7839-1C0C-782B29A6CEFD}"/>
          </ac:picMkLst>
        </pc:picChg>
        <pc:picChg chg="add del mod modCrop">
          <ac:chgData name="越 朱" userId="137c8aee2a71a563" providerId="LiveId" clId="{C8CD77EB-5745-45C1-BC60-C698787EB709}" dt="2025-08-22T22:26:05.550" v="2323" actId="478"/>
          <ac:picMkLst>
            <pc:docMk/>
            <pc:sldMk cId="3905962058" sldId="290"/>
            <ac:picMk id="7" creationId="{522A7BE0-F64E-D046-4A07-C04A8E0481C9}"/>
          </ac:picMkLst>
        </pc:picChg>
        <pc:picChg chg="mod">
          <ac:chgData name="越 朱" userId="137c8aee2a71a563" providerId="LiveId" clId="{C8CD77EB-5745-45C1-BC60-C698787EB709}" dt="2025-08-21T13:06:46.095" v="1716" actId="1076"/>
          <ac:picMkLst>
            <pc:docMk/>
            <pc:sldMk cId="3905962058" sldId="290"/>
            <ac:picMk id="9" creationId="{213B387D-D696-7834-0B78-914B43F3FBE9}"/>
          </ac:picMkLst>
        </pc:picChg>
      </pc:sldChg>
      <pc:sldChg chg="addSp modSp new mod">
        <pc:chgData name="越 朱" userId="137c8aee2a71a563" providerId="LiveId" clId="{C8CD77EB-5745-45C1-BC60-C698787EB709}" dt="2025-08-21T13:08:28.223" v="1784" actId="20577"/>
        <pc:sldMkLst>
          <pc:docMk/>
          <pc:sldMk cId="1531725430" sldId="291"/>
        </pc:sldMkLst>
        <pc:spChg chg="mod">
          <ac:chgData name="越 朱" userId="137c8aee2a71a563" providerId="LiveId" clId="{C8CD77EB-5745-45C1-BC60-C698787EB709}" dt="2025-08-21T12:45:02.089" v="1111" actId="20577"/>
          <ac:spMkLst>
            <pc:docMk/>
            <pc:sldMk cId="1531725430" sldId="291"/>
            <ac:spMk id="2" creationId="{207AFCA1-2B81-7CEB-29E2-B24E1802BFB5}"/>
          </ac:spMkLst>
        </pc:spChg>
        <pc:spChg chg="mod">
          <ac:chgData name="越 朱" userId="137c8aee2a71a563" providerId="LiveId" clId="{C8CD77EB-5745-45C1-BC60-C698787EB709}" dt="2025-08-21T13:08:28.223" v="1784" actId="20577"/>
          <ac:spMkLst>
            <pc:docMk/>
            <pc:sldMk cId="1531725430" sldId="291"/>
            <ac:spMk id="3" creationId="{4AB00AD0-2360-C11D-6800-CC2E0A97E70E}"/>
          </ac:spMkLst>
        </pc:spChg>
        <pc:spChg chg="add">
          <ac:chgData name="越 朱" userId="137c8aee2a71a563" providerId="LiveId" clId="{C8CD77EB-5745-45C1-BC60-C698787EB709}" dt="2025-08-21T12:56:06.811" v="1400"/>
          <ac:spMkLst>
            <pc:docMk/>
            <pc:sldMk cId="1531725430" sldId="291"/>
            <ac:spMk id="5" creationId="{76071E8A-2921-2E90-02DA-1D3A21595E78}"/>
          </ac:spMkLst>
        </pc:spChg>
        <pc:picChg chg="add mod">
          <ac:chgData name="越 朱" userId="137c8aee2a71a563" providerId="LiveId" clId="{C8CD77EB-5745-45C1-BC60-C698787EB709}" dt="2025-08-21T12:45:17.218" v="1116" actId="1076"/>
          <ac:picMkLst>
            <pc:docMk/>
            <pc:sldMk cId="1531725430" sldId="291"/>
            <ac:picMk id="4" creationId="{1917F2E4-4266-7C6D-AD77-C6E1FF4D9EB1}"/>
          </ac:picMkLst>
        </pc:picChg>
      </pc:sldChg>
      <pc:sldChg chg="addSp delSp modSp new mod">
        <pc:chgData name="越 朱" userId="137c8aee2a71a563" providerId="LiveId" clId="{C8CD77EB-5745-45C1-BC60-C698787EB709}" dt="2025-08-22T22:33:20.579" v="2624" actId="20577"/>
        <pc:sldMkLst>
          <pc:docMk/>
          <pc:sldMk cId="2996493782" sldId="292"/>
        </pc:sldMkLst>
        <pc:spChg chg="mod">
          <ac:chgData name="越 朱" userId="137c8aee2a71a563" providerId="LiveId" clId="{C8CD77EB-5745-45C1-BC60-C698787EB709}" dt="2025-08-22T22:07:56.370" v="2009" actId="20577"/>
          <ac:spMkLst>
            <pc:docMk/>
            <pc:sldMk cId="2996493782" sldId="292"/>
            <ac:spMk id="2" creationId="{C4116E7A-AD54-BDD7-B85E-A2E35C346235}"/>
          </ac:spMkLst>
        </pc:spChg>
        <pc:spChg chg="mod">
          <ac:chgData name="越 朱" userId="137c8aee2a71a563" providerId="LiveId" clId="{C8CD77EB-5745-45C1-BC60-C698787EB709}" dt="2025-08-22T22:33:20.579" v="2624" actId="20577"/>
          <ac:spMkLst>
            <pc:docMk/>
            <pc:sldMk cId="2996493782" sldId="292"/>
            <ac:spMk id="3" creationId="{6ADF78B8-6083-02ED-F44B-A0F6172F656E}"/>
          </ac:spMkLst>
        </pc:spChg>
        <pc:spChg chg="add mod">
          <ac:chgData name="越 朱" userId="137c8aee2a71a563" providerId="LiveId" clId="{C8CD77EB-5745-45C1-BC60-C698787EB709}" dt="2025-08-22T22:31:10.920" v="2554" actId="1076"/>
          <ac:spMkLst>
            <pc:docMk/>
            <pc:sldMk cId="2996493782" sldId="292"/>
            <ac:spMk id="5" creationId="{80E9A3D8-5151-8F54-C4EE-2F3C1692CF81}"/>
          </ac:spMkLst>
        </pc:spChg>
        <pc:spChg chg="add del mod">
          <ac:chgData name="越 朱" userId="137c8aee2a71a563" providerId="LiveId" clId="{C8CD77EB-5745-45C1-BC60-C698787EB709}" dt="2025-08-22T22:26:34.744" v="2332" actId="478"/>
          <ac:spMkLst>
            <pc:docMk/>
            <pc:sldMk cId="2996493782" sldId="292"/>
            <ac:spMk id="7" creationId="{BF840582-15D5-B2B9-F869-676956F8CB76}"/>
          </ac:spMkLst>
        </pc:spChg>
        <pc:spChg chg="add mod">
          <ac:chgData name="越 朱" userId="137c8aee2a71a563" providerId="LiveId" clId="{C8CD77EB-5745-45C1-BC60-C698787EB709}" dt="2025-08-22T22:30:57.246" v="2545" actId="20577"/>
          <ac:spMkLst>
            <pc:docMk/>
            <pc:sldMk cId="2996493782" sldId="292"/>
            <ac:spMk id="8" creationId="{613D0D7F-7E71-FAE2-3D22-9C24D13345EA}"/>
          </ac:spMkLst>
        </pc:spChg>
        <pc:spChg chg="add mod">
          <ac:chgData name="越 朱" userId="137c8aee2a71a563" providerId="LiveId" clId="{C8CD77EB-5745-45C1-BC60-C698787EB709}" dt="2025-08-22T22:31:06.946" v="2553" actId="20577"/>
          <ac:spMkLst>
            <pc:docMk/>
            <pc:sldMk cId="2996493782" sldId="292"/>
            <ac:spMk id="9" creationId="{075DFA0F-6294-2C99-DF14-7C12ED6A1840}"/>
          </ac:spMkLst>
        </pc:spChg>
      </pc:sldChg>
    </pc:docChg>
  </pc:docChgLst>
  <pc:docChgLst>
    <pc:chgData name="越 朱" userId="137c8aee2a71a563" providerId="LiveId" clId="{64F22843-9345-4F72-BED3-98C63787C636}"/>
    <pc:docChg chg="undo custSel addSld delSld modSld">
      <pc:chgData name="越 朱" userId="137c8aee2a71a563" providerId="LiveId" clId="{64F22843-9345-4F72-BED3-98C63787C636}" dt="2025-08-14T19:09:08.182" v="5439" actId="20577"/>
      <pc:docMkLst>
        <pc:docMk/>
      </pc:docMkLst>
      <pc:sldChg chg="modSp new mod">
        <pc:chgData name="越 朱" userId="137c8aee2a71a563" providerId="LiveId" clId="{64F22843-9345-4F72-BED3-98C63787C636}" dt="2025-08-11T23:08:59.770" v="1063" actId="20577"/>
        <pc:sldMkLst>
          <pc:docMk/>
          <pc:sldMk cId="975298751" sldId="256"/>
        </pc:sldMkLst>
        <pc:spChg chg="mod">
          <ac:chgData name="越 朱" userId="137c8aee2a71a563" providerId="LiveId" clId="{64F22843-9345-4F72-BED3-98C63787C636}" dt="2025-08-09T00:17:20.568" v="18" actId="20577"/>
          <ac:spMkLst>
            <pc:docMk/>
            <pc:sldMk cId="975298751" sldId="256"/>
            <ac:spMk id="2" creationId="{9E5455BD-7E24-D27E-ED04-BAC3F94B0107}"/>
          </ac:spMkLst>
        </pc:spChg>
        <pc:spChg chg="mod">
          <ac:chgData name="越 朱" userId="137c8aee2a71a563" providerId="LiveId" clId="{64F22843-9345-4F72-BED3-98C63787C636}" dt="2025-08-11T23:08:59.770" v="1063" actId="20577"/>
          <ac:spMkLst>
            <pc:docMk/>
            <pc:sldMk cId="975298751" sldId="256"/>
            <ac:spMk id="3" creationId="{E508F11E-F569-5AAD-C15E-B545CF616DFF}"/>
          </ac:spMkLst>
        </pc:spChg>
      </pc:sldChg>
      <pc:sldChg chg="addSp modSp new mod">
        <pc:chgData name="越 朱" userId="137c8aee2a71a563" providerId="LiveId" clId="{64F22843-9345-4F72-BED3-98C63787C636}" dt="2025-08-14T18:40:21.593" v="5109" actId="20577"/>
        <pc:sldMkLst>
          <pc:docMk/>
          <pc:sldMk cId="2337217707" sldId="257"/>
        </pc:sldMkLst>
      </pc:sldChg>
      <pc:sldChg chg="addSp modSp new mod">
        <pc:chgData name="越 朱" userId="137c8aee2a71a563" providerId="LiveId" clId="{64F22843-9345-4F72-BED3-98C63787C636}" dt="2025-08-14T18:42:53.162" v="5269" actId="404"/>
        <pc:sldMkLst>
          <pc:docMk/>
          <pc:sldMk cId="1369676442" sldId="258"/>
        </pc:sldMkLst>
      </pc:sldChg>
      <pc:sldChg chg="addSp delSp modSp new mod">
        <pc:chgData name="越 朱" userId="137c8aee2a71a563" providerId="LiveId" clId="{64F22843-9345-4F72-BED3-98C63787C636}" dt="2025-08-14T06:14:07.236" v="4601" actId="207"/>
        <pc:sldMkLst>
          <pc:docMk/>
          <pc:sldMk cId="2056867941" sldId="259"/>
        </pc:sldMkLst>
      </pc:sldChg>
      <pc:sldChg chg="addSp delSp modSp new mod">
        <pc:chgData name="越 朱" userId="137c8aee2a71a563" providerId="LiveId" clId="{64F22843-9345-4F72-BED3-98C63787C636}" dt="2025-08-14T06:14:11.853" v="4602" actId="207"/>
        <pc:sldMkLst>
          <pc:docMk/>
          <pc:sldMk cId="3063202571" sldId="260"/>
        </pc:sldMkLst>
      </pc:sldChg>
      <pc:sldChg chg="addSp delSp modSp new mod">
        <pc:chgData name="越 朱" userId="137c8aee2a71a563" providerId="LiveId" clId="{64F22843-9345-4F72-BED3-98C63787C636}" dt="2025-08-14T06:13:24.590" v="4595" actId="1076"/>
        <pc:sldMkLst>
          <pc:docMk/>
          <pc:sldMk cId="1638616305" sldId="261"/>
        </pc:sldMkLst>
      </pc:sldChg>
      <pc:sldChg chg="new del">
        <pc:chgData name="越 朱" userId="137c8aee2a71a563" providerId="LiveId" clId="{64F22843-9345-4F72-BED3-98C63787C636}" dt="2025-08-14T01:07:35.360" v="1233" actId="47"/>
        <pc:sldMkLst>
          <pc:docMk/>
          <pc:sldMk cId="4066767462" sldId="262"/>
        </pc:sldMkLst>
      </pc:sldChg>
      <pc:sldChg chg="addSp delSp modSp new mod">
        <pc:chgData name="越 朱" userId="137c8aee2a71a563" providerId="LiveId" clId="{64F22843-9345-4F72-BED3-98C63787C636}" dt="2025-08-14T19:08:31.067" v="5404" actId="207"/>
        <pc:sldMkLst>
          <pc:docMk/>
          <pc:sldMk cId="2492046915" sldId="263"/>
        </pc:sldMkLst>
      </pc:sldChg>
      <pc:sldChg chg="addSp modSp new mod">
        <pc:chgData name="越 朱" userId="137c8aee2a71a563" providerId="LiveId" clId="{64F22843-9345-4F72-BED3-98C63787C636}" dt="2025-08-14T19:06:12.595" v="5371" actId="1076"/>
        <pc:sldMkLst>
          <pc:docMk/>
          <pc:sldMk cId="967682519" sldId="264"/>
        </pc:sldMkLst>
      </pc:sldChg>
      <pc:sldChg chg="modSp new mod">
        <pc:chgData name="越 朱" userId="137c8aee2a71a563" providerId="LiveId" clId="{64F22843-9345-4F72-BED3-98C63787C636}" dt="2025-08-14T01:07:24.128" v="1228" actId="20577"/>
        <pc:sldMkLst>
          <pc:docMk/>
          <pc:sldMk cId="235593608" sldId="265"/>
        </pc:sldMkLst>
      </pc:sldChg>
      <pc:sldChg chg="modSp new mod">
        <pc:chgData name="越 朱" userId="137c8aee2a71a563" providerId="LiveId" clId="{64F22843-9345-4F72-BED3-98C63787C636}" dt="2025-08-14T05:06:26.786" v="3380" actId="207"/>
        <pc:sldMkLst>
          <pc:docMk/>
          <pc:sldMk cId="2009630388" sldId="266"/>
        </pc:sldMkLst>
      </pc:sldChg>
      <pc:sldChg chg="addSp modSp new mod">
        <pc:chgData name="越 朱" userId="137c8aee2a71a563" providerId="LiveId" clId="{64F22843-9345-4F72-BED3-98C63787C636}" dt="2025-08-14T19:09:08.182" v="5439" actId="20577"/>
        <pc:sldMkLst>
          <pc:docMk/>
          <pc:sldMk cId="3272847465" sldId="267"/>
        </pc:sldMkLst>
      </pc:sldChg>
      <pc:sldChg chg="new del">
        <pc:chgData name="越 朱" userId="137c8aee2a71a563" providerId="LiveId" clId="{64F22843-9345-4F72-BED3-98C63787C636}" dt="2025-08-14T01:07:55.124" v="1237" actId="47"/>
        <pc:sldMkLst>
          <pc:docMk/>
          <pc:sldMk cId="1670434061" sldId="268"/>
        </pc:sldMkLst>
      </pc:sldChg>
      <pc:sldChg chg="modSp new mod">
        <pc:chgData name="越 朱" userId="137c8aee2a71a563" providerId="LiveId" clId="{64F22843-9345-4F72-BED3-98C63787C636}" dt="2025-08-14T01:08:04.411" v="1239" actId="20577"/>
        <pc:sldMkLst>
          <pc:docMk/>
          <pc:sldMk cId="1086226037" sldId="269"/>
        </pc:sldMkLst>
      </pc:sldChg>
      <pc:sldChg chg="new del">
        <pc:chgData name="越 朱" userId="137c8aee2a71a563" providerId="LiveId" clId="{64F22843-9345-4F72-BED3-98C63787C636}" dt="2025-08-14T03:36:02.351" v="1775" actId="47"/>
        <pc:sldMkLst>
          <pc:docMk/>
          <pc:sldMk cId="1152416001" sldId="270"/>
        </pc:sldMkLst>
      </pc:sldChg>
      <pc:sldChg chg="new del">
        <pc:chgData name="越 朱" userId="137c8aee2a71a563" providerId="LiveId" clId="{64F22843-9345-4F72-BED3-98C63787C636}" dt="2025-08-14T03:35:56.200" v="1772" actId="47"/>
        <pc:sldMkLst>
          <pc:docMk/>
          <pc:sldMk cId="2761541997" sldId="270"/>
        </pc:sldMkLst>
      </pc:sldChg>
      <pc:sldChg chg="addSp delSp modSp new mod">
        <pc:chgData name="越 朱" userId="137c8aee2a71a563" providerId="LiveId" clId="{64F22843-9345-4F72-BED3-98C63787C636}" dt="2025-08-14T16:55:59.923" v="5064" actId="20577"/>
        <pc:sldMkLst>
          <pc:docMk/>
          <pc:sldMk cId="1802920085" sldId="271"/>
        </pc:sldMkLst>
      </pc:sldChg>
      <pc:sldChg chg="addSp delSp modSp new mod">
        <pc:chgData name="越 朱" userId="137c8aee2a71a563" providerId="LiveId" clId="{64F22843-9345-4F72-BED3-98C63787C636}" dt="2025-08-14T06:05:31.156" v="4418" actId="1076"/>
        <pc:sldMkLst>
          <pc:docMk/>
          <pc:sldMk cId="499478423" sldId="272"/>
        </pc:sldMkLst>
      </pc:sldChg>
      <pc:sldChg chg="new del">
        <pc:chgData name="越 朱" userId="137c8aee2a71a563" providerId="LiveId" clId="{64F22843-9345-4F72-BED3-98C63787C636}" dt="2025-08-14T05:50:04.528" v="3884" actId="47"/>
        <pc:sldMkLst>
          <pc:docMk/>
          <pc:sldMk cId="1863538881" sldId="273"/>
        </pc:sldMkLst>
      </pc:sldChg>
      <pc:sldChg chg="addSp modSp new mod">
        <pc:chgData name="越 朱" userId="137c8aee2a71a563" providerId="LiveId" clId="{64F22843-9345-4F72-BED3-98C63787C636}" dt="2025-08-14T19:07:52.049" v="5403" actId="20577"/>
        <pc:sldMkLst>
          <pc:docMk/>
          <pc:sldMk cId="188365973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EA1D8-954F-4F49-A16D-D42D69A11986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097E7-03A0-4EEC-8A17-D378AB5C6B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36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097E7-03A0-4EEC-8A17-D378AB5C6BF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63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8E9B7-3937-9FD1-44B6-EBEAC133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5D1DF-3725-D397-D461-1E04915F9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87781-1C93-BCB9-BDA1-C8F7F56D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63BCE2-7EA4-E3FD-9FAB-01CBA3DF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3F760-C099-D380-ACA6-EDCFAE05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633B8-7CFE-2866-7FAE-384567D4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90C98-93E8-2379-567B-3C14CADD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52934-B55B-C8C0-E6D7-15751F65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2532-8C32-5C56-87FE-CADB52E5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6A01D-C6E9-E4B8-6518-20FBFDB8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1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5DEF65-A886-D486-2984-CB7DDE9C1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A793E-B975-AB38-7106-E76C0D91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59F18-8897-03D9-35CB-9E9B4C9A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7EA6E-493B-AEA2-DBA9-6386409B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5F006-6336-DC3C-338F-3F28C4F8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23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07C90-A1B9-555E-5DA3-40EE6A01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BCE7B-3F05-73F7-68F0-5EC65E02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6CC26-BA29-84AA-497F-1B639EDF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5CBE-7CDF-07B2-4CBE-0502D458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82904-50CD-B620-32AA-ED9052CF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8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14EE2-4D61-F292-29A6-ECE7C0EB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F556A9-D482-2103-716C-53B6136A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A97B4-D2FE-8C6C-4F91-6E174E2C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CB005B-AB46-58BC-CC06-66AB2476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36FA7-0E8D-15D4-A705-7A132EDA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22194-FC9E-CF7A-1A71-00D5DC62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922C3-A3C6-687A-4EDF-01CF9F7F4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84C628-4E31-6DFE-0B17-45D27CAA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686F9-B7C3-961A-15A1-0A1F9516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0D757F-094A-BF92-36C5-BF2165C8C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32FC33-A9F0-304D-E0F7-4FA40EA5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1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C86C-80B9-2CBF-7E94-D58D777E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249802-8EAB-534A-AB9B-0713CD27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3DDED-A36E-860C-65DD-C5F797EE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509F68-491D-B560-DB09-426C3F8BB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6CB4E2-0483-576E-E9FA-AFD40BCB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5AA10-DFFA-E267-D512-D5CB13A8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41ADB3-E88D-B4BD-514D-A7FB3AAE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8408DE-54E9-3539-0D81-CCD507A8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16EF8-A2A1-6F79-D087-A920C5A4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D90C77-EC24-1C07-15FA-C66BB4EC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D7E24-CDC8-FB92-9B13-50C38701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3F540B-0805-FF67-666A-8C738A17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6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543030-5965-0BA5-78FA-C8B0D199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B6393C-2AA5-B3DD-34F4-E44DC80B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8AF18-DA20-6E02-8B63-9C58883E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1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B717-E930-00F2-E1A7-E9AAAC0A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11604-D9F6-CFE6-F23E-19B8F1E8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FE0F1-9D87-6BD0-DCBA-3D62AE30A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0597C-490F-8DC5-FD3B-67EF7DDC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32471D-B302-B546-DE68-06A9D3A4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605D92-0C7C-8B12-C2D6-B03ABCFA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1A074-9DA8-3760-D683-F0EE4EB4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C22BE3-2A58-479E-4733-D259E400F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A6E71-BE00-54D0-2F50-D894BA78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92F7A3-B8A6-63F8-F114-FC28E374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998EA7-A606-E8F1-9DDD-517C1394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B87DA-BCB3-4AD3-580C-14CFB212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8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D1C82-D6F2-509D-55CE-C34B631E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097F7-3947-1CE9-C054-5F0182D0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45FEE-E4F8-3F3D-BA6D-A35FB9F25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0EE39-52B6-43DB-83F9-BFE000AB6F7F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39783-0E5A-D0EE-ED76-8D8CD3B2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7322D-BFB1-CC75-F575-617178CD6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D25EB-706F-4F28-8A33-E10914BC26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37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JZHZ/UCR_CS010C_25U/blob/main/demos/Lab7/map.cp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455BD-7E24-D27E-ED04-BAC3F94B0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CS010C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8F11E-F569-5AAD-C15E-B545CF616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Lab8(No.8 Lab)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29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29ACC-041C-68B6-B5E8-82FF80A9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structure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1ECB34-5232-3A0A-45D9-A626111F0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Given index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how to</a:t>
                </a:r>
              </a:p>
              <a:p>
                <a:pPr lvl="1"/>
                <a:r>
                  <a:rPr lang="en-US" altLang="zh-CN" dirty="0"/>
                  <a:t>Get item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h𝑒𝑎𝑝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b="0" dirty="0"/>
                  <a:t>Get parent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Given item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how to</a:t>
                </a:r>
              </a:p>
              <a:p>
                <a:pPr lvl="1"/>
                <a:r>
                  <a:rPr lang="en-US" altLang="zh-CN" dirty="0"/>
                  <a:t>Get index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Get priority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Puzzle</a:t>
                </a:r>
              </a:p>
              <a:p>
                <a:pPr lvl="1"/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index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how to get priority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dirty="0"/>
                  <a:t>Index -&gt; item -&gt; priority!</a:t>
                </a:r>
              </a:p>
              <a:p>
                <a:pPr lvl="1"/>
                <a:r>
                  <a:rPr lang="en-US" altLang="zh-CN" dirty="0"/>
                  <a:t>Given item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how to get its parent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−1)/2]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Item -&gt; index -&gt; </a:t>
                </a:r>
                <a:r>
                  <a:rPr lang="en-US" altLang="zh-CN" dirty="0" err="1"/>
                  <a:t>parents’s</a:t>
                </a:r>
                <a:r>
                  <a:rPr lang="en-US" altLang="zh-CN" dirty="0"/>
                  <a:t> index!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1ECB34-5232-3A0A-45D9-A626111F0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08391" cy="4351338"/>
              </a:xfrm>
              <a:blipFill>
                <a:blip r:embed="rId2"/>
                <a:stretch>
                  <a:fillRect l="-816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9C526EF3-33C0-0130-3817-CEA80414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39" y="142300"/>
            <a:ext cx="2111915" cy="6214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031BB7-BC71-3D03-8898-293EDCD4B4BA}"/>
              </a:ext>
            </a:extLst>
          </p:cNvPr>
          <p:cNvSpPr txBox="1"/>
          <p:nvPr/>
        </p:nvSpPr>
        <p:spPr>
          <a:xfrm>
            <a:off x="10077053" y="763791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item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AA9E0F-9522-6EE3-0256-87571C394A06}"/>
              </a:ext>
            </a:extLst>
          </p:cNvPr>
          <p:cNvSpPr txBox="1"/>
          <p:nvPr/>
        </p:nvSpPr>
        <p:spPr>
          <a:xfrm>
            <a:off x="9408847" y="1691266"/>
            <a:ext cx="7152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E8CE53-5233-354B-1C8D-8A950E4FBAEB}"/>
              </a:ext>
            </a:extLst>
          </p:cNvPr>
          <p:cNvSpPr txBox="1"/>
          <p:nvPr/>
        </p:nvSpPr>
        <p:spPr>
          <a:xfrm>
            <a:off x="10861681" y="1653052"/>
            <a:ext cx="8915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priority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E3D423-3BAE-5195-6100-853D05D591A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766477" y="1075054"/>
            <a:ext cx="629623" cy="616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B0FC15-C44A-A7EA-0307-9BFD87C8B49E}"/>
              </a:ext>
            </a:extLst>
          </p:cNvPr>
          <p:cNvCxnSpPr>
            <a:cxnSpLocks/>
          </p:cNvCxnSpPr>
          <p:nvPr/>
        </p:nvCxnSpPr>
        <p:spPr>
          <a:xfrm>
            <a:off x="10494371" y="1075054"/>
            <a:ext cx="710302" cy="628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D0EC2D6-A8C1-19B3-B4B3-6F8091C73870}"/>
              </a:ext>
            </a:extLst>
          </p:cNvPr>
          <p:cNvCxnSpPr>
            <a:cxnSpLocks/>
          </p:cNvCxnSpPr>
          <p:nvPr/>
        </p:nvCxnSpPr>
        <p:spPr>
          <a:xfrm flipH="1">
            <a:off x="9617350" y="1053729"/>
            <a:ext cx="668718" cy="660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5F89D57-18E9-208B-38FD-5FFAC5F1475D}"/>
              </a:ext>
            </a:extLst>
          </p:cNvPr>
          <p:cNvSpPr txBox="1"/>
          <p:nvPr/>
        </p:nvSpPr>
        <p:spPr>
          <a:xfrm>
            <a:off x="6770928" y="1695391"/>
            <a:ext cx="1669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Parent’s index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57B09A4-6FA8-7EA2-BC60-07AA1210607C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8440146" y="1875932"/>
            <a:ext cx="968701" cy="4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B4F7C5-8019-A80B-1597-77D9DE55DD54}"/>
                  </a:ext>
                </a:extLst>
              </p:cNvPr>
              <p:cNvSpPr txBox="1"/>
              <p:nvPr/>
            </p:nvSpPr>
            <p:spPr>
              <a:xfrm>
                <a:off x="7879662" y="1929097"/>
                <a:ext cx="1607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−1)/2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B4F7C5-8019-A80B-1597-77D9DE55D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62" y="1929097"/>
                <a:ext cx="160754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B646C96-A066-A603-C9B9-FB1B8A82570B}"/>
                  </a:ext>
                </a:extLst>
              </p:cNvPr>
              <p:cNvSpPr txBox="1"/>
              <p:nvPr/>
            </p:nvSpPr>
            <p:spPr>
              <a:xfrm>
                <a:off x="9820822" y="1396956"/>
                <a:ext cx="1028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h𝑒𝑎𝑝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B646C96-A066-A603-C9B9-FB1B8A82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822" y="1396956"/>
                <a:ext cx="10287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090C92-4177-90F6-A191-CEAA1D7BD62F}"/>
                  </a:ext>
                </a:extLst>
              </p:cNvPr>
              <p:cNvSpPr txBox="1"/>
              <p:nvPr/>
            </p:nvSpPr>
            <p:spPr>
              <a:xfrm>
                <a:off x="8538417" y="1051339"/>
                <a:ext cx="15386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3090C92-4177-90F6-A191-CEAA1D7BD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417" y="1051339"/>
                <a:ext cx="1538636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410E0EC-7C7D-D658-9BD5-5AA2A308D940}"/>
                  </a:ext>
                </a:extLst>
              </p:cNvPr>
              <p:cNvSpPr txBox="1"/>
              <p:nvPr/>
            </p:nvSpPr>
            <p:spPr>
              <a:xfrm>
                <a:off x="10796815" y="1037921"/>
                <a:ext cx="14691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410E0EC-7C7D-D658-9BD5-5AA2A308D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815" y="1037921"/>
                <a:ext cx="146912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AB45EB25-5488-D69C-46D0-3F8816F58529}"/>
              </a:ext>
            </a:extLst>
          </p:cNvPr>
          <p:cNvSpPr txBox="1"/>
          <p:nvPr/>
        </p:nvSpPr>
        <p:spPr>
          <a:xfrm>
            <a:off x="5750859" y="763791"/>
            <a:ext cx="16181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Parent’s item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5225289-A6EF-0DD2-7FE6-29982036412C}"/>
              </a:ext>
            </a:extLst>
          </p:cNvPr>
          <p:cNvCxnSpPr>
            <a:cxnSpLocks/>
          </p:cNvCxnSpPr>
          <p:nvPr/>
        </p:nvCxnSpPr>
        <p:spPr>
          <a:xfrm>
            <a:off x="6672657" y="1074420"/>
            <a:ext cx="793807" cy="675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612CAA3-143D-79A9-30B2-9AE657037982}"/>
              </a:ext>
            </a:extLst>
          </p:cNvPr>
          <p:cNvCxnSpPr>
            <a:cxnSpLocks/>
          </p:cNvCxnSpPr>
          <p:nvPr/>
        </p:nvCxnSpPr>
        <p:spPr>
          <a:xfrm flipH="1" flipV="1">
            <a:off x="6844553" y="1051339"/>
            <a:ext cx="936410" cy="71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288C6D0-6DB2-89A5-1081-1B25A4081546}"/>
              </a:ext>
            </a:extLst>
          </p:cNvPr>
          <p:cNvSpPr txBox="1"/>
          <p:nvPr/>
        </p:nvSpPr>
        <p:spPr>
          <a:xfrm>
            <a:off x="4485655" y="1691266"/>
            <a:ext cx="2032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Parent’s priority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17D1AB4-FA58-40BE-FA56-903CDEA76957}"/>
              </a:ext>
            </a:extLst>
          </p:cNvPr>
          <p:cNvCxnSpPr>
            <a:cxnSpLocks/>
          </p:cNvCxnSpPr>
          <p:nvPr/>
        </p:nvCxnSpPr>
        <p:spPr>
          <a:xfrm flipH="1">
            <a:off x="5738337" y="1051339"/>
            <a:ext cx="982798" cy="714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40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AFCA1-2B81-7CEB-29E2-B24E180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00AD0-2360-C11D-6800-CC2E0A97E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create a node at index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𝑖𝑡𝑒𝑚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𝑒𝑤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</m:d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Puzzle: how to swap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nodes</a:t>
                </a:r>
              </a:p>
              <a:p>
                <a:r>
                  <a:rPr lang="en-US" altLang="zh-CN" dirty="0"/>
                  <a:t>We have “heap”, “index”, “priority”</a:t>
                </a:r>
              </a:p>
              <a:p>
                <a:pPr lvl="1"/>
                <a:r>
                  <a:rPr lang="en-US" altLang="zh-CN" dirty="0"/>
                  <a:t>What will change?</a:t>
                </a:r>
              </a:p>
              <a:p>
                <a:pPr lvl="2"/>
                <a:r>
                  <a:rPr lang="en-US" altLang="zh-CN" dirty="0"/>
                  <a:t>“heap” &amp; “index”</a:t>
                </a:r>
              </a:p>
              <a:p>
                <a:pPr lvl="2"/>
                <a:r>
                  <a:rPr lang="en-US" altLang="zh-CN" dirty="0"/>
                  <a:t>“priority”? The relationship between item &amp; priority remains unchanged!</a:t>
                </a:r>
              </a:p>
              <a:p>
                <a:pPr lvl="1"/>
                <a:r>
                  <a:rPr lang="en-US" altLang="zh-CN" dirty="0"/>
                  <a:t>How will they change?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𝑠𝑤𝑎𝑝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);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			// swaps strings in heap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𝑠𝑤𝑎𝑝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]],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]] );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	// updates string's position in heap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00AD0-2360-C11D-6800-CC2E0A97E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917F2E4-4266-7C6D-AD77-C6E1FF4D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963" y="623970"/>
            <a:ext cx="2745266" cy="8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2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E049-14E9-4953-A075-92F3FA20A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8D28-E00C-C890-BAB3-C4F058E0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DBE63-CC80-C979-100F-94E1170C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percolate_up</a:t>
            </a:r>
            <a:r>
              <a:rPr lang="en-US" altLang="zh-CN" dirty="0">
                <a:solidFill>
                  <a:srgbClr val="268BD2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dirty="0"/>
              <a:t>Put the new item to last </a:t>
            </a:r>
            <a:r>
              <a:rPr lang="en-US" altLang="zh-CN" dirty="0" err="1"/>
              <a:t>postion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While (</a:t>
            </a:r>
            <a:r>
              <a:rPr lang="en-US" altLang="zh-CN" dirty="0" err="1"/>
              <a:t>not_root</a:t>
            </a:r>
            <a:r>
              <a:rPr lang="en-US" altLang="zh-CN" dirty="0"/>
              <a:t> &amp;&amp; </a:t>
            </a:r>
            <a:r>
              <a:rPr lang="en-US" altLang="zh-CN" dirty="0" err="1"/>
              <a:t>parent_larger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swap parent and child</a:t>
            </a: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Go upward to parent’s position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Count++</a:t>
            </a:r>
          </a:p>
          <a:p>
            <a:r>
              <a:rPr lang="en-US" altLang="zh-CN" dirty="0"/>
              <a:t>Likewise for </a:t>
            </a:r>
            <a:r>
              <a:rPr lang="en-US" altLang="zh-CN" dirty="0" err="1">
                <a:solidFill>
                  <a:srgbClr val="268BD2"/>
                </a:solidFill>
                <a:latin typeface="Consolas" panose="020B0609020204030204" pitchFamily="49" charset="0"/>
              </a:rPr>
              <a:t>percolate_down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3B387D-D696-7834-0B78-914B43F3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92" y="489237"/>
            <a:ext cx="2745266" cy="8078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EB8349F-1AF4-7EDC-F8E1-04CDA3F93E95}"/>
                  </a:ext>
                </a:extLst>
              </p:cNvPr>
              <p:cNvSpPr txBox="1"/>
              <p:nvPr/>
            </p:nvSpPr>
            <p:spPr>
              <a:xfrm>
                <a:off x="7416239" y="3059668"/>
                <a:ext cx="4484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]] &lt;=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𝑝𝑟𝑖𝑜𝑟𝑖𝑡𝑦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h𝑒𝑎𝑝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]]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EB8349F-1AF4-7EDC-F8E1-04CDA3F93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239" y="3059668"/>
                <a:ext cx="448496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203F52-D864-9749-A53C-8651189DD09F}"/>
                  </a:ext>
                </a:extLst>
              </p:cNvPr>
              <p:cNvSpPr txBox="1"/>
              <p:nvPr/>
            </p:nvSpPr>
            <p:spPr>
              <a:xfrm>
                <a:off x="6701756" y="1825625"/>
                <a:ext cx="48414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𝑖𝑡𝑒𝑚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	(or use 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push_back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𝑒𝑤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𝑖𝑡𝑒𝑚</m:t>
                        </m:r>
                      </m:e>
                    </m:d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	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2203F52-D864-9749-A53C-8651189DD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756" y="1825625"/>
                <a:ext cx="4841495" cy="646331"/>
              </a:xfrm>
              <a:prstGeom prst="rect">
                <a:avLst/>
              </a:prstGeom>
              <a:blipFill>
                <a:blip r:embed="rId4"/>
                <a:stretch>
                  <a:fillRect t="-4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70DB976-AB40-F80E-A612-366E920D1EDF}"/>
                  </a:ext>
                </a:extLst>
              </p:cNvPr>
              <p:cNvSpPr txBox="1"/>
              <p:nvPr/>
            </p:nvSpPr>
            <p:spPr>
              <a:xfrm>
                <a:off x="6701756" y="3678128"/>
                <a:ext cx="503444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𝑠𝑤𝑎𝑝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);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𝑠𝑤𝑎𝑝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]],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]] );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70DB976-AB40-F80E-A612-366E920D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756" y="3678128"/>
                <a:ext cx="5034442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6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6E7A-AD54-BDD7-B85E-A2E35C34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DF78B8-6083-02ED-F44B-A0F6172F6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Finish your implementation in “</a:t>
                </a:r>
                <a:r>
                  <a:rPr lang="en-US" altLang="zh-CN" dirty="0" err="1"/>
                  <a:t>pq_zero.H</a:t>
                </a:r>
                <a:r>
                  <a:rPr lang="en-US" altLang="zh-CN" dirty="0"/>
                  <a:t>”</a:t>
                </a:r>
              </a:p>
              <a:p>
                <a:pPr lvl="1"/>
                <a:r>
                  <a:rPr lang="en-US" altLang="zh-CN" dirty="0"/>
                  <a:t>First</a:t>
                </a:r>
                <a:r>
                  <a:rPr lang="zh-CN" altLang="en-US" dirty="0"/>
                  <a:t> </a:t>
                </a:r>
                <a:r>
                  <a:rPr lang="en-US" altLang="zh-CN" b="0" dirty="0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empty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zh-CN" b="0" dirty="0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front</a:t>
                </a:r>
                <a:r>
                  <a:rPr lang="en-US" altLang="zh-CN" b="0" dirty="0">
                    <a:solidFill>
                      <a:srgbClr val="657B83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altLang="zh-CN" b="0" dirty="0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Then </a:t>
                </a:r>
                <a:r>
                  <a:rPr lang="en-US" altLang="zh-CN" dirty="0" err="1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percolate_up</a:t>
                </a:r>
                <a:r>
                  <a:rPr lang="en-US" altLang="zh-CN" dirty="0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altLang="zh-CN" dirty="0" err="1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percolate_down</a:t>
                </a:r>
                <a:endParaRPr lang="en-US" altLang="zh-CN" dirty="0">
                  <a:solidFill>
                    <a:srgbClr val="268BD2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Finally </a:t>
                </a:r>
                <a:r>
                  <a:rPr lang="en-US" altLang="zh-CN" b="0" dirty="0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pop</a:t>
                </a:r>
                <a:r>
                  <a:rPr lang="en-US" altLang="zh-CN" dirty="0">
                    <a:solidFill>
                      <a:srgbClr val="657B83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altLang="zh-CN" b="0" dirty="0">
                    <a:solidFill>
                      <a:srgbClr val="268BD2"/>
                    </a:solidFill>
                    <a:effectLst/>
                    <a:latin typeface="Consolas" panose="020B0609020204030204" pitchFamily="49" charset="0"/>
                  </a:rPr>
                  <a:t>push</a:t>
                </a:r>
              </a:p>
              <a:p>
                <a:r>
                  <a:rPr lang="en-US" altLang="zh-CN" dirty="0" err="1"/>
                  <a:t>pq</a:t>
                </a:r>
                <a:r>
                  <a:rPr lang="en-US" altLang="zh-CN" dirty="0"/>
                  <a:t> operations</a:t>
                </a:r>
              </a:p>
              <a:p>
                <a:pPr lvl="1"/>
                <a:r>
                  <a:rPr lang="en-US" altLang="zh-CN" dirty="0"/>
                  <a:t>Add item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 after the end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()−1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Swap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dirty="0"/>
                  <a:t>-</a:t>
                </a:r>
                <a:r>
                  <a:rPr lang="en-US" altLang="zh-CN" b="0" dirty="0" err="1"/>
                  <a:t>th</a:t>
                </a:r>
                <a:r>
                  <a:rPr lang="en-US" altLang="zh-CN" b="0" dirty="0"/>
                  <a:t> nodes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𝑠𝑤𝑎𝑝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h𝑒𝑎𝑝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h𝑒𝑎𝑝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𝑠𝑤𝑎𝑝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]],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𝑖𝑛𝑑𝑒𝑥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]] );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Compare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nodes priority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𝑝𝑟𝑖𝑜𝑟𝑖𝑡𝑦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h𝑒𝑎𝑝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?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𝑝𝑟𝑖𝑜𝑟𝑖𝑡𝑦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h𝑒𝑎𝑝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]]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DF78B8-6083-02ED-F44B-A0F6172F6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0E9A3D8-5151-8F54-C4EE-2F3C1692CF81}"/>
              </a:ext>
            </a:extLst>
          </p:cNvPr>
          <p:cNvSpPr txBox="1"/>
          <p:nvPr/>
        </p:nvSpPr>
        <p:spPr>
          <a:xfrm>
            <a:off x="7653906" y="2556043"/>
            <a:ext cx="1343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complex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3D0D7F-7E71-FAE2-3D22-9C24D13345EA}"/>
              </a:ext>
            </a:extLst>
          </p:cNvPr>
          <p:cNvSpPr txBox="1"/>
          <p:nvPr/>
        </p:nvSpPr>
        <p:spPr>
          <a:xfrm>
            <a:off x="7653906" y="2190834"/>
            <a:ext cx="1343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simple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5DFA0F-6294-2C99-DF14-7C12ED6A1840}"/>
              </a:ext>
            </a:extLst>
          </p:cNvPr>
          <p:cNvSpPr txBox="1"/>
          <p:nvPr/>
        </p:nvSpPr>
        <p:spPr>
          <a:xfrm>
            <a:off x="7653906" y="2925375"/>
            <a:ext cx="1343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simple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49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7A2DC-FA03-CDF0-86E4-652A512D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2C647-9B75-DB6D-636A-B46F65531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70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EA64751-7159-26EA-B74D-0A37F35F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299" y="4911366"/>
            <a:ext cx="3155037" cy="126559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277944-3EA3-4702-2FC5-30C3A1A9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Min-Heap Review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1466E-7FF9-C14B-2F32-36D9D826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See slides</a:t>
                </a:r>
              </a:p>
              <a:p>
                <a:pPr lvl="1"/>
                <a:r>
                  <a:rPr lang="en-US" altLang="zh-CN" dirty="0"/>
                  <a:t>CANVAS -&gt; modules -&gt; week4 -&gt; Binary Heap Slides</a:t>
                </a:r>
              </a:p>
              <a:p>
                <a:r>
                  <a:rPr lang="en-US" altLang="zh-CN" dirty="0"/>
                  <a:t>We have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nodes,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’s</a:t>
                </a:r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</a:rPr>
                  <a:t>Parent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</a:rPr>
                  <a:t>Left Child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rgbClr val="FF0000"/>
                    </a:solidFill>
                  </a:rPr>
                  <a:t>Right Child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/>
                  <a:t>Insert</a:t>
                </a:r>
              </a:p>
              <a:p>
                <a:pPr lvl="2"/>
                <a:r>
                  <a:rPr lang="en-US" altLang="zh-CN" dirty="0"/>
                  <a:t>Put the new node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position, then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trickle up</a:t>
                </a:r>
              </a:p>
              <a:p>
                <a:pPr lvl="3"/>
                <a:r>
                  <a:rPr lang="en-US" altLang="zh-CN" dirty="0"/>
                  <a:t>(iteratively compare with parent)</a:t>
                </a:r>
              </a:p>
              <a:p>
                <a:pPr lvl="1"/>
                <a:r>
                  <a:rPr lang="en-US" altLang="zh-CN" dirty="0" err="1"/>
                  <a:t>Remove_min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Remove the root, place last item into the hole, then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trickle down</a:t>
                </a:r>
              </a:p>
              <a:p>
                <a:pPr lvl="3"/>
                <a:r>
                  <a:rPr lang="en-US" altLang="zh-CN" dirty="0"/>
                  <a:t>(iteratively compare with the smaller child - remember 2 children)</a:t>
                </a:r>
              </a:p>
              <a:p>
                <a:r>
                  <a:rPr lang="en-US" altLang="zh-CN" dirty="0"/>
                  <a:t>Build heap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rather than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A1466E-7FF9-C14B-2F32-36D9D826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3C8194C-EFA5-F246-9C70-B3FE079C1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333" y="3145978"/>
            <a:ext cx="2184637" cy="13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0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516E9-7CF3-81F3-7047-7A1883FE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52E43-5FE7-6958-AEFB-7C9137AEE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powerful than vector/array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52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2339E-D895-49F7-DD72-6C7586FB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951139" cy="1325563"/>
          </a:xfrm>
        </p:spPr>
        <p:txBody>
          <a:bodyPr/>
          <a:lstStyle/>
          <a:p>
            <a:r>
              <a:rPr lang="en-US" altLang="zh-CN" dirty="0"/>
              <a:t>map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339D2E-C7F3-4B19-C295-2E4B2327A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Review: what is an array? consists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index-value pairs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en-US" altLang="zh-CN" dirty="0"/>
                  <a:t>, must be integer</a:t>
                </a:r>
              </a:p>
              <a:p>
                <a:pPr lvl="1"/>
                <a:r>
                  <a:rPr lang="en-US" altLang="zh-CN" dirty="0"/>
                  <a:t>you can get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dirty="0"/>
                  <a:t> at the corresponding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en-US" altLang="zh-CN" dirty="0"/>
                  <a:t>'s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𝑖𝑛𝑑𝑒𝑥</m:t>
                    </m:r>
                  </m:oMath>
                </a14:m>
                <a:r>
                  <a:rPr lang="en-US" altLang="zh-CN" dirty="0"/>
                  <a:t> is unique,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dirty="0"/>
                  <a:t> can be repeated</a:t>
                </a:r>
              </a:p>
              <a:p>
                <a:r>
                  <a:rPr lang="en-US" altLang="zh-CN" dirty="0"/>
                  <a:t>A map: consists of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key-value pairs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altLang="zh-CN" dirty="0"/>
                  <a:t>, can be anything</a:t>
                </a:r>
              </a:p>
              <a:p>
                <a:pPr lvl="1"/>
                <a:r>
                  <a:rPr lang="en-US" altLang="zh-CN" dirty="0"/>
                  <a:t>you can look up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dirty="0"/>
                  <a:t> by 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altLang="zh-CN" dirty="0"/>
                  <a:t> is unique,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altLang="zh-CN" dirty="0"/>
                  <a:t> can be repeated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339D2E-C7F3-4B19-C295-2E4B2327A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FA661DA-6EB4-F491-4325-6250B128A3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848142"/>
                  </p:ext>
                </p:extLst>
              </p:nvPr>
            </p:nvGraphicFramePr>
            <p:xfrm>
              <a:off x="5698494" y="1173926"/>
              <a:ext cx="458220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403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1033155419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58274859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FA661DA-6EB4-F491-4325-6250B128A3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0848142"/>
                  </p:ext>
                </p:extLst>
              </p:nvPr>
            </p:nvGraphicFramePr>
            <p:xfrm>
              <a:off x="5698494" y="1173926"/>
              <a:ext cx="458220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403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1033155419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582748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" t="-1639" r="-200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98" t="-1639" r="-100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398" t="-1639" r="-7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DAE400C-6032-D038-32F4-7199B6092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872907"/>
                  </p:ext>
                </p:extLst>
              </p:nvPr>
            </p:nvGraphicFramePr>
            <p:xfrm>
              <a:off x="5698495" y="457404"/>
              <a:ext cx="458220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403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1033155419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58274859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DAE400C-6032-D038-32F4-7199B60925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3872907"/>
                  </p:ext>
                </p:extLst>
              </p:nvPr>
            </p:nvGraphicFramePr>
            <p:xfrm>
              <a:off x="5698495" y="457404"/>
              <a:ext cx="4582209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7403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1033155419"/>
                        </a:ext>
                      </a:extLst>
                    </a:gridCol>
                    <a:gridCol w="1527403">
                      <a:extLst>
                        <a:ext uri="{9D8B030D-6E8A-4147-A177-3AD203B41FA5}">
                          <a16:colId xmlns:a16="http://schemas.microsoft.com/office/drawing/2014/main" val="5827485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" t="-3279" r="-200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398" t="-3279" r="-10079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398" t="-3279" r="-79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35BB7AC-21F7-0ED9-FCC4-3D8665DC092D}"/>
              </a:ext>
            </a:extLst>
          </p:cNvPr>
          <p:cNvSpPr txBox="1"/>
          <p:nvPr/>
        </p:nvSpPr>
        <p:spPr>
          <a:xfrm>
            <a:off x="4943115" y="45740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index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01FD1B-B4E1-C77F-9EAE-DABA02FF6EC1}"/>
              </a:ext>
            </a:extLst>
          </p:cNvPr>
          <p:cNvSpPr txBox="1"/>
          <p:nvPr/>
        </p:nvSpPr>
        <p:spPr>
          <a:xfrm>
            <a:off x="4943115" y="1170354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43C670A-73DA-FDA4-6F71-BCDB00617E1C}"/>
              </a:ext>
            </a:extLst>
          </p:cNvPr>
          <p:cNvCxnSpPr/>
          <p:nvPr/>
        </p:nvCxnSpPr>
        <p:spPr>
          <a:xfrm>
            <a:off x="6463717" y="819592"/>
            <a:ext cx="0" cy="350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6A88E38-8678-AA6F-6FD4-4B7273BFEDF6}"/>
              </a:ext>
            </a:extLst>
          </p:cNvPr>
          <p:cNvCxnSpPr/>
          <p:nvPr/>
        </p:nvCxnSpPr>
        <p:spPr>
          <a:xfrm>
            <a:off x="7966745" y="819592"/>
            <a:ext cx="0" cy="350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F58B9EC-4071-4DA8-3A7B-C321F24F066E}"/>
              </a:ext>
            </a:extLst>
          </p:cNvPr>
          <p:cNvCxnSpPr/>
          <p:nvPr/>
        </p:nvCxnSpPr>
        <p:spPr>
          <a:xfrm>
            <a:off x="9485152" y="819592"/>
            <a:ext cx="0" cy="350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9E211FD6-AFD6-D2E9-05DD-C80F83A1A3C1}"/>
              </a:ext>
            </a:extLst>
          </p:cNvPr>
          <p:cNvSpPr/>
          <p:nvPr/>
        </p:nvSpPr>
        <p:spPr>
          <a:xfrm>
            <a:off x="6941890" y="3106592"/>
            <a:ext cx="1728132" cy="31220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A0566F7-3973-2352-0C37-753D9A378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474434"/>
                  </p:ext>
                </p:extLst>
              </p:nvPr>
            </p:nvGraphicFramePr>
            <p:xfrm>
              <a:off x="7380215" y="3481622"/>
              <a:ext cx="77409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4098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𝑎𝑙𝑖𝑐𝑒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1A0566F7-3973-2352-0C37-753D9A3787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474434"/>
                  </p:ext>
                </p:extLst>
              </p:nvPr>
            </p:nvGraphicFramePr>
            <p:xfrm>
              <a:off x="7380215" y="3481622"/>
              <a:ext cx="77409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4098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81" t="-1639" r="-15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F84CA6A2-39E3-3B72-601B-3EA5C8B03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8903127"/>
                  </p:ext>
                </p:extLst>
              </p:nvPr>
            </p:nvGraphicFramePr>
            <p:xfrm>
              <a:off x="7380215" y="4039532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𝑏𝑜𝑏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F84CA6A2-39E3-3B72-601B-3EA5C8B03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8903127"/>
                  </p:ext>
                </p:extLst>
              </p:nvPr>
            </p:nvGraphicFramePr>
            <p:xfrm>
              <a:off x="7380215" y="4039532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09" t="-1639" r="-14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0A48BB00-7416-5D3E-31C5-9DC8A6B37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59188"/>
                  </p:ext>
                </p:extLst>
              </p:nvPr>
            </p:nvGraphicFramePr>
            <p:xfrm>
              <a:off x="7380215" y="4405292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0A48BB00-7416-5D3E-31C5-9DC8A6B37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759188"/>
                  </p:ext>
                </p:extLst>
              </p:nvPr>
            </p:nvGraphicFramePr>
            <p:xfrm>
              <a:off x="7380215" y="4405292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23700167-9D64-45D1-68DD-3552DD7BB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256923"/>
                  </p:ext>
                </p:extLst>
              </p:nvPr>
            </p:nvGraphicFramePr>
            <p:xfrm>
              <a:off x="7380215" y="4846271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𝑦𝑢𝑒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23700167-9D64-45D1-68DD-3552DD7BB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0256923"/>
                  </p:ext>
                </p:extLst>
              </p:nvPr>
            </p:nvGraphicFramePr>
            <p:xfrm>
              <a:off x="7380215" y="4846271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09" t="-1639" r="-1418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E8C3A997-0A4C-540D-EB55-0D1599C3774C}"/>
              </a:ext>
            </a:extLst>
          </p:cNvPr>
          <p:cNvSpPr txBox="1"/>
          <p:nvPr/>
        </p:nvSpPr>
        <p:spPr>
          <a:xfrm>
            <a:off x="7546109" y="6290400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key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129DB9E-5CAC-15DA-9B67-686421AED133}"/>
              </a:ext>
            </a:extLst>
          </p:cNvPr>
          <p:cNvSpPr/>
          <p:nvPr/>
        </p:nvSpPr>
        <p:spPr>
          <a:xfrm>
            <a:off x="9030749" y="3084090"/>
            <a:ext cx="2950128" cy="31220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623AB7E3-D7E3-1F9A-11F8-5C1304B32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802780"/>
                  </p:ext>
                </p:extLst>
              </p:nvPr>
            </p:nvGraphicFramePr>
            <p:xfrm>
              <a:off x="9671458" y="3456940"/>
              <a:ext cx="166871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871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𝑎𝑙𝑖𝑐𝑒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"]=7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623AB7E3-D7E3-1F9A-11F8-5C1304B328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802780"/>
                  </p:ext>
                </p:extLst>
              </p:nvPr>
            </p:nvGraphicFramePr>
            <p:xfrm>
              <a:off x="9671458" y="3456940"/>
              <a:ext cx="166871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871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64" t="-1639" r="-727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35908D6-3075-A49C-F39C-86DC4EA751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547938"/>
                  </p:ext>
                </p:extLst>
              </p:nvPr>
            </p:nvGraphicFramePr>
            <p:xfrm>
              <a:off x="10142169" y="3965669"/>
              <a:ext cx="152517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17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𝑏𝑜𝑏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"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0">
                <a:extLst>
                  <a:ext uri="{FF2B5EF4-FFF2-40B4-BE49-F238E27FC236}">
                    <a16:creationId xmlns:a16="http://schemas.microsoft.com/office/drawing/2014/main" id="{235908D6-3075-A49C-F39C-86DC4EA751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1547938"/>
                  </p:ext>
                </p:extLst>
              </p:nvPr>
            </p:nvGraphicFramePr>
            <p:xfrm>
              <a:off x="10142169" y="3965669"/>
              <a:ext cx="152517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517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98" t="-1639" r="-119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0529F9AD-2A12-C7BC-CB95-054623F94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698026"/>
                  </p:ext>
                </p:extLst>
              </p:nvPr>
            </p:nvGraphicFramePr>
            <p:xfrm>
              <a:off x="9169867" y="4497883"/>
              <a:ext cx="163165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58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𝑦𝑢𝑒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"]=5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0529F9AD-2A12-C7BC-CB95-054623F944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4698026"/>
                  </p:ext>
                </p:extLst>
              </p:nvPr>
            </p:nvGraphicFramePr>
            <p:xfrm>
              <a:off x="9169867" y="4497883"/>
              <a:ext cx="1631658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1658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373" t="-1639" r="-746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3C3BDBF9-717A-5AF6-A755-6FFA2A41F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873024"/>
                  </p:ext>
                </p:extLst>
              </p:nvPr>
            </p:nvGraphicFramePr>
            <p:xfrm>
              <a:off x="9728610" y="5307685"/>
              <a:ext cx="178196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196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𝑛𝑎𝑚𝑒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"]=7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2">
                <a:extLst>
                  <a:ext uri="{FF2B5EF4-FFF2-40B4-BE49-F238E27FC236}">
                    <a16:creationId xmlns:a16="http://schemas.microsoft.com/office/drawing/2014/main" id="{3C3BDBF9-717A-5AF6-A755-6FFA2A41F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873024"/>
                  </p:ext>
                </p:extLst>
              </p:nvPr>
            </p:nvGraphicFramePr>
            <p:xfrm>
              <a:off x="9728610" y="5307685"/>
              <a:ext cx="178196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1960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40" t="-1639" r="-680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D57F6AEC-1F71-F657-6AC2-920655C091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4506"/>
                  </p:ext>
                </p:extLst>
              </p:nvPr>
            </p:nvGraphicFramePr>
            <p:xfrm>
              <a:off x="7380215" y="5404181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𝑛𝑎𝑚𝑒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表格 23">
                <a:extLst>
                  <a:ext uri="{FF2B5EF4-FFF2-40B4-BE49-F238E27FC236}">
                    <a16:creationId xmlns:a16="http://schemas.microsoft.com/office/drawing/2014/main" id="{D57F6AEC-1F71-F657-6AC2-920655C091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4506"/>
                  </p:ext>
                </p:extLst>
              </p:nvPr>
            </p:nvGraphicFramePr>
            <p:xfrm>
              <a:off x="7380215" y="5404181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709" t="-1639" r="-141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7506E1-F13B-3152-EDCC-82B02AFC57C8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8154313" y="3664502"/>
            <a:ext cx="1987856" cy="48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BFED4BF-0CE0-1D0E-048D-A64B5045AFE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8231697" y="3639820"/>
            <a:ext cx="1439761" cy="582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D0CCA0-B452-8E82-2495-5A3A723D604F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 flipV="1">
            <a:off x="8231697" y="4680763"/>
            <a:ext cx="938170" cy="348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ED5851A-36E2-CBB8-6C60-DB4C6B92D0D0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 flipV="1">
            <a:off x="8231697" y="5490565"/>
            <a:ext cx="1496913" cy="9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4811EE5C-FE2B-24D5-A083-3E349032E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561655"/>
                  </p:ext>
                </p:extLst>
              </p:nvPr>
            </p:nvGraphicFramePr>
            <p:xfrm>
              <a:off x="10721481" y="4819557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2973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4811EE5C-FE2B-24D5-A083-3E349032ED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2561655"/>
                  </p:ext>
                </p:extLst>
              </p:nvPr>
            </p:nvGraphicFramePr>
            <p:xfrm>
              <a:off x="10721481" y="4819557"/>
              <a:ext cx="851482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1482">
                      <a:extLst>
                        <a:ext uri="{9D8B030D-6E8A-4147-A177-3AD203B41FA5}">
                          <a16:colId xmlns:a16="http://schemas.microsoft.com/office/drawing/2014/main" val="314747900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88605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8B4E3904-5D40-6DD7-B697-5A2A8EFC07A8}"/>
              </a:ext>
            </a:extLst>
          </p:cNvPr>
          <p:cNvSpPr txBox="1"/>
          <p:nvPr/>
        </p:nvSpPr>
        <p:spPr>
          <a:xfrm>
            <a:off x="10173869" y="631190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5AA5D2A-B795-1360-2EDD-5CCE688B30F4}"/>
                  </a:ext>
                </a:extLst>
              </p:cNvPr>
              <p:cNvSpPr txBox="1"/>
              <p:nvPr/>
            </p:nvSpPr>
            <p:spPr>
              <a:xfrm>
                <a:off x="3931852" y="770397"/>
                <a:ext cx="890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array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5AA5D2A-B795-1360-2EDD-5CCE688B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52" y="770397"/>
                <a:ext cx="890628" cy="369332"/>
              </a:xfrm>
              <a:prstGeom prst="rect">
                <a:avLst/>
              </a:prstGeom>
              <a:blipFill>
                <a:blip r:embed="rId15"/>
                <a:stretch>
                  <a:fillRect l="-616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E3EC9A4-6724-E620-B437-5A7753DED175}"/>
                  </a:ext>
                </a:extLst>
              </p:cNvPr>
              <p:cNvSpPr txBox="1"/>
              <p:nvPr/>
            </p:nvSpPr>
            <p:spPr>
              <a:xfrm>
                <a:off x="8723655" y="6409284"/>
                <a:ext cx="892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map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FE3EC9A4-6724-E620-B437-5A7753DE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655" y="6409284"/>
                <a:ext cx="892424" cy="369332"/>
              </a:xfrm>
              <a:prstGeom prst="rect">
                <a:avLst/>
              </a:prstGeom>
              <a:blipFill>
                <a:blip r:embed="rId16"/>
                <a:stretch>
                  <a:fillRect l="-547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16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57FDA-479F-8007-782C-B6656110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std::map example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30360D-E99F-FFE9-51C0-75211112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562"/>
            <a:ext cx="5426746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F7E08B-971D-4E08-58E8-E72E488A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69" y="3548543"/>
            <a:ext cx="5362718" cy="258647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5E0BBD2B-2EB0-C4EA-F5C8-7025212E6742}"/>
              </a:ext>
            </a:extLst>
          </p:cNvPr>
          <p:cNvSpPr/>
          <p:nvPr/>
        </p:nvSpPr>
        <p:spPr>
          <a:xfrm>
            <a:off x="1010873" y="3078760"/>
            <a:ext cx="2202109" cy="7004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1F7142D-E3FB-D60C-C8CA-9C49404ED38D}"/>
              </a:ext>
            </a:extLst>
          </p:cNvPr>
          <p:cNvSpPr/>
          <p:nvPr/>
        </p:nvSpPr>
        <p:spPr>
          <a:xfrm>
            <a:off x="3160087" y="3763888"/>
            <a:ext cx="782972" cy="5704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05F3C6-45D5-81F5-58AD-F4477FA8F710}"/>
              </a:ext>
            </a:extLst>
          </p:cNvPr>
          <p:cNvSpPr/>
          <p:nvPr/>
        </p:nvSpPr>
        <p:spPr>
          <a:xfrm>
            <a:off x="3509628" y="4228050"/>
            <a:ext cx="782972" cy="2684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1E2A3D-0F8B-A7C0-03E1-F0592546D1AE}"/>
              </a:ext>
            </a:extLst>
          </p:cNvPr>
          <p:cNvSpPr txBox="1"/>
          <p:nvPr/>
        </p:nvSpPr>
        <p:spPr>
          <a:xfrm>
            <a:off x="3044242" y="2977809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BC5F6F-2FCC-8D8A-D391-9EBC90490ABD}"/>
              </a:ext>
            </a:extLst>
          </p:cNvPr>
          <p:cNvSpPr txBox="1"/>
          <p:nvPr/>
        </p:nvSpPr>
        <p:spPr>
          <a:xfrm>
            <a:off x="3666519" y="349067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get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193407-C530-D7E6-734D-8919994D3F43}"/>
              </a:ext>
            </a:extLst>
          </p:cNvPr>
          <p:cNvSpPr txBox="1"/>
          <p:nvPr/>
        </p:nvSpPr>
        <p:spPr>
          <a:xfrm>
            <a:off x="4176595" y="433434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D3B20AD-A7C0-C01B-F242-10F257CDC362}"/>
              </a:ext>
            </a:extLst>
          </p:cNvPr>
          <p:cNvSpPr txBox="1"/>
          <p:nvPr/>
        </p:nvSpPr>
        <p:spPr>
          <a:xfrm>
            <a:off x="6700373" y="1973284"/>
            <a:ext cx="4653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Example:</a:t>
            </a:r>
          </a:p>
          <a:p>
            <a:r>
              <a:rPr lang="zh-CN" altLang="en-US" dirty="0">
                <a:hlinkClick r:id="rId4"/>
              </a:rPr>
              <a:t>https://github.com/SJZHZ/UCR_CS010C_25U/blob/main/demos/Lab7/map.cpp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72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672D7-667D-AA0F-508F-9B18590AF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87904-8C51-9CE8-75A7-B21D097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 queue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57916-DC6F-E48F-9C5D-94F86C68A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02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CE3A-9847-8E51-3D94-100ADCA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pq_zero.H</a:t>
            </a:r>
            <a:r>
              <a:rPr lang="en-US" altLang="zh-CN" dirty="0"/>
              <a:t>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9DE28-4B58-8EA9-8EFF-F3E4E8C9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Completed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“heap” vector</a:t>
            </a:r>
            <a:r>
              <a:rPr lang="en-US" altLang="zh-CN" dirty="0"/>
              <a:t>   stores   &lt;Item&gt;s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“index” map</a:t>
            </a:r>
            <a:r>
              <a:rPr lang="en-US" altLang="zh-CN" dirty="0"/>
              <a:t>   stores   &lt;</a:t>
            </a:r>
            <a:r>
              <a:rPr lang="en-US" altLang="zh-CN" dirty="0" err="1"/>
              <a:t>Item,int</a:t>
            </a:r>
            <a:r>
              <a:rPr lang="en-US" altLang="zh-CN" dirty="0"/>
              <a:t>&gt; pairs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“priority” map</a:t>
            </a:r>
            <a:r>
              <a:rPr lang="en-US" altLang="zh-CN" dirty="0"/>
              <a:t>   stores   &lt;</a:t>
            </a:r>
            <a:r>
              <a:rPr lang="en-US" altLang="zh-CN" dirty="0" err="1"/>
              <a:t>Item,float</a:t>
            </a:r>
            <a:r>
              <a:rPr lang="en-US" altLang="zh-CN" dirty="0"/>
              <a:t>&gt; pairs</a:t>
            </a:r>
          </a:p>
          <a:p>
            <a:r>
              <a:rPr lang="en-US" altLang="zh-CN" dirty="0"/>
              <a:t>Relatively complex</a:t>
            </a:r>
          </a:p>
          <a:p>
            <a:pPr lvl="1"/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percolate_up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indx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 ); </a:t>
            </a:r>
          </a:p>
          <a:p>
            <a:pPr lvl="1"/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percolate_down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zh-CN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indx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i );</a:t>
            </a:r>
            <a:endParaRPr lang="en-US" altLang="zh-CN" dirty="0"/>
          </a:p>
          <a:p>
            <a:r>
              <a:rPr lang="en-US" altLang="zh-CN" dirty="0"/>
              <a:t>Straightforward</a:t>
            </a:r>
          </a:p>
          <a:p>
            <a:pPr lvl="1"/>
            <a:r>
              <a:rPr lang="en-US" altLang="zh-CN" dirty="0"/>
              <a:t>Once you have completed the basic operations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C9C3EA-D2E9-9015-EF2D-A25EF8F2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970" y="5026161"/>
            <a:ext cx="3112343" cy="1285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01A91A-2F31-1F5C-9FDE-16D7D8BD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36" y="886771"/>
            <a:ext cx="4430764" cy="1209748"/>
          </a:xfrm>
          <a:prstGeom prst="rect">
            <a:avLst/>
          </a:prstGeom>
        </p:spPr>
      </p:pic>
      <p:sp>
        <p:nvSpPr>
          <p:cNvPr id="4" name="右大括号 3">
            <a:extLst>
              <a:ext uri="{FF2B5EF4-FFF2-40B4-BE49-F238E27FC236}">
                <a16:creationId xmlns:a16="http://schemas.microsoft.com/office/drawing/2014/main" id="{F92C03BC-5FCA-1D24-471F-83A0D97B08F9}"/>
              </a:ext>
            </a:extLst>
          </p:cNvPr>
          <p:cNvSpPr/>
          <p:nvPr/>
        </p:nvSpPr>
        <p:spPr>
          <a:xfrm>
            <a:off x="7343173" y="2332139"/>
            <a:ext cx="188753" cy="1025554"/>
          </a:xfrm>
          <a:prstGeom prst="rightBrace">
            <a:avLst>
              <a:gd name="adj1" fmla="val 4871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3CE695-6FA8-4157-99A8-F65EF441C046}"/>
              </a:ext>
            </a:extLst>
          </p:cNvPr>
          <p:cNvSpPr txBox="1"/>
          <p:nvPr/>
        </p:nvSpPr>
        <p:spPr>
          <a:xfrm>
            <a:off x="7674538" y="2521750"/>
            <a:ext cx="259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Always remember we have these 3 variables!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10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02695-CDA5-E490-C889-8B318EFE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9909D-4C09-A7BB-A2B0-DC5EB6231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68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element</a:t>
                </a:r>
              </a:p>
              <a:p>
                <a:pPr lvl="1"/>
                <a:r>
                  <a:rPr lang="en-US" altLang="zh-CN" dirty="0"/>
                  <a:t>only priority value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, how to</a:t>
                </a:r>
              </a:p>
              <a:p>
                <a:pPr lvl="1"/>
                <a:r>
                  <a:rPr lang="en-US" altLang="zh-CN" dirty="0"/>
                  <a:t>Find parent/child</a:t>
                </a:r>
              </a:p>
              <a:p>
                <a:pPr lvl="1"/>
                <a:r>
                  <a:rPr lang="en-US" altLang="zh-CN" dirty="0"/>
                  <a:t>Get priority value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Move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Swap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percolate_up</a:t>
                </a:r>
                <a:r>
                  <a:rPr lang="en-US" altLang="zh-CN" dirty="0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CN" dirty="0"/>
                  <a:t>pseudocode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/>
                  <a:t>While (</a:t>
                </a:r>
                <a:r>
                  <a:rPr lang="en-US" altLang="zh-CN" dirty="0" err="1"/>
                  <a:t>not_root</a:t>
                </a:r>
                <a:r>
                  <a:rPr lang="en-US" altLang="zh-CN" dirty="0"/>
                  <a:t> &amp;&amp; </a:t>
                </a:r>
                <a:r>
                  <a:rPr lang="en-US" altLang="zh-CN" dirty="0" err="1"/>
                  <a:t>parent_larger</a:t>
                </a:r>
                <a:r>
                  <a:rPr lang="en-US" altLang="zh-CN" dirty="0"/>
                  <a:t>)</a:t>
                </a:r>
              </a:p>
              <a:p>
                <a:pPr lvl="2"/>
                <a:r>
                  <a:rPr lang="en-US" altLang="zh-CN" dirty="0"/>
                  <a:t>Move parent to child</a:t>
                </a:r>
              </a:p>
              <a:p>
                <a:pPr lvl="2"/>
                <a:r>
                  <a:rPr lang="en-US" altLang="zh-CN" dirty="0"/>
                  <a:t>Go upward to parent’s position</a:t>
                </a:r>
              </a:p>
              <a:p>
                <a:pPr lvl="1"/>
                <a:r>
                  <a:rPr lang="en-US" altLang="zh-CN" dirty="0"/>
                  <a:t>Put the item to current position</a:t>
                </a:r>
              </a:p>
              <a:p>
                <a:pPr lvl="1"/>
                <a:r>
                  <a:rPr lang="en-US" altLang="zh-CN" dirty="0"/>
                  <a:t>Count++</a:t>
                </a:r>
              </a:p>
              <a:p>
                <a:r>
                  <a:rPr lang="en-US" altLang="zh-CN" dirty="0"/>
                  <a:t>Likewise for </a:t>
                </a:r>
                <a:r>
                  <a:rPr lang="en-US" altLang="zh-CN" dirty="0" err="1">
                    <a:solidFill>
                      <a:srgbClr val="268BD2"/>
                    </a:solidFill>
                    <a:latin typeface="Consolas" panose="020B0609020204030204" pitchFamily="49" charset="0"/>
                  </a:rPr>
                  <a:t>percolate_down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A9909D-4C09-A7BB-A2B0-DC5EB6231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6845"/>
              </a:xfrm>
              <a:blipFill>
                <a:blip r:embed="rId3"/>
                <a:stretch>
                  <a:fillRect l="-928" t="-3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DB5B373-E2A6-CF62-08AD-A19676B4B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825" y="559362"/>
            <a:ext cx="3276942" cy="2262651"/>
          </a:xfrm>
          <a:prstGeom prst="rect">
            <a:avLst/>
          </a:prstGeom>
        </p:spPr>
      </p:pic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16C16F9-F38E-F3CB-DB1B-A654305F4170}"/>
              </a:ext>
            </a:extLst>
          </p:cNvPr>
          <p:cNvSpPr/>
          <p:nvPr/>
        </p:nvSpPr>
        <p:spPr>
          <a:xfrm rot="1976594">
            <a:off x="8588220" y="1843565"/>
            <a:ext cx="169336" cy="574735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箭头: 左弧形 6">
            <a:extLst>
              <a:ext uri="{FF2B5EF4-FFF2-40B4-BE49-F238E27FC236}">
                <a16:creationId xmlns:a16="http://schemas.microsoft.com/office/drawing/2014/main" id="{02910B1E-1C34-41C4-845D-32FC10B0C899}"/>
              </a:ext>
            </a:extLst>
          </p:cNvPr>
          <p:cNvSpPr/>
          <p:nvPr/>
        </p:nvSpPr>
        <p:spPr>
          <a:xfrm rot="2238704">
            <a:off x="9850652" y="1490041"/>
            <a:ext cx="169974" cy="508330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547A9B-0B23-7430-2D66-C948B9D4DA7B}"/>
                  </a:ext>
                </a:extLst>
              </p:cNvPr>
              <p:cNvSpPr txBox="1"/>
              <p:nvPr/>
            </p:nvSpPr>
            <p:spPr>
              <a:xfrm>
                <a:off x="4102021" y="449139"/>
                <a:ext cx="340593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Parent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Left Child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Right Child 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+ 2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547A9B-0B23-7430-2D66-C948B9D4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21" y="449139"/>
                <a:ext cx="3405931" cy="923330"/>
              </a:xfrm>
              <a:prstGeom prst="rect">
                <a:avLst/>
              </a:prstGeom>
              <a:blipFill>
                <a:blip r:embed="rId5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1ADD96D-4843-3772-66D4-AEF21CB6EA42}"/>
              </a:ext>
            </a:extLst>
          </p:cNvPr>
          <p:cNvCxnSpPr>
            <a:cxnSpLocks/>
          </p:cNvCxnSpPr>
          <p:nvPr/>
        </p:nvCxnSpPr>
        <p:spPr>
          <a:xfrm flipV="1">
            <a:off x="3749879" y="1372469"/>
            <a:ext cx="2218888" cy="15888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480C065E-C743-EC05-784D-282BDDE9C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689" y="4520442"/>
            <a:ext cx="2397972" cy="143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5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984</Words>
  <Application>Microsoft Office PowerPoint</Application>
  <PresentationFormat>宽屏</PresentationFormat>
  <Paragraphs>157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Consolas</vt:lpstr>
      <vt:lpstr>Office 主题​​</vt:lpstr>
      <vt:lpstr>CS010C</vt:lpstr>
      <vt:lpstr>heap</vt:lpstr>
      <vt:lpstr>Min-Heap Review</vt:lpstr>
      <vt:lpstr>map</vt:lpstr>
      <vt:lpstr>map</vt:lpstr>
      <vt:lpstr>std::map example </vt:lpstr>
      <vt:lpstr>priority queue</vt:lpstr>
      <vt:lpstr>pq_zero.H overview</vt:lpstr>
      <vt:lpstr>heap</vt:lpstr>
      <vt:lpstr>Data structure</vt:lpstr>
      <vt:lpstr>Operation</vt:lpstr>
      <vt:lpstr>PQ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Zhu</dc:creator>
  <cp:lastModifiedBy>Yue Zhu</cp:lastModifiedBy>
  <cp:revision>1</cp:revision>
  <dcterms:created xsi:type="dcterms:W3CDTF">2025-08-09T00:17:09Z</dcterms:created>
  <dcterms:modified xsi:type="dcterms:W3CDTF">2025-08-22T22:33:24Z</dcterms:modified>
</cp:coreProperties>
</file>