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18FCF-96B3-48BB-B027-7D1653E56D94}" v="225" dt="2025-08-26T21:27:03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朱" userId="137c8aee2a71a563" providerId="LiveId" clId="{3E518FCF-96B3-48BB-B027-7D1653E56D94}"/>
    <pc:docChg chg="undo custSel addSld delSld modSld">
      <pc:chgData name="越 朱" userId="137c8aee2a71a563" providerId="LiveId" clId="{3E518FCF-96B3-48BB-B027-7D1653E56D94}" dt="2025-08-26T21:27:44.465" v="1919" actId="1076"/>
      <pc:docMkLst>
        <pc:docMk/>
      </pc:docMkLst>
      <pc:sldChg chg="modSp new mod">
        <pc:chgData name="越 朱" userId="137c8aee2a71a563" providerId="LiveId" clId="{3E518FCF-96B3-48BB-B027-7D1653E56D94}" dt="2025-08-26T06:56:06.560" v="26" actId="20577"/>
        <pc:sldMkLst>
          <pc:docMk/>
          <pc:sldMk cId="3865774325" sldId="256"/>
        </pc:sldMkLst>
        <pc:spChg chg="mod">
          <ac:chgData name="越 朱" userId="137c8aee2a71a563" providerId="LiveId" clId="{3E518FCF-96B3-48BB-B027-7D1653E56D94}" dt="2025-08-26T06:55:58.260" v="11" actId="20577"/>
          <ac:spMkLst>
            <pc:docMk/>
            <pc:sldMk cId="3865774325" sldId="256"/>
            <ac:spMk id="2" creationId="{9A4EAD39-5B5E-2666-CF1F-5BD7D7E57430}"/>
          </ac:spMkLst>
        </pc:spChg>
        <pc:spChg chg="mod">
          <ac:chgData name="越 朱" userId="137c8aee2a71a563" providerId="LiveId" clId="{3E518FCF-96B3-48BB-B027-7D1653E56D94}" dt="2025-08-26T06:56:06.560" v="26" actId="20577"/>
          <ac:spMkLst>
            <pc:docMk/>
            <pc:sldMk cId="3865774325" sldId="256"/>
            <ac:spMk id="3" creationId="{6CCA34E9-6E9C-AB00-F517-D257032D7CE2}"/>
          </ac:spMkLst>
        </pc:spChg>
      </pc:sldChg>
      <pc:sldChg chg="addSp delSp modSp new mod">
        <pc:chgData name="越 朱" userId="137c8aee2a71a563" providerId="LiveId" clId="{3E518FCF-96B3-48BB-B027-7D1653E56D94}" dt="2025-08-26T21:27:44.465" v="1919" actId="1076"/>
        <pc:sldMkLst>
          <pc:docMk/>
          <pc:sldMk cId="326842320" sldId="257"/>
        </pc:sldMkLst>
        <pc:spChg chg="mod">
          <ac:chgData name="越 朱" userId="137c8aee2a71a563" providerId="LiveId" clId="{3E518FCF-96B3-48BB-B027-7D1653E56D94}" dt="2025-08-26T07:19:19.921" v="258" actId="20577"/>
          <ac:spMkLst>
            <pc:docMk/>
            <pc:sldMk cId="326842320" sldId="257"/>
            <ac:spMk id="2" creationId="{566FB5AA-0712-3707-ABD6-56600D574314}"/>
          </ac:spMkLst>
        </pc:spChg>
        <pc:spChg chg="mod">
          <ac:chgData name="越 朱" userId="137c8aee2a71a563" providerId="LiveId" clId="{3E518FCF-96B3-48BB-B027-7D1653E56D94}" dt="2025-08-26T16:41:36.236" v="1896" actId="27636"/>
          <ac:spMkLst>
            <pc:docMk/>
            <pc:sldMk cId="326842320" sldId="257"/>
            <ac:spMk id="3" creationId="{D13FA1B3-D214-7E09-D9BE-E1C57BB78B8E}"/>
          </ac:spMkLst>
        </pc:spChg>
        <pc:spChg chg="add del mod">
          <ac:chgData name="越 朱" userId="137c8aee2a71a563" providerId="LiveId" clId="{3E518FCF-96B3-48BB-B027-7D1653E56D94}" dt="2025-08-26T07:33:52.765" v="663" actId="21"/>
          <ac:spMkLst>
            <pc:docMk/>
            <pc:sldMk cId="326842320" sldId="257"/>
            <ac:spMk id="10" creationId="{7AFE2520-4F9A-454D-984D-89480391E254}"/>
          </ac:spMkLst>
        </pc:spChg>
        <pc:spChg chg="add del mod">
          <ac:chgData name="越 朱" userId="137c8aee2a71a563" providerId="LiveId" clId="{3E518FCF-96B3-48BB-B027-7D1653E56D94}" dt="2025-08-26T16:41:42.402" v="1899" actId="478"/>
          <ac:spMkLst>
            <pc:docMk/>
            <pc:sldMk cId="326842320" sldId="257"/>
            <ac:spMk id="22" creationId="{3336D1A6-FF7E-039B-8E45-A87734A3195C}"/>
          </ac:spMkLst>
        </pc:spChg>
        <pc:picChg chg="add del mod">
          <ac:chgData name="越 朱" userId="137c8aee2a71a563" providerId="LiveId" clId="{3E518FCF-96B3-48BB-B027-7D1653E56D94}" dt="2025-08-26T07:33:52.765" v="663" actId="21"/>
          <ac:picMkLst>
            <pc:docMk/>
            <pc:sldMk cId="326842320" sldId="257"/>
            <ac:picMk id="5" creationId="{5C101C8E-ACD0-5171-2A15-E5664B0C0A9A}"/>
          </ac:picMkLst>
        </pc:picChg>
        <pc:picChg chg="add mod modCrop">
          <ac:chgData name="越 朱" userId="137c8aee2a71a563" providerId="LiveId" clId="{3E518FCF-96B3-48BB-B027-7D1653E56D94}" dt="2025-08-26T21:27:39.952" v="1918" actId="1076"/>
          <ac:picMkLst>
            <pc:docMk/>
            <pc:sldMk cId="326842320" sldId="257"/>
            <ac:picMk id="5" creationId="{B3D17891-67C0-0792-BA1C-4CE095DEACED}"/>
          </ac:picMkLst>
        </pc:picChg>
        <pc:picChg chg="add mod modCrop">
          <ac:chgData name="越 朱" userId="137c8aee2a71a563" providerId="LiveId" clId="{3E518FCF-96B3-48BB-B027-7D1653E56D94}" dt="2025-08-26T21:27:39.952" v="1918" actId="1076"/>
          <ac:picMkLst>
            <pc:docMk/>
            <pc:sldMk cId="326842320" sldId="257"/>
            <ac:picMk id="6" creationId="{02939CE2-20E5-6494-6664-2BCF248F6216}"/>
          </ac:picMkLst>
        </pc:picChg>
        <pc:picChg chg="add mod">
          <ac:chgData name="越 朱" userId="137c8aee2a71a563" providerId="LiveId" clId="{3E518FCF-96B3-48BB-B027-7D1653E56D94}" dt="2025-08-26T21:27:44.465" v="1919" actId="1076"/>
          <ac:picMkLst>
            <pc:docMk/>
            <pc:sldMk cId="326842320" sldId="257"/>
            <ac:picMk id="12" creationId="{494FCEC7-3DCE-7C28-619E-165DE6EF7255}"/>
          </ac:picMkLst>
        </pc:picChg>
        <pc:picChg chg="add del mod">
          <ac:chgData name="越 朱" userId="137c8aee2a71a563" providerId="LiveId" clId="{3E518FCF-96B3-48BB-B027-7D1653E56D94}" dt="2025-08-26T07:28:17.287" v="426" actId="478"/>
          <ac:picMkLst>
            <pc:docMk/>
            <pc:sldMk cId="326842320" sldId="257"/>
            <ac:picMk id="14" creationId="{3400B4E3-889C-53DE-059C-FDBF35CEAEEC}"/>
          </ac:picMkLst>
        </pc:picChg>
        <pc:picChg chg="add del mod">
          <ac:chgData name="越 朱" userId="137c8aee2a71a563" providerId="LiveId" clId="{3E518FCF-96B3-48BB-B027-7D1653E56D94}" dt="2025-08-26T21:24:14.456" v="1902" actId="478"/>
          <ac:picMkLst>
            <pc:docMk/>
            <pc:sldMk cId="326842320" sldId="257"/>
            <ac:picMk id="16" creationId="{B8DEBC4B-847E-35CA-ABB1-109D62CF000A}"/>
          </ac:picMkLst>
        </pc:picChg>
        <pc:picChg chg="add del mod">
          <ac:chgData name="越 朱" userId="137c8aee2a71a563" providerId="LiveId" clId="{3E518FCF-96B3-48BB-B027-7D1653E56D94}" dt="2025-08-26T16:41:40.688" v="1897" actId="478"/>
          <ac:picMkLst>
            <pc:docMk/>
            <pc:sldMk cId="326842320" sldId="257"/>
            <ac:picMk id="18" creationId="{705CF0D5-8D64-EF14-4E94-B7336DFAECB4}"/>
          </ac:picMkLst>
        </pc:picChg>
        <pc:cxnChg chg="add del mod">
          <ac:chgData name="越 朱" userId="137c8aee2a71a563" providerId="LiveId" clId="{3E518FCF-96B3-48BB-B027-7D1653E56D94}" dt="2025-08-26T07:33:52.765" v="663" actId="21"/>
          <ac:cxnSpMkLst>
            <pc:docMk/>
            <pc:sldMk cId="326842320" sldId="257"/>
            <ac:cxnSpMk id="7" creationId="{7BF6F239-80C0-FD10-FD4B-3DA74F31B5C4}"/>
          </ac:cxnSpMkLst>
        </pc:cxnChg>
        <pc:cxnChg chg="add del mod">
          <ac:chgData name="越 朱" userId="137c8aee2a71a563" providerId="LiveId" clId="{3E518FCF-96B3-48BB-B027-7D1653E56D94}" dt="2025-08-26T16:41:43.229" v="1900" actId="478"/>
          <ac:cxnSpMkLst>
            <pc:docMk/>
            <pc:sldMk cId="326842320" sldId="257"/>
            <ac:cxnSpMk id="19" creationId="{D87CD994-6754-CD59-D4F0-FE6DBAEB0C24}"/>
          </ac:cxnSpMkLst>
        </pc:cxnChg>
      </pc:sldChg>
      <pc:sldChg chg="new del">
        <pc:chgData name="越 朱" userId="137c8aee2a71a563" providerId="LiveId" clId="{3E518FCF-96B3-48BB-B027-7D1653E56D94}" dt="2025-08-26T07:03:29.447" v="37" actId="47"/>
        <pc:sldMkLst>
          <pc:docMk/>
          <pc:sldMk cId="1096520343" sldId="258"/>
        </pc:sldMkLst>
      </pc:sldChg>
      <pc:sldChg chg="new del">
        <pc:chgData name="越 朱" userId="137c8aee2a71a563" providerId="LiveId" clId="{3E518FCF-96B3-48BB-B027-7D1653E56D94}" dt="2025-08-26T07:08:40.347" v="85" actId="47"/>
        <pc:sldMkLst>
          <pc:docMk/>
          <pc:sldMk cId="1633501957" sldId="259"/>
        </pc:sldMkLst>
      </pc:sldChg>
      <pc:sldChg chg="addSp delSp modSp new mod">
        <pc:chgData name="越 朱" userId="137c8aee2a71a563" providerId="LiveId" clId="{3E518FCF-96B3-48BB-B027-7D1653E56D94}" dt="2025-08-26T08:13:40.684" v="1489" actId="20577"/>
        <pc:sldMkLst>
          <pc:docMk/>
          <pc:sldMk cId="2393909032" sldId="260"/>
        </pc:sldMkLst>
        <pc:spChg chg="mod">
          <ac:chgData name="越 朱" userId="137c8aee2a71a563" providerId="LiveId" clId="{3E518FCF-96B3-48BB-B027-7D1653E56D94}" dt="2025-08-26T07:37:05.373" v="777" actId="20577"/>
          <ac:spMkLst>
            <pc:docMk/>
            <pc:sldMk cId="2393909032" sldId="260"/>
            <ac:spMk id="2" creationId="{FED605B3-6389-0153-4C29-3BD973C0D68E}"/>
          </ac:spMkLst>
        </pc:spChg>
        <pc:spChg chg="mod">
          <ac:chgData name="越 朱" userId="137c8aee2a71a563" providerId="LiveId" clId="{3E518FCF-96B3-48BB-B027-7D1653E56D94}" dt="2025-08-26T08:13:40.684" v="1489" actId="20577"/>
          <ac:spMkLst>
            <pc:docMk/>
            <pc:sldMk cId="2393909032" sldId="260"/>
            <ac:spMk id="3" creationId="{59D4F857-2ED7-1DAF-4C0B-91A91B6CA9E1}"/>
          </ac:spMkLst>
        </pc:spChg>
        <pc:picChg chg="add del mod">
          <ac:chgData name="越 朱" userId="137c8aee2a71a563" providerId="LiveId" clId="{3E518FCF-96B3-48BB-B027-7D1653E56D94}" dt="2025-08-26T08:08:00.501" v="1410" actId="478"/>
          <ac:picMkLst>
            <pc:docMk/>
            <pc:sldMk cId="2393909032" sldId="260"/>
            <ac:picMk id="5" creationId="{5EAB3023-CA7E-5862-9CC4-3E4663FDEEC2}"/>
          </ac:picMkLst>
        </pc:picChg>
        <pc:picChg chg="add mod">
          <ac:chgData name="越 朱" userId="137c8aee2a71a563" providerId="LiveId" clId="{3E518FCF-96B3-48BB-B027-7D1653E56D94}" dt="2025-08-26T08:11:06.551" v="1454" actId="1076"/>
          <ac:picMkLst>
            <pc:docMk/>
            <pc:sldMk cId="2393909032" sldId="260"/>
            <ac:picMk id="7" creationId="{CEE1DDA9-A2F5-47F2-8995-25F7BB8B7C86}"/>
          </ac:picMkLst>
        </pc:picChg>
      </pc:sldChg>
      <pc:sldChg chg="addSp delSp modSp new mod">
        <pc:chgData name="越 朱" userId="137c8aee2a71a563" providerId="LiveId" clId="{3E518FCF-96B3-48BB-B027-7D1653E56D94}" dt="2025-08-26T16:41:28.663" v="1894" actId="478"/>
        <pc:sldMkLst>
          <pc:docMk/>
          <pc:sldMk cId="3710765115" sldId="261"/>
        </pc:sldMkLst>
        <pc:spChg chg="mod">
          <ac:chgData name="越 朱" userId="137c8aee2a71a563" providerId="LiveId" clId="{3E518FCF-96B3-48BB-B027-7D1653E56D94}" dt="2025-08-26T07:16:34.950" v="108" actId="20577"/>
          <ac:spMkLst>
            <pc:docMk/>
            <pc:sldMk cId="3710765115" sldId="261"/>
            <ac:spMk id="2" creationId="{7A79562A-4AD2-F50C-0300-05A8E379EA94}"/>
          </ac:spMkLst>
        </pc:spChg>
        <pc:spChg chg="mod">
          <ac:chgData name="越 朱" userId="137c8aee2a71a563" providerId="LiveId" clId="{3E518FCF-96B3-48BB-B027-7D1653E56D94}" dt="2025-08-26T07:19:58.046" v="277" actId="20577"/>
          <ac:spMkLst>
            <pc:docMk/>
            <pc:sldMk cId="3710765115" sldId="261"/>
            <ac:spMk id="3" creationId="{ED54EBD4-DCC1-0770-FE8A-35615656A67C}"/>
          </ac:spMkLst>
        </pc:spChg>
        <pc:spChg chg="add del mod">
          <ac:chgData name="越 朱" userId="137c8aee2a71a563" providerId="LiveId" clId="{3E518FCF-96B3-48BB-B027-7D1653E56D94}" dt="2025-08-26T16:41:27.660" v="1893" actId="478"/>
          <ac:spMkLst>
            <pc:docMk/>
            <pc:sldMk cId="3710765115" sldId="261"/>
            <ac:spMk id="10" creationId="{7AFE2520-4F9A-454D-984D-89480391E254}"/>
          </ac:spMkLst>
        </pc:spChg>
        <pc:picChg chg="add mod">
          <ac:chgData name="越 朱" userId="137c8aee2a71a563" providerId="LiveId" clId="{3E518FCF-96B3-48BB-B027-7D1653E56D94}" dt="2025-08-26T07:34:04.355" v="669" actId="1076"/>
          <ac:picMkLst>
            <pc:docMk/>
            <pc:sldMk cId="3710765115" sldId="261"/>
            <ac:picMk id="5" creationId="{87B633FB-30AE-6617-1B11-23F282C45E67}"/>
          </ac:picMkLst>
        </pc:picChg>
        <pc:picChg chg="add del mod">
          <ac:chgData name="越 朱" userId="137c8aee2a71a563" providerId="LiveId" clId="{3E518FCF-96B3-48BB-B027-7D1653E56D94}" dt="2025-08-26T16:41:26.140" v="1892" actId="478"/>
          <ac:picMkLst>
            <pc:docMk/>
            <pc:sldMk cId="3710765115" sldId="261"/>
            <ac:picMk id="6" creationId="{5C101C8E-ACD0-5171-2A15-E5664B0C0A9A}"/>
          </ac:picMkLst>
        </pc:picChg>
        <pc:cxnChg chg="add del mod">
          <ac:chgData name="越 朱" userId="137c8aee2a71a563" providerId="LiveId" clId="{3E518FCF-96B3-48BB-B027-7D1653E56D94}" dt="2025-08-26T16:41:28.663" v="1894" actId="478"/>
          <ac:cxnSpMkLst>
            <pc:docMk/>
            <pc:sldMk cId="3710765115" sldId="261"/>
            <ac:cxnSpMk id="7" creationId="{7BF6F239-80C0-FD10-FD4B-3DA74F31B5C4}"/>
          </ac:cxnSpMkLst>
        </pc:cxnChg>
      </pc:sldChg>
      <pc:sldChg chg="addSp delSp modSp new mod">
        <pc:chgData name="越 朱" userId="137c8aee2a71a563" providerId="LiveId" clId="{3E518FCF-96B3-48BB-B027-7D1653E56D94}" dt="2025-08-26T08:24:01.919" v="1849" actId="20577"/>
        <pc:sldMkLst>
          <pc:docMk/>
          <pc:sldMk cId="693661361" sldId="262"/>
        </pc:sldMkLst>
        <pc:spChg chg="mod">
          <ac:chgData name="越 朱" userId="137c8aee2a71a563" providerId="LiveId" clId="{3E518FCF-96B3-48BB-B027-7D1653E56D94}" dt="2025-08-26T08:14:18.331" v="1492" actId="20577"/>
          <ac:spMkLst>
            <pc:docMk/>
            <pc:sldMk cId="693661361" sldId="262"/>
            <ac:spMk id="2" creationId="{2724FB8B-C5DD-A402-AA4F-0CA5471A5708}"/>
          </ac:spMkLst>
        </pc:spChg>
        <pc:spChg chg="mod">
          <ac:chgData name="越 朱" userId="137c8aee2a71a563" providerId="LiveId" clId="{3E518FCF-96B3-48BB-B027-7D1653E56D94}" dt="2025-08-26T08:23:22.572" v="1829" actId="20577"/>
          <ac:spMkLst>
            <pc:docMk/>
            <pc:sldMk cId="693661361" sldId="262"/>
            <ac:spMk id="3" creationId="{53FA746F-C245-3E27-B785-2DF71A446E10}"/>
          </ac:spMkLst>
        </pc:spChg>
        <pc:spChg chg="add mod">
          <ac:chgData name="越 朱" userId="137c8aee2a71a563" providerId="LiveId" clId="{3E518FCF-96B3-48BB-B027-7D1653E56D94}" dt="2025-08-26T08:23:34.667" v="1830" actId="1076"/>
          <ac:spMkLst>
            <pc:docMk/>
            <pc:sldMk cId="693661361" sldId="262"/>
            <ac:spMk id="9" creationId="{5450B452-CD4F-FDF9-1D81-17512CF9662A}"/>
          </ac:spMkLst>
        </pc:spChg>
        <pc:spChg chg="add mod">
          <ac:chgData name="越 朱" userId="137c8aee2a71a563" providerId="LiveId" clId="{3E518FCF-96B3-48BB-B027-7D1653E56D94}" dt="2025-08-26T08:23:34.667" v="1830" actId="1076"/>
          <ac:spMkLst>
            <pc:docMk/>
            <pc:sldMk cId="693661361" sldId="262"/>
            <ac:spMk id="13" creationId="{AA2C1575-086F-21BE-E0B1-856850878757}"/>
          </ac:spMkLst>
        </pc:spChg>
        <pc:spChg chg="add mod">
          <ac:chgData name="越 朱" userId="137c8aee2a71a563" providerId="LiveId" clId="{3E518FCF-96B3-48BB-B027-7D1653E56D94}" dt="2025-08-26T08:23:34.667" v="1830" actId="1076"/>
          <ac:spMkLst>
            <pc:docMk/>
            <pc:sldMk cId="693661361" sldId="262"/>
            <ac:spMk id="14" creationId="{C704ADF5-372D-1E48-F782-E4256B4AD505}"/>
          </ac:spMkLst>
        </pc:spChg>
        <pc:spChg chg="add mod">
          <ac:chgData name="越 朱" userId="137c8aee2a71a563" providerId="LiveId" clId="{3E518FCF-96B3-48BB-B027-7D1653E56D94}" dt="2025-08-26T08:23:34.667" v="1830" actId="1076"/>
          <ac:spMkLst>
            <pc:docMk/>
            <pc:sldMk cId="693661361" sldId="262"/>
            <ac:spMk id="16" creationId="{88992E05-DB48-62E6-595F-2E39BC4CA81C}"/>
          </ac:spMkLst>
        </pc:spChg>
        <pc:spChg chg="add mod">
          <ac:chgData name="越 朱" userId="137c8aee2a71a563" providerId="LiveId" clId="{3E518FCF-96B3-48BB-B027-7D1653E56D94}" dt="2025-08-26T08:24:01.919" v="1849" actId="20577"/>
          <ac:spMkLst>
            <pc:docMk/>
            <pc:sldMk cId="693661361" sldId="262"/>
            <ac:spMk id="17" creationId="{8F1083A8-E778-75FB-E548-B1E19B8A7115}"/>
          </ac:spMkLst>
        </pc:spChg>
        <pc:graphicFrameChg chg="add del mod modGraphic">
          <ac:chgData name="越 朱" userId="137c8aee2a71a563" providerId="LiveId" clId="{3E518FCF-96B3-48BB-B027-7D1653E56D94}" dt="2025-08-26T07:46:43.163" v="974" actId="478"/>
          <ac:graphicFrameMkLst>
            <pc:docMk/>
            <pc:sldMk cId="693661361" sldId="262"/>
            <ac:graphicFrameMk id="4" creationId="{90F4AEAB-4BC6-0E77-6D01-53F08A41B8E4}"/>
          </ac:graphicFrameMkLst>
        </pc:graphicFrameChg>
        <pc:graphicFrameChg chg="add mod modGraphic">
          <ac:chgData name="越 朱" userId="137c8aee2a71a563" providerId="LiveId" clId="{3E518FCF-96B3-48BB-B027-7D1653E56D94}" dt="2025-08-26T08:23:34.667" v="1830" actId="1076"/>
          <ac:graphicFrameMkLst>
            <pc:docMk/>
            <pc:sldMk cId="693661361" sldId="262"/>
            <ac:graphicFrameMk id="5" creationId="{E8F57449-3ADD-B428-FAD0-AF69F859CCB1}"/>
          </ac:graphicFrameMkLst>
        </pc:graphicFrameChg>
        <pc:cxnChg chg="add mod">
          <ac:chgData name="越 朱" userId="137c8aee2a71a563" providerId="LiveId" clId="{3E518FCF-96B3-48BB-B027-7D1653E56D94}" dt="2025-08-26T08:23:34.667" v="1830" actId="1076"/>
          <ac:cxnSpMkLst>
            <pc:docMk/>
            <pc:sldMk cId="693661361" sldId="262"/>
            <ac:cxnSpMk id="7" creationId="{49130126-126B-2A63-CF0B-92638A688A6C}"/>
          </ac:cxnSpMkLst>
        </pc:cxnChg>
        <pc:cxnChg chg="add mod">
          <ac:chgData name="越 朱" userId="137c8aee2a71a563" providerId="LiveId" clId="{3E518FCF-96B3-48BB-B027-7D1653E56D94}" dt="2025-08-26T08:23:34.667" v="1830" actId="1076"/>
          <ac:cxnSpMkLst>
            <pc:docMk/>
            <pc:sldMk cId="693661361" sldId="262"/>
            <ac:cxnSpMk id="10" creationId="{623E989D-4F06-C8B9-A53A-D49C343805B5}"/>
          </ac:cxnSpMkLst>
        </pc:cxnChg>
        <pc:cxnChg chg="add mod">
          <ac:chgData name="越 朱" userId="137c8aee2a71a563" providerId="LiveId" clId="{3E518FCF-96B3-48BB-B027-7D1653E56D94}" dt="2025-08-26T08:23:34.667" v="1830" actId="1076"/>
          <ac:cxnSpMkLst>
            <pc:docMk/>
            <pc:sldMk cId="693661361" sldId="262"/>
            <ac:cxnSpMk id="15" creationId="{095CCD59-5756-F6FB-B066-B8C5A4C318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E5D32-C1EE-4290-D8CA-0A2AB57B5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58F9C7-980E-A12A-B38D-0CB46AE9B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A660F-2AF2-B79C-ACD5-703EAFA5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0ED0-613A-4215-A345-90580DD8422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BB7EA-FFAC-66EB-B4E4-A1AEDE54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C863B-9757-4DC9-8014-5057D588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39C-C890-4172-AD46-37F6137D4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4E9D8-183A-642A-A28E-16EFA745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5562E-4D14-B007-8169-2247F4F16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431DA-F555-3DF3-76D3-2F3BA95E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0ED0-613A-4215-A345-90580DD8422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9FD8B-60F1-215F-F5D3-8D8C8485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F3349-AF75-89D1-8239-B33324ED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39C-C890-4172-AD46-37F6137D4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4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208AC5-284C-CF10-1FDA-FB50ACCA8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AD42B-31E5-0260-8D12-A7E0669A1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792A8-4F39-4718-EC83-CC775C3A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0ED0-613A-4215-A345-90580DD8422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61B15-EBC6-79EB-4E57-4A8EA497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5CC9C-D53A-46CE-7642-DD3D363D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39C-C890-4172-AD46-37F6137D4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00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B52E-2711-8990-F700-1492E48A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57EB2-59DA-A5DF-7390-1B2BD83F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A73FC-9C4B-310F-65A8-F3DB8807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0ED0-613A-4215-A345-90580DD8422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9CEE2-87C3-AE90-230B-A1F1B7C6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BB767-A1A5-8A17-AE4E-A77F8BC1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39C-C890-4172-AD46-37F6137D4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87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197A2-4296-1E13-FE31-ED8B38E8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A068D-F1F9-2F79-E1C1-5DB0590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2ED05-8CF4-2E01-71B9-F46615E3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0ED0-613A-4215-A345-90580DD8422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79443-494B-5E2E-2B12-8584F289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33936-CD6D-348D-9F8B-B855F2E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39C-C890-4172-AD46-37F6137D4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B95C3-8390-5B28-384D-5808603A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CB65D-ACA9-8A5D-E705-957C6F61C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FAE9EC-8E40-DC41-2109-06313B0E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37AC0-23E7-D826-BD60-9900902D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0ED0-613A-4215-A345-90580DD8422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87308-475F-518E-064F-76155EC8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9AE75-1B37-1FBF-F41F-140B8335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39C-C890-4172-AD46-37F6137D4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85D5F-6138-6F3C-A7F5-ED3A9320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D509A-C784-8331-8060-38ACD964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E4C76B-202B-38B8-1350-C30D7ED3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A31078-994F-FD6E-DA89-9A525ADF4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D306F-C79A-B73B-4570-A6A20BA94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BE8BDD-9C69-5FB7-89B6-4E284308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0ED0-613A-4215-A345-90580DD8422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0021E4-76D1-6D95-940A-C4B3E713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6A355C-7FC9-9848-6882-09B997BB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39C-C890-4172-AD46-37F6137D4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D934C-9190-3EA0-25C5-1A39AA34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6590C3-BF88-64CE-D637-DEF44CDE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0ED0-613A-4215-A345-90580DD8422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2F58B0-A023-6519-A5E1-B47B833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70CCF1-4C8C-2AD1-4B34-2A6066AE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39C-C890-4172-AD46-37F6137D4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0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421ED3-C1AC-2A64-3A89-63E17B23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0ED0-613A-4215-A345-90580DD8422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F508E4-FADE-784E-50FD-A1E38E12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5F80D-4E4B-AC37-0310-1BDF1553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39C-C890-4172-AD46-37F6137D4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6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9927-972B-A2C4-6A02-CD0996E8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49C4D-4905-C816-0358-25948BEBD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A9B8D3-1B7F-34E6-88F9-EAE76A23C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21A07-BD28-4C11-9C84-D3576AD6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0ED0-613A-4215-A345-90580DD8422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7FB9E-BE6A-1382-9A98-1CDEB0E3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DC06E-EA2F-99A0-F1C7-F59BF660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39C-C890-4172-AD46-37F6137D4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1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F45B-F622-C873-DE8E-07482768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474B9B-BBF6-2290-CADE-481D60A26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5A8A33-3293-6659-ED8B-F016E10A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64255-27BC-126F-D291-31F073B7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0ED0-613A-4215-A345-90580DD8422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09257-CD23-D93F-AB32-775EC240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03639-F0C7-DDCB-1C84-847EBAE3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F39C-C890-4172-AD46-37F6137D4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8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C16682-5B9A-C3AD-DF9F-6ED7E13F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704A0-38C0-4A08-9C00-A378F7FE9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4078B-319A-1880-C4A2-F3A3210BC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40ED0-613A-4215-A345-90580DD8422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9FC04-819D-9A77-A58B-4357818C9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9BC5E-B01B-2ECD-6A4D-425A61167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7F39C-C890-4172-AD46-37F6137D4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3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EAD39-5B5E-2666-CF1F-5BD7D7E57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CS010C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A34E9-6E9C-AB00-F517-D257032D7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Lab9 (No.9 Lab)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7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9562A-4AD2-F50C-0300-05A8E379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4EBD4-DCC1-0770-FE8A-35615656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 Canvas -&gt; Lab6 -&gt; zip file -&gt; “hashlab.html”</a:t>
            </a:r>
          </a:p>
          <a:p>
            <a:r>
              <a:rPr lang="en-US" altLang="zh-CN" dirty="0"/>
              <a:t>main.cpp</a:t>
            </a:r>
          </a:p>
          <a:p>
            <a:pPr lvl="1"/>
            <a:r>
              <a:rPr lang="en-US" altLang="zh-CN" dirty="0"/>
              <a:t>for 4 hash functions</a:t>
            </a:r>
          </a:p>
          <a:p>
            <a:r>
              <a:rPr lang="en-US" altLang="zh-CN" dirty="0"/>
              <a:t>collisions.cpp</a:t>
            </a:r>
          </a:p>
          <a:p>
            <a:pPr lvl="1"/>
            <a:r>
              <a:rPr lang="en-US" altLang="zh-CN" dirty="0"/>
              <a:t>for open hashing collision</a:t>
            </a:r>
          </a:p>
          <a:p>
            <a:r>
              <a:rPr lang="en-US" altLang="zh-CN" dirty="0"/>
              <a:t>Demo on Thursday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B633FB-30AE-6617-1B11-23F282C4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718" y="4887624"/>
            <a:ext cx="5120771" cy="14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6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FB5AA-0712-3707-ABD6-56600D57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main.cpp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3FA1B3-D214-7E09-D9BE-E1C57BB78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separate chaining </a:t>
                </a:r>
                <a:r>
                  <a:rPr lang="en-US" altLang="zh-CN" dirty="0"/>
                  <a:t>for collision resolution</a:t>
                </a:r>
              </a:p>
              <a:p>
                <a:pPr lvl="1"/>
                <a:r>
                  <a:rPr lang="en-US" altLang="zh-CN" dirty="0"/>
                  <a:t>A hash table containing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entries</a:t>
                </a:r>
              </a:p>
              <a:p>
                <a:pPr lvl="1"/>
                <a:r>
                  <a:rPr lang="en-US" altLang="zh-CN" dirty="0"/>
                  <a:t>each entry is a list that stores the elements</a:t>
                </a:r>
              </a:p>
              <a:p>
                <a:r>
                  <a:rPr lang="en-US" altLang="zh-CN" dirty="0"/>
                  <a:t>How to “bring the result into the range of the hash table”</a:t>
                </a:r>
              </a:p>
              <a:p>
                <a:pPr lvl="1"/>
                <a:r>
                  <a:rPr lang="en-US" altLang="zh-CN" dirty="0"/>
                  <a:t>Use modulo operation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b="0" dirty="0">
                  <a:solidFill>
                    <a:srgbClr val="657B83"/>
                  </a:solidFill>
                  <a:effectLst/>
                  <a:latin typeface="Consolas" panose="020B0609020204030204" pitchFamily="49" charset="0"/>
                </a:endParaRPr>
              </a:p>
              <a:p>
                <a:pPr lvl="2"/>
                <a:r>
                  <a:rPr lang="en-US" altLang="zh-CN" b="0" dirty="0" err="1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hashCode</a:t>
                </a:r>
                <a:r>
                  <a:rPr lang="en-US" altLang="zh-CN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859900"/>
                    </a:solidFill>
                    <a:effectLst/>
                    <a:latin typeface="Consolas" panose="020B0609020204030204" pitchFamily="49" charset="0"/>
                  </a:rPr>
                  <a:t>%=</a:t>
                </a:r>
                <a:r>
                  <a:rPr lang="en-US" altLang="zh-CN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M; // OR</a:t>
                </a:r>
              </a:p>
              <a:p>
                <a:pPr lvl="2"/>
                <a:r>
                  <a:rPr lang="en-US" altLang="zh-CN" b="0" dirty="0" err="1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hashCode</a:t>
                </a:r>
                <a:r>
                  <a:rPr lang="en-US" altLang="zh-CN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en-US" altLang="zh-CN" b="0" dirty="0" err="1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hashCode</a:t>
                </a:r>
                <a:r>
                  <a:rPr lang="en-US" altLang="zh-CN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859900"/>
                    </a:solidFill>
                    <a:effectLst/>
                    <a:latin typeface="Consolas" panose="020B0609020204030204" pitchFamily="49" charset="0"/>
                  </a:rPr>
                  <a:t>%</a:t>
                </a:r>
                <a:r>
                  <a:rPr lang="en-US" altLang="zh-CN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M;</a:t>
                </a:r>
                <a:endParaRPr lang="en-US" altLang="zh-CN" dirty="0"/>
              </a:p>
              <a:p>
                <a:r>
                  <a:rPr lang="en-US" altLang="zh-CN" dirty="0"/>
                  <a:t>3 hash functions that take string keys</a:t>
                </a:r>
              </a:p>
              <a:p>
                <a:pPr lvl="1"/>
                <a:r>
                  <a:rPr lang="en-US" altLang="zh-CN" dirty="0"/>
                  <a:t>Hash function 1</a:t>
                </a:r>
              </a:p>
              <a:p>
                <a:pPr lvl="2"/>
                <a:r>
                  <a:rPr lang="en-US" altLang="zh-CN" dirty="0"/>
                  <a:t>See sample output for test1.txt</a:t>
                </a:r>
              </a:p>
              <a:p>
                <a:pPr lvl="1"/>
                <a:r>
                  <a:rPr lang="en-US" altLang="zh-CN" dirty="0"/>
                  <a:t>Hash function 2, 3</a:t>
                </a:r>
              </a:p>
              <a:p>
                <a:r>
                  <a:rPr lang="en-US" altLang="zh-CN" dirty="0"/>
                  <a:t>Your own hash function that takes a string as the key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3FA1B3-D214-7E09-D9BE-E1C57BB78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494FCEC7-3DCE-7C28-619E-165DE6EF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108" y="1031534"/>
            <a:ext cx="2045131" cy="14532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17891-67C0-0792-BA1C-4CE095DEAC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0125"/>
          <a:stretch>
            <a:fillRect/>
          </a:stretch>
        </p:blipFill>
        <p:spPr>
          <a:xfrm>
            <a:off x="8933329" y="3671045"/>
            <a:ext cx="803873" cy="15679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939CE2-20E5-6494-6664-2BCF248F62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9006"/>
          <a:stretch>
            <a:fillRect/>
          </a:stretch>
        </p:blipFill>
        <p:spPr>
          <a:xfrm>
            <a:off x="8653533" y="3671044"/>
            <a:ext cx="423232" cy="15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605B3-6389-0153-4C29-3BD973C0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collisions.cpp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D4F857-2ED7-1DAF-4C0B-91A91B6CA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open addressing hashing (with probing)</a:t>
                </a:r>
              </a:p>
              <a:p>
                <a:r>
                  <a:rPr lang="en-US" altLang="zh-CN" dirty="0"/>
                  <a:t>Hash table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insert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random numbers</a:t>
                </a:r>
              </a:p>
              <a:p>
                <a:pPr lvl="1"/>
                <a:r>
                  <a:rPr lang="en-US" altLang="zh-CN" dirty="0"/>
                  <a:t>Randomly generate </a:t>
                </a:r>
                <a:r>
                  <a:rPr lang="en-US" altLang="zh-CN" dirty="0" err="1"/>
                  <a:t>ints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Initialization</a:t>
                </a:r>
              </a:p>
              <a:p>
                <a:pPr marL="1371600" lvl="3" indent="0">
                  <a:buNone/>
                </a:pPr>
                <a:r>
                  <a:rPr lang="en-US" altLang="zh-CN" b="0" dirty="0" err="1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srand</a:t>
                </a:r>
                <a:r>
                  <a:rPr lang="en-US" altLang="zh-CN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zh-CN" b="0" dirty="0">
                    <a:solidFill>
                      <a:srgbClr val="D33682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altLang="zh-CN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</a:p>
              <a:p>
                <a:pPr lvl="2"/>
                <a:r>
                  <a:rPr lang="en-US" altLang="zh-CN" dirty="0"/>
                  <a:t>Generate a batch of random numbers</a:t>
                </a:r>
                <a:endParaRPr lang="en-US" altLang="zh-CN" b="0" dirty="0">
                  <a:solidFill>
                    <a:srgbClr val="657B83"/>
                  </a:solidFill>
                  <a:effectLst/>
                  <a:latin typeface="Consolas" panose="020B0609020204030204" pitchFamily="49" charset="0"/>
                </a:endParaRPr>
              </a:p>
              <a:p>
                <a:pPr lvl="2">
                  <a:lnSpc>
                    <a:spcPts val="1425"/>
                  </a:lnSpc>
                  <a:buNone/>
                </a:pPr>
                <a:r>
                  <a:rPr lang="en-US" altLang="zh-CN" sz="1500" b="0" dirty="0">
                    <a:solidFill>
                      <a:srgbClr val="859900"/>
                    </a:solidFill>
                    <a:effectLst/>
                    <a:latin typeface="Consolas" panose="020B0609020204030204" pitchFamily="49" charset="0"/>
                  </a:rPr>
                  <a:t>	  for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(</a:t>
                </a:r>
                <a:r>
                  <a:rPr lang="en-US" altLang="zh-CN" sz="1500" b="1" dirty="0">
                    <a:solidFill>
                      <a:srgbClr val="586E75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sz="1500" b="0" dirty="0" err="1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sz="1500" b="0" dirty="0">
                    <a:solidFill>
                      <a:srgbClr val="8599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sz="1500" b="0" dirty="0">
                    <a:solidFill>
                      <a:srgbClr val="D33682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; </a:t>
                </a:r>
                <a:r>
                  <a:rPr lang="en-US" altLang="zh-CN" sz="1500" b="0" dirty="0" err="1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sz="1500" b="0" dirty="0">
                    <a:solidFill>
                      <a:srgbClr val="859900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N; </a:t>
                </a:r>
                <a:r>
                  <a:rPr lang="en-US" altLang="zh-CN" sz="1500" b="0" dirty="0">
                    <a:solidFill>
                      <a:srgbClr val="859900"/>
                    </a:solidFill>
                    <a:effectLst/>
                    <a:latin typeface="Consolas" panose="020B0609020204030204" pitchFamily="49" charset="0"/>
                  </a:rPr>
                  <a:t>++</a:t>
                </a:r>
                <a:r>
                  <a:rPr lang="en-US" altLang="zh-CN" sz="1500" b="0" dirty="0" err="1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pPr lvl="2">
                  <a:lnSpc>
                    <a:spcPts val="1425"/>
                  </a:lnSpc>
                  <a:buNone/>
                </a:pP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	  {</a:t>
                </a:r>
              </a:p>
              <a:p>
                <a:pPr lvl="2">
                  <a:lnSpc>
                    <a:spcPts val="1425"/>
                  </a:lnSpc>
                  <a:buNone/>
                </a:pP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     	</a:t>
                </a:r>
                <a:r>
                  <a:rPr lang="en-US" altLang="zh-CN" sz="1500" b="1" dirty="0">
                    <a:solidFill>
                      <a:srgbClr val="586E75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sz="1500" b="0" dirty="0" err="1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hashCode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sz="1500" b="0" dirty="0">
                    <a:solidFill>
                      <a:srgbClr val="8599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sz="1500" b="0" dirty="0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rand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() </a:t>
                </a:r>
                <a:r>
                  <a:rPr lang="en-US" altLang="zh-CN" sz="1500" b="0" dirty="0">
                    <a:solidFill>
                      <a:srgbClr val="859900"/>
                    </a:solidFill>
                    <a:effectLst/>
                    <a:latin typeface="Consolas" panose="020B0609020204030204" pitchFamily="49" charset="0"/>
                  </a:rPr>
                  <a:t>%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M; </a:t>
                </a:r>
              </a:p>
              <a:p>
                <a:pPr lvl="2">
                  <a:lnSpc>
                    <a:spcPts val="1425"/>
                  </a:lnSpc>
                  <a:buNone/>
                </a:pP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		// do </a:t>
                </a:r>
                <a:r>
                  <a:rPr lang="en-US" altLang="zh-CN" sz="1500" b="0" dirty="0" err="1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sth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…</a:t>
                </a:r>
              </a:p>
              <a:p>
                <a:pPr lvl="2">
                  <a:lnSpc>
                    <a:spcPts val="1425"/>
                  </a:lnSpc>
                  <a:buNone/>
                </a:pPr>
                <a:r>
                  <a:rPr lang="en-US" altLang="zh-CN" sz="1500" dirty="0">
                    <a:solidFill>
                      <a:srgbClr val="657B83"/>
                    </a:solidFill>
                    <a:latin typeface="Consolas" panose="020B0609020204030204" pitchFamily="49" charset="0"/>
                  </a:rPr>
                  <a:t>	  </a:t>
                </a:r>
                <a:r>
                  <a:rPr lang="en-US" altLang="zh-CN" sz="1500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altLang="zh-CN" dirty="0"/>
                  <a:t>probing</a:t>
                </a:r>
              </a:p>
              <a:p>
                <a:pPr lvl="1"/>
                <a:r>
                  <a:rPr lang="en-US" altLang="zh-CN" dirty="0"/>
                  <a:t>linear probing</a:t>
                </a:r>
              </a:p>
              <a:p>
                <a:pPr lvl="1"/>
                <a:r>
                  <a:rPr lang="en-US" altLang="zh-CN" dirty="0"/>
                  <a:t>quadratic probing</a:t>
                </a:r>
              </a:p>
              <a:p>
                <a:pPr lvl="1"/>
                <a:r>
                  <a:rPr lang="en-US" altLang="zh-CN" dirty="0"/>
                  <a:t>cubic probing</a:t>
                </a:r>
              </a:p>
              <a:p>
                <a:r>
                  <a:rPr lang="en-US" altLang="zh-CN" dirty="0"/>
                  <a:t>Count the number of collisions during the process</a:t>
                </a:r>
              </a:p>
              <a:p>
                <a:pPr lvl="1"/>
                <a:r>
                  <a:rPr lang="en-US" altLang="zh-CN" dirty="0"/>
                  <a:t>Collisions increase as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load factor increases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D4F857-2ED7-1DAF-4C0B-91A91B6CA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EE1DDA9-A2F5-47F2-8995-25F7BB8B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018" y="3556165"/>
            <a:ext cx="3308737" cy="211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4FB8B-C5DD-A402-AA4F-0CA5471A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A746F-C245-3E27-B785-2DF71A446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Initialize table to -1 or 0</a:t>
                </a:r>
              </a:p>
              <a:p>
                <a:pPr lvl="1"/>
                <a:r>
                  <a:rPr lang="en-US" altLang="zh-CN" dirty="0"/>
                  <a:t>(Indicates no item in table)</a:t>
                </a:r>
              </a:p>
              <a:p>
                <a:r>
                  <a:rPr lang="en-US" altLang="zh-CN" dirty="0"/>
                  <a:t>Insert random number</a:t>
                </a:r>
              </a:p>
              <a:p>
                <a:pPr lvl="1"/>
                <a:r>
                  <a:rPr lang="en-US" altLang="zh-CN" dirty="0"/>
                  <a:t>Check the correspond value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is not 1</a:t>
                </a:r>
              </a:p>
              <a:p>
                <a:pPr lvl="1"/>
                <a:r>
                  <a:rPr lang="en-US" altLang="zh-CN" dirty="0"/>
                  <a:t>Set corresponding value to 1</a:t>
                </a:r>
              </a:p>
              <a:p>
                <a:r>
                  <a:rPr lang="en-US" altLang="zh-CN" dirty="0"/>
                  <a:t>Collision: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is already 1</a:t>
                </a:r>
              </a:p>
              <a:p>
                <a:pPr lvl="1"/>
                <a:r>
                  <a:rPr lang="en-US" altLang="zh-CN" dirty="0"/>
                  <a:t>occupied, can't insert here</a:t>
                </a:r>
              </a:p>
              <a:p>
                <a:pPr lvl="1"/>
                <a:r>
                  <a:rPr lang="en-US" altLang="zh-CN" dirty="0"/>
                  <a:t>probe the next slot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If another collision occurs, continue probing forward</a:t>
                </a:r>
              </a:p>
              <a:p>
                <a:pPr lvl="2"/>
                <a:r>
                  <a:rPr lang="en-US" altLang="zh-CN" dirty="0"/>
                  <a:t>Linear: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+2, +3, …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Quadratic: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+4, +9, …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Cubic: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+1,+8,+27,…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Always remember “%”</a:t>
                </a:r>
              </a:p>
              <a:p>
                <a:pPr lvl="1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A746F-C245-3E27-B785-2DF71A446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F57449-3ADD-B428-FAD0-AF69F859C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46175"/>
              </p:ext>
            </p:extLst>
          </p:nvPr>
        </p:nvGraphicFramePr>
        <p:xfrm>
          <a:off x="6874780" y="166824"/>
          <a:ext cx="1388378" cy="403585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94189">
                  <a:extLst>
                    <a:ext uri="{9D8B030D-6E8A-4147-A177-3AD203B41FA5}">
                      <a16:colId xmlns:a16="http://schemas.microsoft.com/office/drawing/2014/main" val="3214256588"/>
                    </a:ext>
                  </a:extLst>
                </a:gridCol>
                <a:gridCol w="694189">
                  <a:extLst>
                    <a:ext uri="{9D8B030D-6E8A-4147-A177-3AD203B41FA5}">
                      <a16:colId xmlns:a16="http://schemas.microsoft.com/office/drawing/2014/main" val="3052174046"/>
                    </a:ext>
                  </a:extLst>
                </a:gridCol>
              </a:tblGrid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96890"/>
                  </a:ext>
                </a:extLst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65457"/>
                  </a:ext>
                </a:extLst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09295"/>
                  </a:ext>
                </a:extLst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34"/>
                  </a:ext>
                </a:extLst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96661"/>
                  </a:ext>
                </a:extLst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57561"/>
                  </a:ext>
                </a:extLst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H[6]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19147"/>
                  </a:ext>
                </a:extLst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H[7]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91978"/>
                  </a:ext>
                </a:extLst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H[8]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97015"/>
                  </a:ext>
                </a:extLst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H[9]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07369"/>
                  </a:ext>
                </a:extLst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H[10]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03483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9130126-126B-2A63-CF0B-92638A688A6C}"/>
              </a:ext>
            </a:extLst>
          </p:cNvPr>
          <p:cNvCxnSpPr>
            <a:cxnSpLocks/>
          </p:cNvCxnSpPr>
          <p:nvPr/>
        </p:nvCxnSpPr>
        <p:spPr>
          <a:xfrm flipH="1">
            <a:off x="8299507" y="2039881"/>
            <a:ext cx="4488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450B452-CD4F-FDF9-1D81-17512CF9662A}"/>
              </a:ext>
            </a:extLst>
          </p:cNvPr>
          <p:cNvSpPr txBox="1"/>
          <p:nvPr/>
        </p:nvSpPr>
        <p:spPr>
          <a:xfrm>
            <a:off x="8708122" y="1855215"/>
            <a:ext cx="209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Insert at 5 (1</a:t>
            </a:r>
            <a:r>
              <a:rPr lang="en-US" altLang="zh-CN" baseline="30000" dirty="0"/>
              <a:t>st</a:t>
            </a:r>
            <a:r>
              <a:rPr lang="en-US" altLang="zh-CN" dirty="0"/>
              <a:t> time)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23E989D-4F06-C8B9-A53A-D49C343805B5}"/>
              </a:ext>
            </a:extLst>
          </p:cNvPr>
          <p:cNvCxnSpPr>
            <a:cxnSpLocks/>
          </p:cNvCxnSpPr>
          <p:nvPr/>
        </p:nvCxnSpPr>
        <p:spPr>
          <a:xfrm flipH="1">
            <a:off x="8299507" y="2298004"/>
            <a:ext cx="1522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A2C1575-086F-21BE-E0B1-856850878757}"/>
              </a:ext>
            </a:extLst>
          </p:cNvPr>
          <p:cNvSpPr txBox="1"/>
          <p:nvPr/>
        </p:nvSpPr>
        <p:spPr>
          <a:xfrm>
            <a:off x="9822109" y="2110754"/>
            <a:ext cx="233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Insert at 5 (2</a:t>
            </a:r>
            <a:r>
              <a:rPr lang="en-US" altLang="zh-CN" baseline="30000" dirty="0"/>
              <a:t>nd</a:t>
            </a:r>
            <a:r>
              <a:rPr lang="en-US" altLang="zh-CN" dirty="0"/>
              <a:t> time)?</a:t>
            </a:r>
            <a:endParaRPr lang="zh-CN" altLang="en-US" dirty="0"/>
          </a:p>
        </p:txBody>
      </p:sp>
      <p:sp>
        <p:nvSpPr>
          <p:cNvPr id="14" name="乘号 13">
            <a:extLst>
              <a:ext uri="{FF2B5EF4-FFF2-40B4-BE49-F238E27FC236}">
                <a16:creationId xmlns:a16="http://schemas.microsoft.com/office/drawing/2014/main" id="{C704ADF5-372D-1E48-F782-E4256B4AD505}"/>
              </a:ext>
            </a:extLst>
          </p:cNvPr>
          <p:cNvSpPr/>
          <p:nvPr/>
        </p:nvSpPr>
        <p:spPr>
          <a:xfrm>
            <a:off x="8857026" y="2080215"/>
            <a:ext cx="583035" cy="404320"/>
          </a:xfrm>
          <a:prstGeom prst="mathMultiply">
            <a:avLst>
              <a:gd name="adj1" fmla="val 75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95CCD59-5756-F6FB-B066-B8C5A4C31805}"/>
              </a:ext>
            </a:extLst>
          </p:cNvPr>
          <p:cNvCxnSpPr>
            <a:cxnSpLocks/>
          </p:cNvCxnSpPr>
          <p:nvPr/>
        </p:nvCxnSpPr>
        <p:spPr>
          <a:xfrm flipH="1">
            <a:off x="8299507" y="2597433"/>
            <a:ext cx="15226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8992E05-DB48-62E6-595F-2E39BC4CA81C}"/>
              </a:ext>
            </a:extLst>
          </p:cNvPr>
          <p:cNvSpPr txBox="1"/>
          <p:nvPr/>
        </p:nvSpPr>
        <p:spPr>
          <a:xfrm>
            <a:off x="9822109" y="2432942"/>
            <a:ext cx="18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 insert at 6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1083A8-E778-75FB-E548-B1E19B8A7115}"/>
              </a:ext>
            </a:extLst>
          </p:cNvPr>
          <p:cNvSpPr txBox="1"/>
          <p:nvPr/>
        </p:nvSpPr>
        <p:spPr>
          <a:xfrm>
            <a:off x="4619887" y="180459"/>
            <a:ext cx="209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hash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6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403</Words>
  <Application>Microsoft Office PowerPoint</Application>
  <PresentationFormat>宽屏</PresentationFormat>
  <Paragraphs>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Consolas</vt:lpstr>
      <vt:lpstr>Office 主题​​</vt:lpstr>
      <vt:lpstr>CS010C</vt:lpstr>
      <vt:lpstr>Hash Lab</vt:lpstr>
      <vt:lpstr>main.cpp</vt:lpstr>
      <vt:lpstr>collisions.cpp</vt:lpstr>
      <vt:lpstr>Probing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Zhu</dc:creator>
  <cp:lastModifiedBy>Yue Zhu</cp:lastModifiedBy>
  <cp:revision>1</cp:revision>
  <dcterms:created xsi:type="dcterms:W3CDTF">2025-08-26T06:55:29Z</dcterms:created>
  <dcterms:modified xsi:type="dcterms:W3CDTF">2025-08-26T21:27:46Z</dcterms:modified>
</cp:coreProperties>
</file>