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1"/>
  </p:notesMasterIdLst>
  <p:handoutMasterIdLst>
    <p:handoutMasterId r:id="rId12"/>
  </p:handoutMasterIdLst>
  <p:sldIdLst>
    <p:sldId id="496" r:id="rId5"/>
    <p:sldId id="507" r:id="rId6"/>
    <p:sldId id="499" r:id="rId7"/>
    <p:sldId id="508" r:id="rId8"/>
    <p:sldId id="509" r:id="rId9"/>
    <p:sldId id="506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41" y="43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50024B-535E-435E-8231-BB31E951EE4E}" type="datetime1">
              <a:rPr lang="en-GB" smtClean="0"/>
              <a:t>05/04/2024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BEDFD5B-C328-43D8-A4C7-929BECA31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19831-D567-4FFB-BF19-3B4F828FFF9C}" type="datetime1">
              <a:rPr lang="en-GB" smtClean="0"/>
              <a:pPr/>
              <a:t>05/04/2024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8D0E63-0F6A-47B0-8BD1-6E95B004C87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495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F8D0E63-0F6A-47B0-8BD1-6E95B004C87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07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F8D0E63-0F6A-47B0-8BD1-6E95B004C8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80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rtlCol="0"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 rtlCol="0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n-GB" noProof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n-GB" noProof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 rtlCol="0"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n-GB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rtlCol="0"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rtlCol="0" anchor="b">
            <a:normAutofit/>
          </a:bodyPr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rtlCol="0"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2860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C18C1E5-FB55-42F5-BD6D-9CC153FCDBE6}" type="slidenum">
              <a:rPr lang="en-GB" noProof="0" smtClean="0"/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rtlCol="0"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 rtlCol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r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 rtlCol="0"/>
          <a:lstStyle>
            <a:lvl1pPr algn="ctr">
              <a:defRPr sz="7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pPr rtl="0"/>
            <a:fld id="{2C18C1E5-FB55-42F5-BD6D-9CC153FCDBE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AdventureWorks2019</a:t>
            </a:r>
            <a:br>
              <a:rPr lang="en-GB" dirty="0"/>
            </a:br>
            <a:r>
              <a:rPr lang="en-GB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3200" b="1" dirty="0">
                <a:solidFill>
                  <a:schemeClr val="bg1"/>
                </a:solidFill>
              </a:rPr>
              <a:t>Group 3: Seb, Rory, Ahmed, Joanna, </a:t>
            </a:r>
            <a:r>
              <a:rPr lang="en-GB" sz="3200" b="1" dirty="0" err="1">
                <a:solidFill>
                  <a:schemeClr val="bg1"/>
                </a:solidFill>
              </a:rPr>
              <a:t>Abdirrahman</a:t>
            </a:r>
            <a:endParaRPr lang="en-GB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4E1B-ACA2-057E-E27A-E2FACA96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8FCE1-66E8-2380-A472-FF9C9518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C18C1E5-FB55-42F5-BD6D-9CC153FCDBE6}" type="slidenum">
              <a:rPr lang="en-GB" noProof="0" smtClean="0"/>
              <a:pPr rtl="0"/>
              <a:t>2</a:t>
            </a:fld>
            <a:endParaRPr lang="en-GB" noProof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7531AB-B534-7B73-554A-C10DFC2B8C4D}"/>
              </a:ext>
            </a:extLst>
          </p:cNvPr>
          <p:cNvSpPr txBox="1"/>
          <p:nvPr/>
        </p:nvSpPr>
        <p:spPr>
          <a:xfrm>
            <a:off x="0" y="2256637"/>
            <a:ext cx="12192000" cy="6494085"/>
          </a:xfrm>
          <a:prstGeom prst="rect">
            <a:avLst/>
          </a:prstGeom>
          <a:noFill/>
        </p:spPr>
        <p:txBody>
          <a:bodyPr wrap="square" numCol="2" spcCol="144000">
            <a:spAutoFit/>
          </a:bodyPr>
          <a:lstStyle/>
          <a:p>
            <a:pPr lvl="0" rtl="0"/>
            <a:r>
              <a:rPr lang="en-GB" sz="3200" dirty="0">
                <a:solidFill>
                  <a:schemeClr val="tx1"/>
                </a:solidFill>
              </a:rPr>
              <a:t>Q1) What are the </a:t>
            </a:r>
            <a:r>
              <a:rPr lang="en-GB" sz="3200" dirty="0"/>
              <a:t>regional sales </a:t>
            </a:r>
            <a:r>
              <a:rPr lang="en-GB" sz="3200" dirty="0">
                <a:solidFill>
                  <a:schemeClr val="tx1"/>
                </a:solidFill>
              </a:rPr>
              <a:t>in the best performing country?</a:t>
            </a:r>
          </a:p>
          <a:p>
            <a:pPr lvl="0" rtl="0"/>
            <a:endParaRPr lang="en-GB" sz="3200" dirty="0">
              <a:solidFill>
                <a:schemeClr val="tx1"/>
              </a:solidFill>
            </a:endParaRPr>
          </a:p>
          <a:p>
            <a:pPr lvl="0" rtl="0"/>
            <a:r>
              <a:rPr lang="en-GB" sz="3200" dirty="0">
                <a:solidFill>
                  <a:schemeClr val="tx1"/>
                </a:solidFill>
              </a:rPr>
              <a:t>Q2) What is the relationship between annual leave taken and bonus?</a:t>
            </a:r>
          </a:p>
          <a:p>
            <a:pPr lvl="0" rtl="0"/>
            <a:endParaRPr lang="en-GB" sz="3200" dirty="0">
              <a:solidFill>
                <a:schemeClr val="tx1"/>
              </a:solidFill>
            </a:endParaRPr>
          </a:p>
          <a:p>
            <a:pPr lvl="0" rtl="0"/>
            <a:r>
              <a:rPr lang="en-GB" sz="3200" dirty="0">
                <a:solidFill>
                  <a:schemeClr val="tx1"/>
                </a:solidFill>
              </a:rPr>
              <a:t>Q3) What is the relationship between Country and Revenue?</a:t>
            </a:r>
          </a:p>
          <a:p>
            <a:pPr lvl="0" rtl="0"/>
            <a:endParaRPr lang="en-GB" sz="3200" dirty="0"/>
          </a:p>
          <a:p>
            <a:pPr lvl="0" rtl="0"/>
            <a:endParaRPr lang="en-GB" sz="3200" dirty="0">
              <a:solidFill>
                <a:schemeClr val="tx1"/>
              </a:solidFill>
            </a:endParaRPr>
          </a:p>
          <a:p>
            <a:pPr lvl="0" rtl="0"/>
            <a:endParaRPr lang="en-GB" sz="3200" dirty="0"/>
          </a:p>
          <a:p>
            <a:pPr lvl="0" rtl="0"/>
            <a:endParaRPr lang="en-GB" sz="3200" dirty="0">
              <a:solidFill>
                <a:schemeClr val="tx1"/>
              </a:solidFill>
            </a:endParaRPr>
          </a:p>
          <a:p>
            <a:pPr lvl="0" rtl="0"/>
            <a:endParaRPr lang="en-GB" sz="3200" dirty="0"/>
          </a:p>
          <a:p>
            <a:pPr lvl="0" rtl="0"/>
            <a:endParaRPr lang="en-GB" sz="3200" dirty="0">
              <a:solidFill>
                <a:schemeClr val="tx1"/>
              </a:solidFill>
            </a:endParaRPr>
          </a:p>
          <a:p>
            <a:pPr lvl="0" rtl="0"/>
            <a:r>
              <a:rPr lang="en-GB" sz="3200" dirty="0">
                <a:solidFill>
                  <a:schemeClr val="tx1"/>
                </a:solidFill>
              </a:rPr>
              <a:t>Q4) What is the relationship between sick leave and Job Title (</a:t>
            </a:r>
            <a:r>
              <a:rPr lang="en-GB" sz="3200" dirty="0" err="1">
                <a:solidFill>
                  <a:schemeClr val="tx1"/>
                </a:solidFill>
              </a:rPr>
              <a:t>PersonType</a:t>
            </a:r>
            <a:r>
              <a:rPr lang="en-GB" sz="3200" dirty="0">
                <a:solidFill>
                  <a:schemeClr val="tx1"/>
                </a:solidFill>
              </a:rPr>
              <a:t>)?</a:t>
            </a:r>
          </a:p>
          <a:p>
            <a:pPr lvl="0" rtl="0"/>
            <a:endParaRPr lang="en-GB" sz="3200" dirty="0"/>
          </a:p>
          <a:p>
            <a:pPr lvl="0" rtl="0"/>
            <a:r>
              <a:rPr lang="en-GB" sz="3200" dirty="0">
                <a:solidFill>
                  <a:schemeClr val="tx1"/>
                </a:solidFill>
              </a:rPr>
              <a:t>Q5) What is the relationship between store trading duration and revenue?</a:t>
            </a:r>
          </a:p>
          <a:p>
            <a:pPr lvl="0" rtl="0"/>
            <a:endParaRPr lang="en-GB" sz="3200" dirty="0">
              <a:solidFill>
                <a:schemeClr val="tx1"/>
              </a:solidFill>
            </a:endParaRPr>
          </a:p>
          <a:p>
            <a:pPr lvl="0" rtl="0"/>
            <a:r>
              <a:rPr lang="en-GB" sz="3200" dirty="0">
                <a:solidFill>
                  <a:schemeClr val="tx1"/>
                </a:solidFill>
              </a:rPr>
              <a:t>Q6) What is the relationship between the size of the stores, number of employees and revenue?</a:t>
            </a:r>
          </a:p>
          <a:p>
            <a:pPr lvl="0" rtl="0"/>
            <a:endParaRPr lang="en-GB" sz="3200" dirty="0">
              <a:solidFill>
                <a:schemeClr val="tx1"/>
              </a:solidFill>
            </a:endParaRPr>
          </a:p>
          <a:p>
            <a:pPr lvl="0" rtl="0"/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0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3F4F-A16A-4B8B-9227-2EB4EFA0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265208"/>
            <a:ext cx="8055864" cy="2721576"/>
          </a:xfrm>
        </p:spPr>
        <p:txBody>
          <a:bodyPr rtlCol="0">
            <a:noAutofit/>
          </a:bodyPr>
          <a:lstStyle/>
          <a:p>
            <a:r>
              <a:rPr lang="en-GB" sz="6000" dirty="0">
                <a:solidFill>
                  <a:schemeClr val="tx1"/>
                </a:solidFill>
              </a:rPr>
              <a:t>Q1) What are the </a:t>
            </a:r>
            <a:r>
              <a:rPr lang="en-GB" sz="6000" dirty="0"/>
              <a:t>regional sales </a:t>
            </a:r>
            <a:r>
              <a:rPr lang="en-GB" sz="6000" dirty="0">
                <a:solidFill>
                  <a:schemeClr val="tx1"/>
                </a:solidFill>
              </a:rPr>
              <a:t>in the best performing country?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20143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3C86-CF31-A8F9-4C7E-FFCB2797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C5C0-66D3-883D-566D-608316134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72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EF17-5079-284F-517A-D734C158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92927-6516-7F74-BC4D-FB9E4B2289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54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BB92-813C-4042-B316-05BBE4D4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B58A6-180C-4F65-9C7E-460497F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C18C1E5-FB55-42F5-BD6D-9CC153FCDBE6}" type="slidenum">
              <a:rPr lang="en-GB" smtClean="0"/>
              <a:pPr rtl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9422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61_TF00621257_Win32" id="{F9DD55AF-ED29-46DC-90E1-B3CE2B31E455}" vid="{668D6EBA-FCEA-4415-AF9C-31F8A3E933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CFB608F-E2ED-4AA5-B472-3C2C89444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2896BB-5566-4403-84AA-2FD10D9622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A8DA88-2D67-4B30-8205-C520787112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51</TotalTime>
  <Words>120</Words>
  <Application>Microsoft Office PowerPoint</Application>
  <PresentationFormat>Widescreen</PresentationFormat>
  <Paragraphs>26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The Hand Black</vt:lpstr>
      <vt:lpstr>The Serif Hand Black</vt:lpstr>
      <vt:lpstr>SketchyVTI</vt:lpstr>
      <vt:lpstr>AdventureWorks2019 Analysis</vt:lpstr>
      <vt:lpstr>Questions</vt:lpstr>
      <vt:lpstr>Q1) What are the regional sales in the best performing country?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AdventureWorks2019 Analysis</dc:title>
  <dc:creator>Seb Jackson</dc:creator>
  <cp:lastModifiedBy>Seb Jackson</cp:lastModifiedBy>
  <cp:revision>2</cp:revision>
  <dcterms:created xsi:type="dcterms:W3CDTF">2024-04-04T21:46:28Z</dcterms:created>
  <dcterms:modified xsi:type="dcterms:W3CDTF">2024-04-05T08:55:43Z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