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13716000" cx="24384000"/>
  <p:notesSz cx="6858000" cy="9144000"/>
  <p:embeddedFontLst>
    <p:embeddedFont>
      <p:font typeface="Helvetica Neue"/>
      <p:regular r:id="rId22"/>
      <p:bold r:id="rId23"/>
      <p:italic r:id="rId24"/>
      <p:boldItalic r:id="rId25"/>
    </p:embeddedFont>
    <p:embeddedFont>
      <p:font typeface="Helvetica Neue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regular.fntdata"/><Relationship Id="rId21" Type="http://schemas.openxmlformats.org/officeDocument/2006/relationships/slide" Target="slides/slide17.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Light-regular.fntdata"/><Relationship Id="rId25" Type="http://schemas.openxmlformats.org/officeDocument/2006/relationships/font" Target="fonts/HelveticaNeue-boldItalic.fntdata"/><Relationship Id="rId28" Type="http://schemas.openxmlformats.org/officeDocument/2006/relationships/font" Target="fonts/HelveticaNeueLight-italic.fntdata"/><Relationship Id="rId27" Type="http://schemas.openxmlformats.org/officeDocument/2006/relationships/font" Target="fonts/HelveticaNeue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Light-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dtechpicks.or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dtechpicks.or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dtechpicks.or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dtechpicks.org/"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dtechpicks.or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dtechpicks.or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dtechpicks.or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dtechpicks.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 name="Google Shape;57;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Creative Commons Attribution-NonCommercial-ShareAlike 4.0 International</a:t>
            </a:r>
            <a:endParaRPr/>
          </a:p>
          <a:p>
            <a:pPr indent="0" lvl="0" marL="0" rtl="0" algn="l">
              <a:lnSpc>
                <a:spcPct val="117999"/>
              </a:lnSpc>
              <a:spcBef>
                <a:spcPts val="0"/>
              </a:spcBef>
              <a:spcAft>
                <a:spcPts val="0"/>
              </a:spcAft>
              <a:buNone/>
            </a:pPr>
            <a:r>
              <a:rPr lang="en-US" sz="2200" u="sng">
                <a:solidFill>
                  <a:schemeClr val="hlink"/>
                </a:solidFill>
                <a:latin typeface="Helvetica Neue"/>
                <a:ea typeface="Helvetica Neue"/>
                <a:cs typeface="Helvetica Neue"/>
                <a:sym typeface="Helvetica Neue"/>
                <a:hlinkClick r:id="rId2"/>
              </a:rPr>
              <a:t>EdTechPicks.org</a:t>
            </a:r>
            <a:r>
              <a:rPr lang="en-US" sz="2200">
                <a:latin typeface="Helvetica Neue"/>
                <a:ea typeface="Helvetica Neue"/>
                <a:cs typeface="Helvetica Neue"/>
                <a:sym typeface="Helvetica Neue"/>
              </a:rPr>
              <a:t> 2019-11-02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40603899e4_13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40603899e4_13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f884e0817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f884e0817_0_1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40603899e4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g140603899e4_0_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Creative Commons Attribution-NonCommercial-ShareAlike 4.0 International</a:t>
            </a:r>
            <a:endParaRPr/>
          </a:p>
          <a:p>
            <a:pPr indent="0" lvl="0" marL="0" rtl="0" algn="l">
              <a:lnSpc>
                <a:spcPct val="117999"/>
              </a:lnSpc>
              <a:spcBef>
                <a:spcPts val="0"/>
              </a:spcBef>
              <a:spcAft>
                <a:spcPts val="0"/>
              </a:spcAft>
              <a:buNone/>
            </a:pPr>
            <a:r>
              <a:rPr lang="en-US" sz="2200" u="sng">
                <a:solidFill>
                  <a:schemeClr val="hlink"/>
                </a:solidFill>
                <a:latin typeface="Helvetica Neue"/>
                <a:ea typeface="Helvetica Neue"/>
                <a:cs typeface="Helvetica Neue"/>
                <a:sym typeface="Helvetica Neue"/>
                <a:hlinkClick r:id="rId2"/>
              </a:rPr>
              <a:t>EdTechPicks.org</a:t>
            </a:r>
            <a:r>
              <a:rPr lang="en-US" sz="2200">
                <a:latin typeface="Helvetica Neue"/>
                <a:ea typeface="Helvetica Neue"/>
                <a:cs typeface="Helvetica Neue"/>
                <a:sym typeface="Helvetica Neue"/>
              </a:rPr>
              <a:t> 2019-11-02</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40603899e4_13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40603899e4_13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40603899e4_2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g140603899e4_2_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Creative Commons Attribution-NonCommercial-ShareAlike 4.0 International</a:t>
            </a:r>
            <a:endParaRPr/>
          </a:p>
          <a:p>
            <a:pPr indent="0" lvl="0" marL="0" rtl="0" algn="l">
              <a:lnSpc>
                <a:spcPct val="117999"/>
              </a:lnSpc>
              <a:spcBef>
                <a:spcPts val="0"/>
              </a:spcBef>
              <a:spcAft>
                <a:spcPts val="0"/>
              </a:spcAft>
              <a:buNone/>
            </a:pPr>
            <a:r>
              <a:rPr lang="en-US" sz="2200" u="sng">
                <a:solidFill>
                  <a:schemeClr val="hlink"/>
                </a:solidFill>
                <a:latin typeface="Helvetica Neue"/>
                <a:ea typeface="Helvetica Neue"/>
                <a:cs typeface="Helvetica Neue"/>
                <a:sym typeface="Helvetica Neue"/>
                <a:hlinkClick r:id="rId2"/>
              </a:rPr>
              <a:t>EdTechPicks.org</a:t>
            </a:r>
            <a:r>
              <a:rPr lang="en-US" sz="2200">
                <a:latin typeface="Helvetica Neue"/>
                <a:ea typeface="Helvetica Neue"/>
                <a:cs typeface="Helvetica Neue"/>
                <a:sym typeface="Helvetica Neue"/>
              </a:rPr>
              <a:t> 2019-11-02</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fd1056fda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fd1056fda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fd1056fda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g13fd1056fda_0_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Creative Commons Attribution-NonCommercial-ShareAlike 4.0 International</a:t>
            </a:r>
            <a:endParaRPr/>
          </a:p>
          <a:p>
            <a:pPr indent="0" lvl="0" marL="0" rtl="0" algn="l">
              <a:lnSpc>
                <a:spcPct val="117999"/>
              </a:lnSpc>
              <a:spcBef>
                <a:spcPts val="0"/>
              </a:spcBef>
              <a:spcAft>
                <a:spcPts val="0"/>
              </a:spcAft>
              <a:buNone/>
            </a:pPr>
            <a:r>
              <a:rPr lang="en-US" sz="2200" u="sng">
                <a:solidFill>
                  <a:schemeClr val="hlink"/>
                </a:solidFill>
                <a:latin typeface="Helvetica Neue"/>
                <a:ea typeface="Helvetica Neue"/>
                <a:cs typeface="Helvetica Neue"/>
                <a:sym typeface="Helvetica Neue"/>
                <a:hlinkClick r:id="rId2"/>
              </a:rPr>
              <a:t>EdTechPicks.org</a:t>
            </a:r>
            <a:r>
              <a:rPr lang="en-US" sz="2200">
                <a:latin typeface="Helvetica Neue"/>
                <a:ea typeface="Helvetica Neue"/>
                <a:cs typeface="Helvetica Neue"/>
                <a:sym typeface="Helvetica Neue"/>
              </a:rPr>
              <a:t> 2019-11-02</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3ee0b8d58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3ee0b8d582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0603899e4_16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0603899e4_16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Creative Commons Attribution-NonCommercial-ShareAlike 4.0 International</a:t>
            </a:r>
            <a:endParaRPr/>
          </a:p>
          <a:p>
            <a:pPr indent="0" lvl="0" marL="0" rtl="0" algn="l">
              <a:lnSpc>
                <a:spcPct val="117999"/>
              </a:lnSpc>
              <a:spcBef>
                <a:spcPts val="0"/>
              </a:spcBef>
              <a:spcAft>
                <a:spcPts val="0"/>
              </a:spcAft>
              <a:buNone/>
            </a:pPr>
            <a:r>
              <a:rPr lang="en-US" sz="2200" u="sng">
                <a:solidFill>
                  <a:schemeClr val="hlink"/>
                </a:solidFill>
                <a:latin typeface="Helvetica Neue"/>
                <a:ea typeface="Helvetica Neue"/>
                <a:cs typeface="Helvetica Neue"/>
                <a:sym typeface="Helvetica Neue"/>
                <a:hlinkClick r:id="rId2"/>
              </a:rPr>
              <a:t>EdTechPicks.org</a:t>
            </a:r>
            <a:r>
              <a:rPr lang="en-US" sz="2200">
                <a:latin typeface="Helvetica Neue"/>
                <a:ea typeface="Helvetica Neue"/>
                <a:cs typeface="Helvetica Neue"/>
                <a:sym typeface="Helvetica Neue"/>
              </a:rPr>
              <a:t> 2019-11-02</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0603899e4_8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0603899e4_8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Creative Commons Attribution-NonCommercial-ShareAlike 4.0 International</a:t>
            </a:r>
            <a:endParaRPr/>
          </a:p>
          <a:p>
            <a:pPr indent="0" lvl="0" marL="0" rtl="0" algn="l">
              <a:lnSpc>
                <a:spcPct val="117999"/>
              </a:lnSpc>
              <a:spcBef>
                <a:spcPts val="0"/>
              </a:spcBef>
              <a:spcAft>
                <a:spcPts val="0"/>
              </a:spcAft>
              <a:buNone/>
            </a:pPr>
            <a:r>
              <a:rPr lang="en-US" sz="2200" u="sng">
                <a:solidFill>
                  <a:schemeClr val="hlink"/>
                </a:solidFill>
                <a:latin typeface="Helvetica Neue"/>
                <a:ea typeface="Helvetica Neue"/>
                <a:cs typeface="Helvetica Neue"/>
                <a:sym typeface="Helvetica Neue"/>
                <a:hlinkClick r:id="rId2"/>
              </a:rPr>
              <a:t>EdTechPicks.org</a:t>
            </a:r>
            <a:r>
              <a:rPr lang="en-US" sz="2200">
                <a:latin typeface="Helvetica Neue"/>
                <a:ea typeface="Helvetica Neue"/>
                <a:cs typeface="Helvetica Neue"/>
                <a:sym typeface="Helvetica Neue"/>
              </a:rPr>
              <a:t> 2019-11-02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f8356dea6_1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f8356dea6_1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0603899e4_1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40603899e4_13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40142ea9a3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g140142ea9a3_0_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Creative Commons Attribution-NonCommercial-ShareAlike 4.0 International</a:t>
            </a:r>
            <a:endParaRPr/>
          </a:p>
          <a:p>
            <a:pPr indent="0" lvl="0" marL="0" rtl="0" algn="l">
              <a:lnSpc>
                <a:spcPct val="117999"/>
              </a:lnSpc>
              <a:spcBef>
                <a:spcPts val="0"/>
              </a:spcBef>
              <a:spcAft>
                <a:spcPts val="0"/>
              </a:spcAft>
              <a:buNone/>
            </a:pPr>
            <a:r>
              <a:rPr lang="en-US" sz="2200" u="sng">
                <a:solidFill>
                  <a:schemeClr val="hlink"/>
                </a:solidFill>
                <a:latin typeface="Helvetica Neue"/>
                <a:ea typeface="Helvetica Neue"/>
                <a:cs typeface="Helvetica Neue"/>
                <a:sym typeface="Helvetica Neue"/>
                <a:hlinkClick r:id="rId2"/>
              </a:rPr>
              <a:t>EdTechPicks.org</a:t>
            </a:r>
            <a:r>
              <a:rPr lang="en-US" sz="2200">
                <a:latin typeface="Helvetica Neue"/>
                <a:ea typeface="Helvetica Neue"/>
                <a:cs typeface="Helvetica Neue"/>
                <a:sym typeface="Helvetica Neue"/>
              </a:rPr>
              <a:t> 2019-11-02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f8356dea6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g13f8356dea6_1_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Creative Commons Attribution-NonCommercial-ShareAlike 4.0 International</a:t>
            </a:r>
            <a:endParaRPr/>
          </a:p>
          <a:p>
            <a:pPr indent="0" lvl="0" marL="0" rtl="0" algn="l">
              <a:lnSpc>
                <a:spcPct val="117999"/>
              </a:lnSpc>
              <a:spcBef>
                <a:spcPts val="0"/>
              </a:spcBef>
              <a:spcAft>
                <a:spcPts val="0"/>
              </a:spcAft>
              <a:buNone/>
            </a:pPr>
            <a:r>
              <a:rPr lang="en-US" sz="2200" u="sng">
                <a:solidFill>
                  <a:schemeClr val="hlink"/>
                </a:solidFill>
                <a:latin typeface="Helvetica Neue"/>
                <a:ea typeface="Helvetica Neue"/>
                <a:cs typeface="Helvetica Neue"/>
                <a:sym typeface="Helvetica Neue"/>
                <a:hlinkClick r:id="rId2"/>
              </a:rPr>
              <a:t>EdTechPicks.org</a:t>
            </a:r>
            <a:r>
              <a:rPr lang="en-US" sz="2200">
                <a:latin typeface="Helvetica Neue"/>
                <a:ea typeface="Helvetica Neue"/>
                <a:cs typeface="Helvetica Neue"/>
                <a:sym typeface="Helvetica Neue"/>
              </a:rPr>
              <a:t> 2019-11-02</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4833937" y="2303859"/>
            <a:ext cx="14716126" cy="4643438"/>
          </a:xfrm>
          <a:prstGeom prst="rect">
            <a:avLst/>
          </a:prstGeom>
          <a:noFill/>
          <a:ln>
            <a:noFill/>
          </a:ln>
        </p:spPr>
        <p:txBody>
          <a:bodyPr anchorCtr="0" anchor="b"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1" name="Google Shape;11;p2"/>
          <p:cNvSpPr txBox="1"/>
          <p:nvPr>
            <p:ph idx="1" type="body"/>
          </p:nvPr>
        </p:nvSpPr>
        <p:spPr>
          <a:xfrm>
            <a:off x="4833937" y="7072312"/>
            <a:ext cx="14716126" cy="1589485"/>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200"/>
              <a:buFont typeface="Helvetica Neue"/>
              <a:buNone/>
              <a:defRPr sz="5200"/>
            </a:lvl1pPr>
            <a:lvl2pPr indent="-228600" lvl="1" marL="914400" algn="ctr">
              <a:lnSpc>
                <a:spcPct val="100000"/>
              </a:lnSpc>
              <a:spcBef>
                <a:spcPts val="0"/>
              </a:spcBef>
              <a:spcAft>
                <a:spcPts val="0"/>
              </a:spcAft>
              <a:buClr>
                <a:srgbClr val="FFFFFF"/>
              </a:buClr>
              <a:buSzPts val="5200"/>
              <a:buFont typeface="Helvetica Neue"/>
              <a:buNone/>
              <a:defRPr sz="5200"/>
            </a:lvl2pPr>
            <a:lvl3pPr indent="-228600" lvl="2" marL="1371600" algn="ctr">
              <a:lnSpc>
                <a:spcPct val="100000"/>
              </a:lnSpc>
              <a:spcBef>
                <a:spcPts val="0"/>
              </a:spcBef>
              <a:spcAft>
                <a:spcPts val="0"/>
              </a:spcAft>
              <a:buClr>
                <a:srgbClr val="FFFFFF"/>
              </a:buClr>
              <a:buSzPts val="5200"/>
              <a:buFont typeface="Helvetica Neue"/>
              <a:buNone/>
              <a:defRPr sz="5200"/>
            </a:lvl3pPr>
            <a:lvl4pPr indent="-228600" lvl="3" marL="1828800" algn="ctr">
              <a:lnSpc>
                <a:spcPct val="100000"/>
              </a:lnSpc>
              <a:spcBef>
                <a:spcPts val="0"/>
              </a:spcBef>
              <a:spcAft>
                <a:spcPts val="0"/>
              </a:spcAft>
              <a:buClr>
                <a:srgbClr val="FFFFFF"/>
              </a:buClr>
              <a:buSzPts val="5200"/>
              <a:buFont typeface="Helvetica Neue"/>
              <a:buNone/>
              <a:defRPr sz="5200"/>
            </a:lvl4pPr>
            <a:lvl5pPr indent="-228600" lvl="4" marL="2286000" algn="ctr">
              <a:lnSpc>
                <a:spcPct val="100000"/>
              </a:lnSpc>
              <a:spcBef>
                <a:spcPts val="0"/>
              </a:spcBef>
              <a:spcAft>
                <a:spcPts val="0"/>
              </a:spcAft>
              <a:buClr>
                <a:srgbClr val="FFFFFF"/>
              </a:buClr>
              <a:buSzPts val="5200"/>
              <a:buFont typeface="Helvetica Neue"/>
              <a:buNone/>
              <a:defRPr sz="5200"/>
            </a:lvl5pPr>
            <a:lvl6pPr indent="-394335" lvl="5" marL="2743200" algn="l">
              <a:lnSpc>
                <a:spcPct val="100000"/>
              </a:lnSpc>
              <a:spcBef>
                <a:spcPts val="5900"/>
              </a:spcBef>
              <a:spcAft>
                <a:spcPts val="0"/>
              </a:spcAft>
              <a:buSzPts val="2610"/>
              <a:buChar char="•"/>
              <a:defRPr/>
            </a:lvl6pPr>
            <a:lvl7pPr indent="-394335" lvl="6" marL="3200400" algn="l">
              <a:lnSpc>
                <a:spcPct val="100000"/>
              </a:lnSpc>
              <a:spcBef>
                <a:spcPts val="5900"/>
              </a:spcBef>
              <a:spcAft>
                <a:spcPts val="0"/>
              </a:spcAft>
              <a:buSzPts val="2610"/>
              <a:buChar char="•"/>
              <a:defRPr/>
            </a:lvl7pPr>
            <a:lvl8pPr indent="-394334" lvl="7" marL="3657600" algn="l">
              <a:lnSpc>
                <a:spcPct val="100000"/>
              </a:lnSpc>
              <a:spcBef>
                <a:spcPts val="5900"/>
              </a:spcBef>
              <a:spcAft>
                <a:spcPts val="0"/>
              </a:spcAft>
              <a:buSzPts val="2610"/>
              <a:buChar char="•"/>
              <a:defRPr/>
            </a:lvl8pPr>
            <a:lvl9pPr indent="-394334" lvl="8" marL="4114800" algn="l">
              <a:lnSpc>
                <a:spcPct val="100000"/>
              </a:lnSpc>
              <a:spcBef>
                <a:spcPts val="5900"/>
              </a:spcBef>
              <a:spcAft>
                <a:spcPts val="0"/>
              </a:spcAft>
              <a:buSzPts val="2610"/>
              <a:buChar char="•"/>
              <a:defRPr/>
            </a:lvl9pPr>
          </a:lstStyle>
          <a:p/>
        </p:txBody>
      </p:sp>
      <p:sp>
        <p:nvSpPr>
          <p:cNvPr id="12" name="Google Shape;12;p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46" name="Shape 46"/>
        <p:cNvGrpSpPr/>
        <p:nvPr/>
      </p:nvGrpSpPr>
      <p:grpSpPr>
        <a:xfrm>
          <a:off x="0" y="0"/>
          <a:ext cx="0" cy="0"/>
          <a:chOff x="0" y="0"/>
          <a:chExt cx="0" cy="0"/>
        </a:xfrm>
      </p:grpSpPr>
      <p:sp>
        <p:nvSpPr>
          <p:cNvPr id="47" name="Google Shape;47;p11"/>
          <p:cNvSpPr txBox="1"/>
          <p:nvPr>
            <p:ph idx="1" type="body"/>
          </p:nvPr>
        </p:nvSpPr>
        <p:spPr>
          <a:xfrm>
            <a:off x="4833937" y="8947546"/>
            <a:ext cx="14716126" cy="647701"/>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3200"/>
              <a:buFont typeface="Helvetica Neue"/>
              <a:buNone/>
              <a:defRPr i="1" sz="3200"/>
            </a:lvl1pPr>
            <a:lvl2pPr indent="-394335" lvl="1" marL="914400" algn="l">
              <a:lnSpc>
                <a:spcPct val="100000"/>
              </a:lnSpc>
              <a:spcBef>
                <a:spcPts val="5900"/>
              </a:spcBef>
              <a:spcAft>
                <a:spcPts val="0"/>
              </a:spcAft>
              <a:buSzPts val="2610"/>
              <a:buChar char="•"/>
              <a:defRPr/>
            </a:lvl2pPr>
            <a:lvl3pPr indent="-394335" lvl="2" marL="1371600" algn="l">
              <a:lnSpc>
                <a:spcPct val="100000"/>
              </a:lnSpc>
              <a:spcBef>
                <a:spcPts val="5900"/>
              </a:spcBef>
              <a:spcAft>
                <a:spcPts val="0"/>
              </a:spcAft>
              <a:buSzPts val="2610"/>
              <a:buChar char="•"/>
              <a:defRPr/>
            </a:lvl3pPr>
            <a:lvl4pPr indent="-394335" lvl="3" marL="1828800" algn="l">
              <a:lnSpc>
                <a:spcPct val="100000"/>
              </a:lnSpc>
              <a:spcBef>
                <a:spcPts val="5900"/>
              </a:spcBef>
              <a:spcAft>
                <a:spcPts val="0"/>
              </a:spcAft>
              <a:buSzPts val="2610"/>
              <a:buChar char="•"/>
              <a:defRPr/>
            </a:lvl4pPr>
            <a:lvl5pPr indent="-394335" lvl="4" marL="2286000" algn="l">
              <a:lnSpc>
                <a:spcPct val="100000"/>
              </a:lnSpc>
              <a:spcBef>
                <a:spcPts val="5900"/>
              </a:spcBef>
              <a:spcAft>
                <a:spcPts val="0"/>
              </a:spcAft>
              <a:buSzPts val="2610"/>
              <a:buChar char="•"/>
              <a:defRPr/>
            </a:lvl5pPr>
            <a:lvl6pPr indent="-394335" lvl="5" marL="2743200" algn="l">
              <a:lnSpc>
                <a:spcPct val="100000"/>
              </a:lnSpc>
              <a:spcBef>
                <a:spcPts val="5900"/>
              </a:spcBef>
              <a:spcAft>
                <a:spcPts val="0"/>
              </a:spcAft>
              <a:buSzPts val="2610"/>
              <a:buChar char="•"/>
              <a:defRPr/>
            </a:lvl6pPr>
            <a:lvl7pPr indent="-394335" lvl="6" marL="3200400" algn="l">
              <a:lnSpc>
                <a:spcPct val="100000"/>
              </a:lnSpc>
              <a:spcBef>
                <a:spcPts val="5900"/>
              </a:spcBef>
              <a:spcAft>
                <a:spcPts val="0"/>
              </a:spcAft>
              <a:buSzPts val="2610"/>
              <a:buChar char="•"/>
              <a:defRPr/>
            </a:lvl7pPr>
            <a:lvl8pPr indent="-394334" lvl="7" marL="3657600" algn="l">
              <a:lnSpc>
                <a:spcPct val="100000"/>
              </a:lnSpc>
              <a:spcBef>
                <a:spcPts val="5900"/>
              </a:spcBef>
              <a:spcAft>
                <a:spcPts val="0"/>
              </a:spcAft>
              <a:buSzPts val="2610"/>
              <a:buChar char="•"/>
              <a:defRPr/>
            </a:lvl8pPr>
            <a:lvl9pPr indent="-394334" lvl="8" marL="4114800" algn="l">
              <a:lnSpc>
                <a:spcPct val="100000"/>
              </a:lnSpc>
              <a:spcBef>
                <a:spcPts val="5900"/>
              </a:spcBef>
              <a:spcAft>
                <a:spcPts val="0"/>
              </a:spcAft>
              <a:buSzPts val="2610"/>
              <a:buChar char="•"/>
              <a:defRPr/>
            </a:lvl9pPr>
          </a:lstStyle>
          <a:p/>
        </p:txBody>
      </p:sp>
      <p:sp>
        <p:nvSpPr>
          <p:cNvPr id="48" name="Google Shape;48;p11"/>
          <p:cNvSpPr txBox="1"/>
          <p:nvPr>
            <p:ph idx="2" type="body"/>
          </p:nvPr>
        </p:nvSpPr>
        <p:spPr>
          <a:xfrm>
            <a:off x="4833937" y="6055915"/>
            <a:ext cx="14716126" cy="863601"/>
          </a:xfrm>
          <a:prstGeom prst="rect">
            <a:avLst/>
          </a:prstGeom>
          <a:noFill/>
          <a:ln>
            <a:noFill/>
          </a:ln>
        </p:spPr>
        <p:txBody>
          <a:bodyPr anchorCtr="0" anchor="ctr"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4600"/>
              <a:buFont typeface="Helvetica Neue"/>
              <a:buNone/>
              <a:defRPr sz="4600">
                <a:latin typeface="Helvetica Neue"/>
                <a:ea typeface="Helvetica Neue"/>
                <a:cs typeface="Helvetica Neue"/>
                <a:sym typeface="Helvetica Neue"/>
              </a:defRPr>
            </a:lvl1pPr>
            <a:lvl2pPr indent="-394335" lvl="1" marL="914400" algn="l">
              <a:lnSpc>
                <a:spcPct val="100000"/>
              </a:lnSpc>
              <a:spcBef>
                <a:spcPts val="5900"/>
              </a:spcBef>
              <a:spcAft>
                <a:spcPts val="0"/>
              </a:spcAft>
              <a:buSzPts val="2610"/>
              <a:buChar char="•"/>
              <a:defRPr/>
            </a:lvl2pPr>
            <a:lvl3pPr indent="-394335" lvl="2" marL="1371600" algn="l">
              <a:lnSpc>
                <a:spcPct val="100000"/>
              </a:lnSpc>
              <a:spcBef>
                <a:spcPts val="5900"/>
              </a:spcBef>
              <a:spcAft>
                <a:spcPts val="0"/>
              </a:spcAft>
              <a:buSzPts val="2610"/>
              <a:buChar char="•"/>
              <a:defRPr/>
            </a:lvl3pPr>
            <a:lvl4pPr indent="-394335" lvl="3" marL="1828800" algn="l">
              <a:lnSpc>
                <a:spcPct val="100000"/>
              </a:lnSpc>
              <a:spcBef>
                <a:spcPts val="5900"/>
              </a:spcBef>
              <a:spcAft>
                <a:spcPts val="0"/>
              </a:spcAft>
              <a:buSzPts val="2610"/>
              <a:buChar char="•"/>
              <a:defRPr/>
            </a:lvl4pPr>
            <a:lvl5pPr indent="-394335" lvl="4" marL="2286000" algn="l">
              <a:lnSpc>
                <a:spcPct val="100000"/>
              </a:lnSpc>
              <a:spcBef>
                <a:spcPts val="5900"/>
              </a:spcBef>
              <a:spcAft>
                <a:spcPts val="0"/>
              </a:spcAft>
              <a:buSzPts val="2610"/>
              <a:buChar char="•"/>
              <a:defRPr/>
            </a:lvl5pPr>
            <a:lvl6pPr indent="-394335" lvl="5" marL="2743200" algn="l">
              <a:lnSpc>
                <a:spcPct val="100000"/>
              </a:lnSpc>
              <a:spcBef>
                <a:spcPts val="5900"/>
              </a:spcBef>
              <a:spcAft>
                <a:spcPts val="0"/>
              </a:spcAft>
              <a:buSzPts val="2610"/>
              <a:buChar char="•"/>
              <a:defRPr/>
            </a:lvl6pPr>
            <a:lvl7pPr indent="-394335" lvl="6" marL="3200400" algn="l">
              <a:lnSpc>
                <a:spcPct val="100000"/>
              </a:lnSpc>
              <a:spcBef>
                <a:spcPts val="5900"/>
              </a:spcBef>
              <a:spcAft>
                <a:spcPts val="0"/>
              </a:spcAft>
              <a:buSzPts val="2610"/>
              <a:buChar char="•"/>
              <a:defRPr/>
            </a:lvl7pPr>
            <a:lvl8pPr indent="-394334" lvl="7" marL="3657600" algn="l">
              <a:lnSpc>
                <a:spcPct val="100000"/>
              </a:lnSpc>
              <a:spcBef>
                <a:spcPts val="5900"/>
              </a:spcBef>
              <a:spcAft>
                <a:spcPts val="0"/>
              </a:spcAft>
              <a:buSzPts val="2610"/>
              <a:buChar char="•"/>
              <a:defRPr/>
            </a:lvl8pPr>
            <a:lvl9pPr indent="-394334" lvl="8" marL="4114800" algn="l">
              <a:lnSpc>
                <a:spcPct val="100000"/>
              </a:lnSpc>
              <a:spcBef>
                <a:spcPts val="5900"/>
              </a:spcBef>
              <a:spcAft>
                <a:spcPts val="0"/>
              </a:spcAft>
              <a:buSzPts val="2610"/>
              <a:buChar char="•"/>
              <a:defRPr/>
            </a:lvl9pPr>
          </a:lstStyle>
          <a:p/>
        </p:txBody>
      </p:sp>
      <p:sp>
        <p:nvSpPr>
          <p:cNvPr id="49" name="Google Shape;49;p1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50" name="Shape 50"/>
        <p:cNvGrpSpPr/>
        <p:nvPr/>
      </p:nvGrpSpPr>
      <p:grpSpPr>
        <a:xfrm>
          <a:off x="0" y="0"/>
          <a:ext cx="0" cy="0"/>
          <a:chOff x="0" y="0"/>
          <a:chExt cx="0" cy="0"/>
        </a:xfrm>
      </p:grpSpPr>
      <p:sp>
        <p:nvSpPr>
          <p:cNvPr id="51" name="Google Shape;51;p12"/>
          <p:cNvSpPr/>
          <p:nvPr>
            <p:ph idx="2" type="pic"/>
          </p:nvPr>
        </p:nvSpPr>
        <p:spPr>
          <a:xfrm>
            <a:off x="1740742" y="-17860"/>
            <a:ext cx="23275935" cy="1551729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9pPr>
          </a:lstStyle>
          <a:p/>
        </p:txBody>
      </p:sp>
      <p:sp>
        <p:nvSpPr>
          <p:cNvPr id="52" name="Google Shape;52;p1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3" name="Shape 53"/>
        <p:cNvGrpSpPr/>
        <p:nvPr/>
      </p:nvGrpSpPr>
      <p:grpSpPr>
        <a:xfrm>
          <a:off x="0" y="0"/>
          <a:ext cx="0" cy="0"/>
          <a:chOff x="0" y="0"/>
          <a:chExt cx="0" cy="0"/>
        </a:xfrm>
      </p:grpSpPr>
      <p:sp>
        <p:nvSpPr>
          <p:cNvPr id="54" name="Google Shape;54;p1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3" name="Shape 13"/>
        <p:cNvGrpSpPr/>
        <p:nvPr/>
      </p:nvGrpSpPr>
      <p:grpSpPr>
        <a:xfrm>
          <a:off x="0" y="0"/>
          <a:ext cx="0" cy="0"/>
          <a:chOff x="0" y="0"/>
          <a:chExt cx="0" cy="0"/>
        </a:xfrm>
      </p:grpSpPr>
      <p:sp>
        <p:nvSpPr>
          <p:cNvPr id="14" name="Google Shape;14;p3"/>
          <p:cNvSpPr/>
          <p:nvPr>
            <p:ph idx="2" type="pic"/>
          </p:nvPr>
        </p:nvSpPr>
        <p:spPr>
          <a:xfrm>
            <a:off x="2137171" y="714375"/>
            <a:ext cx="17395034" cy="863794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9pPr>
          </a:lstStyle>
          <a:p/>
        </p:txBody>
      </p:sp>
      <p:sp>
        <p:nvSpPr>
          <p:cNvPr id="15" name="Google Shape;15;p3"/>
          <p:cNvSpPr txBox="1"/>
          <p:nvPr>
            <p:ph type="title"/>
          </p:nvPr>
        </p:nvSpPr>
        <p:spPr>
          <a:xfrm>
            <a:off x="4833937" y="9447609"/>
            <a:ext cx="14716126" cy="2000251"/>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6" name="Google Shape;16;p3"/>
          <p:cNvSpPr txBox="1"/>
          <p:nvPr>
            <p:ph idx="1" type="body"/>
          </p:nvPr>
        </p:nvSpPr>
        <p:spPr>
          <a:xfrm>
            <a:off x="4833937" y="11465718"/>
            <a:ext cx="14716126" cy="1589486"/>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200"/>
              <a:buFont typeface="Helvetica Neue"/>
              <a:buNone/>
              <a:defRPr sz="5200"/>
            </a:lvl1pPr>
            <a:lvl2pPr indent="-228600" lvl="1" marL="914400" algn="ctr">
              <a:lnSpc>
                <a:spcPct val="100000"/>
              </a:lnSpc>
              <a:spcBef>
                <a:spcPts val="0"/>
              </a:spcBef>
              <a:spcAft>
                <a:spcPts val="0"/>
              </a:spcAft>
              <a:buClr>
                <a:srgbClr val="FFFFFF"/>
              </a:buClr>
              <a:buSzPts val="5200"/>
              <a:buFont typeface="Helvetica Neue"/>
              <a:buNone/>
              <a:defRPr sz="5200"/>
            </a:lvl2pPr>
            <a:lvl3pPr indent="-228600" lvl="2" marL="1371600" algn="ctr">
              <a:lnSpc>
                <a:spcPct val="100000"/>
              </a:lnSpc>
              <a:spcBef>
                <a:spcPts val="0"/>
              </a:spcBef>
              <a:spcAft>
                <a:spcPts val="0"/>
              </a:spcAft>
              <a:buClr>
                <a:srgbClr val="FFFFFF"/>
              </a:buClr>
              <a:buSzPts val="5200"/>
              <a:buFont typeface="Helvetica Neue"/>
              <a:buNone/>
              <a:defRPr sz="5200"/>
            </a:lvl3pPr>
            <a:lvl4pPr indent="-228600" lvl="3" marL="1828800" algn="ctr">
              <a:lnSpc>
                <a:spcPct val="100000"/>
              </a:lnSpc>
              <a:spcBef>
                <a:spcPts val="0"/>
              </a:spcBef>
              <a:spcAft>
                <a:spcPts val="0"/>
              </a:spcAft>
              <a:buClr>
                <a:srgbClr val="FFFFFF"/>
              </a:buClr>
              <a:buSzPts val="5200"/>
              <a:buFont typeface="Helvetica Neue"/>
              <a:buNone/>
              <a:defRPr sz="5200"/>
            </a:lvl4pPr>
            <a:lvl5pPr indent="-228600" lvl="4" marL="2286000" algn="ctr">
              <a:lnSpc>
                <a:spcPct val="100000"/>
              </a:lnSpc>
              <a:spcBef>
                <a:spcPts val="0"/>
              </a:spcBef>
              <a:spcAft>
                <a:spcPts val="0"/>
              </a:spcAft>
              <a:buClr>
                <a:srgbClr val="FFFFFF"/>
              </a:buClr>
              <a:buSzPts val="5200"/>
              <a:buFont typeface="Helvetica Neue"/>
              <a:buNone/>
              <a:defRPr sz="5200"/>
            </a:lvl5pPr>
            <a:lvl6pPr indent="-394335" lvl="5" marL="2743200" algn="l">
              <a:lnSpc>
                <a:spcPct val="100000"/>
              </a:lnSpc>
              <a:spcBef>
                <a:spcPts val="5900"/>
              </a:spcBef>
              <a:spcAft>
                <a:spcPts val="0"/>
              </a:spcAft>
              <a:buSzPts val="2610"/>
              <a:buChar char="•"/>
              <a:defRPr/>
            </a:lvl6pPr>
            <a:lvl7pPr indent="-394335" lvl="6" marL="3200400" algn="l">
              <a:lnSpc>
                <a:spcPct val="100000"/>
              </a:lnSpc>
              <a:spcBef>
                <a:spcPts val="5900"/>
              </a:spcBef>
              <a:spcAft>
                <a:spcPts val="0"/>
              </a:spcAft>
              <a:buSzPts val="2610"/>
              <a:buChar char="•"/>
              <a:defRPr/>
            </a:lvl7pPr>
            <a:lvl8pPr indent="-394334" lvl="7" marL="3657600" algn="l">
              <a:lnSpc>
                <a:spcPct val="100000"/>
              </a:lnSpc>
              <a:spcBef>
                <a:spcPts val="5900"/>
              </a:spcBef>
              <a:spcAft>
                <a:spcPts val="0"/>
              </a:spcAft>
              <a:buSzPts val="2610"/>
              <a:buChar char="•"/>
              <a:defRPr/>
            </a:lvl8pPr>
            <a:lvl9pPr indent="-394334" lvl="8" marL="4114800" algn="l">
              <a:lnSpc>
                <a:spcPct val="100000"/>
              </a:lnSpc>
              <a:spcBef>
                <a:spcPts val="5900"/>
              </a:spcBef>
              <a:spcAft>
                <a:spcPts val="0"/>
              </a:spcAft>
              <a:buSzPts val="2610"/>
              <a:buChar char="•"/>
              <a:defRPr/>
            </a:lvl9pPr>
          </a:lstStyle>
          <a:p/>
        </p:txBody>
      </p:sp>
      <p:sp>
        <p:nvSpPr>
          <p:cNvPr id="17" name="Google Shape;17;p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8" name="Shape 18"/>
        <p:cNvGrpSpPr/>
        <p:nvPr/>
      </p:nvGrpSpPr>
      <p:grpSpPr>
        <a:xfrm>
          <a:off x="0" y="0"/>
          <a:ext cx="0" cy="0"/>
          <a:chOff x="0" y="0"/>
          <a:chExt cx="0" cy="0"/>
        </a:xfrm>
      </p:grpSpPr>
      <p:sp>
        <p:nvSpPr>
          <p:cNvPr id="19" name="Google Shape;19;p4"/>
          <p:cNvSpPr txBox="1"/>
          <p:nvPr>
            <p:ph type="title"/>
          </p:nvPr>
        </p:nvSpPr>
        <p:spPr>
          <a:xfrm>
            <a:off x="4833937" y="4536281"/>
            <a:ext cx="14716126" cy="4643438"/>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0" name="Google Shape;20;p4"/>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21" name="Shape 21"/>
        <p:cNvGrpSpPr/>
        <p:nvPr/>
      </p:nvGrpSpPr>
      <p:grpSpPr>
        <a:xfrm>
          <a:off x="0" y="0"/>
          <a:ext cx="0" cy="0"/>
          <a:chOff x="0" y="0"/>
          <a:chExt cx="0" cy="0"/>
        </a:xfrm>
      </p:grpSpPr>
      <p:sp>
        <p:nvSpPr>
          <p:cNvPr id="22" name="Google Shape;22;p5"/>
          <p:cNvSpPr/>
          <p:nvPr>
            <p:ph idx="2" type="pic"/>
          </p:nvPr>
        </p:nvSpPr>
        <p:spPr>
          <a:xfrm>
            <a:off x="6494800" y="-194764"/>
            <a:ext cx="19020236" cy="1268015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9pPr>
          </a:lstStyle>
          <a:p/>
        </p:txBody>
      </p:sp>
      <p:sp>
        <p:nvSpPr>
          <p:cNvPr id="23" name="Google Shape;23;p5"/>
          <p:cNvSpPr txBox="1"/>
          <p:nvPr>
            <p:ph type="title"/>
          </p:nvPr>
        </p:nvSpPr>
        <p:spPr>
          <a:xfrm>
            <a:off x="4387453" y="892968"/>
            <a:ext cx="7500938" cy="5607845"/>
          </a:xfrm>
          <a:prstGeom prst="rect">
            <a:avLst/>
          </a:prstGeom>
          <a:noFill/>
          <a:ln>
            <a:noFill/>
          </a:ln>
        </p:spPr>
        <p:txBody>
          <a:bodyPr anchorCtr="0" anchor="b" bIns="71425" lIns="71425" spcFirstLastPara="1" rIns="71425" wrap="square" tIns="71425">
            <a:noAutofit/>
          </a:bodyPr>
          <a:lstStyle>
            <a:lvl1pPr lvl="0" algn="ctr">
              <a:lnSpc>
                <a:spcPct val="100000"/>
              </a:lnSpc>
              <a:spcBef>
                <a:spcPts val="0"/>
              </a:spcBef>
              <a:spcAft>
                <a:spcPts val="0"/>
              </a:spcAft>
              <a:buClr>
                <a:srgbClr val="FFFFFF"/>
              </a:buClr>
              <a:buSzPts val="8400"/>
              <a:buFont typeface="Helvetica Neue"/>
              <a:buNone/>
              <a:defRPr sz="84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4" name="Google Shape;24;p5"/>
          <p:cNvSpPr txBox="1"/>
          <p:nvPr>
            <p:ph idx="1" type="body"/>
          </p:nvPr>
        </p:nvSpPr>
        <p:spPr>
          <a:xfrm>
            <a:off x="4387453" y="6643687"/>
            <a:ext cx="7500938" cy="5786438"/>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200"/>
              <a:buFont typeface="Helvetica Neue"/>
              <a:buNone/>
              <a:defRPr sz="5200"/>
            </a:lvl1pPr>
            <a:lvl2pPr indent="-228600" lvl="1" marL="914400" algn="ctr">
              <a:lnSpc>
                <a:spcPct val="100000"/>
              </a:lnSpc>
              <a:spcBef>
                <a:spcPts val="0"/>
              </a:spcBef>
              <a:spcAft>
                <a:spcPts val="0"/>
              </a:spcAft>
              <a:buClr>
                <a:srgbClr val="FFFFFF"/>
              </a:buClr>
              <a:buSzPts val="5200"/>
              <a:buFont typeface="Helvetica Neue"/>
              <a:buNone/>
              <a:defRPr sz="5200"/>
            </a:lvl2pPr>
            <a:lvl3pPr indent="-228600" lvl="2" marL="1371600" algn="ctr">
              <a:lnSpc>
                <a:spcPct val="100000"/>
              </a:lnSpc>
              <a:spcBef>
                <a:spcPts val="0"/>
              </a:spcBef>
              <a:spcAft>
                <a:spcPts val="0"/>
              </a:spcAft>
              <a:buClr>
                <a:srgbClr val="FFFFFF"/>
              </a:buClr>
              <a:buSzPts val="5200"/>
              <a:buFont typeface="Helvetica Neue"/>
              <a:buNone/>
              <a:defRPr sz="5200"/>
            </a:lvl3pPr>
            <a:lvl4pPr indent="-228600" lvl="3" marL="1828800" algn="ctr">
              <a:lnSpc>
                <a:spcPct val="100000"/>
              </a:lnSpc>
              <a:spcBef>
                <a:spcPts val="0"/>
              </a:spcBef>
              <a:spcAft>
                <a:spcPts val="0"/>
              </a:spcAft>
              <a:buClr>
                <a:srgbClr val="FFFFFF"/>
              </a:buClr>
              <a:buSzPts val="5200"/>
              <a:buFont typeface="Helvetica Neue"/>
              <a:buNone/>
              <a:defRPr sz="5200"/>
            </a:lvl4pPr>
            <a:lvl5pPr indent="-228600" lvl="4" marL="2286000" algn="ctr">
              <a:lnSpc>
                <a:spcPct val="100000"/>
              </a:lnSpc>
              <a:spcBef>
                <a:spcPts val="0"/>
              </a:spcBef>
              <a:spcAft>
                <a:spcPts val="0"/>
              </a:spcAft>
              <a:buClr>
                <a:srgbClr val="FFFFFF"/>
              </a:buClr>
              <a:buSzPts val="5200"/>
              <a:buFont typeface="Helvetica Neue"/>
              <a:buNone/>
              <a:defRPr sz="5200"/>
            </a:lvl5pPr>
            <a:lvl6pPr indent="-394335" lvl="5" marL="2743200" algn="l">
              <a:lnSpc>
                <a:spcPct val="100000"/>
              </a:lnSpc>
              <a:spcBef>
                <a:spcPts val="5900"/>
              </a:spcBef>
              <a:spcAft>
                <a:spcPts val="0"/>
              </a:spcAft>
              <a:buSzPts val="2610"/>
              <a:buChar char="•"/>
              <a:defRPr/>
            </a:lvl6pPr>
            <a:lvl7pPr indent="-394335" lvl="6" marL="3200400" algn="l">
              <a:lnSpc>
                <a:spcPct val="100000"/>
              </a:lnSpc>
              <a:spcBef>
                <a:spcPts val="5900"/>
              </a:spcBef>
              <a:spcAft>
                <a:spcPts val="0"/>
              </a:spcAft>
              <a:buSzPts val="2610"/>
              <a:buChar char="•"/>
              <a:defRPr/>
            </a:lvl7pPr>
            <a:lvl8pPr indent="-394334" lvl="7" marL="3657600" algn="l">
              <a:lnSpc>
                <a:spcPct val="100000"/>
              </a:lnSpc>
              <a:spcBef>
                <a:spcPts val="5900"/>
              </a:spcBef>
              <a:spcAft>
                <a:spcPts val="0"/>
              </a:spcAft>
              <a:buSzPts val="2610"/>
              <a:buChar char="•"/>
              <a:defRPr/>
            </a:lvl8pPr>
            <a:lvl9pPr indent="-394334" lvl="8" marL="4114800" algn="l">
              <a:lnSpc>
                <a:spcPct val="100000"/>
              </a:lnSpc>
              <a:spcBef>
                <a:spcPts val="5900"/>
              </a:spcBef>
              <a:spcAft>
                <a:spcPts val="0"/>
              </a:spcAft>
              <a:buSzPts val="2610"/>
              <a:buChar char="•"/>
              <a:defRPr/>
            </a:lvl9pPr>
          </a:lstStyle>
          <a:p/>
        </p:txBody>
      </p:sp>
      <p:sp>
        <p:nvSpPr>
          <p:cNvPr id="25" name="Google Shape;25;p5"/>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26" name="Shape 26"/>
        <p:cNvGrpSpPr/>
        <p:nvPr/>
      </p:nvGrpSpPr>
      <p:grpSpPr>
        <a:xfrm>
          <a:off x="0" y="0"/>
          <a:ext cx="0" cy="0"/>
          <a:chOff x="0" y="0"/>
          <a:chExt cx="0" cy="0"/>
        </a:xfrm>
      </p:grpSpPr>
      <p:sp>
        <p:nvSpPr>
          <p:cNvPr id="27" name="Google Shape;27;p6"/>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8" name="Google Shape;28;p6"/>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9" name="Shape 29"/>
        <p:cNvGrpSpPr/>
        <p:nvPr/>
      </p:nvGrpSpPr>
      <p:grpSpPr>
        <a:xfrm>
          <a:off x="0" y="0"/>
          <a:ext cx="0" cy="0"/>
          <a:chOff x="0" y="0"/>
          <a:chExt cx="0" cy="0"/>
        </a:xfrm>
      </p:grpSpPr>
      <p:sp>
        <p:nvSpPr>
          <p:cNvPr id="30" name="Google Shape;30;p7"/>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1" name="Google Shape;31;p7"/>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394335" lvl="0" marL="457200" algn="l">
              <a:lnSpc>
                <a:spcPct val="100000"/>
              </a:lnSpc>
              <a:spcBef>
                <a:spcPts val="5900"/>
              </a:spcBef>
              <a:spcAft>
                <a:spcPts val="0"/>
              </a:spcAft>
              <a:buClr>
                <a:srgbClr val="FFFFFF"/>
              </a:buClr>
              <a:buSzPts val="2610"/>
              <a:buChar char="•"/>
              <a:defRPr/>
            </a:lvl1pPr>
            <a:lvl2pPr indent="-394335" lvl="1" marL="914400" algn="l">
              <a:lnSpc>
                <a:spcPct val="100000"/>
              </a:lnSpc>
              <a:spcBef>
                <a:spcPts val="5900"/>
              </a:spcBef>
              <a:spcAft>
                <a:spcPts val="0"/>
              </a:spcAft>
              <a:buClr>
                <a:srgbClr val="FFFFFF"/>
              </a:buClr>
              <a:buSzPts val="2610"/>
              <a:buChar char="•"/>
              <a:defRPr/>
            </a:lvl2pPr>
            <a:lvl3pPr indent="-394335" lvl="2" marL="1371600" algn="l">
              <a:lnSpc>
                <a:spcPct val="100000"/>
              </a:lnSpc>
              <a:spcBef>
                <a:spcPts val="5900"/>
              </a:spcBef>
              <a:spcAft>
                <a:spcPts val="0"/>
              </a:spcAft>
              <a:buClr>
                <a:srgbClr val="FFFFFF"/>
              </a:buClr>
              <a:buSzPts val="2610"/>
              <a:buChar char="•"/>
              <a:defRPr/>
            </a:lvl3pPr>
            <a:lvl4pPr indent="-394335" lvl="3" marL="1828800" algn="l">
              <a:lnSpc>
                <a:spcPct val="100000"/>
              </a:lnSpc>
              <a:spcBef>
                <a:spcPts val="5900"/>
              </a:spcBef>
              <a:spcAft>
                <a:spcPts val="0"/>
              </a:spcAft>
              <a:buClr>
                <a:srgbClr val="FFFFFF"/>
              </a:buClr>
              <a:buSzPts val="2610"/>
              <a:buChar char="•"/>
              <a:defRPr/>
            </a:lvl4pPr>
            <a:lvl5pPr indent="-394335" lvl="4" marL="2286000" algn="l">
              <a:lnSpc>
                <a:spcPct val="100000"/>
              </a:lnSpc>
              <a:spcBef>
                <a:spcPts val="5900"/>
              </a:spcBef>
              <a:spcAft>
                <a:spcPts val="0"/>
              </a:spcAft>
              <a:buClr>
                <a:srgbClr val="FFFFFF"/>
              </a:buClr>
              <a:buSzPts val="2610"/>
              <a:buChar char="•"/>
              <a:defRPr/>
            </a:lvl5pPr>
            <a:lvl6pPr indent="-394335" lvl="5" marL="2743200" algn="l">
              <a:lnSpc>
                <a:spcPct val="100000"/>
              </a:lnSpc>
              <a:spcBef>
                <a:spcPts val="5900"/>
              </a:spcBef>
              <a:spcAft>
                <a:spcPts val="0"/>
              </a:spcAft>
              <a:buSzPts val="2610"/>
              <a:buChar char="•"/>
              <a:defRPr/>
            </a:lvl6pPr>
            <a:lvl7pPr indent="-394335" lvl="6" marL="3200400" algn="l">
              <a:lnSpc>
                <a:spcPct val="100000"/>
              </a:lnSpc>
              <a:spcBef>
                <a:spcPts val="5900"/>
              </a:spcBef>
              <a:spcAft>
                <a:spcPts val="0"/>
              </a:spcAft>
              <a:buSzPts val="2610"/>
              <a:buChar char="•"/>
              <a:defRPr/>
            </a:lvl7pPr>
            <a:lvl8pPr indent="-394334" lvl="7" marL="3657600" algn="l">
              <a:lnSpc>
                <a:spcPct val="100000"/>
              </a:lnSpc>
              <a:spcBef>
                <a:spcPts val="5900"/>
              </a:spcBef>
              <a:spcAft>
                <a:spcPts val="0"/>
              </a:spcAft>
              <a:buSzPts val="2610"/>
              <a:buChar char="•"/>
              <a:defRPr/>
            </a:lvl8pPr>
            <a:lvl9pPr indent="-394334" lvl="8" marL="4114800" algn="l">
              <a:lnSpc>
                <a:spcPct val="100000"/>
              </a:lnSpc>
              <a:spcBef>
                <a:spcPts val="5900"/>
              </a:spcBef>
              <a:spcAft>
                <a:spcPts val="0"/>
              </a:spcAft>
              <a:buSzPts val="2610"/>
              <a:buChar char="•"/>
              <a:defRPr/>
            </a:lvl9pPr>
          </a:lstStyle>
          <a:p/>
        </p:txBody>
      </p:sp>
      <p:sp>
        <p:nvSpPr>
          <p:cNvPr id="32" name="Google Shape;32;p7"/>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3" name="Shape 33"/>
        <p:cNvGrpSpPr/>
        <p:nvPr/>
      </p:nvGrpSpPr>
      <p:grpSpPr>
        <a:xfrm>
          <a:off x="0" y="0"/>
          <a:ext cx="0" cy="0"/>
          <a:chOff x="0" y="0"/>
          <a:chExt cx="0" cy="0"/>
        </a:xfrm>
      </p:grpSpPr>
      <p:sp>
        <p:nvSpPr>
          <p:cNvPr id="34" name="Google Shape;34;p8"/>
          <p:cNvSpPr/>
          <p:nvPr>
            <p:ph idx="2" type="pic"/>
          </p:nvPr>
        </p:nvSpPr>
        <p:spPr>
          <a:xfrm>
            <a:off x="9338964" y="2857500"/>
            <a:ext cx="14466094" cy="964406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9pPr>
          </a:lstStyle>
          <a:p/>
        </p:txBody>
      </p:sp>
      <p:sp>
        <p:nvSpPr>
          <p:cNvPr id="35" name="Google Shape;35;p8"/>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6" name="Google Shape;36;p8"/>
          <p:cNvSpPr txBox="1"/>
          <p:nvPr>
            <p:ph idx="1" type="body"/>
          </p:nvPr>
        </p:nvSpPr>
        <p:spPr>
          <a:xfrm>
            <a:off x="4387453" y="3643312"/>
            <a:ext cx="7500938" cy="8840392"/>
          </a:xfrm>
          <a:prstGeom prst="rect">
            <a:avLst/>
          </a:prstGeom>
          <a:noFill/>
          <a:ln>
            <a:noFill/>
          </a:ln>
        </p:spPr>
        <p:txBody>
          <a:bodyPr anchorCtr="0" anchor="ctr" bIns="71425" lIns="71425" spcFirstLastPara="1" rIns="71425" wrap="square" tIns="71425">
            <a:noAutofit/>
          </a:bodyPr>
          <a:lstStyle>
            <a:lvl1pPr indent="-578485" lvl="0" marL="457200" algn="l">
              <a:lnSpc>
                <a:spcPct val="100000"/>
              </a:lnSpc>
              <a:spcBef>
                <a:spcPts val="4500"/>
              </a:spcBef>
              <a:spcAft>
                <a:spcPts val="0"/>
              </a:spcAft>
              <a:buClr>
                <a:srgbClr val="FFFFFF"/>
              </a:buClr>
              <a:buSzPts val="5510"/>
              <a:buFont typeface="Helvetica Neue"/>
              <a:buChar char="•"/>
              <a:defRPr sz="3800"/>
            </a:lvl1pPr>
            <a:lvl2pPr indent="-578485" lvl="1" marL="914400" algn="l">
              <a:lnSpc>
                <a:spcPct val="100000"/>
              </a:lnSpc>
              <a:spcBef>
                <a:spcPts val="4500"/>
              </a:spcBef>
              <a:spcAft>
                <a:spcPts val="0"/>
              </a:spcAft>
              <a:buClr>
                <a:srgbClr val="FFFFFF"/>
              </a:buClr>
              <a:buSzPts val="5510"/>
              <a:buFont typeface="Helvetica Neue"/>
              <a:buChar char="•"/>
              <a:defRPr sz="3800"/>
            </a:lvl2pPr>
            <a:lvl3pPr indent="-578485" lvl="2" marL="1371600" algn="l">
              <a:lnSpc>
                <a:spcPct val="100000"/>
              </a:lnSpc>
              <a:spcBef>
                <a:spcPts val="4500"/>
              </a:spcBef>
              <a:spcAft>
                <a:spcPts val="0"/>
              </a:spcAft>
              <a:buClr>
                <a:srgbClr val="FFFFFF"/>
              </a:buClr>
              <a:buSzPts val="5510"/>
              <a:buFont typeface="Helvetica Neue"/>
              <a:buChar char="•"/>
              <a:defRPr sz="3800"/>
            </a:lvl3pPr>
            <a:lvl4pPr indent="-578485" lvl="3" marL="1828800" algn="l">
              <a:lnSpc>
                <a:spcPct val="100000"/>
              </a:lnSpc>
              <a:spcBef>
                <a:spcPts val="4500"/>
              </a:spcBef>
              <a:spcAft>
                <a:spcPts val="0"/>
              </a:spcAft>
              <a:buClr>
                <a:srgbClr val="FFFFFF"/>
              </a:buClr>
              <a:buSzPts val="5510"/>
              <a:buFont typeface="Helvetica Neue"/>
              <a:buChar char="•"/>
              <a:defRPr sz="3800"/>
            </a:lvl4pPr>
            <a:lvl5pPr indent="-578485" lvl="4" marL="2286000" algn="l">
              <a:lnSpc>
                <a:spcPct val="100000"/>
              </a:lnSpc>
              <a:spcBef>
                <a:spcPts val="4500"/>
              </a:spcBef>
              <a:spcAft>
                <a:spcPts val="0"/>
              </a:spcAft>
              <a:buClr>
                <a:srgbClr val="FFFFFF"/>
              </a:buClr>
              <a:buSzPts val="5510"/>
              <a:buFont typeface="Helvetica Neue"/>
              <a:buChar char="•"/>
              <a:defRPr sz="3800"/>
            </a:lvl5pPr>
            <a:lvl6pPr indent="-394335" lvl="5" marL="2743200" algn="l">
              <a:lnSpc>
                <a:spcPct val="100000"/>
              </a:lnSpc>
              <a:spcBef>
                <a:spcPts val="5900"/>
              </a:spcBef>
              <a:spcAft>
                <a:spcPts val="0"/>
              </a:spcAft>
              <a:buSzPts val="2610"/>
              <a:buChar char="•"/>
              <a:defRPr/>
            </a:lvl6pPr>
            <a:lvl7pPr indent="-394335" lvl="6" marL="3200400" algn="l">
              <a:lnSpc>
                <a:spcPct val="100000"/>
              </a:lnSpc>
              <a:spcBef>
                <a:spcPts val="5900"/>
              </a:spcBef>
              <a:spcAft>
                <a:spcPts val="0"/>
              </a:spcAft>
              <a:buSzPts val="2610"/>
              <a:buChar char="•"/>
              <a:defRPr/>
            </a:lvl7pPr>
            <a:lvl8pPr indent="-394334" lvl="7" marL="3657600" algn="l">
              <a:lnSpc>
                <a:spcPct val="100000"/>
              </a:lnSpc>
              <a:spcBef>
                <a:spcPts val="5900"/>
              </a:spcBef>
              <a:spcAft>
                <a:spcPts val="0"/>
              </a:spcAft>
              <a:buSzPts val="2610"/>
              <a:buChar char="•"/>
              <a:defRPr/>
            </a:lvl8pPr>
            <a:lvl9pPr indent="-394334" lvl="8" marL="4114800" algn="l">
              <a:lnSpc>
                <a:spcPct val="100000"/>
              </a:lnSpc>
              <a:spcBef>
                <a:spcPts val="5900"/>
              </a:spcBef>
              <a:spcAft>
                <a:spcPts val="0"/>
              </a:spcAft>
              <a:buSzPts val="2610"/>
              <a:buChar char="•"/>
              <a:defRPr/>
            </a:lvl9pPr>
          </a:lstStyle>
          <a:p/>
        </p:txBody>
      </p:sp>
      <p:sp>
        <p:nvSpPr>
          <p:cNvPr id="37" name="Google Shape;37;p8"/>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8" name="Shape 38"/>
        <p:cNvGrpSpPr/>
        <p:nvPr/>
      </p:nvGrpSpPr>
      <p:grpSpPr>
        <a:xfrm>
          <a:off x="0" y="0"/>
          <a:ext cx="0" cy="0"/>
          <a:chOff x="0" y="0"/>
          <a:chExt cx="0" cy="0"/>
        </a:xfrm>
      </p:grpSpPr>
      <p:sp>
        <p:nvSpPr>
          <p:cNvPr id="39" name="Google Shape;39;p9"/>
          <p:cNvSpPr txBox="1"/>
          <p:nvPr>
            <p:ph idx="1" type="body"/>
          </p:nvPr>
        </p:nvSpPr>
        <p:spPr>
          <a:xfrm>
            <a:off x="4387453" y="1785937"/>
            <a:ext cx="15609095" cy="10144126"/>
          </a:xfrm>
          <a:prstGeom prst="rect">
            <a:avLst/>
          </a:prstGeom>
          <a:noFill/>
          <a:ln>
            <a:noFill/>
          </a:ln>
        </p:spPr>
        <p:txBody>
          <a:bodyPr anchorCtr="0" anchor="ctr" bIns="71425" lIns="71425" spcFirstLastPara="1" rIns="71425" wrap="square" tIns="71425">
            <a:noAutofit/>
          </a:bodyPr>
          <a:lstStyle>
            <a:lvl1pPr indent="-394335" lvl="0" marL="457200" algn="l">
              <a:lnSpc>
                <a:spcPct val="100000"/>
              </a:lnSpc>
              <a:spcBef>
                <a:spcPts val="5900"/>
              </a:spcBef>
              <a:spcAft>
                <a:spcPts val="0"/>
              </a:spcAft>
              <a:buClr>
                <a:srgbClr val="FFFFFF"/>
              </a:buClr>
              <a:buSzPts val="2610"/>
              <a:buChar char="•"/>
              <a:defRPr/>
            </a:lvl1pPr>
            <a:lvl2pPr indent="-394335" lvl="1" marL="914400" algn="l">
              <a:lnSpc>
                <a:spcPct val="100000"/>
              </a:lnSpc>
              <a:spcBef>
                <a:spcPts val="5900"/>
              </a:spcBef>
              <a:spcAft>
                <a:spcPts val="0"/>
              </a:spcAft>
              <a:buClr>
                <a:srgbClr val="FFFFFF"/>
              </a:buClr>
              <a:buSzPts val="2610"/>
              <a:buChar char="•"/>
              <a:defRPr/>
            </a:lvl2pPr>
            <a:lvl3pPr indent="-394335" lvl="2" marL="1371600" algn="l">
              <a:lnSpc>
                <a:spcPct val="100000"/>
              </a:lnSpc>
              <a:spcBef>
                <a:spcPts val="5900"/>
              </a:spcBef>
              <a:spcAft>
                <a:spcPts val="0"/>
              </a:spcAft>
              <a:buClr>
                <a:srgbClr val="FFFFFF"/>
              </a:buClr>
              <a:buSzPts val="2610"/>
              <a:buChar char="•"/>
              <a:defRPr/>
            </a:lvl3pPr>
            <a:lvl4pPr indent="-394335" lvl="3" marL="1828800" algn="l">
              <a:lnSpc>
                <a:spcPct val="100000"/>
              </a:lnSpc>
              <a:spcBef>
                <a:spcPts val="5900"/>
              </a:spcBef>
              <a:spcAft>
                <a:spcPts val="0"/>
              </a:spcAft>
              <a:buClr>
                <a:srgbClr val="FFFFFF"/>
              </a:buClr>
              <a:buSzPts val="2610"/>
              <a:buChar char="•"/>
              <a:defRPr/>
            </a:lvl4pPr>
            <a:lvl5pPr indent="-394335" lvl="4" marL="2286000" algn="l">
              <a:lnSpc>
                <a:spcPct val="100000"/>
              </a:lnSpc>
              <a:spcBef>
                <a:spcPts val="5900"/>
              </a:spcBef>
              <a:spcAft>
                <a:spcPts val="0"/>
              </a:spcAft>
              <a:buClr>
                <a:srgbClr val="FFFFFF"/>
              </a:buClr>
              <a:buSzPts val="2610"/>
              <a:buChar char="•"/>
              <a:defRPr/>
            </a:lvl5pPr>
            <a:lvl6pPr indent="-394335" lvl="5" marL="2743200" algn="l">
              <a:lnSpc>
                <a:spcPct val="100000"/>
              </a:lnSpc>
              <a:spcBef>
                <a:spcPts val="5900"/>
              </a:spcBef>
              <a:spcAft>
                <a:spcPts val="0"/>
              </a:spcAft>
              <a:buSzPts val="2610"/>
              <a:buChar char="•"/>
              <a:defRPr/>
            </a:lvl6pPr>
            <a:lvl7pPr indent="-394335" lvl="6" marL="3200400" algn="l">
              <a:lnSpc>
                <a:spcPct val="100000"/>
              </a:lnSpc>
              <a:spcBef>
                <a:spcPts val="5900"/>
              </a:spcBef>
              <a:spcAft>
                <a:spcPts val="0"/>
              </a:spcAft>
              <a:buSzPts val="2610"/>
              <a:buChar char="•"/>
              <a:defRPr/>
            </a:lvl7pPr>
            <a:lvl8pPr indent="-394334" lvl="7" marL="3657600" algn="l">
              <a:lnSpc>
                <a:spcPct val="100000"/>
              </a:lnSpc>
              <a:spcBef>
                <a:spcPts val="5900"/>
              </a:spcBef>
              <a:spcAft>
                <a:spcPts val="0"/>
              </a:spcAft>
              <a:buSzPts val="2610"/>
              <a:buChar char="•"/>
              <a:defRPr/>
            </a:lvl8pPr>
            <a:lvl9pPr indent="-394334" lvl="8" marL="4114800" algn="l">
              <a:lnSpc>
                <a:spcPct val="100000"/>
              </a:lnSpc>
              <a:spcBef>
                <a:spcPts val="5900"/>
              </a:spcBef>
              <a:spcAft>
                <a:spcPts val="0"/>
              </a:spcAft>
              <a:buSzPts val="2610"/>
              <a:buChar char="•"/>
              <a:defRPr/>
            </a:lvl9pPr>
          </a:lstStyle>
          <a:p/>
        </p:txBody>
      </p:sp>
      <p:sp>
        <p:nvSpPr>
          <p:cNvPr id="40" name="Google Shape;40;p9"/>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41" name="Shape 41"/>
        <p:cNvGrpSpPr/>
        <p:nvPr/>
      </p:nvGrpSpPr>
      <p:grpSpPr>
        <a:xfrm>
          <a:off x="0" y="0"/>
          <a:ext cx="0" cy="0"/>
          <a:chOff x="0" y="0"/>
          <a:chExt cx="0" cy="0"/>
        </a:xfrm>
      </p:grpSpPr>
      <p:sp>
        <p:nvSpPr>
          <p:cNvPr id="42" name="Google Shape;42;p10"/>
          <p:cNvSpPr/>
          <p:nvPr>
            <p:ph idx="2" type="pic"/>
          </p:nvPr>
        </p:nvSpPr>
        <p:spPr>
          <a:xfrm>
            <a:off x="12084843" y="6983015"/>
            <a:ext cx="8277822" cy="551854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9pPr>
          </a:lstStyle>
          <a:p/>
        </p:txBody>
      </p:sp>
      <p:sp>
        <p:nvSpPr>
          <p:cNvPr id="43" name="Google Shape;43;p10"/>
          <p:cNvSpPr/>
          <p:nvPr>
            <p:ph idx="3" type="pic"/>
          </p:nvPr>
        </p:nvSpPr>
        <p:spPr>
          <a:xfrm>
            <a:off x="12522398" y="898922"/>
            <a:ext cx="8268892" cy="551259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9pPr>
          </a:lstStyle>
          <a:p/>
        </p:txBody>
      </p:sp>
      <p:sp>
        <p:nvSpPr>
          <p:cNvPr id="44" name="Google Shape;44;p10"/>
          <p:cNvSpPr/>
          <p:nvPr>
            <p:ph idx="4" type="pic"/>
          </p:nvPr>
        </p:nvSpPr>
        <p:spPr>
          <a:xfrm>
            <a:off x="-1733848" y="-178594"/>
            <a:ext cx="19020235" cy="1268015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9pPr>
          </a:lstStyle>
          <a:p/>
        </p:txBody>
      </p:sp>
      <p:sp>
        <p:nvSpPr>
          <p:cNvPr id="45" name="Google Shape;45;p10"/>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FFFFFF"/>
              </a:buClr>
              <a:buSzPts val="2200"/>
              <a:buFont typeface="Helvetica Neue Light"/>
              <a:buNone/>
              <a:defRPr b="0" sz="22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lvl1pPr lvl="0"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633730" lvl="0" marL="45720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FFFFFF"/>
              </a:buClr>
              <a:buSzPts val="6380"/>
              <a:buFont typeface="Helvetica Neue"/>
              <a:buChar char="•"/>
              <a:defRPr b="0" i="0" sz="4400" u="none" cap="none" strike="noStrike">
                <a:solidFill>
                  <a:srgbClr val="FFFFFF"/>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FFFFFF"/>
              </a:buClr>
              <a:buSzPts val="2200"/>
              <a:buFont typeface="Helvetica Neue Light"/>
              <a:buNone/>
              <a:defRPr b="0" i="0" sz="22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2200"/>
              <a:buFont typeface="Helvetica Neue Light"/>
              <a:buNone/>
              <a:defRPr b="0" i="0" sz="22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2200"/>
              <a:buFont typeface="Helvetica Neue Light"/>
              <a:buNone/>
              <a:defRPr b="0" i="0" sz="22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2200"/>
              <a:buFont typeface="Helvetica Neue Light"/>
              <a:buNone/>
              <a:defRPr b="0" i="0" sz="22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2200"/>
              <a:buFont typeface="Helvetica Neue Light"/>
              <a:buNone/>
              <a:defRPr b="0" i="0" sz="22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2200"/>
              <a:buFont typeface="Helvetica Neue Light"/>
              <a:buNone/>
              <a:defRPr b="0" i="0" sz="22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2200"/>
              <a:buFont typeface="Helvetica Neue Light"/>
              <a:buNone/>
              <a:defRPr b="0" i="0" sz="22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2200"/>
              <a:buFont typeface="Helvetica Neue Light"/>
              <a:buNone/>
              <a:defRPr b="0" i="0" sz="22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2200"/>
              <a:buFont typeface="Helvetica Neue Light"/>
              <a:buNone/>
              <a:defRPr b="0" i="0" sz="22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slide" Target="/ppt/slides/slide3.xml"/><Relationship Id="rId6" Type="http://schemas.openxmlformats.org/officeDocument/2006/relationships/slide" Target="/ppt/slides/slide5.xml"/><Relationship Id="rId7" Type="http://schemas.openxmlformats.org/officeDocument/2006/relationships/image" Target="../media/image7.png"/><Relationship Id="rId8"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slide" Target="/ppt/slides/slide1.xml"/><Relationship Id="rId5" Type="http://schemas.openxmlformats.org/officeDocument/2006/relationships/slide" Target="/ppt/slides/slide3.xml"/><Relationship Id="rId6" Type="http://schemas.openxmlformats.org/officeDocument/2006/relationships/slide" Target="/ppt/slides/slide5.xml"/><Relationship Id="rId7" Type="http://schemas.openxmlformats.org/officeDocument/2006/relationships/image" Target="../media/image2.png"/><Relationship Id="rId8"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3.png"/><Relationship Id="rId6"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hyperlink" Target="https://www.kaggle.com/datasets/ruchi798/movies-on-netflix-prime-video-hulu-and-disney" TargetMode="External"/><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slide" Target="/ppt/slides/slide1.xml"/><Relationship Id="rId5" Type="http://schemas.openxmlformats.org/officeDocument/2006/relationships/slide" Target="/ppt/slides/slide5.xml"/><Relationship Id="rId6" Type="http://schemas.openxmlformats.org/officeDocument/2006/relationships/image" Target="../media/image7.png"/><Relationship Id="rId7" Type="http://schemas.openxmlformats.org/officeDocument/2006/relationships/hyperlink" Target="http://edtechpicks.org" TargetMode="External"/><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slide" Target="/ppt/slides/slide1.xml"/><Relationship Id="rId5" Type="http://schemas.openxmlformats.org/officeDocument/2006/relationships/slide" Target="/ppt/slides/slide3.xml"/><Relationship Id="rId6" Type="http://schemas.openxmlformats.org/officeDocument/2006/relationships/image" Target="../media/image11.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3">
            <a:alphaModFix/>
          </a:blip>
          <a:srcRect b="0" l="0" r="0" t="0"/>
          <a:stretch/>
        </p:blipFill>
        <p:spPr>
          <a:xfrm>
            <a:off x="-39688" y="0"/>
            <a:ext cx="24384000" cy="13716000"/>
          </a:xfrm>
          <a:prstGeom prst="rect">
            <a:avLst/>
          </a:prstGeom>
          <a:noFill/>
          <a:ln>
            <a:noFill/>
          </a:ln>
        </p:spPr>
      </p:pic>
      <p:sp>
        <p:nvSpPr>
          <p:cNvPr id="60" name="Google Shape;60;p14"/>
          <p:cNvSpPr/>
          <p:nvPr/>
        </p:nvSpPr>
        <p:spPr>
          <a:xfrm>
            <a:off x="7937" y="1529282"/>
            <a:ext cx="8152465" cy="12179473"/>
          </a:xfrm>
          <a:prstGeom prst="rect">
            <a:avLst/>
          </a:prstGeom>
          <a:gradFill>
            <a:gsLst>
              <a:gs pos="0">
                <a:srgbClr val="000000">
                  <a:alpha val="76862"/>
                </a:srgbClr>
              </a:gs>
              <a:gs pos="100000">
                <a:srgbClr val="434343">
                  <a:alpha val="76862"/>
                </a:srgbClr>
              </a:gs>
            </a:gsLst>
            <a:lin ang="0" scaled="0"/>
          </a:gra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61" name="Google Shape;61;p14"/>
          <p:cNvSpPr/>
          <p:nvPr/>
        </p:nvSpPr>
        <p:spPr>
          <a:xfrm>
            <a:off x="-39688" y="-116614"/>
            <a:ext cx="24463377" cy="1662114"/>
          </a:xfrm>
          <a:prstGeom prst="rect">
            <a:avLst/>
          </a:prstGeom>
          <a:solidFill>
            <a:srgbClr val="0000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pic>
        <p:nvPicPr>
          <p:cNvPr descr="6iPxHxSEdi0wPvkiJBpRSoX56Kcvk4u6KdHEB2jEVfIcmPCu_wZW8LilRKB6VK9r4sijWRFtcSOubZMO27gFUGegPd8YwR42o-iO1PyY3rR6vFipd5sKYzIswKqulRazqPvBxcW-_24.png" id="62" name="Google Shape;62;p14"/>
          <p:cNvPicPr preferRelativeResize="0"/>
          <p:nvPr/>
        </p:nvPicPr>
        <p:blipFill rotWithShape="1">
          <a:blip r:embed="rId4">
            <a:alphaModFix/>
          </a:blip>
          <a:srcRect b="33641" l="0" r="0" t="33641"/>
          <a:stretch/>
        </p:blipFill>
        <p:spPr>
          <a:xfrm>
            <a:off x="-15875" y="173701"/>
            <a:ext cx="4324267" cy="1414730"/>
          </a:xfrm>
          <a:prstGeom prst="rect">
            <a:avLst/>
          </a:prstGeom>
          <a:noFill/>
          <a:ln>
            <a:noFill/>
          </a:ln>
        </p:spPr>
      </p:pic>
      <p:sp>
        <p:nvSpPr>
          <p:cNvPr id="63" name="Google Shape;63;p14"/>
          <p:cNvSpPr/>
          <p:nvPr/>
        </p:nvSpPr>
        <p:spPr>
          <a:xfrm>
            <a:off x="-39688" y="12580936"/>
            <a:ext cx="24463377" cy="1270001"/>
          </a:xfrm>
          <a:prstGeom prst="rect">
            <a:avLst/>
          </a:prstGeom>
          <a:solidFill>
            <a:srgbClr val="0000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chemeClr val="lt1"/>
              </a:solidFill>
              <a:latin typeface="Helvetica Neue"/>
              <a:ea typeface="Helvetica Neue"/>
              <a:cs typeface="Helvetica Neue"/>
              <a:sym typeface="Helvetica Neue"/>
            </a:endParaRPr>
          </a:p>
        </p:txBody>
      </p:sp>
      <p:sp>
        <p:nvSpPr>
          <p:cNvPr id="64" name="Google Shape;64;p14"/>
          <p:cNvSpPr txBox="1"/>
          <p:nvPr/>
        </p:nvSpPr>
        <p:spPr>
          <a:xfrm>
            <a:off x="1917158" y="12730894"/>
            <a:ext cx="20549684" cy="636712"/>
          </a:xfrm>
          <a:prstGeom prst="rect">
            <a:avLst/>
          </a:prstGeom>
          <a:noFill/>
          <a:ln cap="flat" cmpd="sng" w="9525">
            <a:solidFill>
              <a:srgbClr val="FFFFFF"/>
            </a:solidFill>
            <a:prstDash val="solid"/>
            <a:round/>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lt1"/>
              </a:buClr>
              <a:buSzPts val="3200"/>
              <a:buFont typeface="Helvetica Neue"/>
              <a:buNone/>
            </a:pPr>
            <a:r>
              <a:rPr b="1" i="0" lang="en-US" sz="3200" u="none" cap="none" strike="noStrike">
                <a:solidFill>
                  <a:schemeClr val="lt1"/>
                </a:solidFill>
                <a:latin typeface="Helvetica Neue"/>
                <a:ea typeface="Helvetica Neue"/>
                <a:cs typeface="Helvetica Neue"/>
                <a:sym typeface="Helvetica Neue"/>
              </a:rPr>
              <a:t>OVERVIEW      </a:t>
            </a:r>
            <a:r>
              <a:rPr b="1" i="0" lang="en-US" sz="3200" u="none" cap="none" strike="noStrike">
                <a:solidFill>
                  <a:srgbClr val="FFFFFF"/>
                </a:solidFill>
                <a:latin typeface="Helvetica Neue"/>
                <a:ea typeface="Helvetica Neue"/>
                <a:cs typeface="Helvetica Neue"/>
                <a:sym typeface="Helvetica Neue"/>
              </a:rPr>
              <a:t>    </a:t>
            </a:r>
            <a:r>
              <a:rPr b="1" lang="en-US" sz="3200" u="sng">
                <a:solidFill>
                  <a:srgbClr val="FFFFFF"/>
                </a:solidFill>
                <a:latin typeface="Helvetica Neue"/>
                <a:ea typeface="Helvetica Neue"/>
                <a:cs typeface="Helvetica Neue"/>
                <a:sym typeface="Helvetica Neue"/>
                <a:hlinkClick action="ppaction://hlinksldjump" r:id="rId5">
                  <a:extLst>
                    <a:ext uri="{A12FA001-AC4F-418D-AE19-62706E023703}">
                      <ahyp:hlinkClr val="tx"/>
                    </a:ext>
                  </a:extLst>
                </a:hlinkClick>
              </a:rPr>
              <a:t>GENRES &amp; RATINGS</a:t>
            </a:r>
            <a:r>
              <a:rPr b="1" i="0" lang="en-US" sz="3200" u="none" cap="none" strike="noStrike">
                <a:solidFill>
                  <a:srgbClr val="FFFFFF"/>
                </a:solidFill>
                <a:latin typeface="Helvetica Neue"/>
                <a:ea typeface="Helvetica Neue"/>
                <a:cs typeface="Helvetica Neue"/>
                <a:sym typeface="Helvetica Neue"/>
              </a:rPr>
              <a:t>  </a:t>
            </a:r>
            <a:r>
              <a:rPr b="1" i="0" lang="en-US" sz="3200" u="none" cap="none" strike="noStrike">
                <a:solidFill>
                  <a:schemeClr val="lt1"/>
                </a:solidFill>
                <a:latin typeface="Helvetica Neue"/>
                <a:ea typeface="Helvetica Neue"/>
                <a:cs typeface="Helvetica Neue"/>
                <a:sym typeface="Helvetica Neue"/>
              </a:rPr>
              <a:t>       </a:t>
            </a:r>
            <a:r>
              <a:rPr b="1" i="0" lang="en-US" sz="3200" u="none" cap="none" strike="noStrike">
                <a:solidFill>
                  <a:srgbClr val="FFFFFF"/>
                </a:solidFill>
                <a:latin typeface="Helvetica Neue"/>
                <a:ea typeface="Helvetica Neue"/>
                <a:cs typeface="Helvetica Neue"/>
                <a:sym typeface="Helvetica Neue"/>
              </a:rPr>
              <a:t> </a:t>
            </a:r>
            <a:r>
              <a:rPr b="1" lang="en-US" sz="3200" u="sng">
                <a:solidFill>
                  <a:srgbClr val="FFFFFF"/>
                </a:solidFill>
                <a:latin typeface="Helvetica Neue"/>
                <a:ea typeface="Helvetica Neue"/>
                <a:cs typeface="Helvetica Neue"/>
                <a:sym typeface="Helvetica Neue"/>
                <a:hlinkClick action="ppaction://hlinksldjump" r:id="rId6">
                  <a:extLst>
                    <a:ext uri="{A12FA001-AC4F-418D-AE19-62706E023703}">
                      <ahyp:hlinkClr val="tx"/>
                    </a:ext>
                  </a:extLst>
                </a:hlinkClick>
              </a:rPr>
              <a:t>INTERNATIONAL</a:t>
            </a:r>
            <a:r>
              <a:rPr b="1" i="0" lang="en-US" sz="3200" u="none" cap="none" strike="noStrike">
                <a:solidFill>
                  <a:srgbClr val="FFFFFF"/>
                </a:solidFill>
                <a:latin typeface="Helvetica Neue"/>
                <a:ea typeface="Helvetica Neue"/>
                <a:cs typeface="Helvetica Neue"/>
                <a:sym typeface="Helvetica Neue"/>
              </a:rPr>
              <a:t> </a:t>
            </a:r>
            <a:r>
              <a:rPr b="1" i="0" lang="en-US" sz="3200" u="none" cap="none" strike="noStrike">
                <a:solidFill>
                  <a:schemeClr val="lt1"/>
                </a:solidFill>
                <a:latin typeface="Helvetica Neue"/>
                <a:ea typeface="Helvetica Neue"/>
                <a:cs typeface="Helvetica Neue"/>
                <a:sym typeface="Helvetica Neue"/>
              </a:rPr>
              <a:t>         </a:t>
            </a:r>
            <a:r>
              <a:rPr b="1" lang="en-US" sz="3200" u="sng">
                <a:solidFill>
                  <a:srgbClr val="FFFFFF"/>
                </a:solidFill>
                <a:latin typeface="Helvetica Neue"/>
                <a:ea typeface="Helvetica Neue"/>
                <a:cs typeface="Helvetica Neue"/>
                <a:sym typeface="Helvetica Neue"/>
                <a:hlinkClick>
                  <a:extLst>
                    <a:ext uri="{A12FA001-AC4F-418D-AE19-62706E023703}">
                      <ahyp:hlinkClr val="tx"/>
                    </a:ext>
                  </a:extLst>
                </a:hlinkClick>
              </a:rPr>
              <a:t>RATINGS</a:t>
            </a:r>
            <a:r>
              <a:rPr b="1" i="0" lang="en-US" sz="3200" u="none" cap="none" strike="noStrike">
                <a:solidFill>
                  <a:srgbClr val="FFFFFF"/>
                </a:solidFill>
                <a:latin typeface="Helvetica Neue"/>
                <a:ea typeface="Helvetica Neue"/>
                <a:cs typeface="Helvetica Neue"/>
                <a:sym typeface="Helvetica Neue"/>
              </a:rPr>
              <a:t>  </a:t>
            </a:r>
            <a:r>
              <a:rPr b="1" i="0" lang="en-US" sz="3200" u="none" cap="none" strike="noStrike">
                <a:solidFill>
                  <a:schemeClr val="lt1"/>
                </a:solidFill>
                <a:latin typeface="Helvetica Neue"/>
                <a:ea typeface="Helvetica Neue"/>
                <a:cs typeface="Helvetica Neue"/>
                <a:sym typeface="Helvetica Neue"/>
              </a:rPr>
              <a:t>        </a:t>
            </a:r>
            <a:r>
              <a:rPr b="1" i="0" lang="en-US" sz="3200" u="sng" cap="none" strike="noStrike">
                <a:solidFill>
                  <a:schemeClr val="lt1"/>
                </a:solidFill>
                <a:latin typeface="Helvetica Neue"/>
                <a:ea typeface="Helvetica Neue"/>
                <a:cs typeface="Helvetica Neue"/>
                <a:sym typeface="Helvetica Neue"/>
                <a:hlinkClick>
                  <a:extLst>
                    <a:ext uri="{A12FA001-AC4F-418D-AE19-62706E023703}">
                      <ahyp:hlinkClr val="tx"/>
                    </a:ext>
                  </a:extLst>
                </a:hlinkClick>
              </a:rPr>
              <a:t>DETAILS</a:t>
            </a:r>
            <a:r>
              <a:rPr b="1" i="0" lang="en-US" sz="3200" u="none" cap="none" strike="noStrike">
                <a:solidFill>
                  <a:schemeClr val="lt1"/>
                </a:solidFill>
                <a:latin typeface="Helvetica Neue"/>
                <a:ea typeface="Helvetica Neue"/>
                <a:cs typeface="Helvetica Neue"/>
                <a:sym typeface="Helvetica Neue"/>
              </a:rPr>
              <a:t>   </a:t>
            </a:r>
            <a:endParaRPr/>
          </a:p>
        </p:txBody>
      </p:sp>
      <p:sp>
        <p:nvSpPr>
          <p:cNvPr id="65" name="Google Shape;65;p14"/>
          <p:cNvSpPr/>
          <p:nvPr/>
        </p:nvSpPr>
        <p:spPr>
          <a:xfrm>
            <a:off x="818864" y="7000525"/>
            <a:ext cx="1829400" cy="776400"/>
          </a:xfrm>
          <a:prstGeom prst="rect">
            <a:avLst/>
          </a:prstGeom>
          <a:solidFill>
            <a:schemeClr val="accent5"/>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000"/>
              <a:buFont typeface="Helvetica Neue"/>
              <a:buNone/>
            </a:pPr>
            <a:r>
              <a:rPr b="0" i="0" lang="en-US" sz="3000" u="none" cap="none" strike="noStrike">
                <a:solidFill>
                  <a:srgbClr val="FFFFFF"/>
                </a:solidFill>
                <a:latin typeface="Helvetica Neue"/>
                <a:ea typeface="Helvetica Neue"/>
                <a:cs typeface="Helvetica Neue"/>
                <a:sym typeface="Helvetica Neue"/>
              </a:rPr>
              <a:t>▶ PLAY</a:t>
            </a:r>
            <a:endParaRPr/>
          </a:p>
        </p:txBody>
      </p:sp>
      <p:sp>
        <p:nvSpPr>
          <p:cNvPr id="66" name="Google Shape;66;p14"/>
          <p:cNvSpPr/>
          <p:nvPr/>
        </p:nvSpPr>
        <p:spPr>
          <a:xfrm>
            <a:off x="2986029" y="6936113"/>
            <a:ext cx="2137500" cy="738300"/>
          </a:xfrm>
          <a:prstGeom prst="rect">
            <a:avLst/>
          </a:prstGeom>
          <a:noFill/>
          <a:ln cap="flat" cmpd="sng" w="38100">
            <a:solidFill>
              <a:srgbClr val="FFFFFF"/>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400"/>
              <a:buFont typeface="Helvetica Neue"/>
              <a:buNone/>
            </a:pPr>
            <a:r>
              <a:rPr b="0" i="0" lang="en-US" sz="3400" u="none" cap="none" strike="noStrike">
                <a:solidFill>
                  <a:srgbClr val="FFFFFF"/>
                </a:solidFill>
                <a:latin typeface="Helvetica Neue"/>
                <a:ea typeface="Helvetica Neue"/>
                <a:cs typeface="Helvetica Neue"/>
                <a:sym typeface="Helvetica Neue"/>
              </a:rPr>
              <a:t>+</a:t>
            </a:r>
            <a:r>
              <a:rPr b="0" i="0" lang="en-US" sz="3000" u="none" cap="none" strike="noStrike">
                <a:solidFill>
                  <a:srgbClr val="FFFFFF"/>
                </a:solidFill>
                <a:latin typeface="Helvetica Neue"/>
                <a:ea typeface="Helvetica Neue"/>
                <a:cs typeface="Helvetica Neue"/>
                <a:sym typeface="Helvetica Neue"/>
              </a:rPr>
              <a:t> MY LIST</a:t>
            </a:r>
            <a:endParaRPr/>
          </a:p>
        </p:txBody>
      </p:sp>
      <p:sp>
        <p:nvSpPr>
          <p:cNvPr id="67" name="Google Shape;67;p14"/>
          <p:cNvSpPr/>
          <p:nvPr/>
        </p:nvSpPr>
        <p:spPr>
          <a:xfrm flipH="1">
            <a:off x="5810316" y="7133827"/>
            <a:ext cx="312769" cy="342884"/>
          </a:xfrm>
          <a:custGeom>
            <a:rect b="b" l="l" r="r" t="t"/>
            <a:pathLst>
              <a:path extrusionOk="0" h="21599" w="21030">
                <a:moveTo>
                  <a:pt x="8533" y="0"/>
                </a:moveTo>
                <a:cubicBezTo>
                  <a:pt x="8363" y="1"/>
                  <a:pt x="8192" y="58"/>
                  <a:pt x="8054" y="179"/>
                </a:cubicBezTo>
                <a:cubicBezTo>
                  <a:pt x="7531" y="638"/>
                  <a:pt x="6970" y="1441"/>
                  <a:pt x="7087" y="2734"/>
                </a:cubicBezTo>
                <a:cubicBezTo>
                  <a:pt x="7292" y="4997"/>
                  <a:pt x="9344" y="5714"/>
                  <a:pt x="7908" y="8149"/>
                </a:cubicBezTo>
                <a:cubicBezTo>
                  <a:pt x="7908" y="8149"/>
                  <a:pt x="6742" y="8020"/>
                  <a:pt x="4459" y="8430"/>
                </a:cubicBezTo>
                <a:cubicBezTo>
                  <a:pt x="2536" y="8776"/>
                  <a:pt x="1728" y="8552"/>
                  <a:pt x="884" y="8969"/>
                </a:cubicBezTo>
                <a:cubicBezTo>
                  <a:pt x="-570" y="9687"/>
                  <a:pt x="-101" y="11442"/>
                  <a:pt x="1349" y="12003"/>
                </a:cubicBezTo>
                <a:cubicBezTo>
                  <a:pt x="110" y="12750"/>
                  <a:pt x="-255" y="14477"/>
                  <a:pt x="1873" y="15239"/>
                </a:cubicBezTo>
                <a:cubicBezTo>
                  <a:pt x="682" y="16392"/>
                  <a:pt x="668" y="17858"/>
                  <a:pt x="2539" y="18352"/>
                </a:cubicBezTo>
                <a:cubicBezTo>
                  <a:pt x="1295" y="19566"/>
                  <a:pt x="2436" y="21027"/>
                  <a:pt x="3759" y="21027"/>
                </a:cubicBezTo>
                <a:cubicBezTo>
                  <a:pt x="13755" y="21027"/>
                  <a:pt x="12101" y="20342"/>
                  <a:pt x="15234" y="20342"/>
                </a:cubicBezTo>
                <a:cubicBezTo>
                  <a:pt x="18665" y="20342"/>
                  <a:pt x="21030" y="21599"/>
                  <a:pt x="21030" y="21599"/>
                </a:cubicBezTo>
                <a:lnTo>
                  <a:pt x="21030" y="11829"/>
                </a:lnTo>
                <a:cubicBezTo>
                  <a:pt x="21030" y="11829"/>
                  <a:pt x="18103" y="11058"/>
                  <a:pt x="16154" y="10113"/>
                </a:cubicBezTo>
                <a:cubicBezTo>
                  <a:pt x="15350" y="9722"/>
                  <a:pt x="14504" y="9210"/>
                  <a:pt x="13676" y="6613"/>
                </a:cubicBezTo>
                <a:cubicBezTo>
                  <a:pt x="12912" y="4218"/>
                  <a:pt x="11140" y="3961"/>
                  <a:pt x="10515" y="2980"/>
                </a:cubicBezTo>
                <a:cubicBezTo>
                  <a:pt x="10128" y="2452"/>
                  <a:pt x="9578" y="1231"/>
                  <a:pt x="9220" y="425"/>
                </a:cubicBezTo>
                <a:cubicBezTo>
                  <a:pt x="9099" y="153"/>
                  <a:pt x="8817" y="-1"/>
                  <a:pt x="8533" y="0"/>
                </a:cubicBezTo>
                <a:close/>
              </a:path>
            </a:pathLst>
          </a:custGeom>
          <a:noFill/>
          <a:ln cap="flat" cmpd="sng" w="38100">
            <a:solidFill>
              <a:srgbClr val="FFFFFF"/>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68" name="Google Shape;68;p14"/>
          <p:cNvSpPr/>
          <p:nvPr/>
        </p:nvSpPr>
        <p:spPr>
          <a:xfrm>
            <a:off x="5597554" y="6936138"/>
            <a:ext cx="738300" cy="738300"/>
          </a:xfrm>
          <a:prstGeom prst="ellipse">
            <a:avLst/>
          </a:prstGeom>
          <a:noFill/>
          <a:ln cap="flat" cmpd="sng" w="38100">
            <a:solidFill>
              <a:srgbClr val="FFFFFF"/>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69" name="Google Shape;69;p14"/>
          <p:cNvSpPr/>
          <p:nvPr/>
        </p:nvSpPr>
        <p:spPr>
          <a:xfrm flipH="1" rot="10800000">
            <a:off x="7022638" y="7217313"/>
            <a:ext cx="312769" cy="342884"/>
          </a:xfrm>
          <a:custGeom>
            <a:rect b="b" l="l" r="r" t="t"/>
            <a:pathLst>
              <a:path extrusionOk="0" h="21599" w="21030">
                <a:moveTo>
                  <a:pt x="8533" y="0"/>
                </a:moveTo>
                <a:cubicBezTo>
                  <a:pt x="8363" y="1"/>
                  <a:pt x="8192" y="58"/>
                  <a:pt x="8054" y="179"/>
                </a:cubicBezTo>
                <a:cubicBezTo>
                  <a:pt x="7531" y="638"/>
                  <a:pt x="6970" y="1441"/>
                  <a:pt x="7087" y="2734"/>
                </a:cubicBezTo>
                <a:cubicBezTo>
                  <a:pt x="7292" y="4997"/>
                  <a:pt x="9344" y="5714"/>
                  <a:pt x="7908" y="8149"/>
                </a:cubicBezTo>
                <a:cubicBezTo>
                  <a:pt x="7908" y="8149"/>
                  <a:pt x="6742" y="8020"/>
                  <a:pt x="4459" y="8430"/>
                </a:cubicBezTo>
                <a:cubicBezTo>
                  <a:pt x="2536" y="8776"/>
                  <a:pt x="1728" y="8552"/>
                  <a:pt x="884" y="8969"/>
                </a:cubicBezTo>
                <a:cubicBezTo>
                  <a:pt x="-570" y="9687"/>
                  <a:pt x="-101" y="11442"/>
                  <a:pt x="1349" y="12003"/>
                </a:cubicBezTo>
                <a:cubicBezTo>
                  <a:pt x="110" y="12750"/>
                  <a:pt x="-255" y="14477"/>
                  <a:pt x="1873" y="15239"/>
                </a:cubicBezTo>
                <a:cubicBezTo>
                  <a:pt x="682" y="16392"/>
                  <a:pt x="668" y="17858"/>
                  <a:pt x="2539" y="18352"/>
                </a:cubicBezTo>
                <a:cubicBezTo>
                  <a:pt x="1295" y="19566"/>
                  <a:pt x="2436" y="21027"/>
                  <a:pt x="3759" y="21027"/>
                </a:cubicBezTo>
                <a:cubicBezTo>
                  <a:pt x="13755" y="21027"/>
                  <a:pt x="12101" y="20342"/>
                  <a:pt x="15234" y="20342"/>
                </a:cubicBezTo>
                <a:cubicBezTo>
                  <a:pt x="18665" y="20342"/>
                  <a:pt x="21030" y="21599"/>
                  <a:pt x="21030" y="21599"/>
                </a:cubicBezTo>
                <a:lnTo>
                  <a:pt x="21030" y="11829"/>
                </a:lnTo>
                <a:cubicBezTo>
                  <a:pt x="21030" y="11829"/>
                  <a:pt x="18103" y="11058"/>
                  <a:pt x="16154" y="10113"/>
                </a:cubicBezTo>
                <a:cubicBezTo>
                  <a:pt x="15350" y="9722"/>
                  <a:pt x="14504" y="9210"/>
                  <a:pt x="13676" y="6613"/>
                </a:cubicBezTo>
                <a:cubicBezTo>
                  <a:pt x="12912" y="4218"/>
                  <a:pt x="11140" y="3961"/>
                  <a:pt x="10515" y="2980"/>
                </a:cubicBezTo>
                <a:cubicBezTo>
                  <a:pt x="10128" y="2452"/>
                  <a:pt x="9578" y="1231"/>
                  <a:pt x="9220" y="425"/>
                </a:cubicBezTo>
                <a:cubicBezTo>
                  <a:pt x="9099" y="153"/>
                  <a:pt x="8817" y="-1"/>
                  <a:pt x="8533" y="0"/>
                </a:cubicBezTo>
                <a:close/>
              </a:path>
            </a:pathLst>
          </a:custGeom>
          <a:noFill/>
          <a:ln cap="flat" cmpd="sng" w="38100">
            <a:solidFill>
              <a:srgbClr val="FFFFFF"/>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70" name="Google Shape;70;p14"/>
          <p:cNvSpPr/>
          <p:nvPr/>
        </p:nvSpPr>
        <p:spPr>
          <a:xfrm>
            <a:off x="6809879" y="7019588"/>
            <a:ext cx="738300" cy="738300"/>
          </a:xfrm>
          <a:prstGeom prst="ellipse">
            <a:avLst/>
          </a:prstGeom>
          <a:noFill/>
          <a:ln cap="flat" cmpd="sng" w="38100">
            <a:solidFill>
              <a:srgbClr val="FFFFFF"/>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71" name="Google Shape;71;p14"/>
          <p:cNvSpPr txBox="1"/>
          <p:nvPr/>
        </p:nvSpPr>
        <p:spPr>
          <a:xfrm>
            <a:off x="479925" y="8397525"/>
            <a:ext cx="4207500" cy="35976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A9A9A9"/>
              </a:buClr>
              <a:buSzPts val="2400"/>
              <a:buFont typeface="Helvetica Neue"/>
              <a:buNone/>
            </a:pPr>
            <a:r>
              <a:rPr b="1" i="0" lang="en-US" sz="2400" u="none" cap="none" strike="noStrike">
                <a:solidFill>
                  <a:srgbClr val="FFFFFF"/>
                </a:solidFill>
                <a:latin typeface="Helvetica Neue"/>
                <a:ea typeface="Helvetica Neue"/>
                <a:cs typeface="Helvetica Neue"/>
                <a:sym typeface="Helvetica Neue"/>
              </a:rPr>
              <a:t>Starring: </a:t>
            </a:r>
            <a:endParaRPr b="1" i="0" sz="24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rPr b="1" lang="en-US" sz="2400">
                <a:solidFill>
                  <a:srgbClr val="FFFFFF"/>
                </a:solidFill>
                <a:latin typeface="Helvetica Neue"/>
                <a:ea typeface="Helvetica Neue"/>
                <a:cs typeface="Helvetica Neue"/>
                <a:sym typeface="Helvetica Neue"/>
              </a:rPr>
              <a:t>Lampton, Jarvis</a:t>
            </a:r>
            <a:endParaRPr b="1" sz="2400">
              <a:solidFill>
                <a:srgbClr val="FFFFF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US" sz="2400">
                <a:solidFill>
                  <a:srgbClr val="FFFFFF"/>
                </a:solidFill>
                <a:latin typeface="Helvetica Neue"/>
                <a:ea typeface="Helvetica Neue"/>
                <a:cs typeface="Helvetica Neue"/>
                <a:sym typeface="Helvetica Neue"/>
              </a:rPr>
              <a:t>Person, Dantrell</a:t>
            </a:r>
            <a:endParaRPr b="1" sz="2400">
              <a:solidFill>
                <a:srgbClr val="FFFFF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US" sz="2400">
                <a:solidFill>
                  <a:srgbClr val="FFFFFF"/>
                </a:solidFill>
                <a:latin typeface="Helvetica Neue"/>
                <a:ea typeface="Helvetica Neue"/>
                <a:cs typeface="Helvetica Neue"/>
                <a:sym typeface="Helvetica Neue"/>
              </a:rPr>
              <a:t>Lam, Diana</a:t>
            </a:r>
            <a:endParaRPr b="1" sz="2400">
              <a:solidFill>
                <a:srgbClr val="FFFFF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US" sz="2400">
                <a:solidFill>
                  <a:srgbClr val="FFFFFF"/>
                </a:solidFill>
                <a:latin typeface="Helvetica Neue"/>
                <a:ea typeface="Helvetica Neue"/>
                <a:cs typeface="Helvetica Neue"/>
                <a:sym typeface="Helvetica Neue"/>
              </a:rPr>
              <a:t>Jackson, Stephen</a:t>
            </a:r>
            <a:endParaRPr b="1" sz="2400">
              <a:solidFill>
                <a:srgbClr val="FFFFFF"/>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US" sz="2400">
                <a:solidFill>
                  <a:srgbClr val="FFFFFF"/>
                </a:solidFill>
                <a:latin typeface="Helvetica Neue"/>
                <a:ea typeface="Helvetica Neue"/>
                <a:cs typeface="Helvetica Neue"/>
                <a:sym typeface="Helvetica Neue"/>
              </a:rPr>
              <a:t>Ortiz, Elena</a:t>
            </a:r>
            <a:endParaRPr sz="1150">
              <a:solidFill>
                <a:srgbClr val="FFFFFF"/>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2400">
              <a:solidFill>
                <a:srgbClr val="A9A9A9"/>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t/>
            </a:r>
            <a:endParaRPr/>
          </a:p>
          <a:p>
            <a:pPr indent="0" lvl="0" marL="0" marR="0" rtl="0" algn="l">
              <a:lnSpc>
                <a:spcPct val="100000"/>
              </a:lnSpc>
              <a:spcBef>
                <a:spcPts val="0"/>
              </a:spcBef>
              <a:spcAft>
                <a:spcPts val="0"/>
              </a:spcAft>
              <a:buClr>
                <a:srgbClr val="A9A9A9"/>
              </a:buClr>
              <a:buSzPts val="2400"/>
              <a:buFont typeface="Helvetica Neue"/>
              <a:buNone/>
            </a:pPr>
            <a:r>
              <a:t/>
            </a:r>
            <a:endParaRPr/>
          </a:p>
        </p:txBody>
      </p:sp>
      <p:sp>
        <p:nvSpPr>
          <p:cNvPr id="72" name="Google Shape;72;p14"/>
          <p:cNvSpPr txBox="1"/>
          <p:nvPr/>
        </p:nvSpPr>
        <p:spPr>
          <a:xfrm>
            <a:off x="479925" y="4784123"/>
            <a:ext cx="7149600" cy="2216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A9A9A9"/>
              </a:buClr>
              <a:buSzPts val="2400"/>
              <a:buFont typeface="Helvetica Neue"/>
              <a:buNone/>
            </a:pPr>
            <a:r>
              <a:rPr b="1" lang="en-US" sz="2400">
                <a:solidFill>
                  <a:srgbClr val="A9A9A9"/>
                </a:solidFill>
                <a:latin typeface="Helvetica Neue"/>
                <a:ea typeface="Helvetica Neue"/>
                <a:cs typeface="Helvetica Neue"/>
                <a:sym typeface="Helvetica Neue"/>
              </a:rPr>
              <a:t>A Georgia Tech Production</a:t>
            </a:r>
            <a:endParaRPr b="1" sz="2400">
              <a:solidFill>
                <a:srgbClr val="A9A9A9"/>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t/>
            </a:r>
            <a:endParaRPr b="1" sz="2400">
              <a:solidFill>
                <a:srgbClr val="A9A9A9"/>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rPr b="1" lang="en-US" sz="2400">
                <a:solidFill>
                  <a:schemeClr val="lt1"/>
                </a:solidFill>
                <a:latin typeface="Helvetica Neue"/>
                <a:ea typeface="Helvetica Neue"/>
                <a:cs typeface="Helvetica Neue"/>
                <a:sym typeface="Helvetica Neue"/>
              </a:rPr>
              <a:t>Ten data analysts come together to talk about the important stuff - Which Streaming Platform is the Best to Subscribe to?</a:t>
            </a:r>
            <a:endParaRPr b="1" sz="24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t/>
            </a:r>
            <a:endParaRPr b="1" i="0" sz="2400" u="none" cap="none" strike="noStrike">
              <a:solidFill>
                <a:srgbClr val="A9A9A9"/>
              </a:solidFill>
              <a:latin typeface="Helvetica Neue"/>
              <a:ea typeface="Helvetica Neue"/>
              <a:cs typeface="Helvetica Neue"/>
              <a:sym typeface="Helvetica Neue"/>
            </a:endParaRPr>
          </a:p>
        </p:txBody>
      </p:sp>
      <p:sp>
        <p:nvSpPr>
          <p:cNvPr id="73" name="Google Shape;73;p14"/>
          <p:cNvSpPr txBox="1"/>
          <p:nvPr/>
        </p:nvSpPr>
        <p:spPr>
          <a:xfrm>
            <a:off x="875233" y="4130511"/>
            <a:ext cx="1059409" cy="626388"/>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20</a:t>
            </a:r>
            <a:r>
              <a:rPr b="1" lang="en-US" sz="3200">
                <a:solidFill>
                  <a:srgbClr val="FFFFFF"/>
                </a:solidFill>
                <a:latin typeface="Helvetica Neue"/>
                <a:ea typeface="Helvetica Neue"/>
                <a:cs typeface="Helvetica Neue"/>
                <a:sym typeface="Helvetica Neue"/>
              </a:rPr>
              <a:t>22</a:t>
            </a:r>
            <a:endParaRPr/>
          </a:p>
        </p:txBody>
      </p:sp>
      <p:sp>
        <p:nvSpPr>
          <p:cNvPr id="74" name="Google Shape;74;p14"/>
          <p:cNvSpPr/>
          <p:nvPr/>
        </p:nvSpPr>
        <p:spPr>
          <a:xfrm>
            <a:off x="2079625" y="4158689"/>
            <a:ext cx="1360786" cy="579160"/>
          </a:xfrm>
          <a:prstGeom prst="rect">
            <a:avLst/>
          </a:prstGeom>
          <a:noFill/>
          <a:ln cap="flat" cmpd="sng" w="38100">
            <a:solidFill>
              <a:srgbClr val="A9A9A9"/>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000"/>
              <a:buFont typeface="Helvetica Neue"/>
              <a:buNone/>
            </a:pPr>
            <a:r>
              <a:rPr b="0" i="0" lang="en-US" sz="3000" u="none" cap="none" strike="noStrike">
                <a:solidFill>
                  <a:srgbClr val="FFFFFF"/>
                </a:solidFill>
                <a:latin typeface="Helvetica Neue"/>
                <a:ea typeface="Helvetica Neue"/>
                <a:cs typeface="Helvetica Neue"/>
                <a:sym typeface="Helvetica Neue"/>
              </a:rPr>
              <a:t>TV-PG</a:t>
            </a:r>
            <a:endParaRPr/>
          </a:p>
        </p:txBody>
      </p:sp>
      <p:cxnSp>
        <p:nvCxnSpPr>
          <p:cNvPr id="75" name="Google Shape;75;p14"/>
          <p:cNvCxnSpPr/>
          <p:nvPr/>
        </p:nvCxnSpPr>
        <p:spPr>
          <a:xfrm>
            <a:off x="3438525" y="13422313"/>
            <a:ext cx="2159026" cy="1"/>
          </a:xfrm>
          <a:prstGeom prst="straightConnector1">
            <a:avLst/>
          </a:prstGeom>
          <a:noFill/>
          <a:ln cap="flat" cmpd="sng" w="101600">
            <a:solidFill>
              <a:schemeClr val="accent5"/>
            </a:solidFill>
            <a:prstDash val="solid"/>
            <a:miter lim="400000"/>
            <a:headEnd len="sm" w="sm" type="none"/>
            <a:tailEnd len="sm" w="sm" type="none"/>
          </a:ln>
        </p:spPr>
      </p:cxnSp>
      <p:sp>
        <p:nvSpPr>
          <p:cNvPr id="76" name="Google Shape;76;p14"/>
          <p:cNvSpPr txBox="1"/>
          <p:nvPr/>
        </p:nvSpPr>
        <p:spPr>
          <a:xfrm>
            <a:off x="479924" y="2332300"/>
            <a:ext cx="8019900" cy="19140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FFFFFF"/>
              </a:buClr>
              <a:buSzPts val="11500"/>
              <a:buFont typeface="Helvetica Neue"/>
              <a:buNone/>
            </a:pPr>
            <a:r>
              <a:rPr b="1" lang="en-US" sz="7900">
                <a:solidFill>
                  <a:srgbClr val="FFFFFF"/>
                </a:solidFill>
                <a:latin typeface="Helvetica Neue"/>
                <a:ea typeface="Helvetica Neue"/>
                <a:cs typeface="Helvetica Neue"/>
                <a:sym typeface="Helvetica Neue"/>
              </a:rPr>
              <a:t>Streaming Wars</a:t>
            </a:r>
            <a:endParaRPr sz="100"/>
          </a:p>
        </p:txBody>
      </p:sp>
      <p:sp>
        <p:nvSpPr>
          <p:cNvPr id="77" name="Google Shape;77;p14"/>
          <p:cNvSpPr txBox="1"/>
          <p:nvPr/>
        </p:nvSpPr>
        <p:spPr>
          <a:xfrm>
            <a:off x="4687345" y="574082"/>
            <a:ext cx="11090075" cy="614097"/>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Home     TV Shows     Movies     Recently Added     My List</a:t>
            </a:r>
            <a:endParaRPr/>
          </a:p>
        </p:txBody>
      </p:sp>
      <p:sp>
        <p:nvSpPr>
          <p:cNvPr id="78" name="Google Shape;78;p14"/>
          <p:cNvSpPr/>
          <p:nvPr/>
        </p:nvSpPr>
        <p:spPr>
          <a:xfrm>
            <a:off x="18183300" y="629963"/>
            <a:ext cx="428594" cy="502335"/>
          </a:xfrm>
          <a:custGeom>
            <a:rect b="b" l="l" r="r" t="t"/>
            <a:pathLst>
              <a:path extrusionOk="0" h="21502" w="2040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79" name="Google Shape;79;p14"/>
          <p:cNvSpPr txBox="1"/>
          <p:nvPr/>
        </p:nvSpPr>
        <p:spPr>
          <a:xfrm>
            <a:off x="19029548" y="574082"/>
            <a:ext cx="2594501" cy="614097"/>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KIDS     DVD</a:t>
            </a:r>
            <a:endParaRPr/>
          </a:p>
        </p:txBody>
      </p:sp>
      <p:sp>
        <p:nvSpPr>
          <p:cNvPr id="80" name="Google Shape;80;p14"/>
          <p:cNvSpPr/>
          <p:nvPr/>
        </p:nvSpPr>
        <p:spPr>
          <a:xfrm>
            <a:off x="21924491" y="629963"/>
            <a:ext cx="497292" cy="502335"/>
          </a:xfrm>
          <a:custGeom>
            <a:rect b="b" l="l" r="r" t="t"/>
            <a:pathLst>
              <a:path extrusionOk="0" h="21600" w="21600">
                <a:moveTo>
                  <a:pt x="9703" y="0"/>
                </a:moveTo>
                <a:cubicBezTo>
                  <a:pt x="9575" y="0"/>
                  <a:pt x="9470" y="104"/>
                  <a:pt x="9470" y="231"/>
                </a:cubicBezTo>
                <a:lnTo>
                  <a:pt x="9470" y="1411"/>
                </a:lnTo>
                <a:cubicBezTo>
                  <a:pt x="7726" y="1796"/>
                  <a:pt x="4885" y="3013"/>
                  <a:pt x="4885" y="6864"/>
                </a:cubicBezTo>
                <a:cubicBezTo>
                  <a:pt x="4875" y="6874"/>
                  <a:pt x="4657" y="13994"/>
                  <a:pt x="1736" y="16276"/>
                </a:cubicBezTo>
                <a:cubicBezTo>
                  <a:pt x="1736" y="16276"/>
                  <a:pt x="683" y="17224"/>
                  <a:pt x="0" y="17750"/>
                </a:cubicBezTo>
                <a:lnTo>
                  <a:pt x="0" y="19776"/>
                </a:lnTo>
                <a:lnTo>
                  <a:pt x="8958" y="19776"/>
                </a:lnTo>
                <a:cubicBezTo>
                  <a:pt x="8958" y="20783"/>
                  <a:pt x="9783" y="21600"/>
                  <a:pt x="10800" y="21600"/>
                </a:cubicBezTo>
                <a:cubicBezTo>
                  <a:pt x="11817" y="21600"/>
                  <a:pt x="12642" y="20783"/>
                  <a:pt x="12642" y="19776"/>
                </a:cubicBezTo>
                <a:lnTo>
                  <a:pt x="21600" y="19776"/>
                </a:lnTo>
                <a:lnTo>
                  <a:pt x="21600" y="17750"/>
                </a:lnTo>
                <a:cubicBezTo>
                  <a:pt x="20918" y="17224"/>
                  <a:pt x="19864" y="16276"/>
                  <a:pt x="19864" y="16276"/>
                </a:cubicBezTo>
                <a:cubicBezTo>
                  <a:pt x="16943" y="13994"/>
                  <a:pt x="16725" y="6874"/>
                  <a:pt x="16715" y="6864"/>
                </a:cubicBezTo>
                <a:cubicBezTo>
                  <a:pt x="16715" y="3013"/>
                  <a:pt x="13874" y="1796"/>
                  <a:pt x="12130" y="1411"/>
                </a:cubicBezTo>
                <a:lnTo>
                  <a:pt x="12130" y="231"/>
                </a:lnTo>
                <a:cubicBezTo>
                  <a:pt x="12130" y="104"/>
                  <a:pt x="12025" y="0"/>
                  <a:pt x="11897" y="0"/>
                </a:cubicBezTo>
                <a:lnTo>
                  <a:pt x="9703" y="0"/>
                </a:ln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81" name="Google Shape;81;p14"/>
          <p:cNvSpPr/>
          <p:nvPr/>
        </p:nvSpPr>
        <p:spPr>
          <a:xfrm rot="-2700000">
            <a:off x="23803649" y="673536"/>
            <a:ext cx="243213" cy="243213"/>
          </a:xfrm>
          <a:custGeom>
            <a:rect b="b" l="l" r="r" t="t"/>
            <a:pathLst>
              <a:path extrusionOk="0" h="21600" w="21600">
                <a:moveTo>
                  <a:pt x="0" y="0"/>
                </a:moveTo>
                <a:lnTo>
                  <a:pt x="0" y="21600"/>
                </a:lnTo>
                <a:lnTo>
                  <a:pt x="21600" y="21600"/>
                </a:ln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grpSp>
        <p:nvGrpSpPr>
          <p:cNvPr id="82" name="Google Shape;82;p14"/>
          <p:cNvGrpSpPr/>
          <p:nvPr/>
        </p:nvGrpSpPr>
        <p:grpSpPr>
          <a:xfrm>
            <a:off x="22722225" y="492937"/>
            <a:ext cx="962309" cy="776389"/>
            <a:chOff x="0" y="0"/>
            <a:chExt cx="962308" cy="776387"/>
          </a:xfrm>
        </p:grpSpPr>
        <p:sp>
          <p:nvSpPr>
            <p:cNvPr id="83" name="Google Shape;83;p14"/>
            <p:cNvSpPr/>
            <p:nvPr/>
          </p:nvSpPr>
          <p:spPr>
            <a:xfrm>
              <a:off x="0" y="0"/>
              <a:ext cx="962308" cy="776387"/>
            </a:xfrm>
            <a:prstGeom prst="rect">
              <a:avLst/>
            </a:prstGeom>
            <a:solidFill>
              <a:srgbClr val="00A1FE"/>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84" name="Google Shape;84;p14"/>
            <p:cNvSpPr/>
            <p:nvPr/>
          </p:nvSpPr>
          <p:spPr>
            <a:xfrm>
              <a:off x="0" y="0"/>
              <a:ext cx="896132" cy="776387"/>
            </a:xfrm>
            <a:custGeom>
              <a:rect b="b" l="l" r="r" t="t"/>
              <a:pathLst>
                <a:path extrusionOk="0" h="21600" w="2160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grpSp>
      <p:pic>
        <p:nvPicPr>
          <p:cNvPr descr="ccbync.png" id="85" name="Google Shape;85;p14"/>
          <p:cNvPicPr preferRelativeResize="0"/>
          <p:nvPr/>
        </p:nvPicPr>
        <p:blipFill rotWithShape="1">
          <a:blip r:embed="rId7">
            <a:alphaModFix amt="80315"/>
          </a:blip>
          <a:srcRect b="0" l="0" r="0" t="0"/>
          <a:stretch/>
        </p:blipFill>
        <p:spPr>
          <a:xfrm>
            <a:off x="21339" y="12686276"/>
            <a:ext cx="1778130" cy="626387"/>
          </a:xfrm>
          <a:prstGeom prst="rect">
            <a:avLst/>
          </a:prstGeom>
          <a:noFill/>
          <a:ln>
            <a:noFill/>
          </a:ln>
        </p:spPr>
      </p:pic>
      <p:pic>
        <p:nvPicPr>
          <p:cNvPr id="86" name="Google Shape;86;p14"/>
          <p:cNvPicPr preferRelativeResize="0"/>
          <p:nvPr/>
        </p:nvPicPr>
        <p:blipFill>
          <a:blip r:embed="rId8">
            <a:alphaModFix/>
          </a:blip>
          <a:stretch>
            <a:fillRect/>
          </a:stretch>
        </p:blipFill>
        <p:spPr>
          <a:xfrm>
            <a:off x="22722225" y="399988"/>
            <a:ext cx="962300" cy="962300"/>
          </a:xfrm>
          <a:prstGeom prst="rect">
            <a:avLst/>
          </a:prstGeom>
          <a:noFill/>
          <a:ln>
            <a:noFill/>
          </a:ln>
        </p:spPr>
      </p:pic>
      <p:sp>
        <p:nvSpPr>
          <p:cNvPr id="87" name="Google Shape;87;p14"/>
          <p:cNvSpPr txBox="1"/>
          <p:nvPr/>
        </p:nvSpPr>
        <p:spPr>
          <a:xfrm>
            <a:off x="3661925" y="8271763"/>
            <a:ext cx="4207500" cy="35976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A9A9A9"/>
              </a:buClr>
              <a:buSzPts val="2400"/>
              <a:buFont typeface="Helvetica Neue"/>
              <a:buNone/>
            </a:pPr>
            <a:r>
              <a:rPr b="1" lang="en-US" sz="2400">
                <a:solidFill>
                  <a:srgbClr val="FFFFFF"/>
                </a:solidFill>
                <a:latin typeface="Helvetica Neue"/>
                <a:ea typeface="Helvetica Neue"/>
                <a:cs typeface="Helvetica Neue"/>
                <a:sym typeface="Helvetica Neue"/>
              </a:rPr>
              <a:t>Su, I </a:t>
            </a:r>
            <a:r>
              <a:rPr b="1" lang="en-US" sz="2400">
                <a:solidFill>
                  <a:srgbClr val="FFFFFF"/>
                </a:solidFill>
                <a:latin typeface="Helvetica Neue"/>
                <a:ea typeface="Helvetica Neue"/>
                <a:cs typeface="Helvetica Neue"/>
                <a:sym typeface="Helvetica Neue"/>
              </a:rPr>
              <a:t>ju</a:t>
            </a:r>
            <a:endParaRPr b="1" sz="2400">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rPr b="1" lang="en-US" sz="2400">
                <a:solidFill>
                  <a:srgbClr val="FFFFFF"/>
                </a:solidFill>
                <a:latin typeface="Helvetica Neue"/>
                <a:ea typeface="Helvetica Neue"/>
                <a:cs typeface="Helvetica Neue"/>
                <a:sym typeface="Helvetica Neue"/>
              </a:rPr>
              <a:t>Starrett, Connor</a:t>
            </a:r>
            <a:endParaRPr b="1" sz="2400">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rPr b="1" lang="en-US" sz="2400">
                <a:solidFill>
                  <a:srgbClr val="FFFFFF"/>
                </a:solidFill>
                <a:latin typeface="Helvetica Neue"/>
                <a:ea typeface="Helvetica Neue"/>
                <a:cs typeface="Helvetica Neue"/>
                <a:sym typeface="Helvetica Neue"/>
              </a:rPr>
              <a:t>Bilal, Mohamed</a:t>
            </a:r>
            <a:endParaRPr b="1" sz="2400">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rPr b="1" lang="en-US" sz="2400">
                <a:solidFill>
                  <a:srgbClr val="FFFFFF"/>
                </a:solidFill>
                <a:latin typeface="Helvetica Neue"/>
                <a:ea typeface="Helvetica Neue"/>
                <a:cs typeface="Helvetica Neue"/>
                <a:sym typeface="Helvetica Neue"/>
              </a:rPr>
              <a:t>Patel, Ami</a:t>
            </a:r>
            <a:endParaRPr b="1" sz="2400">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rPr b="1" lang="en-US" sz="2400">
                <a:solidFill>
                  <a:srgbClr val="FFFFFF"/>
                </a:solidFill>
                <a:latin typeface="Helvetica Neue"/>
                <a:ea typeface="Helvetica Neue"/>
                <a:cs typeface="Helvetica Neue"/>
                <a:sym typeface="Helvetica Neue"/>
              </a:rPr>
              <a:t>Nguyen, David</a:t>
            </a:r>
            <a:endParaRPr b="1" sz="2400">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t/>
            </a:r>
            <a:endParaRPr b="1" sz="2400">
              <a:solidFill>
                <a:srgbClr val="A9A9A9"/>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t/>
            </a:r>
            <a:endParaRPr b="1" sz="2400">
              <a:solidFill>
                <a:srgbClr val="A9A9A9"/>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30"/>
        </a:solidFill>
      </p:bgPr>
    </p:bg>
    <p:spTree>
      <p:nvGrpSpPr>
        <p:cNvPr id="221" name="Shape 221"/>
        <p:cNvGrpSpPr/>
        <p:nvPr/>
      </p:nvGrpSpPr>
      <p:grpSpPr>
        <a:xfrm>
          <a:off x="0" y="0"/>
          <a:ext cx="0" cy="0"/>
          <a:chOff x="0" y="0"/>
          <a:chExt cx="0" cy="0"/>
        </a:xfrm>
      </p:grpSpPr>
      <p:pic>
        <p:nvPicPr>
          <p:cNvPr id="222" name="Google Shape;222;p23"/>
          <p:cNvPicPr preferRelativeResize="0"/>
          <p:nvPr/>
        </p:nvPicPr>
        <p:blipFill rotWithShape="1">
          <a:blip r:embed="rId3">
            <a:alphaModFix/>
          </a:blip>
          <a:srcRect b="78512" l="0" r="0" t="0"/>
          <a:stretch/>
        </p:blipFill>
        <p:spPr>
          <a:xfrm>
            <a:off x="0" y="0"/>
            <a:ext cx="24384000" cy="2590325"/>
          </a:xfrm>
          <a:prstGeom prst="rect">
            <a:avLst/>
          </a:prstGeom>
          <a:noFill/>
          <a:ln>
            <a:noFill/>
          </a:ln>
          <a:effectLst>
            <a:outerShdw blurRad="57150" rotWithShape="0" algn="bl" dir="5400000" dist="19050">
              <a:srgbClr val="000000">
                <a:alpha val="0"/>
              </a:srgbClr>
            </a:outerShdw>
          </a:effectLst>
        </p:spPr>
      </p:pic>
      <p:pic>
        <p:nvPicPr>
          <p:cNvPr id="223" name="Google Shape;223;p23"/>
          <p:cNvPicPr preferRelativeResize="0"/>
          <p:nvPr/>
        </p:nvPicPr>
        <p:blipFill rotWithShape="1">
          <a:blip r:embed="rId3">
            <a:alphaModFix/>
          </a:blip>
          <a:srcRect b="6818" l="0" r="59622" t="74494"/>
          <a:stretch/>
        </p:blipFill>
        <p:spPr>
          <a:xfrm>
            <a:off x="1356025" y="11564825"/>
            <a:ext cx="8094478" cy="1751450"/>
          </a:xfrm>
          <a:prstGeom prst="rect">
            <a:avLst/>
          </a:prstGeom>
          <a:noFill/>
          <a:ln>
            <a:noFill/>
          </a:ln>
          <a:effectLst>
            <a:outerShdw blurRad="57150" rotWithShape="0" algn="bl" dir="5400000" dist="19050">
              <a:srgbClr val="000000">
                <a:alpha val="26000"/>
              </a:srgbClr>
            </a:outerShdw>
          </a:effectLst>
        </p:spPr>
      </p:pic>
      <p:pic>
        <p:nvPicPr>
          <p:cNvPr id="224" name="Google Shape;224;p23"/>
          <p:cNvPicPr preferRelativeResize="0"/>
          <p:nvPr/>
        </p:nvPicPr>
        <p:blipFill>
          <a:blip r:embed="rId4">
            <a:alphaModFix/>
          </a:blip>
          <a:stretch>
            <a:fillRect/>
          </a:stretch>
        </p:blipFill>
        <p:spPr>
          <a:xfrm>
            <a:off x="19580225" y="1628013"/>
            <a:ext cx="962300" cy="962300"/>
          </a:xfrm>
          <a:prstGeom prst="rect">
            <a:avLst/>
          </a:prstGeom>
          <a:noFill/>
          <a:ln>
            <a:noFill/>
          </a:ln>
        </p:spPr>
      </p:pic>
      <p:sp>
        <p:nvSpPr>
          <p:cNvPr id="225" name="Google Shape;225;p23"/>
          <p:cNvSpPr txBox="1"/>
          <p:nvPr/>
        </p:nvSpPr>
        <p:spPr>
          <a:xfrm>
            <a:off x="20542525" y="1627975"/>
            <a:ext cx="2391900" cy="962400"/>
          </a:xfrm>
          <a:prstGeom prst="rect">
            <a:avLst/>
          </a:prstGeom>
          <a:solidFill>
            <a:srgbClr val="1B1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EFEFEF"/>
                </a:solidFill>
                <a:latin typeface="Helvetica Neue"/>
                <a:ea typeface="Helvetica Neue"/>
                <a:cs typeface="Helvetica Neue"/>
                <a:sym typeface="Helvetica Neue"/>
              </a:rPr>
              <a:t>WHO’S WATCHING? </a:t>
            </a:r>
            <a:endParaRPr b="1" sz="1700">
              <a:solidFill>
                <a:srgbClr val="EFEFEF"/>
              </a:solidFill>
              <a:latin typeface="Helvetica Neue"/>
              <a:ea typeface="Helvetica Neue"/>
              <a:cs typeface="Helvetica Neue"/>
              <a:sym typeface="Helvetica Neue"/>
            </a:endParaRPr>
          </a:p>
          <a:p>
            <a:pPr indent="0" lvl="0" marL="0" rtl="0" algn="l">
              <a:spcBef>
                <a:spcPts val="0"/>
              </a:spcBef>
              <a:spcAft>
                <a:spcPts val="0"/>
              </a:spcAft>
              <a:buNone/>
            </a:pPr>
            <a:r>
              <a:rPr b="1" lang="en-US" sz="2100">
                <a:solidFill>
                  <a:srgbClr val="EFEFEF"/>
                </a:solidFill>
                <a:latin typeface="Helvetica Neue"/>
                <a:ea typeface="Helvetica Neue"/>
                <a:cs typeface="Helvetica Neue"/>
                <a:sym typeface="Helvetica Neue"/>
              </a:rPr>
              <a:t>Dr. A</a:t>
            </a:r>
            <a:endParaRPr b="1" sz="2100">
              <a:solidFill>
                <a:srgbClr val="EFEFEF"/>
              </a:solidFill>
              <a:latin typeface="Helvetica Neue"/>
              <a:ea typeface="Helvetica Neue"/>
              <a:cs typeface="Helvetica Neue"/>
              <a:sym typeface="Helvetica Neue"/>
            </a:endParaRPr>
          </a:p>
        </p:txBody>
      </p:sp>
      <p:sp>
        <p:nvSpPr>
          <p:cNvPr id="226" name="Google Shape;226;p23"/>
          <p:cNvSpPr txBox="1"/>
          <p:nvPr/>
        </p:nvSpPr>
        <p:spPr>
          <a:xfrm>
            <a:off x="20332300" y="151050"/>
            <a:ext cx="725100" cy="400200"/>
          </a:xfrm>
          <a:prstGeom prst="rect">
            <a:avLst/>
          </a:prstGeom>
          <a:solidFill>
            <a:srgbClr val="1B1B3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latin typeface="Helvetica Neue"/>
                <a:ea typeface="Helvetica Neue"/>
                <a:cs typeface="Helvetica Neue"/>
                <a:sym typeface="Helvetica Neue"/>
              </a:rPr>
              <a:t>Dr. A</a:t>
            </a:r>
            <a:endParaRPr b="1">
              <a:solidFill>
                <a:schemeClr val="lt1"/>
              </a:solidFill>
              <a:latin typeface="Helvetica Neue"/>
              <a:ea typeface="Helvetica Neue"/>
              <a:cs typeface="Helvetica Neue"/>
              <a:sym typeface="Helvetica Neue"/>
            </a:endParaRPr>
          </a:p>
        </p:txBody>
      </p:sp>
      <p:sp>
        <p:nvSpPr>
          <p:cNvPr id="227" name="Google Shape;227;p23"/>
          <p:cNvSpPr txBox="1"/>
          <p:nvPr/>
        </p:nvSpPr>
        <p:spPr>
          <a:xfrm>
            <a:off x="1038275" y="4780700"/>
            <a:ext cx="21661500" cy="3231900"/>
          </a:xfrm>
          <a:prstGeom prst="rect">
            <a:avLst/>
          </a:prstGeom>
          <a:gradFill>
            <a:gsLst>
              <a:gs pos="0">
                <a:srgbClr val="F2F2F2"/>
              </a:gs>
              <a:gs pos="100000">
                <a:srgbClr val="A6A6A6"/>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800">
                <a:solidFill>
                  <a:schemeClr val="dk1"/>
                </a:solidFill>
                <a:latin typeface="Helvetica Neue"/>
                <a:ea typeface="Helvetica Neue"/>
                <a:cs typeface="Helvetica Neue"/>
                <a:sym typeface="Helvetica Neue"/>
              </a:rPr>
              <a:t>S3:</a:t>
            </a:r>
            <a:endParaRPr sz="6800">
              <a:solidFill>
                <a:schemeClr val="dk1"/>
              </a:solidFill>
              <a:latin typeface="Helvetica Neue"/>
              <a:ea typeface="Helvetica Neue"/>
              <a:cs typeface="Helvetica Neue"/>
              <a:sym typeface="Helvetica Neue"/>
            </a:endParaRPr>
          </a:p>
          <a:p>
            <a:pPr indent="0" lvl="0" marL="457200" marR="0" rtl="0" algn="ctr">
              <a:lnSpc>
                <a:spcPct val="100000"/>
              </a:lnSpc>
              <a:spcBef>
                <a:spcPts val="0"/>
              </a:spcBef>
              <a:spcAft>
                <a:spcPts val="0"/>
              </a:spcAft>
              <a:buNone/>
            </a:pPr>
            <a:r>
              <a:rPr lang="en-US" sz="6800">
                <a:solidFill>
                  <a:schemeClr val="dk1"/>
                </a:solidFill>
                <a:latin typeface="Helvetica Neue"/>
                <a:ea typeface="Helvetica Neue"/>
                <a:cs typeface="Helvetica Neue"/>
                <a:sym typeface="Helvetica Neue"/>
              </a:rPr>
              <a:t>Which streaming platform is the most popular based on movie rating?</a:t>
            </a:r>
            <a:endParaRPr sz="6800">
              <a:solidFill>
                <a:schemeClr val="dk1"/>
              </a:solidFill>
              <a:latin typeface="Helvetica Neue"/>
              <a:ea typeface="Helvetica Neue"/>
              <a:cs typeface="Helvetica Neue"/>
              <a:sym typeface="Helvetica Neue"/>
            </a:endParaRPr>
          </a:p>
          <a:p>
            <a:pPr indent="0" lvl="0" marL="457200" marR="0" rtl="0" algn="ctr">
              <a:lnSpc>
                <a:spcPct val="100000"/>
              </a:lnSpc>
              <a:spcBef>
                <a:spcPts val="0"/>
              </a:spcBef>
              <a:spcAft>
                <a:spcPts val="0"/>
              </a:spcAft>
              <a:buNone/>
            </a:pPr>
            <a:r>
              <a:t/>
            </a:r>
            <a:endParaRPr sz="6800">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4"/>
          <p:cNvPicPr preferRelativeResize="0"/>
          <p:nvPr/>
        </p:nvPicPr>
        <p:blipFill>
          <a:blip r:embed="rId3">
            <a:alphaModFix/>
          </a:blip>
          <a:stretch>
            <a:fillRect/>
          </a:stretch>
        </p:blipFill>
        <p:spPr>
          <a:xfrm>
            <a:off x="0" y="10938"/>
            <a:ext cx="24384001" cy="13694114"/>
          </a:xfrm>
          <a:prstGeom prst="rect">
            <a:avLst/>
          </a:prstGeom>
          <a:noFill/>
          <a:ln>
            <a:noFill/>
          </a:ln>
        </p:spPr>
      </p:pic>
      <p:sp>
        <p:nvSpPr>
          <p:cNvPr id="233" name="Google Shape;233;p24"/>
          <p:cNvSpPr txBox="1"/>
          <p:nvPr/>
        </p:nvSpPr>
        <p:spPr>
          <a:xfrm>
            <a:off x="4474925" y="1862150"/>
            <a:ext cx="43509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6700">
              <a:solidFill>
                <a:schemeClr val="lt1"/>
              </a:solidFill>
              <a:latin typeface="Helvetica Neue"/>
              <a:ea typeface="Helvetica Neue"/>
              <a:cs typeface="Helvetica Neue"/>
              <a:sym typeface="Helvetica Neue"/>
            </a:endParaRPr>
          </a:p>
        </p:txBody>
      </p:sp>
      <p:sp>
        <p:nvSpPr>
          <p:cNvPr id="234" name="Google Shape;234;p24"/>
          <p:cNvSpPr/>
          <p:nvPr/>
        </p:nvSpPr>
        <p:spPr>
          <a:xfrm>
            <a:off x="4954575" y="6159900"/>
            <a:ext cx="631500" cy="679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rot="5400000">
            <a:off x="5194275" y="6429300"/>
            <a:ext cx="184200" cy="175200"/>
          </a:xfrm>
          <a:prstGeom prst="triangle">
            <a:avLst>
              <a:gd fmla="val 54687" name="adj"/>
            </a:avLst>
          </a:prstGeom>
          <a:solidFill>
            <a:srgbClr val="66AA33"/>
          </a:solidFill>
          <a:ln cap="flat" cmpd="sng" w="9525">
            <a:solidFill>
              <a:srgbClr val="66AA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txBox="1"/>
          <p:nvPr/>
        </p:nvSpPr>
        <p:spPr>
          <a:xfrm>
            <a:off x="4474925" y="5393050"/>
            <a:ext cx="4350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lt1"/>
                </a:solidFill>
                <a:latin typeface="Helvetica Neue"/>
                <a:ea typeface="Helvetica Neue"/>
                <a:cs typeface="Helvetica Neue"/>
                <a:sym typeface="Helvetica Neue"/>
              </a:rPr>
              <a:t>Question</a:t>
            </a:r>
            <a:endParaRPr sz="1200">
              <a:solidFill>
                <a:schemeClr val="lt1"/>
              </a:solidFill>
              <a:latin typeface="Helvetica Neue"/>
              <a:ea typeface="Helvetica Neue"/>
              <a:cs typeface="Helvetica Neue"/>
              <a:sym typeface="Helvetica Neue"/>
            </a:endParaRPr>
          </a:p>
        </p:txBody>
      </p:sp>
      <p:sp>
        <p:nvSpPr>
          <p:cNvPr id="237" name="Google Shape;237;p24"/>
          <p:cNvSpPr txBox="1"/>
          <p:nvPr/>
        </p:nvSpPr>
        <p:spPr>
          <a:xfrm>
            <a:off x="4959150" y="7632300"/>
            <a:ext cx="831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Helvetica Neue"/>
                <a:ea typeface="Helvetica Neue"/>
                <a:cs typeface="Helvetica Neue"/>
                <a:sym typeface="Helvetica Neue"/>
              </a:rPr>
              <a:t>Sub Group Members: Ami Patel &amp; David Nguyen     ◯       Creator: Ami Patel</a:t>
            </a:r>
            <a:endParaRPr sz="1800">
              <a:solidFill>
                <a:schemeClr val="lt1"/>
              </a:solidFill>
              <a:latin typeface="Helvetica Neue"/>
              <a:ea typeface="Helvetica Neue"/>
              <a:cs typeface="Helvetica Neue"/>
              <a:sym typeface="Helvetica Neue"/>
            </a:endParaRPr>
          </a:p>
        </p:txBody>
      </p:sp>
      <p:sp>
        <p:nvSpPr>
          <p:cNvPr id="238" name="Google Shape;238;p24"/>
          <p:cNvSpPr txBox="1"/>
          <p:nvPr/>
        </p:nvSpPr>
        <p:spPr>
          <a:xfrm>
            <a:off x="4959150" y="9291475"/>
            <a:ext cx="144903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300">
                <a:solidFill>
                  <a:schemeClr val="lt1"/>
                </a:solidFill>
                <a:latin typeface="Helvetica Neue"/>
                <a:ea typeface="Helvetica Neue"/>
                <a:cs typeface="Helvetica Neue"/>
                <a:sym typeface="Helvetica Neue"/>
              </a:rPr>
              <a:t>According to the results, across all platforms the average movie runtime was the lowest for TV-Y (a rating which is programming that is appropriate for children of all ages). </a:t>
            </a:r>
            <a:r>
              <a:rPr lang="en-US" sz="3300">
                <a:solidFill>
                  <a:schemeClr val="lt1"/>
                </a:solidFill>
                <a:latin typeface="Helvetica Neue"/>
                <a:ea typeface="Helvetica Neue"/>
                <a:cs typeface="Helvetica Neue"/>
                <a:sym typeface="Helvetica Neue"/>
              </a:rPr>
              <a:t>Therefore</a:t>
            </a:r>
            <a:r>
              <a:rPr lang="en-US" sz="3300">
                <a:solidFill>
                  <a:schemeClr val="lt1"/>
                </a:solidFill>
                <a:latin typeface="Helvetica Neue"/>
                <a:ea typeface="Helvetica Neue"/>
                <a:cs typeface="Helvetica Neue"/>
                <a:sym typeface="Helvetica Neue"/>
              </a:rPr>
              <a:t>, most platforms lean towards mature ratings which most likely means Disney+ would be the platform that is more appropriate, thereby giving a TV-Y rating. </a:t>
            </a:r>
            <a:endParaRPr sz="3300">
              <a:solidFill>
                <a:schemeClr val="lt1"/>
              </a:solidFill>
              <a:latin typeface="Helvetica Neue"/>
              <a:ea typeface="Helvetica Neue"/>
              <a:cs typeface="Helvetica Neue"/>
              <a:sym typeface="Helvetica Neue"/>
            </a:endParaRPr>
          </a:p>
        </p:txBody>
      </p:sp>
      <p:pic>
        <p:nvPicPr>
          <p:cNvPr id="239" name="Google Shape;239;p24"/>
          <p:cNvPicPr preferRelativeResize="0"/>
          <p:nvPr/>
        </p:nvPicPr>
        <p:blipFill>
          <a:blip r:embed="rId4">
            <a:alphaModFix/>
          </a:blip>
          <a:stretch>
            <a:fillRect/>
          </a:stretch>
        </p:blipFill>
        <p:spPr>
          <a:xfrm>
            <a:off x="7681244" y="6177000"/>
            <a:ext cx="1697188" cy="679800"/>
          </a:xfrm>
          <a:prstGeom prst="rect">
            <a:avLst/>
          </a:prstGeom>
          <a:noFill/>
          <a:ln>
            <a:noFill/>
          </a:ln>
        </p:spPr>
      </p:pic>
      <p:sp>
        <p:nvSpPr>
          <p:cNvPr id="240" name="Google Shape;240;p24"/>
          <p:cNvSpPr txBox="1"/>
          <p:nvPr/>
        </p:nvSpPr>
        <p:spPr>
          <a:xfrm>
            <a:off x="5686325" y="6299700"/>
            <a:ext cx="192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SLIDE NUMBER</a:t>
            </a:r>
            <a:endParaRPr>
              <a:solidFill>
                <a:schemeClr val="lt1"/>
              </a:solidFill>
              <a:latin typeface="Helvetica Neue"/>
              <a:ea typeface="Helvetica Neue"/>
              <a:cs typeface="Helvetica Neue"/>
              <a:sym typeface="Helvetica Neue"/>
            </a:endParaRPr>
          </a:p>
        </p:txBody>
      </p:sp>
      <p:sp>
        <p:nvSpPr>
          <p:cNvPr id="241" name="Google Shape;241;p24"/>
          <p:cNvSpPr/>
          <p:nvPr/>
        </p:nvSpPr>
        <p:spPr>
          <a:xfrm>
            <a:off x="4474925" y="231850"/>
            <a:ext cx="14884315" cy="64581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1"/>
                </a:solidFill>
                <a:latin typeface="Arial"/>
              </a:rPr>
              <a:t>S3:E1 RUNTIME BY MOVIE RATING</a:t>
            </a:r>
          </a:p>
        </p:txBody>
      </p:sp>
      <p:sp>
        <p:nvSpPr>
          <p:cNvPr id="242" name="Google Shape;242;p24"/>
          <p:cNvSpPr txBox="1"/>
          <p:nvPr/>
        </p:nvSpPr>
        <p:spPr>
          <a:xfrm>
            <a:off x="10030650" y="1145775"/>
            <a:ext cx="9418800" cy="6218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243" name="Google Shape;243;p24"/>
          <p:cNvPicPr preferRelativeResize="0"/>
          <p:nvPr/>
        </p:nvPicPr>
        <p:blipFill>
          <a:blip r:embed="rId5">
            <a:alphaModFix/>
          </a:blip>
          <a:stretch>
            <a:fillRect/>
          </a:stretch>
        </p:blipFill>
        <p:spPr>
          <a:xfrm>
            <a:off x="10495300" y="1250700"/>
            <a:ext cx="8489500" cy="6008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nvSpPr>
        <p:spPr>
          <a:xfrm>
            <a:off x="398183" y="1846087"/>
            <a:ext cx="2537400" cy="117180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6800"/>
              <a:buFont typeface="Helvetica Neue"/>
              <a:buNone/>
            </a:pPr>
            <a:r>
              <a:t/>
            </a:r>
            <a:endParaRPr/>
          </a:p>
        </p:txBody>
      </p:sp>
      <p:pic>
        <p:nvPicPr>
          <p:cNvPr id="249" name="Google Shape;249;p25"/>
          <p:cNvPicPr preferRelativeResize="0"/>
          <p:nvPr/>
        </p:nvPicPr>
        <p:blipFill>
          <a:blip r:embed="rId3">
            <a:alphaModFix/>
          </a:blip>
          <a:stretch>
            <a:fillRect/>
          </a:stretch>
        </p:blipFill>
        <p:spPr>
          <a:xfrm>
            <a:off x="-7" y="0"/>
            <a:ext cx="24371711" cy="13716001"/>
          </a:xfrm>
          <a:prstGeom prst="rect">
            <a:avLst/>
          </a:prstGeom>
          <a:noFill/>
          <a:ln>
            <a:noFill/>
          </a:ln>
        </p:spPr>
      </p:pic>
      <p:sp>
        <p:nvSpPr>
          <p:cNvPr id="250" name="Google Shape;250;p25"/>
          <p:cNvSpPr txBox="1"/>
          <p:nvPr/>
        </p:nvSpPr>
        <p:spPr>
          <a:xfrm>
            <a:off x="1161425" y="2921750"/>
            <a:ext cx="7152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lt1"/>
                </a:solidFill>
                <a:latin typeface="Helvetica Neue"/>
                <a:ea typeface="Helvetica Neue"/>
                <a:cs typeface="Helvetica Neue"/>
                <a:sym typeface="Helvetica Neue"/>
              </a:rPr>
              <a:t>Question: Which streaming platform has the highest movie ratings?</a:t>
            </a:r>
            <a:endParaRPr sz="3000">
              <a:solidFill>
                <a:schemeClr val="lt1"/>
              </a:solidFill>
              <a:latin typeface="Helvetica Neue"/>
              <a:ea typeface="Helvetica Neue"/>
              <a:cs typeface="Helvetica Neue"/>
              <a:sym typeface="Helvetica Neue"/>
            </a:endParaRPr>
          </a:p>
        </p:txBody>
      </p:sp>
      <p:sp>
        <p:nvSpPr>
          <p:cNvPr id="251" name="Google Shape;251;p25"/>
          <p:cNvSpPr txBox="1"/>
          <p:nvPr/>
        </p:nvSpPr>
        <p:spPr>
          <a:xfrm>
            <a:off x="1161425" y="8513875"/>
            <a:ext cx="12010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000">
                <a:solidFill>
                  <a:schemeClr val="lt1"/>
                </a:solidFill>
                <a:latin typeface="Helvetica Neue"/>
                <a:ea typeface="Helvetica Neue"/>
                <a:cs typeface="Helvetica Neue"/>
                <a:sym typeface="Helvetica Neue"/>
              </a:rPr>
              <a:t>This bar chart displays the average movie ratings for each platform.</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sz="3000">
                <a:solidFill>
                  <a:schemeClr val="lt1"/>
                </a:solidFill>
                <a:latin typeface="Helvetica Neue"/>
                <a:ea typeface="Helvetica Neue"/>
                <a:cs typeface="Helvetica Neue"/>
                <a:sym typeface="Helvetica Neue"/>
              </a:rPr>
              <a:t>Disney+ has the highest average Metascore and Imdb ratings.</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Clr>
                <a:schemeClr val="lt2"/>
              </a:buClr>
              <a:buSzPts val="2400"/>
              <a:buFont typeface="Helvetica Neue"/>
              <a:buNone/>
            </a:pPr>
            <a:r>
              <a:rPr lang="en-US" sz="3000">
                <a:solidFill>
                  <a:schemeClr val="lt1"/>
                </a:solidFill>
                <a:latin typeface="Helvetica Neue"/>
                <a:ea typeface="Helvetica Neue"/>
                <a:cs typeface="Helvetica Neue"/>
                <a:sym typeface="Helvetica Neue"/>
              </a:rPr>
              <a:t>Hulu has the highest average Rotten Tomatoes ratings.</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30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sz="3000">
                <a:solidFill>
                  <a:schemeClr val="lt1"/>
                </a:solidFill>
                <a:latin typeface="Helvetica Neue"/>
                <a:ea typeface="Helvetica Neue"/>
                <a:cs typeface="Helvetica Neue"/>
                <a:sym typeface="Helvetica Neue"/>
              </a:rPr>
              <a:t>Overall Disney + has the highest average of average movie ratings.</a:t>
            </a:r>
            <a:endParaRPr sz="3000">
              <a:solidFill>
                <a:schemeClr val="lt1"/>
              </a:solidFill>
              <a:latin typeface="Helvetica Neue"/>
              <a:ea typeface="Helvetica Neue"/>
              <a:cs typeface="Helvetica Neue"/>
              <a:sym typeface="Helvetica Neue"/>
            </a:endParaRPr>
          </a:p>
        </p:txBody>
      </p:sp>
      <p:sp>
        <p:nvSpPr>
          <p:cNvPr id="252" name="Google Shape;252;p25"/>
          <p:cNvSpPr txBox="1"/>
          <p:nvPr/>
        </p:nvSpPr>
        <p:spPr>
          <a:xfrm>
            <a:off x="13623825" y="9162425"/>
            <a:ext cx="1935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Duration:</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1m</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Release Date:</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August 2, 2022</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Sub Group Names:</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Ami Patel &amp; David Nguyen</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Rating:</a:t>
            </a:r>
            <a:endParaRPr>
              <a:solidFill>
                <a:schemeClr val="lt1"/>
              </a:solidFill>
              <a:latin typeface="Helvetica Neue"/>
              <a:ea typeface="Helvetica Neue"/>
              <a:cs typeface="Helvetica Neue"/>
              <a:sym typeface="Helvetica Neue"/>
            </a:endParaRPr>
          </a:p>
        </p:txBody>
      </p:sp>
      <p:pic>
        <p:nvPicPr>
          <p:cNvPr id="253" name="Google Shape;253;p25"/>
          <p:cNvPicPr preferRelativeResize="0"/>
          <p:nvPr/>
        </p:nvPicPr>
        <p:blipFill>
          <a:blip r:embed="rId4">
            <a:alphaModFix/>
          </a:blip>
          <a:stretch>
            <a:fillRect/>
          </a:stretch>
        </p:blipFill>
        <p:spPr>
          <a:xfrm>
            <a:off x="13686850" y="11377600"/>
            <a:ext cx="619125" cy="337150"/>
          </a:xfrm>
          <a:prstGeom prst="rect">
            <a:avLst/>
          </a:prstGeom>
          <a:noFill/>
          <a:ln>
            <a:noFill/>
          </a:ln>
        </p:spPr>
      </p:pic>
      <p:sp>
        <p:nvSpPr>
          <p:cNvPr id="254" name="Google Shape;254;p25"/>
          <p:cNvSpPr txBox="1"/>
          <p:nvPr/>
        </p:nvSpPr>
        <p:spPr>
          <a:xfrm>
            <a:off x="2588650" y="4527300"/>
            <a:ext cx="958500" cy="400200"/>
          </a:xfrm>
          <a:prstGeom prst="rect">
            <a:avLst/>
          </a:prstGeom>
          <a:solidFill>
            <a:srgbClr val="1A1D2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2022 1m</a:t>
            </a:r>
            <a:endParaRPr>
              <a:solidFill>
                <a:schemeClr val="lt1"/>
              </a:solidFill>
              <a:latin typeface="Helvetica Neue"/>
              <a:ea typeface="Helvetica Neue"/>
              <a:cs typeface="Helvetica Neue"/>
              <a:sym typeface="Helvetica Neue"/>
            </a:endParaRPr>
          </a:p>
        </p:txBody>
      </p:sp>
      <p:sp>
        <p:nvSpPr>
          <p:cNvPr id="255" name="Google Shape;255;p25"/>
          <p:cNvSpPr txBox="1"/>
          <p:nvPr/>
        </p:nvSpPr>
        <p:spPr>
          <a:xfrm>
            <a:off x="17919300" y="9162425"/>
            <a:ext cx="339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Director:</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David Nguyen</a:t>
            </a:r>
            <a:endParaRPr>
              <a:solidFill>
                <a:schemeClr val="lt1"/>
              </a:solidFill>
              <a:latin typeface="Helvetica Neue"/>
              <a:ea typeface="Helvetica Neue"/>
              <a:cs typeface="Helvetica Neue"/>
              <a:sym typeface="Helvetica Neue"/>
            </a:endParaRPr>
          </a:p>
        </p:txBody>
      </p:sp>
      <p:sp>
        <p:nvSpPr>
          <p:cNvPr id="256" name="Google Shape;256;p25"/>
          <p:cNvSpPr txBox="1"/>
          <p:nvPr/>
        </p:nvSpPr>
        <p:spPr>
          <a:xfrm>
            <a:off x="398175" y="1027300"/>
            <a:ext cx="8210400" cy="21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solidFill>
                  <a:schemeClr val="lt1"/>
                </a:solidFill>
                <a:latin typeface="Helvetica Neue"/>
                <a:ea typeface="Helvetica Neue"/>
                <a:cs typeface="Helvetica Neue"/>
                <a:sym typeface="Helvetica Neue"/>
              </a:rPr>
              <a:t>S3:E2 AVERAGE MOVIE RATINGS BY PLATFORM</a:t>
            </a:r>
            <a:r>
              <a:rPr lang="en-US" sz="4800">
                <a:solidFill>
                  <a:schemeClr val="lt1"/>
                </a:solidFill>
                <a:latin typeface="Helvetica Neue"/>
                <a:ea typeface="Helvetica Neue"/>
                <a:cs typeface="Helvetica Neue"/>
                <a:sym typeface="Helvetica Neue"/>
              </a:rPr>
              <a:t> </a:t>
            </a:r>
            <a:endParaRPr sz="3800">
              <a:solidFill>
                <a:schemeClr val="lt1"/>
              </a:solidFill>
              <a:latin typeface="Helvetica Neue"/>
              <a:ea typeface="Helvetica Neue"/>
              <a:cs typeface="Helvetica Neue"/>
              <a:sym typeface="Helvetica Neue"/>
            </a:endParaRPr>
          </a:p>
        </p:txBody>
      </p:sp>
      <p:pic>
        <p:nvPicPr>
          <p:cNvPr id="257" name="Google Shape;257;p25"/>
          <p:cNvPicPr preferRelativeResize="0"/>
          <p:nvPr/>
        </p:nvPicPr>
        <p:blipFill>
          <a:blip r:embed="rId5">
            <a:alphaModFix/>
          </a:blip>
          <a:stretch>
            <a:fillRect/>
          </a:stretch>
        </p:blipFill>
        <p:spPr>
          <a:xfrm>
            <a:off x="11735075" y="1186050"/>
            <a:ext cx="9390899" cy="724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30"/>
        </a:solidFill>
      </p:bgPr>
    </p:bg>
    <p:spTree>
      <p:nvGrpSpPr>
        <p:cNvPr id="261" name="Shape 261"/>
        <p:cNvGrpSpPr/>
        <p:nvPr/>
      </p:nvGrpSpPr>
      <p:grpSpPr>
        <a:xfrm>
          <a:off x="0" y="0"/>
          <a:ext cx="0" cy="0"/>
          <a:chOff x="0" y="0"/>
          <a:chExt cx="0" cy="0"/>
        </a:xfrm>
      </p:grpSpPr>
      <p:pic>
        <p:nvPicPr>
          <p:cNvPr id="262" name="Google Shape;262;p26"/>
          <p:cNvPicPr preferRelativeResize="0"/>
          <p:nvPr/>
        </p:nvPicPr>
        <p:blipFill rotWithShape="1">
          <a:blip r:embed="rId3">
            <a:alphaModFix/>
          </a:blip>
          <a:srcRect b="78512" l="0" r="0" t="0"/>
          <a:stretch/>
        </p:blipFill>
        <p:spPr>
          <a:xfrm>
            <a:off x="0" y="0"/>
            <a:ext cx="24384000" cy="2590325"/>
          </a:xfrm>
          <a:prstGeom prst="rect">
            <a:avLst/>
          </a:prstGeom>
          <a:noFill/>
          <a:ln>
            <a:noFill/>
          </a:ln>
          <a:effectLst>
            <a:outerShdw blurRad="57150" rotWithShape="0" algn="bl" dir="5400000" dist="19050">
              <a:srgbClr val="000000">
                <a:alpha val="0"/>
              </a:srgbClr>
            </a:outerShdw>
          </a:effectLst>
        </p:spPr>
      </p:pic>
      <p:pic>
        <p:nvPicPr>
          <p:cNvPr id="263" name="Google Shape;263;p26"/>
          <p:cNvPicPr preferRelativeResize="0"/>
          <p:nvPr/>
        </p:nvPicPr>
        <p:blipFill rotWithShape="1">
          <a:blip r:embed="rId3">
            <a:alphaModFix/>
          </a:blip>
          <a:srcRect b="6818" l="0" r="59622" t="74494"/>
          <a:stretch/>
        </p:blipFill>
        <p:spPr>
          <a:xfrm>
            <a:off x="1356025" y="11564825"/>
            <a:ext cx="8094478" cy="1751450"/>
          </a:xfrm>
          <a:prstGeom prst="rect">
            <a:avLst/>
          </a:prstGeom>
          <a:noFill/>
          <a:ln>
            <a:noFill/>
          </a:ln>
          <a:effectLst>
            <a:outerShdw blurRad="57150" rotWithShape="0" algn="bl" dir="5400000" dist="19050">
              <a:srgbClr val="000000">
                <a:alpha val="26000"/>
              </a:srgbClr>
            </a:outerShdw>
          </a:effectLst>
        </p:spPr>
      </p:pic>
      <p:pic>
        <p:nvPicPr>
          <p:cNvPr id="264" name="Google Shape;264;p26"/>
          <p:cNvPicPr preferRelativeResize="0"/>
          <p:nvPr/>
        </p:nvPicPr>
        <p:blipFill>
          <a:blip r:embed="rId4">
            <a:alphaModFix/>
          </a:blip>
          <a:stretch>
            <a:fillRect/>
          </a:stretch>
        </p:blipFill>
        <p:spPr>
          <a:xfrm>
            <a:off x="19580225" y="1628013"/>
            <a:ext cx="962300" cy="962300"/>
          </a:xfrm>
          <a:prstGeom prst="rect">
            <a:avLst/>
          </a:prstGeom>
          <a:noFill/>
          <a:ln>
            <a:noFill/>
          </a:ln>
        </p:spPr>
      </p:pic>
      <p:sp>
        <p:nvSpPr>
          <p:cNvPr id="265" name="Google Shape;265;p26"/>
          <p:cNvSpPr txBox="1"/>
          <p:nvPr/>
        </p:nvSpPr>
        <p:spPr>
          <a:xfrm>
            <a:off x="20542525" y="1627975"/>
            <a:ext cx="2391900" cy="962400"/>
          </a:xfrm>
          <a:prstGeom prst="rect">
            <a:avLst/>
          </a:prstGeom>
          <a:solidFill>
            <a:srgbClr val="1B1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EFEFEF"/>
                </a:solidFill>
                <a:latin typeface="Helvetica Neue"/>
                <a:ea typeface="Helvetica Neue"/>
                <a:cs typeface="Helvetica Neue"/>
                <a:sym typeface="Helvetica Neue"/>
              </a:rPr>
              <a:t>WHO’S WATCHING? </a:t>
            </a:r>
            <a:endParaRPr b="1" sz="1700">
              <a:solidFill>
                <a:srgbClr val="EFEFEF"/>
              </a:solidFill>
              <a:latin typeface="Helvetica Neue"/>
              <a:ea typeface="Helvetica Neue"/>
              <a:cs typeface="Helvetica Neue"/>
              <a:sym typeface="Helvetica Neue"/>
            </a:endParaRPr>
          </a:p>
          <a:p>
            <a:pPr indent="0" lvl="0" marL="0" rtl="0" algn="l">
              <a:spcBef>
                <a:spcPts val="0"/>
              </a:spcBef>
              <a:spcAft>
                <a:spcPts val="0"/>
              </a:spcAft>
              <a:buNone/>
            </a:pPr>
            <a:r>
              <a:rPr b="1" lang="en-US" sz="2100">
                <a:solidFill>
                  <a:srgbClr val="EFEFEF"/>
                </a:solidFill>
                <a:latin typeface="Helvetica Neue"/>
                <a:ea typeface="Helvetica Neue"/>
                <a:cs typeface="Helvetica Neue"/>
                <a:sym typeface="Helvetica Neue"/>
              </a:rPr>
              <a:t>Dr. A</a:t>
            </a:r>
            <a:endParaRPr b="1" sz="2100">
              <a:solidFill>
                <a:srgbClr val="EFEFEF"/>
              </a:solidFill>
              <a:latin typeface="Helvetica Neue"/>
              <a:ea typeface="Helvetica Neue"/>
              <a:cs typeface="Helvetica Neue"/>
              <a:sym typeface="Helvetica Neue"/>
            </a:endParaRPr>
          </a:p>
        </p:txBody>
      </p:sp>
      <p:sp>
        <p:nvSpPr>
          <p:cNvPr id="266" name="Google Shape;266;p26"/>
          <p:cNvSpPr txBox="1"/>
          <p:nvPr/>
        </p:nvSpPr>
        <p:spPr>
          <a:xfrm>
            <a:off x="20332300" y="151050"/>
            <a:ext cx="725100" cy="400200"/>
          </a:xfrm>
          <a:prstGeom prst="rect">
            <a:avLst/>
          </a:prstGeom>
          <a:solidFill>
            <a:srgbClr val="1B1B3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latin typeface="Helvetica Neue"/>
                <a:ea typeface="Helvetica Neue"/>
                <a:cs typeface="Helvetica Neue"/>
                <a:sym typeface="Helvetica Neue"/>
              </a:rPr>
              <a:t>Dr. A</a:t>
            </a:r>
            <a:endParaRPr b="1">
              <a:solidFill>
                <a:schemeClr val="lt1"/>
              </a:solidFill>
              <a:latin typeface="Helvetica Neue"/>
              <a:ea typeface="Helvetica Neue"/>
              <a:cs typeface="Helvetica Neue"/>
              <a:sym typeface="Helvetica Neue"/>
            </a:endParaRPr>
          </a:p>
        </p:txBody>
      </p:sp>
      <p:sp>
        <p:nvSpPr>
          <p:cNvPr id="267" name="Google Shape;267;p26"/>
          <p:cNvSpPr txBox="1"/>
          <p:nvPr/>
        </p:nvSpPr>
        <p:spPr>
          <a:xfrm>
            <a:off x="1038275" y="4780700"/>
            <a:ext cx="21661500" cy="2590200"/>
          </a:xfrm>
          <a:prstGeom prst="rect">
            <a:avLst/>
          </a:prstGeom>
          <a:gradFill>
            <a:gsLst>
              <a:gs pos="0">
                <a:srgbClr val="F2F2F2"/>
              </a:gs>
              <a:gs pos="100000">
                <a:srgbClr val="A6A6A6"/>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800">
                <a:solidFill>
                  <a:schemeClr val="dk1"/>
                </a:solidFill>
                <a:latin typeface="Helvetica Neue"/>
                <a:ea typeface="Helvetica Neue"/>
                <a:cs typeface="Helvetica Neue"/>
                <a:sym typeface="Helvetica Neue"/>
              </a:rPr>
              <a:t>S4:</a:t>
            </a:r>
            <a:endParaRPr sz="6800">
              <a:solidFill>
                <a:schemeClr val="dk1"/>
              </a:solidFill>
              <a:latin typeface="Helvetica Neue"/>
              <a:ea typeface="Helvetica Neue"/>
              <a:cs typeface="Helvetica Neue"/>
              <a:sym typeface="Helvetica Neue"/>
            </a:endParaRPr>
          </a:p>
          <a:p>
            <a:pPr indent="0" lvl="0" marL="457200" marR="0" rtl="0" algn="ctr">
              <a:lnSpc>
                <a:spcPct val="100000"/>
              </a:lnSpc>
              <a:spcBef>
                <a:spcPts val="0"/>
              </a:spcBef>
              <a:spcAft>
                <a:spcPts val="0"/>
              </a:spcAft>
              <a:buNone/>
            </a:pPr>
            <a:r>
              <a:rPr lang="en-US" sz="6800">
                <a:solidFill>
                  <a:schemeClr val="dk1"/>
                </a:solidFill>
                <a:latin typeface="Helvetica Neue"/>
                <a:ea typeface="Helvetica Neue"/>
                <a:cs typeface="Helvetica Neue"/>
                <a:sym typeface="Helvetica Neue"/>
              </a:rPr>
              <a:t>Which factors impact the movie rating the most?</a:t>
            </a:r>
            <a:endParaRPr sz="6800">
              <a:solidFill>
                <a:schemeClr val="dk1"/>
              </a:solidFill>
              <a:latin typeface="Helvetica Neue"/>
              <a:ea typeface="Helvetica Neue"/>
              <a:cs typeface="Helvetica Neue"/>
              <a:sym typeface="Helvetica Neue"/>
            </a:endParaRPr>
          </a:p>
          <a:p>
            <a:pPr indent="0" lvl="0" marL="457200" marR="0" rtl="0" algn="ctr">
              <a:lnSpc>
                <a:spcPct val="100000"/>
              </a:lnSpc>
              <a:spcBef>
                <a:spcPts val="0"/>
              </a:spcBef>
              <a:spcAft>
                <a:spcPts val="0"/>
              </a:spcAft>
              <a:buNone/>
            </a:pPr>
            <a:r>
              <a:t/>
            </a:r>
            <a:endParaRPr sz="6800">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p:nvPr/>
        </p:nvSpPr>
        <p:spPr>
          <a:xfrm>
            <a:off x="-39688" y="-116614"/>
            <a:ext cx="24463500" cy="1662000"/>
          </a:xfrm>
          <a:prstGeom prst="rect">
            <a:avLst/>
          </a:prstGeom>
          <a:solidFill>
            <a:srgbClr val="0000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pic>
        <p:nvPicPr>
          <p:cNvPr descr="6iPxHxSEdi0wPvkiJBpRSoX56Kcvk4u6KdHEB2jEVfIcmPCu_wZW8LilRKB6VK9r4sijWRFtcSOubZMO27gFUGegPd8YwR42o-iO1PyY3rR6vFipd5sKYzIswKqulRazqPvBxcW-_24.png" id="273" name="Google Shape;273;p27"/>
          <p:cNvPicPr preferRelativeResize="0"/>
          <p:nvPr/>
        </p:nvPicPr>
        <p:blipFill rotWithShape="1">
          <a:blip r:embed="rId3">
            <a:alphaModFix/>
          </a:blip>
          <a:srcRect b="33640" l="0" r="0" t="33640"/>
          <a:stretch/>
        </p:blipFill>
        <p:spPr>
          <a:xfrm>
            <a:off x="-15875" y="173701"/>
            <a:ext cx="4324267" cy="1414730"/>
          </a:xfrm>
          <a:prstGeom prst="rect">
            <a:avLst/>
          </a:prstGeom>
          <a:noFill/>
          <a:ln>
            <a:noFill/>
          </a:ln>
        </p:spPr>
      </p:pic>
      <p:sp>
        <p:nvSpPr>
          <p:cNvPr id="274" name="Google Shape;274;p27"/>
          <p:cNvSpPr txBox="1"/>
          <p:nvPr/>
        </p:nvSpPr>
        <p:spPr>
          <a:xfrm>
            <a:off x="1917158" y="12730894"/>
            <a:ext cx="20549700" cy="63660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lt1"/>
              </a:buClr>
              <a:buSzPts val="3200"/>
              <a:buFont typeface="Helvetica Neue"/>
              <a:buNone/>
            </a:pPr>
            <a:r>
              <a:rPr b="1" i="0" lang="en-US" sz="3200" u="sng" cap="none" strike="noStrike">
                <a:solidFill>
                  <a:schemeClr val="lt1"/>
                </a:solidFill>
                <a:latin typeface="Helvetica Neue"/>
                <a:ea typeface="Helvetica Neue"/>
                <a:cs typeface="Helvetica Neue"/>
                <a:sym typeface="Helvetica Neue"/>
                <a:hlinkClick action="ppaction://hlinksldjump" r:id="rId4">
                  <a:extLst>
                    <a:ext uri="{A12FA001-AC4F-418D-AE19-62706E023703}">
                      <ahyp:hlinkClr val="tx"/>
                    </a:ext>
                  </a:extLst>
                </a:hlinkClick>
              </a:rPr>
              <a:t>OVERVIEW</a:t>
            </a:r>
            <a:r>
              <a:rPr b="1" i="0" lang="en-US" sz="3200" u="none" cap="none" strike="noStrike">
                <a:solidFill>
                  <a:schemeClr val="lt1"/>
                </a:solidFill>
                <a:latin typeface="Helvetica Neue"/>
                <a:ea typeface="Helvetica Neue"/>
                <a:cs typeface="Helvetica Neue"/>
                <a:sym typeface="Helvetica Neue"/>
              </a:rPr>
              <a:t>          </a:t>
            </a:r>
            <a:r>
              <a:rPr b="1" i="0" lang="en-US" sz="3200" u="sng" cap="none" strike="noStrike">
                <a:solidFill>
                  <a:schemeClr val="lt1"/>
                </a:solidFill>
                <a:latin typeface="Helvetica Neue"/>
                <a:ea typeface="Helvetica Neue"/>
                <a:cs typeface="Helvetica Neue"/>
                <a:sym typeface="Helvetica Neue"/>
                <a:hlinkClick action="ppaction://hlinksldjump" r:id="rId5">
                  <a:extLst>
                    <a:ext uri="{A12FA001-AC4F-418D-AE19-62706E023703}">
                      <ahyp:hlinkClr val="tx"/>
                    </a:ext>
                  </a:extLst>
                </a:hlinkClick>
              </a:rPr>
              <a:t>EPISODES</a:t>
            </a:r>
            <a:r>
              <a:rPr b="1" i="0" lang="en-US" sz="3200" u="none" cap="none" strike="noStrike">
                <a:solidFill>
                  <a:schemeClr val="lt1"/>
                </a:solidFill>
                <a:latin typeface="Helvetica Neue"/>
                <a:ea typeface="Helvetica Neue"/>
                <a:cs typeface="Helvetica Neue"/>
                <a:sym typeface="Helvetica Neue"/>
              </a:rPr>
              <a:t>          </a:t>
            </a:r>
            <a:r>
              <a:rPr b="1" i="0" lang="en-US" sz="3200" u="sng" cap="none" strike="noStrike">
                <a:solidFill>
                  <a:schemeClr val="lt1"/>
                </a:solidFill>
                <a:latin typeface="Helvetica Neue"/>
                <a:ea typeface="Helvetica Neue"/>
                <a:cs typeface="Helvetica Neue"/>
                <a:sym typeface="Helvetica Neue"/>
                <a:hlinkClick action="ppaction://hlinksldjump" r:id="rId6">
                  <a:extLst>
                    <a:ext uri="{A12FA001-AC4F-418D-AE19-62706E023703}">
                      <ahyp:hlinkClr val="tx"/>
                    </a:ext>
                  </a:extLst>
                </a:hlinkClick>
              </a:rPr>
              <a:t>TRAILERS &amp; MORE</a:t>
            </a:r>
            <a:r>
              <a:rPr b="1" i="0" lang="en-US" sz="3200" u="none" cap="none" strike="noStrike">
                <a:solidFill>
                  <a:schemeClr val="lt1"/>
                </a:solidFill>
                <a:latin typeface="Helvetica Neue"/>
                <a:ea typeface="Helvetica Neue"/>
                <a:cs typeface="Helvetica Neue"/>
                <a:sym typeface="Helvetica Neue"/>
              </a:rPr>
              <a:t>          MORE LIKE THIS          </a:t>
            </a:r>
            <a:r>
              <a:rPr b="1" i="0" lang="en-US" sz="3200" u="sng" cap="none" strike="noStrike">
                <a:solidFill>
                  <a:schemeClr val="lt1"/>
                </a:solidFill>
                <a:latin typeface="Helvetica Neue"/>
                <a:ea typeface="Helvetica Neue"/>
                <a:cs typeface="Helvetica Neue"/>
                <a:sym typeface="Helvetica Neue"/>
                <a:hlinkClick>
                  <a:extLst>
                    <a:ext uri="{A12FA001-AC4F-418D-AE19-62706E023703}">
                      <ahyp:hlinkClr val="tx"/>
                    </a:ext>
                  </a:extLst>
                </a:hlinkClick>
              </a:rPr>
              <a:t>DETAILS</a:t>
            </a:r>
            <a:r>
              <a:rPr b="1" i="0" lang="en-US" sz="3200" u="none" cap="none" strike="noStrike">
                <a:solidFill>
                  <a:schemeClr val="lt1"/>
                </a:solidFill>
                <a:latin typeface="Helvetica Neue"/>
                <a:ea typeface="Helvetica Neue"/>
                <a:cs typeface="Helvetica Neue"/>
                <a:sym typeface="Helvetica Neue"/>
              </a:rPr>
              <a:t>   </a:t>
            </a:r>
            <a:endParaRPr/>
          </a:p>
        </p:txBody>
      </p:sp>
      <p:sp>
        <p:nvSpPr>
          <p:cNvPr id="275" name="Google Shape;275;p27"/>
          <p:cNvSpPr txBox="1"/>
          <p:nvPr/>
        </p:nvSpPr>
        <p:spPr>
          <a:xfrm>
            <a:off x="149500" y="5013700"/>
            <a:ext cx="5087400" cy="76383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A9A9A9"/>
              </a:buClr>
              <a:buSzPts val="2400"/>
              <a:buFont typeface="Helvetica Neue"/>
              <a:buNone/>
            </a:pPr>
            <a:r>
              <a:rPr lang="en-US" sz="3400">
                <a:solidFill>
                  <a:schemeClr val="lt1"/>
                </a:solidFill>
                <a:latin typeface="Helvetica Neue"/>
                <a:ea typeface="Helvetica Neue"/>
                <a:cs typeface="Helvetica Neue"/>
                <a:sym typeface="Helvetica Neue"/>
              </a:rPr>
              <a:t>Netflix has the </a:t>
            </a:r>
            <a:r>
              <a:rPr lang="en-US" sz="3400">
                <a:solidFill>
                  <a:schemeClr val="lt1"/>
                </a:solidFill>
                <a:latin typeface="Helvetica Neue"/>
                <a:ea typeface="Helvetica Neue"/>
                <a:cs typeface="Helvetica Neue"/>
                <a:sym typeface="Helvetica Neue"/>
              </a:rPr>
              <a:t>highest</a:t>
            </a:r>
            <a:r>
              <a:rPr lang="en-US" sz="3400">
                <a:solidFill>
                  <a:schemeClr val="lt1"/>
                </a:solidFill>
                <a:latin typeface="Helvetica Neue"/>
                <a:ea typeface="Helvetica Neue"/>
                <a:cs typeface="Helvetica Neue"/>
                <a:sym typeface="Helvetica Neue"/>
              </a:rPr>
              <a:t> avg. rated movies before the 80’s,90’s,and the 2000’s.</a:t>
            </a:r>
            <a:endParaRPr sz="34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t/>
            </a:r>
            <a:endParaRPr sz="34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rPr lang="en-US" sz="3400">
                <a:solidFill>
                  <a:schemeClr val="lt1"/>
                </a:solidFill>
                <a:latin typeface="Helvetica Neue"/>
                <a:ea typeface="Helvetica Neue"/>
                <a:cs typeface="Helvetica Neue"/>
                <a:sym typeface="Helvetica Neue"/>
              </a:rPr>
              <a:t>Disney+ has the highest avg. rated movies in the 90’s and 2010’s.</a:t>
            </a:r>
            <a:endParaRPr sz="34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t/>
            </a:r>
            <a:endParaRPr sz="34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rPr lang="en-US" sz="3400">
                <a:solidFill>
                  <a:schemeClr val="lt1"/>
                </a:solidFill>
                <a:latin typeface="Helvetica Neue"/>
                <a:ea typeface="Helvetica Neue"/>
                <a:cs typeface="Helvetica Neue"/>
                <a:sym typeface="Helvetica Neue"/>
              </a:rPr>
              <a:t>Overall Netflix has the best overall selection of movies based on ratings.</a:t>
            </a:r>
            <a:endParaRPr sz="3400">
              <a:solidFill>
                <a:schemeClr val="lt1"/>
              </a:solidFill>
              <a:latin typeface="Helvetica Neue"/>
              <a:ea typeface="Helvetica Neue"/>
              <a:cs typeface="Helvetica Neue"/>
              <a:sym typeface="Helvetica Neue"/>
            </a:endParaRPr>
          </a:p>
        </p:txBody>
      </p:sp>
      <p:cxnSp>
        <p:nvCxnSpPr>
          <p:cNvPr id="276" name="Google Shape;276;p27"/>
          <p:cNvCxnSpPr/>
          <p:nvPr/>
        </p:nvCxnSpPr>
        <p:spPr>
          <a:xfrm>
            <a:off x="14822298" y="13446125"/>
            <a:ext cx="3284700" cy="0"/>
          </a:xfrm>
          <a:prstGeom prst="straightConnector1">
            <a:avLst/>
          </a:prstGeom>
          <a:noFill/>
          <a:ln cap="flat" cmpd="sng" w="101600">
            <a:solidFill>
              <a:schemeClr val="accent5"/>
            </a:solidFill>
            <a:prstDash val="solid"/>
            <a:miter lim="400000"/>
            <a:headEnd len="sm" w="sm" type="none"/>
            <a:tailEnd len="sm" w="sm" type="none"/>
          </a:ln>
        </p:spPr>
      </p:cxnSp>
      <p:sp>
        <p:nvSpPr>
          <p:cNvPr id="277" name="Google Shape;277;p27"/>
          <p:cNvSpPr txBox="1"/>
          <p:nvPr/>
        </p:nvSpPr>
        <p:spPr>
          <a:xfrm>
            <a:off x="4687345" y="574082"/>
            <a:ext cx="11090100" cy="6141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Home     TV Shows     Movies     Recently Added     My List</a:t>
            </a:r>
            <a:endParaRPr/>
          </a:p>
        </p:txBody>
      </p:sp>
      <p:sp>
        <p:nvSpPr>
          <p:cNvPr id="278" name="Google Shape;278;p27"/>
          <p:cNvSpPr/>
          <p:nvPr/>
        </p:nvSpPr>
        <p:spPr>
          <a:xfrm>
            <a:off x="18183300" y="629963"/>
            <a:ext cx="428604" cy="502340"/>
          </a:xfrm>
          <a:custGeom>
            <a:rect b="b" l="l" r="r" t="t"/>
            <a:pathLst>
              <a:path extrusionOk="0" h="21502" w="2040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279" name="Google Shape;279;p27"/>
          <p:cNvSpPr txBox="1"/>
          <p:nvPr/>
        </p:nvSpPr>
        <p:spPr>
          <a:xfrm>
            <a:off x="19029548" y="574082"/>
            <a:ext cx="2594400" cy="6141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KIDS     DVD</a:t>
            </a:r>
            <a:endParaRPr/>
          </a:p>
        </p:txBody>
      </p:sp>
      <p:sp>
        <p:nvSpPr>
          <p:cNvPr id="280" name="Google Shape;280;p27"/>
          <p:cNvSpPr/>
          <p:nvPr/>
        </p:nvSpPr>
        <p:spPr>
          <a:xfrm>
            <a:off x="21924491" y="629963"/>
            <a:ext cx="497286" cy="502308"/>
          </a:xfrm>
          <a:custGeom>
            <a:rect b="b" l="l" r="r" t="t"/>
            <a:pathLst>
              <a:path extrusionOk="0" h="21600" w="21600">
                <a:moveTo>
                  <a:pt x="9703" y="0"/>
                </a:moveTo>
                <a:cubicBezTo>
                  <a:pt x="9575" y="0"/>
                  <a:pt x="9470" y="104"/>
                  <a:pt x="9470" y="231"/>
                </a:cubicBezTo>
                <a:lnTo>
                  <a:pt x="9470" y="1411"/>
                </a:lnTo>
                <a:cubicBezTo>
                  <a:pt x="7726" y="1796"/>
                  <a:pt x="4885" y="3013"/>
                  <a:pt x="4885" y="6864"/>
                </a:cubicBezTo>
                <a:cubicBezTo>
                  <a:pt x="4875" y="6874"/>
                  <a:pt x="4657" y="13994"/>
                  <a:pt x="1736" y="16276"/>
                </a:cubicBezTo>
                <a:cubicBezTo>
                  <a:pt x="1736" y="16276"/>
                  <a:pt x="683" y="17224"/>
                  <a:pt x="0" y="17750"/>
                </a:cubicBezTo>
                <a:lnTo>
                  <a:pt x="0" y="19776"/>
                </a:lnTo>
                <a:lnTo>
                  <a:pt x="8958" y="19776"/>
                </a:lnTo>
                <a:cubicBezTo>
                  <a:pt x="8958" y="20783"/>
                  <a:pt x="9783" y="21600"/>
                  <a:pt x="10800" y="21600"/>
                </a:cubicBezTo>
                <a:cubicBezTo>
                  <a:pt x="11817" y="21600"/>
                  <a:pt x="12642" y="20783"/>
                  <a:pt x="12642" y="19776"/>
                </a:cubicBezTo>
                <a:lnTo>
                  <a:pt x="21600" y="19776"/>
                </a:lnTo>
                <a:lnTo>
                  <a:pt x="21600" y="17750"/>
                </a:lnTo>
                <a:cubicBezTo>
                  <a:pt x="20918" y="17224"/>
                  <a:pt x="19864" y="16276"/>
                  <a:pt x="19864" y="16276"/>
                </a:cubicBezTo>
                <a:cubicBezTo>
                  <a:pt x="16943" y="13994"/>
                  <a:pt x="16725" y="6874"/>
                  <a:pt x="16715" y="6864"/>
                </a:cubicBezTo>
                <a:cubicBezTo>
                  <a:pt x="16715" y="3013"/>
                  <a:pt x="13874" y="1796"/>
                  <a:pt x="12130" y="1411"/>
                </a:cubicBezTo>
                <a:lnTo>
                  <a:pt x="12130" y="231"/>
                </a:lnTo>
                <a:cubicBezTo>
                  <a:pt x="12130" y="104"/>
                  <a:pt x="12025" y="0"/>
                  <a:pt x="11897" y="0"/>
                </a:cubicBezTo>
                <a:lnTo>
                  <a:pt x="9703" y="0"/>
                </a:ln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281" name="Google Shape;281;p27"/>
          <p:cNvSpPr/>
          <p:nvPr/>
        </p:nvSpPr>
        <p:spPr>
          <a:xfrm rot="-2700000">
            <a:off x="23851278" y="673527"/>
            <a:ext cx="243231" cy="243231"/>
          </a:xfrm>
          <a:custGeom>
            <a:rect b="b" l="l" r="r" t="t"/>
            <a:pathLst>
              <a:path extrusionOk="0" h="21600" w="21600">
                <a:moveTo>
                  <a:pt x="0" y="0"/>
                </a:moveTo>
                <a:lnTo>
                  <a:pt x="0" y="21600"/>
                </a:lnTo>
                <a:lnTo>
                  <a:pt x="21600" y="21600"/>
                </a:ln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grpSp>
        <p:nvGrpSpPr>
          <p:cNvPr id="282" name="Google Shape;282;p27"/>
          <p:cNvGrpSpPr/>
          <p:nvPr/>
        </p:nvGrpSpPr>
        <p:grpSpPr>
          <a:xfrm>
            <a:off x="22722225" y="492937"/>
            <a:ext cx="962400" cy="776412"/>
            <a:chOff x="0" y="0"/>
            <a:chExt cx="962400" cy="776412"/>
          </a:xfrm>
        </p:grpSpPr>
        <p:sp>
          <p:nvSpPr>
            <p:cNvPr id="283" name="Google Shape;283;p27"/>
            <p:cNvSpPr/>
            <p:nvPr/>
          </p:nvSpPr>
          <p:spPr>
            <a:xfrm>
              <a:off x="0" y="0"/>
              <a:ext cx="962400" cy="776400"/>
            </a:xfrm>
            <a:prstGeom prst="rect">
              <a:avLst/>
            </a:prstGeom>
            <a:solidFill>
              <a:srgbClr val="00A1FE"/>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284" name="Google Shape;284;p27"/>
            <p:cNvSpPr/>
            <p:nvPr/>
          </p:nvSpPr>
          <p:spPr>
            <a:xfrm>
              <a:off x="0" y="0"/>
              <a:ext cx="896130" cy="776412"/>
            </a:xfrm>
            <a:custGeom>
              <a:rect b="b" l="l" r="r" t="t"/>
              <a:pathLst>
                <a:path extrusionOk="0" h="21600" w="2160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grpSp>
      <p:sp>
        <p:nvSpPr>
          <p:cNvPr id="285" name="Google Shape;285;p27"/>
          <p:cNvSpPr txBox="1"/>
          <p:nvPr/>
        </p:nvSpPr>
        <p:spPr>
          <a:xfrm>
            <a:off x="12520175" y="7847248"/>
            <a:ext cx="4324500" cy="5022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A9A9A9"/>
              </a:buClr>
              <a:buSzPts val="2400"/>
              <a:buFont typeface="Helvetica Neue"/>
              <a:buNone/>
            </a:pPr>
            <a:r>
              <a:t/>
            </a:r>
            <a:endParaRPr/>
          </a:p>
        </p:txBody>
      </p:sp>
      <p:sp>
        <p:nvSpPr>
          <p:cNvPr id="286" name="Google Shape;286;p27"/>
          <p:cNvSpPr txBox="1"/>
          <p:nvPr/>
        </p:nvSpPr>
        <p:spPr>
          <a:xfrm>
            <a:off x="20891676" y="7847250"/>
            <a:ext cx="1738200" cy="5022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A9A9A9"/>
              </a:buClr>
              <a:buSzPts val="2400"/>
              <a:buFont typeface="Helvetica Neue"/>
              <a:buNone/>
            </a:pPr>
            <a:r>
              <a:t/>
            </a:r>
            <a:endParaRPr/>
          </a:p>
        </p:txBody>
      </p:sp>
      <p:sp>
        <p:nvSpPr>
          <p:cNvPr id="287" name="Google Shape;287;p27"/>
          <p:cNvSpPr txBox="1"/>
          <p:nvPr/>
        </p:nvSpPr>
        <p:spPr>
          <a:xfrm>
            <a:off x="6384986" y="7269290"/>
            <a:ext cx="4757100" cy="34683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A9A9A9"/>
              </a:buClr>
              <a:buSzPts val="2400"/>
              <a:buFont typeface="Helvetica Neue"/>
              <a:buNone/>
            </a:pPr>
            <a:r>
              <a:t/>
            </a:r>
            <a:endParaRPr/>
          </a:p>
          <a:p>
            <a:pPr indent="0" lvl="0" marL="0" marR="0" rtl="0" algn="l">
              <a:lnSpc>
                <a:spcPct val="100000"/>
              </a:lnSpc>
              <a:spcBef>
                <a:spcPts val="0"/>
              </a:spcBef>
              <a:spcAft>
                <a:spcPts val="0"/>
              </a:spcAft>
              <a:buClr>
                <a:srgbClr val="A9A9A9"/>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288" name="Google Shape;288;p27"/>
          <p:cNvSpPr txBox="1"/>
          <p:nvPr/>
        </p:nvSpPr>
        <p:spPr>
          <a:xfrm>
            <a:off x="18305352" y="8477565"/>
            <a:ext cx="4757100" cy="34683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A9A9A9"/>
              </a:buClr>
              <a:buSzPts val="2400"/>
              <a:buFont typeface="Helvetica Neue"/>
              <a:buNone/>
            </a:pPr>
            <a:r>
              <a:t/>
            </a:r>
            <a:endParaRPr/>
          </a:p>
          <a:p>
            <a:pPr indent="0" lvl="0" marL="0" marR="0" rtl="0" algn="l">
              <a:lnSpc>
                <a:spcPct val="100000"/>
              </a:lnSpc>
              <a:spcBef>
                <a:spcPts val="0"/>
              </a:spcBef>
              <a:spcAft>
                <a:spcPts val="0"/>
              </a:spcAft>
              <a:buClr>
                <a:srgbClr val="A9A9A9"/>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289" name="Google Shape;289;p27"/>
          <p:cNvSpPr/>
          <p:nvPr/>
        </p:nvSpPr>
        <p:spPr>
          <a:xfrm>
            <a:off x="476075" y="2043337"/>
            <a:ext cx="15166447" cy="66571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Helvetica Neue"/>
              </a:rPr>
              <a:t>S4:E1 AVERAGE RATING BY DECADE</a:t>
            </a:r>
          </a:p>
        </p:txBody>
      </p:sp>
      <p:pic>
        <p:nvPicPr>
          <p:cNvPr id="290" name="Google Shape;290;p27"/>
          <p:cNvPicPr preferRelativeResize="0"/>
          <p:nvPr/>
        </p:nvPicPr>
        <p:blipFill>
          <a:blip r:embed="rId7">
            <a:alphaModFix/>
          </a:blip>
          <a:stretch>
            <a:fillRect/>
          </a:stretch>
        </p:blipFill>
        <p:spPr>
          <a:xfrm>
            <a:off x="22722225" y="399975"/>
            <a:ext cx="962300" cy="962300"/>
          </a:xfrm>
          <a:prstGeom prst="rect">
            <a:avLst/>
          </a:prstGeom>
          <a:noFill/>
          <a:ln>
            <a:noFill/>
          </a:ln>
        </p:spPr>
      </p:pic>
      <p:pic>
        <p:nvPicPr>
          <p:cNvPr id="291" name="Google Shape;291;p27"/>
          <p:cNvPicPr preferRelativeResize="0"/>
          <p:nvPr/>
        </p:nvPicPr>
        <p:blipFill>
          <a:blip r:embed="rId8">
            <a:alphaModFix/>
          </a:blip>
          <a:stretch>
            <a:fillRect/>
          </a:stretch>
        </p:blipFill>
        <p:spPr>
          <a:xfrm>
            <a:off x="5568625" y="2841600"/>
            <a:ext cx="18249250" cy="9810676"/>
          </a:xfrm>
          <a:prstGeom prst="rect">
            <a:avLst/>
          </a:prstGeom>
          <a:noFill/>
          <a:ln>
            <a:noFill/>
          </a:ln>
        </p:spPr>
      </p:pic>
      <p:sp>
        <p:nvSpPr>
          <p:cNvPr id="292" name="Google Shape;292;p27"/>
          <p:cNvSpPr txBox="1"/>
          <p:nvPr/>
        </p:nvSpPr>
        <p:spPr>
          <a:xfrm>
            <a:off x="43175" y="3305200"/>
            <a:ext cx="47571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400">
                <a:solidFill>
                  <a:schemeClr val="lt1"/>
                </a:solidFill>
                <a:latin typeface="Helvetica Neue"/>
                <a:ea typeface="Helvetica Neue"/>
                <a:cs typeface="Helvetica Neue"/>
                <a:sym typeface="Helvetica Neue"/>
              </a:rPr>
              <a:t>This </a:t>
            </a:r>
            <a:r>
              <a:rPr lang="en-US" sz="3400">
                <a:solidFill>
                  <a:schemeClr val="lt1"/>
                </a:solidFill>
                <a:latin typeface="Helvetica Neue"/>
                <a:ea typeface="Helvetica Neue"/>
                <a:cs typeface="Helvetica Neue"/>
                <a:sym typeface="Helvetica Neue"/>
              </a:rPr>
              <a:t>Graph</a:t>
            </a:r>
            <a:r>
              <a:rPr lang="en-US" sz="3400">
                <a:solidFill>
                  <a:schemeClr val="lt1"/>
                </a:solidFill>
                <a:latin typeface="Helvetica Neue"/>
                <a:ea typeface="Helvetica Neue"/>
                <a:cs typeface="Helvetica Neue"/>
                <a:sym typeface="Helvetica Neue"/>
              </a:rPr>
              <a:t> displays the avg rating of </a:t>
            </a:r>
            <a:r>
              <a:rPr lang="en-US" sz="3400">
                <a:solidFill>
                  <a:schemeClr val="lt1"/>
                </a:solidFill>
                <a:latin typeface="Helvetica Neue"/>
                <a:ea typeface="Helvetica Neue"/>
                <a:cs typeface="Helvetica Neue"/>
                <a:sym typeface="Helvetica Neue"/>
              </a:rPr>
              <a:t>each</a:t>
            </a:r>
            <a:r>
              <a:rPr lang="en-US" sz="3400">
                <a:solidFill>
                  <a:schemeClr val="lt1"/>
                </a:solidFill>
                <a:latin typeface="Helvetica Neue"/>
                <a:ea typeface="Helvetica Neue"/>
                <a:cs typeface="Helvetica Neue"/>
                <a:sym typeface="Helvetica Neue"/>
              </a:rPr>
              <a:t> </a:t>
            </a:r>
            <a:r>
              <a:rPr lang="en-US" sz="3400">
                <a:solidFill>
                  <a:schemeClr val="lt1"/>
                </a:solidFill>
                <a:latin typeface="Helvetica Neue"/>
                <a:ea typeface="Helvetica Neue"/>
                <a:cs typeface="Helvetica Neue"/>
                <a:sym typeface="Helvetica Neue"/>
              </a:rPr>
              <a:t>platform by decade.</a:t>
            </a:r>
            <a:endParaRPr sz="3400">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30"/>
        </a:solidFill>
      </p:bgPr>
    </p:bg>
    <p:spTree>
      <p:nvGrpSpPr>
        <p:cNvPr id="296" name="Shape 296"/>
        <p:cNvGrpSpPr/>
        <p:nvPr/>
      </p:nvGrpSpPr>
      <p:grpSpPr>
        <a:xfrm>
          <a:off x="0" y="0"/>
          <a:ext cx="0" cy="0"/>
          <a:chOff x="0" y="0"/>
          <a:chExt cx="0" cy="0"/>
        </a:xfrm>
      </p:grpSpPr>
      <p:pic>
        <p:nvPicPr>
          <p:cNvPr id="297" name="Google Shape;297;p28"/>
          <p:cNvPicPr preferRelativeResize="0"/>
          <p:nvPr/>
        </p:nvPicPr>
        <p:blipFill rotWithShape="1">
          <a:blip r:embed="rId3">
            <a:alphaModFix/>
          </a:blip>
          <a:srcRect b="6818" l="0" r="59622" t="74494"/>
          <a:stretch/>
        </p:blipFill>
        <p:spPr>
          <a:xfrm>
            <a:off x="666838" y="11534950"/>
            <a:ext cx="8094478" cy="1751450"/>
          </a:xfrm>
          <a:prstGeom prst="rect">
            <a:avLst/>
          </a:prstGeom>
          <a:noFill/>
          <a:ln>
            <a:noFill/>
          </a:ln>
          <a:effectLst>
            <a:outerShdw blurRad="57150" rotWithShape="0" algn="bl" dir="5400000" dist="19050">
              <a:srgbClr val="000000">
                <a:alpha val="26000"/>
              </a:srgbClr>
            </a:outerShdw>
          </a:effectLst>
        </p:spPr>
      </p:pic>
      <p:sp>
        <p:nvSpPr>
          <p:cNvPr id="298" name="Google Shape;298;p28"/>
          <p:cNvSpPr txBox="1"/>
          <p:nvPr/>
        </p:nvSpPr>
        <p:spPr>
          <a:xfrm>
            <a:off x="21460300" y="1452950"/>
            <a:ext cx="2391900" cy="962400"/>
          </a:xfrm>
          <a:prstGeom prst="rect">
            <a:avLst/>
          </a:prstGeom>
          <a:solidFill>
            <a:srgbClr val="1B1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EFEFEF"/>
                </a:solidFill>
                <a:latin typeface="Helvetica Neue"/>
                <a:ea typeface="Helvetica Neue"/>
                <a:cs typeface="Helvetica Neue"/>
                <a:sym typeface="Helvetica Neue"/>
              </a:rPr>
              <a:t>WHO’S WATCHING? </a:t>
            </a:r>
            <a:endParaRPr b="1" sz="1700">
              <a:solidFill>
                <a:srgbClr val="EFEFEF"/>
              </a:solidFill>
              <a:latin typeface="Helvetica Neue"/>
              <a:ea typeface="Helvetica Neue"/>
              <a:cs typeface="Helvetica Neue"/>
              <a:sym typeface="Helvetica Neue"/>
            </a:endParaRPr>
          </a:p>
          <a:p>
            <a:pPr indent="0" lvl="0" marL="0" rtl="0" algn="l">
              <a:spcBef>
                <a:spcPts val="0"/>
              </a:spcBef>
              <a:spcAft>
                <a:spcPts val="0"/>
              </a:spcAft>
              <a:buNone/>
            </a:pPr>
            <a:r>
              <a:rPr b="1" lang="en-US" sz="2100">
                <a:solidFill>
                  <a:srgbClr val="EFEFEF"/>
                </a:solidFill>
                <a:latin typeface="Helvetica Neue"/>
                <a:ea typeface="Helvetica Neue"/>
                <a:cs typeface="Helvetica Neue"/>
                <a:sym typeface="Helvetica Neue"/>
              </a:rPr>
              <a:t>Dr. A</a:t>
            </a:r>
            <a:endParaRPr b="1" sz="2100">
              <a:solidFill>
                <a:srgbClr val="EFEFEF"/>
              </a:solidFill>
              <a:latin typeface="Helvetica Neue"/>
              <a:ea typeface="Helvetica Neue"/>
              <a:cs typeface="Helvetica Neue"/>
              <a:sym typeface="Helvetica Neue"/>
            </a:endParaRPr>
          </a:p>
        </p:txBody>
      </p:sp>
      <p:sp>
        <p:nvSpPr>
          <p:cNvPr id="299" name="Google Shape;299;p28"/>
          <p:cNvSpPr txBox="1"/>
          <p:nvPr/>
        </p:nvSpPr>
        <p:spPr>
          <a:xfrm>
            <a:off x="513600" y="2930500"/>
            <a:ext cx="21661500" cy="15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800">
                <a:solidFill>
                  <a:schemeClr val="lt1"/>
                </a:solidFill>
                <a:latin typeface="Helvetica Neue"/>
                <a:ea typeface="Helvetica Neue"/>
                <a:cs typeface="Helvetica Neue"/>
                <a:sym typeface="Helvetica Neue"/>
              </a:rPr>
              <a:t>Streaming Wars </a:t>
            </a:r>
            <a:r>
              <a:rPr lang="en-US" sz="6800">
                <a:solidFill>
                  <a:schemeClr val="lt1"/>
                </a:solidFill>
                <a:latin typeface="Helvetica Neue"/>
                <a:ea typeface="Helvetica Neue"/>
                <a:cs typeface="Helvetica Neue"/>
                <a:sym typeface="Helvetica Neue"/>
              </a:rPr>
              <a:t>S4: E2 Movies BY DECADE</a:t>
            </a:r>
            <a:endParaRPr sz="6800">
              <a:solidFill>
                <a:schemeClr val="lt1"/>
              </a:solidFill>
              <a:latin typeface="Helvetica Neue"/>
              <a:ea typeface="Helvetica Neue"/>
              <a:cs typeface="Helvetica Neue"/>
              <a:sym typeface="Helvetica Neue"/>
            </a:endParaRPr>
          </a:p>
        </p:txBody>
      </p:sp>
      <p:pic>
        <p:nvPicPr>
          <p:cNvPr id="300" name="Google Shape;300;p28"/>
          <p:cNvPicPr preferRelativeResize="0"/>
          <p:nvPr/>
        </p:nvPicPr>
        <p:blipFill>
          <a:blip r:embed="rId4">
            <a:alphaModFix/>
          </a:blip>
          <a:stretch>
            <a:fillRect/>
          </a:stretch>
        </p:blipFill>
        <p:spPr>
          <a:xfrm>
            <a:off x="9800275" y="5605525"/>
            <a:ext cx="14174952" cy="5959300"/>
          </a:xfrm>
          <a:prstGeom prst="rect">
            <a:avLst/>
          </a:prstGeom>
          <a:noFill/>
          <a:ln>
            <a:noFill/>
          </a:ln>
        </p:spPr>
      </p:pic>
      <p:sp>
        <p:nvSpPr>
          <p:cNvPr id="301" name="Google Shape;301;p28"/>
          <p:cNvSpPr txBox="1"/>
          <p:nvPr/>
        </p:nvSpPr>
        <p:spPr>
          <a:xfrm>
            <a:off x="1179775" y="5685986"/>
            <a:ext cx="8474700" cy="17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lt1"/>
                </a:solidFill>
                <a:latin typeface="Helvetica Neue"/>
                <a:ea typeface="Helvetica Neue"/>
                <a:cs typeface="Helvetica Neue"/>
                <a:sym typeface="Helvetica Neue"/>
              </a:rPr>
              <a:t>The plot shows the quantity of movies by decades on each platform.</a:t>
            </a:r>
            <a:endParaRPr sz="3600">
              <a:solidFill>
                <a:schemeClr val="lt1"/>
              </a:solidFill>
              <a:latin typeface="Helvetica Neue"/>
              <a:ea typeface="Helvetica Neue"/>
              <a:cs typeface="Helvetica Neue"/>
              <a:sym typeface="Helvetica Neue"/>
            </a:endParaRPr>
          </a:p>
        </p:txBody>
      </p:sp>
      <p:sp>
        <p:nvSpPr>
          <p:cNvPr id="302" name="Google Shape;302;p28"/>
          <p:cNvSpPr txBox="1"/>
          <p:nvPr/>
        </p:nvSpPr>
        <p:spPr>
          <a:xfrm>
            <a:off x="1179775" y="7557625"/>
            <a:ext cx="7581600" cy="25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chemeClr val="lt1"/>
                </a:solidFill>
                <a:latin typeface="Helvetica Neue"/>
                <a:ea typeface="Helvetica Neue"/>
                <a:cs typeface="Helvetica Neue"/>
                <a:sym typeface="Helvetica Neue"/>
              </a:rPr>
              <a:t>People who like old movies will have more choices on Prime Video, for people who are more interested in newer movies Netflix will be the best.</a:t>
            </a:r>
            <a:endParaRPr sz="3300">
              <a:solidFill>
                <a:schemeClr val="lt1"/>
              </a:solidFill>
              <a:latin typeface="Helvetica Neue"/>
              <a:ea typeface="Helvetica Neue"/>
              <a:cs typeface="Helvetica Neue"/>
              <a:sym typeface="Helvetica Neue"/>
            </a:endParaRPr>
          </a:p>
        </p:txBody>
      </p:sp>
      <p:pic>
        <p:nvPicPr>
          <p:cNvPr descr="6iPxHxSEdi0wPvkiJBpRSoX56Kcvk4u6KdHEB2jEVfIcmPCu_wZW8LilRKB6VK9r4sijWRFtcSOubZMO27gFUGegPd8YwR42o-iO1PyY3rR6vFipd5sKYzIswKqulRazqPvBxcW-_24.png" id="303" name="Google Shape;303;p28"/>
          <p:cNvPicPr preferRelativeResize="0"/>
          <p:nvPr/>
        </p:nvPicPr>
        <p:blipFill rotWithShape="1">
          <a:blip r:embed="rId5">
            <a:alphaModFix/>
          </a:blip>
          <a:srcRect b="33640" l="0" r="0" t="33640"/>
          <a:stretch/>
        </p:blipFill>
        <p:spPr>
          <a:xfrm>
            <a:off x="-15875" y="173701"/>
            <a:ext cx="4324267" cy="1414730"/>
          </a:xfrm>
          <a:prstGeom prst="rect">
            <a:avLst/>
          </a:prstGeom>
          <a:noFill/>
          <a:ln>
            <a:noFill/>
          </a:ln>
        </p:spPr>
      </p:pic>
      <p:sp>
        <p:nvSpPr>
          <p:cNvPr id="304" name="Google Shape;304;p28"/>
          <p:cNvSpPr txBox="1"/>
          <p:nvPr/>
        </p:nvSpPr>
        <p:spPr>
          <a:xfrm>
            <a:off x="4687345" y="574082"/>
            <a:ext cx="11090100" cy="6141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Home     TV Shows     Movies     Recently Added     My List</a:t>
            </a:r>
            <a:endParaRPr/>
          </a:p>
        </p:txBody>
      </p:sp>
      <p:sp>
        <p:nvSpPr>
          <p:cNvPr id="305" name="Google Shape;305;p28"/>
          <p:cNvSpPr txBox="1"/>
          <p:nvPr/>
        </p:nvSpPr>
        <p:spPr>
          <a:xfrm>
            <a:off x="16987848" y="574007"/>
            <a:ext cx="2594400" cy="6141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KIDS     DVD</a:t>
            </a:r>
            <a:endParaRPr/>
          </a:p>
        </p:txBody>
      </p:sp>
      <p:pic>
        <p:nvPicPr>
          <p:cNvPr id="306" name="Google Shape;306;p28"/>
          <p:cNvPicPr preferRelativeResize="0"/>
          <p:nvPr/>
        </p:nvPicPr>
        <p:blipFill>
          <a:blip r:embed="rId6">
            <a:alphaModFix/>
          </a:blip>
          <a:stretch>
            <a:fillRect/>
          </a:stretch>
        </p:blipFill>
        <p:spPr>
          <a:xfrm>
            <a:off x="22175100" y="325550"/>
            <a:ext cx="962300" cy="962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nvSpPr>
        <p:spPr>
          <a:xfrm>
            <a:off x="398183" y="1846087"/>
            <a:ext cx="2537400" cy="117180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6800"/>
              <a:buFont typeface="Helvetica Neue"/>
              <a:buNone/>
            </a:pPr>
            <a:r>
              <a:t/>
            </a:r>
            <a:endParaRPr/>
          </a:p>
        </p:txBody>
      </p:sp>
      <p:pic>
        <p:nvPicPr>
          <p:cNvPr id="312" name="Google Shape;312;p29"/>
          <p:cNvPicPr preferRelativeResize="0"/>
          <p:nvPr/>
        </p:nvPicPr>
        <p:blipFill>
          <a:blip r:embed="rId3">
            <a:alphaModFix/>
          </a:blip>
          <a:stretch>
            <a:fillRect/>
          </a:stretch>
        </p:blipFill>
        <p:spPr>
          <a:xfrm>
            <a:off x="-7" y="0"/>
            <a:ext cx="24371711" cy="13716001"/>
          </a:xfrm>
          <a:prstGeom prst="rect">
            <a:avLst/>
          </a:prstGeom>
          <a:noFill/>
          <a:ln>
            <a:noFill/>
          </a:ln>
        </p:spPr>
      </p:pic>
      <p:sp>
        <p:nvSpPr>
          <p:cNvPr id="313" name="Google Shape;313;p29"/>
          <p:cNvSpPr txBox="1"/>
          <p:nvPr/>
        </p:nvSpPr>
        <p:spPr>
          <a:xfrm>
            <a:off x="1161425" y="6231300"/>
            <a:ext cx="84060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400">
                <a:solidFill>
                  <a:schemeClr val="lt1"/>
                </a:solidFill>
                <a:latin typeface="Helvetica Neue"/>
                <a:ea typeface="Helvetica Neue"/>
                <a:cs typeface="Helvetica Neue"/>
                <a:sym typeface="Helvetica Neue"/>
              </a:rPr>
              <a:t>Question: Do critics give preferential reviews based on how long the media is?</a:t>
            </a:r>
            <a:endParaRPr sz="3400">
              <a:solidFill>
                <a:schemeClr val="lt1"/>
              </a:solidFill>
              <a:latin typeface="Helvetica Neue"/>
              <a:ea typeface="Helvetica Neue"/>
              <a:cs typeface="Helvetica Neue"/>
              <a:sym typeface="Helvetica Neue"/>
            </a:endParaRPr>
          </a:p>
        </p:txBody>
      </p:sp>
      <p:sp>
        <p:nvSpPr>
          <p:cNvPr id="314" name="Google Shape;314;p29"/>
          <p:cNvSpPr txBox="1"/>
          <p:nvPr/>
        </p:nvSpPr>
        <p:spPr>
          <a:xfrm>
            <a:off x="1161425" y="8435200"/>
            <a:ext cx="4196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lt1"/>
                </a:solidFill>
                <a:latin typeface="Helvetica Neue"/>
                <a:ea typeface="Helvetica Neue"/>
                <a:cs typeface="Helvetica Neue"/>
                <a:sym typeface="Helvetica Neue"/>
              </a:rPr>
              <a:t>Average Rating by Runtime</a:t>
            </a:r>
            <a:endParaRPr sz="2500">
              <a:solidFill>
                <a:schemeClr val="lt1"/>
              </a:solidFill>
              <a:latin typeface="Helvetica Neue"/>
              <a:ea typeface="Helvetica Neue"/>
              <a:cs typeface="Helvetica Neue"/>
              <a:sym typeface="Helvetica Neue"/>
            </a:endParaRPr>
          </a:p>
        </p:txBody>
      </p:sp>
      <p:sp>
        <p:nvSpPr>
          <p:cNvPr id="315" name="Google Shape;315;p29"/>
          <p:cNvSpPr txBox="1"/>
          <p:nvPr/>
        </p:nvSpPr>
        <p:spPr>
          <a:xfrm>
            <a:off x="1161425" y="9217750"/>
            <a:ext cx="119004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300">
                <a:solidFill>
                  <a:schemeClr val="lt1"/>
                </a:solidFill>
                <a:latin typeface="Helvetica Neue"/>
                <a:ea typeface="Helvetica Neue"/>
                <a:cs typeface="Helvetica Neue"/>
                <a:sym typeface="Helvetica Neue"/>
              </a:rPr>
              <a:t>Rotten tomatoes tends to give preference to longer and shorter runtimes.</a:t>
            </a:r>
            <a:endParaRPr sz="33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sz="3300">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sz="3300">
                <a:solidFill>
                  <a:schemeClr val="lt1"/>
                </a:solidFill>
                <a:latin typeface="Helvetica Neue"/>
                <a:ea typeface="Helvetica Neue"/>
                <a:cs typeface="Helvetica Neue"/>
                <a:sym typeface="Helvetica Neue"/>
              </a:rPr>
              <a:t>Under 1 hour and over 2 hours tends to </a:t>
            </a:r>
            <a:r>
              <a:rPr lang="en-US" sz="3300">
                <a:solidFill>
                  <a:schemeClr val="lt1"/>
                </a:solidFill>
                <a:latin typeface="Helvetica Neue"/>
                <a:ea typeface="Helvetica Neue"/>
                <a:cs typeface="Helvetica Neue"/>
                <a:sym typeface="Helvetica Neue"/>
              </a:rPr>
              <a:t>receive</a:t>
            </a:r>
            <a:r>
              <a:rPr lang="en-US" sz="3300">
                <a:solidFill>
                  <a:schemeClr val="lt1"/>
                </a:solidFill>
                <a:latin typeface="Helvetica Neue"/>
                <a:ea typeface="Helvetica Neue"/>
                <a:cs typeface="Helvetica Neue"/>
                <a:sym typeface="Helvetica Neue"/>
              </a:rPr>
              <a:t> higher ratings from critics.</a:t>
            </a:r>
            <a:endParaRPr sz="3300">
              <a:solidFill>
                <a:schemeClr val="lt1"/>
              </a:solidFill>
              <a:latin typeface="Helvetica Neue"/>
              <a:ea typeface="Helvetica Neue"/>
              <a:cs typeface="Helvetica Neue"/>
              <a:sym typeface="Helvetica Neue"/>
            </a:endParaRPr>
          </a:p>
        </p:txBody>
      </p:sp>
      <p:sp>
        <p:nvSpPr>
          <p:cNvPr id="316" name="Google Shape;316;p29"/>
          <p:cNvSpPr txBox="1"/>
          <p:nvPr/>
        </p:nvSpPr>
        <p:spPr>
          <a:xfrm>
            <a:off x="13623825" y="9162425"/>
            <a:ext cx="1935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Duration:</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1m</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Release Date:</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August 2, 2022</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Sub Group Names:</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Jarvis, Su, Connor</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Rating:</a:t>
            </a:r>
            <a:endParaRPr>
              <a:solidFill>
                <a:schemeClr val="lt1"/>
              </a:solidFill>
              <a:latin typeface="Helvetica Neue"/>
              <a:ea typeface="Helvetica Neue"/>
              <a:cs typeface="Helvetica Neue"/>
              <a:sym typeface="Helvetica Neue"/>
            </a:endParaRPr>
          </a:p>
        </p:txBody>
      </p:sp>
      <p:pic>
        <p:nvPicPr>
          <p:cNvPr id="317" name="Google Shape;317;p29"/>
          <p:cNvPicPr preferRelativeResize="0"/>
          <p:nvPr/>
        </p:nvPicPr>
        <p:blipFill>
          <a:blip r:embed="rId4">
            <a:alphaModFix/>
          </a:blip>
          <a:stretch>
            <a:fillRect/>
          </a:stretch>
        </p:blipFill>
        <p:spPr>
          <a:xfrm>
            <a:off x="13686850" y="11377600"/>
            <a:ext cx="619125" cy="337150"/>
          </a:xfrm>
          <a:prstGeom prst="rect">
            <a:avLst/>
          </a:prstGeom>
          <a:noFill/>
          <a:ln>
            <a:noFill/>
          </a:ln>
        </p:spPr>
      </p:pic>
      <p:sp>
        <p:nvSpPr>
          <p:cNvPr id="318" name="Google Shape;318;p29"/>
          <p:cNvSpPr txBox="1"/>
          <p:nvPr/>
        </p:nvSpPr>
        <p:spPr>
          <a:xfrm>
            <a:off x="2588650" y="4527300"/>
            <a:ext cx="958500" cy="400200"/>
          </a:xfrm>
          <a:prstGeom prst="rect">
            <a:avLst/>
          </a:prstGeom>
          <a:solidFill>
            <a:srgbClr val="1A1D2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2022 1m</a:t>
            </a:r>
            <a:endParaRPr>
              <a:solidFill>
                <a:schemeClr val="lt1"/>
              </a:solidFill>
              <a:latin typeface="Helvetica Neue"/>
              <a:ea typeface="Helvetica Neue"/>
              <a:cs typeface="Helvetica Neue"/>
              <a:sym typeface="Helvetica Neue"/>
            </a:endParaRPr>
          </a:p>
        </p:txBody>
      </p:sp>
      <p:sp>
        <p:nvSpPr>
          <p:cNvPr id="319" name="Google Shape;319;p29"/>
          <p:cNvSpPr txBox="1"/>
          <p:nvPr/>
        </p:nvSpPr>
        <p:spPr>
          <a:xfrm>
            <a:off x="17919300" y="9162425"/>
            <a:ext cx="339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Director:</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Connor</a:t>
            </a:r>
            <a:endParaRPr>
              <a:solidFill>
                <a:schemeClr val="lt1"/>
              </a:solidFill>
              <a:latin typeface="Helvetica Neue"/>
              <a:ea typeface="Helvetica Neue"/>
              <a:cs typeface="Helvetica Neue"/>
              <a:sym typeface="Helvetica Neue"/>
            </a:endParaRPr>
          </a:p>
        </p:txBody>
      </p:sp>
      <p:sp>
        <p:nvSpPr>
          <p:cNvPr id="320" name="Google Shape;320;p29"/>
          <p:cNvSpPr txBox="1"/>
          <p:nvPr/>
        </p:nvSpPr>
        <p:spPr>
          <a:xfrm>
            <a:off x="398175" y="1027200"/>
            <a:ext cx="8210400" cy="21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solidFill>
                  <a:schemeClr val="lt1"/>
                </a:solidFill>
                <a:latin typeface="Helvetica Neue"/>
                <a:ea typeface="Helvetica Neue"/>
                <a:cs typeface="Helvetica Neue"/>
                <a:sym typeface="Helvetica Neue"/>
              </a:rPr>
              <a:t>Streaming Wars S4: E3 </a:t>
            </a:r>
            <a:r>
              <a:rPr lang="en-US" sz="3800">
                <a:solidFill>
                  <a:schemeClr val="lt1"/>
                </a:solidFill>
                <a:latin typeface="Helvetica Neue"/>
                <a:ea typeface="Helvetica Neue"/>
                <a:cs typeface="Helvetica Neue"/>
                <a:sym typeface="Helvetica Neue"/>
              </a:rPr>
              <a:t>AVERAGE RATING </a:t>
            </a:r>
            <a:endParaRPr sz="3800">
              <a:solidFill>
                <a:schemeClr val="lt1"/>
              </a:solidFill>
              <a:latin typeface="Helvetica Neue"/>
              <a:ea typeface="Helvetica Neue"/>
              <a:cs typeface="Helvetica Neue"/>
              <a:sym typeface="Helvetica Neue"/>
            </a:endParaRPr>
          </a:p>
          <a:p>
            <a:pPr indent="0" lvl="0" marL="0" rtl="0" algn="ctr">
              <a:spcBef>
                <a:spcPts val="0"/>
              </a:spcBef>
              <a:spcAft>
                <a:spcPts val="0"/>
              </a:spcAft>
              <a:buNone/>
            </a:pPr>
            <a:r>
              <a:rPr lang="en-US" sz="3800">
                <a:solidFill>
                  <a:schemeClr val="lt1"/>
                </a:solidFill>
                <a:latin typeface="Helvetica Neue"/>
                <a:ea typeface="Helvetica Neue"/>
                <a:cs typeface="Helvetica Neue"/>
                <a:sym typeface="Helvetica Neue"/>
              </a:rPr>
              <a:t>BY RUNTIME</a:t>
            </a:r>
            <a:endParaRPr sz="3800">
              <a:solidFill>
                <a:schemeClr val="lt1"/>
              </a:solidFill>
              <a:latin typeface="Helvetica Neue"/>
              <a:ea typeface="Helvetica Neue"/>
              <a:cs typeface="Helvetica Neue"/>
              <a:sym typeface="Helvetica Neue"/>
            </a:endParaRPr>
          </a:p>
        </p:txBody>
      </p:sp>
      <p:pic>
        <p:nvPicPr>
          <p:cNvPr id="321" name="Google Shape;321;p29"/>
          <p:cNvPicPr preferRelativeResize="0"/>
          <p:nvPr/>
        </p:nvPicPr>
        <p:blipFill>
          <a:blip r:embed="rId5">
            <a:alphaModFix/>
          </a:blip>
          <a:stretch>
            <a:fillRect/>
          </a:stretch>
        </p:blipFill>
        <p:spPr>
          <a:xfrm>
            <a:off x="9898650" y="1291450"/>
            <a:ext cx="14116050" cy="714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0"/>
          <p:cNvSpPr txBox="1"/>
          <p:nvPr>
            <p:ph type="title"/>
          </p:nvPr>
        </p:nvSpPr>
        <p:spPr>
          <a:xfrm>
            <a:off x="4334750" y="884101"/>
            <a:ext cx="14716200" cy="1813800"/>
          </a:xfrm>
          <a:prstGeom prst="rect">
            <a:avLst/>
          </a:prstGeom>
        </p:spPr>
        <p:txBody>
          <a:bodyPr anchorCtr="0" anchor="b" bIns="71425" lIns="71425" spcFirstLastPara="1" rIns="71425" wrap="square" tIns="71425">
            <a:noAutofit/>
          </a:bodyPr>
          <a:lstStyle/>
          <a:p>
            <a:pPr indent="0" lvl="0" marL="0" rtl="0" algn="ctr">
              <a:spcBef>
                <a:spcPts val="0"/>
              </a:spcBef>
              <a:spcAft>
                <a:spcPts val="0"/>
              </a:spcAft>
              <a:buNone/>
            </a:pPr>
            <a:r>
              <a:rPr lang="en-US"/>
              <a:t>Summary of Findings</a:t>
            </a:r>
            <a:endParaRPr/>
          </a:p>
        </p:txBody>
      </p:sp>
      <p:sp>
        <p:nvSpPr>
          <p:cNvPr id="327" name="Google Shape;327;p30"/>
          <p:cNvSpPr txBox="1"/>
          <p:nvPr>
            <p:ph idx="1" type="body"/>
          </p:nvPr>
        </p:nvSpPr>
        <p:spPr>
          <a:xfrm>
            <a:off x="1853750" y="4527700"/>
            <a:ext cx="19678200" cy="9417900"/>
          </a:xfrm>
          <a:prstGeom prst="rect">
            <a:avLst/>
          </a:prstGeom>
        </p:spPr>
        <p:txBody>
          <a:bodyPr anchorCtr="0" anchor="ctr" bIns="71425" lIns="71425" spcFirstLastPara="1" rIns="71425" wrap="square" tIns="71425">
            <a:noAutofit/>
          </a:bodyPr>
          <a:lstStyle/>
          <a:p>
            <a:pPr indent="0" lvl="0" marL="0" rtl="0" algn="l">
              <a:spcBef>
                <a:spcPts val="0"/>
              </a:spcBef>
              <a:spcAft>
                <a:spcPts val="0"/>
              </a:spcAft>
              <a:buNone/>
            </a:pPr>
            <a:r>
              <a:rPr lang="en-US"/>
              <a:t>The “best” platform depends on what you are yearning for from your streaming platform.</a:t>
            </a:r>
            <a:endParaRPr/>
          </a:p>
          <a:p>
            <a:pPr indent="-419100" lvl="0" marL="457200" rtl="0" algn="l">
              <a:spcBef>
                <a:spcPts val="0"/>
              </a:spcBef>
              <a:spcAft>
                <a:spcPts val="0"/>
              </a:spcAft>
              <a:buClr>
                <a:schemeClr val="lt1"/>
              </a:buClr>
              <a:buSzPts val="3000"/>
              <a:buChar char="●"/>
            </a:pPr>
            <a:r>
              <a:rPr lang="en-US" sz="3000">
                <a:solidFill>
                  <a:schemeClr val="lt1"/>
                </a:solidFill>
              </a:rPr>
              <a:t>If you are searching for quantity and variety, Prime Video has the highest number of movies and Netflix has the most variety of genres.</a:t>
            </a:r>
            <a:endParaRPr sz="3000">
              <a:solidFill>
                <a:schemeClr val="lt1"/>
              </a:solidFill>
            </a:endParaRPr>
          </a:p>
          <a:p>
            <a:pPr indent="-419100" lvl="0" marL="457200" rtl="0" algn="l">
              <a:spcBef>
                <a:spcPts val="0"/>
              </a:spcBef>
              <a:spcAft>
                <a:spcPts val="0"/>
              </a:spcAft>
              <a:buClr>
                <a:schemeClr val="lt1"/>
              </a:buClr>
              <a:buSzPts val="3000"/>
              <a:buChar char="●"/>
            </a:pPr>
            <a:r>
              <a:rPr lang="en-US" sz="3000">
                <a:solidFill>
                  <a:schemeClr val="lt1"/>
                </a:solidFill>
              </a:rPr>
              <a:t>Prime Video has the most amount of movies to offer to most amount of countries.</a:t>
            </a:r>
            <a:endParaRPr sz="3000">
              <a:solidFill>
                <a:schemeClr val="lt1"/>
              </a:solidFill>
            </a:endParaRPr>
          </a:p>
          <a:p>
            <a:pPr indent="-419100" lvl="0" marL="457200" rtl="0" algn="l">
              <a:spcBef>
                <a:spcPts val="0"/>
              </a:spcBef>
              <a:spcAft>
                <a:spcPts val="0"/>
              </a:spcAft>
              <a:buClr>
                <a:schemeClr val="lt1"/>
              </a:buClr>
              <a:buSzPts val="3000"/>
              <a:buChar char="●"/>
            </a:pPr>
            <a:r>
              <a:rPr lang="en-US" sz="3000">
                <a:solidFill>
                  <a:schemeClr val="lt1"/>
                </a:solidFill>
              </a:rPr>
              <a:t>When it comes to popularity of a streaming platform based on movie ratings, the data demonstrates that Disney+ has the highest ratings.</a:t>
            </a:r>
            <a:endParaRPr sz="3000">
              <a:solidFill>
                <a:schemeClr val="lt1"/>
              </a:solidFill>
            </a:endParaRPr>
          </a:p>
          <a:p>
            <a:pPr indent="-419100" lvl="0" marL="457200" rtl="0" algn="l">
              <a:spcBef>
                <a:spcPts val="0"/>
              </a:spcBef>
              <a:spcAft>
                <a:spcPts val="0"/>
              </a:spcAft>
              <a:buClr>
                <a:schemeClr val="lt1"/>
              </a:buClr>
              <a:buSzPts val="3000"/>
              <a:buChar char="●"/>
            </a:pPr>
            <a:r>
              <a:rPr lang="en-US" sz="3000">
                <a:solidFill>
                  <a:schemeClr val="lt1"/>
                </a:solidFill>
              </a:rPr>
              <a:t>In 2010s, Netflix has the most movie production, consequently the movie ratings dramatically decreased .</a:t>
            </a:r>
            <a:endParaRPr sz="3000">
              <a:solidFill>
                <a:schemeClr val="lt1"/>
              </a:solidFill>
            </a:endParaRPr>
          </a:p>
        </p:txBody>
      </p:sp>
      <p:sp>
        <p:nvSpPr>
          <p:cNvPr id="328" name="Google Shape;328;p30"/>
          <p:cNvSpPr txBox="1"/>
          <p:nvPr/>
        </p:nvSpPr>
        <p:spPr>
          <a:xfrm>
            <a:off x="1001950" y="3213500"/>
            <a:ext cx="5048100" cy="3007200"/>
          </a:xfrm>
          <a:prstGeom prst="rect">
            <a:avLst/>
          </a:prstGeom>
          <a:noFill/>
          <a:ln cap="flat" cmpd="sng" w="38100">
            <a:solidFill>
              <a:srgbClr val="FFFFFF"/>
            </a:solidFill>
            <a:prstDash val="solid"/>
            <a:round/>
            <a:headEnd len="sm" w="sm" type="none"/>
            <a:tailEnd len="sm" w="sm" type="none"/>
          </a:ln>
        </p:spPr>
        <p:txBody>
          <a:bodyPr anchorCtr="0" anchor="ctr" bIns="71425" lIns="71425" spcFirstLastPara="1" rIns="71425" wrap="square" tIns="71425">
            <a:spAutoFit/>
          </a:bodyPr>
          <a:lstStyle/>
          <a:p>
            <a:pPr indent="457200" lvl="0" marL="914400" marR="0" rtl="0" algn="l">
              <a:lnSpc>
                <a:spcPct val="100000"/>
              </a:lnSpc>
              <a:spcBef>
                <a:spcPts val="0"/>
              </a:spcBef>
              <a:spcAft>
                <a:spcPts val="0"/>
              </a:spcAft>
              <a:buNone/>
            </a:pPr>
            <a:r>
              <a:rPr b="1" lang="en-US" sz="3100">
                <a:solidFill>
                  <a:schemeClr val="accent5"/>
                </a:solidFill>
                <a:latin typeface="Helvetica Neue"/>
                <a:ea typeface="Helvetica Neue"/>
                <a:cs typeface="Helvetica Neue"/>
                <a:sym typeface="Helvetica Neue"/>
              </a:rPr>
              <a:t>Season 1</a:t>
            </a:r>
            <a:r>
              <a:rPr lang="en-US" sz="3100">
                <a:solidFill>
                  <a:schemeClr val="accent5"/>
                </a:solidFill>
                <a:latin typeface="Helvetica Neue"/>
                <a:ea typeface="Helvetica Neue"/>
                <a:cs typeface="Helvetica Neue"/>
                <a:sym typeface="Helvetica Neue"/>
              </a:rPr>
              <a:t> </a:t>
            </a:r>
            <a:endParaRPr sz="3100">
              <a:solidFill>
                <a:schemeClr val="accent5"/>
              </a:solidFill>
              <a:latin typeface="Helvetica Neue"/>
              <a:ea typeface="Helvetica Neue"/>
              <a:cs typeface="Helvetica Neue"/>
              <a:sym typeface="Helvetica Neue"/>
            </a:endParaRPr>
          </a:p>
          <a:p>
            <a:pPr indent="0" lvl="0" marL="0" marR="0" rtl="0" algn="ctr">
              <a:lnSpc>
                <a:spcPct val="100000"/>
              </a:lnSpc>
              <a:spcBef>
                <a:spcPts val="0"/>
              </a:spcBef>
              <a:spcAft>
                <a:spcPts val="0"/>
              </a:spcAft>
              <a:buNone/>
            </a:pPr>
            <a:r>
              <a:rPr lang="en-US" sz="3100">
                <a:solidFill>
                  <a:schemeClr val="accent5"/>
                </a:solidFill>
                <a:latin typeface="Helvetica Neue"/>
                <a:ea typeface="Helvetica Neue"/>
                <a:cs typeface="Helvetica Neue"/>
                <a:sym typeface="Helvetica Neue"/>
              </a:rPr>
              <a:t>Which streaming platform provides the most diverse selection of genres and movies ratings?</a:t>
            </a:r>
            <a:endParaRPr sz="3100">
              <a:solidFill>
                <a:schemeClr val="accent5"/>
              </a:solidFill>
              <a:latin typeface="Helvetica Neue"/>
              <a:ea typeface="Helvetica Neue"/>
              <a:cs typeface="Helvetica Neue"/>
              <a:sym typeface="Helvetica Neue"/>
            </a:endParaRPr>
          </a:p>
          <a:p>
            <a:pPr indent="0" lvl="0" marL="0" marR="0" rtl="0" algn="l">
              <a:lnSpc>
                <a:spcPct val="200000"/>
              </a:lnSpc>
              <a:spcBef>
                <a:spcPts val="0"/>
              </a:spcBef>
              <a:spcAft>
                <a:spcPts val="0"/>
              </a:spcAft>
              <a:buNone/>
            </a:pPr>
            <a:r>
              <a:t/>
            </a:r>
            <a:endParaRPr sz="3100">
              <a:solidFill>
                <a:schemeClr val="accent5"/>
              </a:solidFill>
              <a:latin typeface="Helvetica Neue"/>
              <a:ea typeface="Helvetica Neue"/>
              <a:cs typeface="Helvetica Neue"/>
              <a:sym typeface="Helvetica Neue"/>
            </a:endParaRPr>
          </a:p>
        </p:txBody>
      </p:sp>
      <p:sp>
        <p:nvSpPr>
          <p:cNvPr id="329" name="Google Shape;329;p30"/>
          <p:cNvSpPr txBox="1"/>
          <p:nvPr/>
        </p:nvSpPr>
        <p:spPr>
          <a:xfrm>
            <a:off x="7571888" y="3213500"/>
            <a:ext cx="3964200" cy="2898300"/>
          </a:xfrm>
          <a:prstGeom prst="rect">
            <a:avLst/>
          </a:prstGeom>
          <a:noFill/>
          <a:ln cap="flat" cmpd="sng" w="38100">
            <a:solidFill>
              <a:srgbClr val="FFFFFF"/>
            </a:solidFill>
            <a:prstDash val="solid"/>
            <a:round/>
            <a:headEnd len="sm" w="sm" type="none"/>
            <a:tailEnd len="sm" w="sm" type="none"/>
          </a:ln>
        </p:spPr>
        <p:txBody>
          <a:bodyPr anchorCtr="0" anchor="ctr" bIns="71425" lIns="71425" spcFirstLastPara="1" rIns="71425" wrap="square" tIns="71425">
            <a:noAutofit/>
          </a:bodyPr>
          <a:lstStyle/>
          <a:p>
            <a:pPr indent="0" lvl="0" marL="914400" rtl="0" algn="l">
              <a:spcBef>
                <a:spcPts val="0"/>
              </a:spcBef>
              <a:spcAft>
                <a:spcPts val="0"/>
              </a:spcAft>
              <a:buNone/>
            </a:pPr>
            <a:r>
              <a:rPr b="1" lang="en-US" sz="3100">
                <a:solidFill>
                  <a:schemeClr val="accent5"/>
                </a:solidFill>
                <a:latin typeface="Helvetica Neue"/>
                <a:ea typeface="Helvetica Neue"/>
                <a:cs typeface="Helvetica Neue"/>
                <a:sym typeface="Helvetica Neue"/>
              </a:rPr>
              <a:t>Season 2</a:t>
            </a:r>
            <a:endParaRPr b="1" sz="3100">
              <a:solidFill>
                <a:schemeClr val="accent5"/>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rPr lang="en-US" sz="3100">
                <a:solidFill>
                  <a:schemeClr val="accent5"/>
                </a:solidFill>
                <a:latin typeface="Helvetica Neue"/>
                <a:ea typeface="Helvetica Neue"/>
                <a:cs typeface="Helvetica Neue"/>
                <a:sym typeface="Helvetica Neue"/>
              </a:rPr>
              <a:t>Which platform is most prevalent in the most countries?</a:t>
            </a:r>
            <a:endParaRPr sz="3100">
              <a:solidFill>
                <a:schemeClr val="accent5"/>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b="0" i="0" sz="3000" u="none" cap="none" strike="noStrike">
              <a:solidFill>
                <a:schemeClr val="accent5"/>
              </a:solidFill>
              <a:latin typeface="Helvetica Neue"/>
              <a:ea typeface="Helvetica Neue"/>
              <a:cs typeface="Helvetica Neue"/>
              <a:sym typeface="Helvetica Neue"/>
            </a:endParaRPr>
          </a:p>
        </p:txBody>
      </p:sp>
      <p:sp>
        <p:nvSpPr>
          <p:cNvPr id="330" name="Google Shape;330;p30"/>
          <p:cNvSpPr txBox="1"/>
          <p:nvPr/>
        </p:nvSpPr>
        <p:spPr>
          <a:xfrm>
            <a:off x="13057925" y="3213500"/>
            <a:ext cx="4221000" cy="2898300"/>
          </a:xfrm>
          <a:prstGeom prst="rect">
            <a:avLst/>
          </a:prstGeom>
          <a:noFill/>
          <a:ln cap="flat" cmpd="sng" w="38100">
            <a:solidFill>
              <a:schemeClr val="lt1"/>
            </a:solidFill>
            <a:prstDash val="solid"/>
            <a:round/>
            <a:headEnd len="sm" w="sm" type="none"/>
            <a:tailEnd len="sm" w="sm" type="none"/>
          </a:ln>
        </p:spPr>
        <p:txBody>
          <a:bodyPr anchorCtr="0" anchor="ctr" bIns="71425" lIns="71425" spcFirstLastPara="1" rIns="71425" wrap="square" tIns="71425">
            <a:noAutofit/>
          </a:bodyPr>
          <a:lstStyle/>
          <a:p>
            <a:pPr indent="457200" lvl="0" marL="914400" marR="0" rtl="0" algn="l">
              <a:lnSpc>
                <a:spcPct val="100000"/>
              </a:lnSpc>
              <a:spcBef>
                <a:spcPts val="0"/>
              </a:spcBef>
              <a:spcAft>
                <a:spcPts val="0"/>
              </a:spcAft>
              <a:buClr>
                <a:srgbClr val="A9A9A9"/>
              </a:buClr>
              <a:buSzPts val="2400"/>
              <a:buFont typeface="Helvetica Neue"/>
              <a:buNone/>
            </a:pPr>
            <a:r>
              <a:rPr b="1" lang="en-US" sz="3100">
                <a:solidFill>
                  <a:schemeClr val="accent5"/>
                </a:solidFill>
                <a:highlight>
                  <a:srgbClr val="000000"/>
                </a:highlight>
                <a:latin typeface="Helvetica Neue"/>
                <a:ea typeface="Helvetica Neue"/>
                <a:cs typeface="Helvetica Neue"/>
                <a:sym typeface="Helvetica Neue"/>
              </a:rPr>
              <a:t>Season 3</a:t>
            </a:r>
            <a:endParaRPr b="1" sz="3100">
              <a:solidFill>
                <a:schemeClr val="accent5"/>
              </a:solidFill>
              <a:highlight>
                <a:srgbClr val="000000"/>
              </a:highlight>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A9A9A9"/>
              </a:buClr>
              <a:buSzPts val="2400"/>
              <a:buFont typeface="Helvetica Neue"/>
              <a:buNone/>
            </a:pPr>
            <a:r>
              <a:rPr lang="en-US" sz="3100">
                <a:solidFill>
                  <a:schemeClr val="accent5"/>
                </a:solidFill>
                <a:highlight>
                  <a:srgbClr val="000000"/>
                </a:highlight>
                <a:latin typeface="Helvetica Neue"/>
                <a:ea typeface="Helvetica Neue"/>
                <a:cs typeface="Helvetica Neue"/>
                <a:sym typeface="Helvetica Neue"/>
              </a:rPr>
              <a:t> Which streaming platform is the most popular based on movie ratings?</a:t>
            </a:r>
            <a:endParaRPr sz="3100">
              <a:solidFill>
                <a:schemeClr val="accent5"/>
              </a:solidFill>
              <a:highlight>
                <a:srgbClr val="000000"/>
              </a:highlight>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A9A9A9"/>
              </a:buClr>
              <a:buSzPts val="2400"/>
              <a:buFont typeface="Helvetica Neue"/>
              <a:buNone/>
            </a:pPr>
            <a:r>
              <a:t/>
            </a:r>
            <a:endParaRPr b="0" i="0" sz="2400" u="none" cap="none" strike="noStrike">
              <a:solidFill>
                <a:srgbClr val="A9A9A9"/>
              </a:solidFill>
              <a:latin typeface="Helvetica Neue"/>
              <a:ea typeface="Helvetica Neue"/>
              <a:cs typeface="Helvetica Neue"/>
              <a:sym typeface="Helvetica Neue"/>
            </a:endParaRPr>
          </a:p>
        </p:txBody>
      </p:sp>
      <p:sp>
        <p:nvSpPr>
          <p:cNvPr id="331" name="Google Shape;331;p30"/>
          <p:cNvSpPr txBox="1"/>
          <p:nvPr/>
        </p:nvSpPr>
        <p:spPr>
          <a:xfrm>
            <a:off x="18729350" y="3213500"/>
            <a:ext cx="4221000" cy="2898300"/>
          </a:xfrm>
          <a:prstGeom prst="rect">
            <a:avLst/>
          </a:prstGeom>
          <a:solidFill>
            <a:schemeClr val="dk1"/>
          </a:solidFill>
          <a:ln cap="flat" cmpd="sng" w="38100">
            <a:solidFill>
              <a:schemeClr val="lt1"/>
            </a:solidFill>
            <a:prstDash val="solid"/>
            <a:round/>
            <a:headEnd len="sm" w="sm" type="none"/>
            <a:tailEnd len="sm" w="sm" type="none"/>
          </a:ln>
        </p:spPr>
        <p:txBody>
          <a:bodyPr anchorCtr="0" anchor="ctr" bIns="71425" lIns="71425" spcFirstLastPara="1" rIns="71425" wrap="square" tIns="71425">
            <a:noAutofit/>
          </a:bodyPr>
          <a:lstStyle/>
          <a:p>
            <a:pPr indent="0" lvl="0" marL="1371600" marR="0" rtl="0" algn="l">
              <a:lnSpc>
                <a:spcPct val="100000"/>
              </a:lnSpc>
              <a:spcBef>
                <a:spcPts val="0"/>
              </a:spcBef>
              <a:spcAft>
                <a:spcPts val="0"/>
              </a:spcAft>
              <a:buClr>
                <a:srgbClr val="A9A9A9"/>
              </a:buClr>
              <a:buSzPts val="2400"/>
              <a:buFont typeface="Helvetica Neue"/>
              <a:buNone/>
            </a:pPr>
            <a:r>
              <a:t/>
            </a:r>
            <a:endParaRPr sz="3100">
              <a:solidFill>
                <a:srgbClr val="FFFFFF"/>
              </a:solidFill>
              <a:highlight>
                <a:srgbClr val="000000"/>
              </a:highlight>
            </a:endParaRPr>
          </a:p>
          <a:p>
            <a:pPr indent="0" lvl="0" marL="1371600" marR="0" rtl="0" algn="l">
              <a:lnSpc>
                <a:spcPct val="100000"/>
              </a:lnSpc>
              <a:spcBef>
                <a:spcPts val="0"/>
              </a:spcBef>
              <a:spcAft>
                <a:spcPts val="0"/>
              </a:spcAft>
              <a:buClr>
                <a:srgbClr val="A9A9A9"/>
              </a:buClr>
              <a:buSzPts val="2400"/>
              <a:buFont typeface="Helvetica Neue"/>
              <a:buNone/>
            </a:pPr>
            <a:r>
              <a:rPr b="1" lang="en-US" sz="3100">
                <a:solidFill>
                  <a:schemeClr val="accent5"/>
                </a:solidFill>
                <a:highlight>
                  <a:srgbClr val="000000"/>
                </a:highlight>
              </a:rPr>
              <a:t>Season 4</a:t>
            </a:r>
            <a:endParaRPr b="1" sz="3100">
              <a:solidFill>
                <a:schemeClr val="accent5"/>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A9A9A9"/>
              </a:buClr>
              <a:buSzPts val="2400"/>
              <a:buFont typeface="Helvetica Neue"/>
              <a:buNone/>
            </a:pPr>
            <a:r>
              <a:rPr lang="en-US" sz="3100">
                <a:solidFill>
                  <a:schemeClr val="accent5"/>
                </a:solidFill>
                <a:latin typeface="Helvetica Neue"/>
                <a:ea typeface="Helvetica Neue"/>
                <a:cs typeface="Helvetica Neue"/>
                <a:sym typeface="Helvetica Neue"/>
              </a:rPr>
              <a:t>Which factors  impact the movie rating the most?</a:t>
            </a:r>
            <a:endParaRPr sz="3100">
              <a:solidFill>
                <a:schemeClr val="accent5"/>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t/>
            </a:r>
            <a:endParaRPr sz="3100">
              <a:solidFill>
                <a:schemeClr val="accent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5434077" y="392077"/>
            <a:ext cx="12705600" cy="3476100"/>
          </a:xfrm>
          <a:prstGeom prst="rect">
            <a:avLst/>
          </a:prstGeom>
        </p:spPr>
        <p:txBody>
          <a:bodyPr anchorCtr="0" anchor="b" bIns="71425" lIns="71425" spcFirstLastPara="1" rIns="71425" wrap="square" tIns="71425">
            <a:noAutofit/>
          </a:bodyPr>
          <a:lstStyle/>
          <a:p>
            <a:pPr indent="0" lvl="0" marL="0" rtl="0" algn="ctr">
              <a:spcBef>
                <a:spcPts val="0"/>
              </a:spcBef>
              <a:spcAft>
                <a:spcPts val="0"/>
              </a:spcAft>
              <a:buNone/>
            </a:pPr>
            <a:r>
              <a:rPr lang="en-US"/>
              <a:t>Data</a:t>
            </a:r>
            <a:endParaRPr/>
          </a:p>
        </p:txBody>
      </p:sp>
      <p:pic>
        <p:nvPicPr>
          <p:cNvPr id="93" name="Google Shape;93;p15"/>
          <p:cNvPicPr preferRelativeResize="0"/>
          <p:nvPr/>
        </p:nvPicPr>
        <p:blipFill rotWithShape="1">
          <a:blip r:embed="rId3">
            <a:alphaModFix/>
          </a:blip>
          <a:srcRect b="-7944" l="0" r="0" t="0"/>
          <a:stretch/>
        </p:blipFill>
        <p:spPr>
          <a:xfrm>
            <a:off x="63358" y="1009450"/>
            <a:ext cx="24320630" cy="13716000"/>
          </a:xfrm>
          <a:prstGeom prst="rect">
            <a:avLst/>
          </a:prstGeom>
          <a:noFill/>
          <a:ln>
            <a:noFill/>
          </a:ln>
        </p:spPr>
      </p:pic>
      <p:sp>
        <p:nvSpPr>
          <p:cNvPr id="94" name="Google Shape;94;p15"/>
          <p:cNvSpPr txBox="1"/>
          <p:nvPr>
            <p:ph idx="1" type="body"/>
          </p:nvPr>
        </p:nvSpPr>
        <p:spPr>
          <a:xfrm>
            <a:off x="2713525" y="5470500"/>
            <a:ext cx="18146700" cy="3476100"/>
          </a:xfrm>
          <a:prstGeom prst="rect">
            <a:avLst/>
          </a:prstGeom>
          <a:gradFill>
            <a:gsLst>
              <a:gs pos="0">
                <a:srgbClr val="F2F2F2"/>
              </a:gs>
              <a:gs pos="100000">
                <a:srgbClr val="A6A6A6"/>
              </a:gs>
            </a:gsLst>
            <a:path path="circle">
              <a:fillToRect b="50%" l="50%" r="50%" t="50%"/>
            </a:path>
            <a:tileRect/>
          </a:gradFill>
        </p:spPr>
        <p:txBody>
          <a:bodyPr anchorCtr="0" anchor="t" bIns="71425" lIns="71425" spcFirstLastPara="1" rIns="71425" wrap="square" tIns="71425">
            <a:noAutofit/>
          </a:bodyPr>
          <a:lstStyle/>
          <a:p>
            <a:pPr indent="-400050" lvl="0" marL="457200" rtl="0" algn="l">
              <a:spcBef>
                <a:spcPts val="0"/>
              </a:spcBef>
              <a:spcAft>
                <a:spcPts val="0"/>
              </a:spcAft>
              <a:buClr>
                <a:schemeClr val="dk1"/>
              </a:buClr>
              <a:buSzPts val="2700"/>
              <a:buChar char="●"/>
            </a:pPr>
            <a:r>
              <a:rPr b="1" lang="en-US" sz="2700">
                <a:solidFill>
                  <a:schemeClr val="dk1"/>
                </a:solidFill>
              </a:rPr>
              <a:t>Dataset used</a:t>
            </a:r>
            <a:r>
              <a:rPr lang="en-US" sz="2700">
                <a:solidFill>
                  <a:schemeClr val="dk1"/>
                </a:solidFill>
              </a:rPr>
              <a:t>: </a:t>
            </a:r>
            <a:r>
              <a:rPr lang="en-US" sz="2700" u="sng">
                <a:solidFill>
                  <a:schemeClr val="dk1"/>
                </a:solidFill>
                <a:hlinkClick r:id="rId4">
                  <a:extLst>
                    <a:ext uri="{A12FA001-AC4F-418D-AE19-62706E023703}">
                      <ahyp:hlinkClr val="tx"/>
                    </a:ext>
                  </a:extLst>
                </a:hlinkClick>
              </a:rPr>
              <a:t>https://www.kaggle.com/datasets/ruchi798/movies-on-netflix-prime-video-hulu-and-disney</a:t>
            </a:r>
            <a:endParaRPr sz="2700">
              <a:solidFill>
                <a:schemeClr val="dk1"/>
              </a:solidFill>
            </a:endParaRPr>
          </a:p>
          <a:p>
            <a:pPr indent="-400050" lvl="1" marL="914400" rtl="0" algn="l">
              <a:spcBef>
                <a:spcPts val="0"/>
              </a:spcBef>
              <a:spcAft>
                <a:spcPts val="0"/>
              </a:spcAft>
              <a:buClr>
                <a:schemeClr val="dk1"/>
              </a:buClr>
              <a:buSzPts val="2700"/>
              <a:buChar char="○"/>
            </a:pPr>
            <a:r>
              <a:rPr lang="en-US" sz="2700">
                <a:solidFill>
                  <a:schemeClr val="dk1"/>
                </a:solidFill>
              </a:rPr>
              <a:t>This movie data set is accurate to 8 months ago</a:t>
            </a:r>
            <a:endParaRPr sz="2700">
              <a:solidFill>
                <a:schemeClr val="dk1"/>
              </a:solidFill>
            </a:endParaRPr>
          </a:p>
          <a:p>
            <a:pPr indent="0" lvl="0" marL="914400" rtl="0" algn="l">
              <a:spcBef>
                <a:spcPts val="0"/>
              </a:spcBef>
              <a:spcAft>
                <a:spcPts val="0"/>
              </a:spcAft>
              <a:buNone/>
            </a:pPr>
            <a:r>
              <a:t/>
            </a:r>
            <a:endParaRPr sz="2700">
              <a:solidFill>
                <a:schemeClr val="dk1"/>
              </a:solidFill>
            </a:endParaRPr>
          </a:p>
          <a:p>
            <a:pPr indent="-400050" lvl="0" marL="457200" rtl="0" algn="l">
              <a:spcBef>
                <a:spcPts val="0"/>
              </a:spcBef>
              <a:spcAft>
                <a:spcPts val="0"/>
              </a:spcAft>
              <a:buClr>
                <a:schemeClr val="dk1"/>
              </a:buClr>
              <a:buSzPts val="2700"/>
              <a:buChar char="●"/>
            </a:pPr>
            <a:r>
              <a:rPr lang="en-US" sz="2700">
                <a:solidFill>
                  <a:schemeClr val="dk1"/>
                </a:solidFill>
              </a:rPr>
              <a:t>Cleaning </a:t>
            </a:r>
            <a:endParaRPr sz="2700">
              <a:solidFill>
                <a:schemeClr val="dk1"/>
              </a:solidFill>
            </a:endParaRPr>
          </a:p>
          <a:p>
            <a:pPr indent="-400050" lvl="1" marL="914400" rtl="0" algn="l">
              <a:spcBef>
                <a:spcPts val="0"/>
              </a:spcBef>
              <a:spcAft>
                <a:spcPts val="0"/>
              </a:spcAft>
              <a:buClr>
                <a:schemeClr val="dk1"/>
              </a:buClr>
              <a:buSzPts val="2700"/>
              <a:buChar char="○"/>
            </a:pPr>
            <a:r>
              <a:rPr lang="en-US" sz="2700">
                <a:solidFill>
                  <a:schemeClr val="dk1"/>
                </a:solidFill>
              </a:rPr>
              <a:t>Original version had 9000 rows of data</a:t>
            </a:r>
            <a:endParaRPr sz="2700">
              <a:solidFill>
                <a:schemeClr val="dk1"/>
              </a:solidFill>
            </a:endParaRPr>
          </a:p>
          <a:p>
            <a:pPr indent="-400050" lvl="1" marL="914400" rtl="0" algn="l">
              <a:spcBef>
                <a:spcPts val="0"/>
              </a:spcBef>
              <a:spcAft>
                <a:spcPts val="0"/>
              </a:spcAft>
              <a:buClr>
                <a:schemeClr val="dk1"/>
              </a:buClr>
              <a:buSzPts val="2700"/>
              <a:buChar char="○"/>
            </a:pPr>
            <a:r>
              <a:rPr lang="en-US" sz="2700">
                <a:solidFill>
                  <a:schemeClr val="dk1"/>
                </a:solidFill>
              </a:rPr>
              <a:t>Final version had 4362 rows of data after doing API pull from OMDB</a:t>
            </a:r>
            <a:endParaRPr sz="2700">
              <a:solidFill>
                <a:schemeClr val="dk1"/>
              </a:solidFill>
            </a:endParaRPr>
          </a:p>
          <a:p>
            <a:pPr indent="0" lvl="0" marL="0" rtl="0" algn="l">
              <a:spcBef>
                <a:spcPts val="0"/>
              </a:spcBef>
              <a:spcAft>
                <a:spcPts val="0"/>
              </a:spcAft>
              <a:buNone/>
            </a:pPr>
            <a:r>
              <a:t/>
            </a:r>
            <a:endParaRPr sz="2700">
              <a:solidFill>
                <a:schemeClr val="dk1"/>
              </a:solidFill>
            </a:endParaRPr>
          </a:p>
          <a:p>
            <a:pPr indent="-400050" lvl="0" marL="457200" rtl="0" algn="l">
              <a:spcBef>
                <a:spcPts val="0"/>
              </a:spcBef>
              <a:spcAft>
                <a:spcPts val="0"/>
              </a:spcAft>
              <a:buClr>
                <a:schemeClr val="dk1"/>
              </a:buClr>
              <a:buSzPts val="2700"/>
              <a:buChar char="●"/>
            </a:pPr>
            <a:r>
              <a:rPr lang="en-US" sz="2700">
                <a:solidFill>
                  <a:schemeClr val="dk1"/>
                </a:solidFill>
              </a:rPr>
              <a:t>Analyzed over 4300 movie titles across 4 major platforms: Netflix, Prime Video, Hulu, Disney+</a:t>
            </a:r>
            <a:endParaRPr sz="2700"/>
          </a:p>
        </p:txBody>
      </p:sp>
      <p:pic>
        <p:nvPicPr>
          <p:cNvPr id="95" name="Google Shape;95;p15"/>
          <p:cNvPicPr preferRelativeResize="0"/>
          <p:nvPr/>
        </p:nvPicPr>
        <p:blipFill>
          <a:blip r:embed="rId5">
            <a:alphaModFix/>
          </a:blip>
          <a:stretch>
            <a:fillRect/>
          </a:stretch>
        </p:blipFill>
        <p:spPr>
          <a:xfrm>
            <a:off x="31675" y="3"/>
            <a:ext cx="24384000" cy="26074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p:nvPr/>
        </p:nvSpPr>
        <p:spPr>
          <a:xfrm>
            <a:off x="-39688" y="-116614"/>
            <a:ext cx="24463377" cy="1662114"/>
          </a:xfrm>
          <a:prstGeom prst="rect">
            <a:avLst/>
          </a:prstGeom>
          <a:solidFill>
            <a:srgbClr val="0000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pic>
        <p:nvPicPr>
          <p:cNvPr descr="6iPxHxSEdi0wPvkiJBpRSoX56Kcvk4u6KdHEB2jEVfIcmPCu_wZW8LilRKB6VK9r4sijWRFtcSOubZMO27gFUGegPd8YwR42o-iO1PyY3rR6vFipd5sKYzIswKqulRazqPvBxcW-_24.png" id="101" name="Google Shape;101;p16"/>
          <p:cNvPicPr preferRelativeResize="0"/>
          <p:nvPr/>
        </p:nvPicPr>
        <p:blipFill rotWithShape="1">
          <a:blip r:embed="rId3">
            <a:alphaModFix/>
          </a:blip>
          <a:srcRect b="33641" l="0" r="0" t="33641"/>
          <a:stretch/>
        </p:blipFill>
        <p:spPr>
          <a:xfrm>
            <a:off x="-15875" y="173701"/>
            <a:ext cx="4324267" cy="1414730"/>
          </a:xfrm>
          <a:prstGeom prst="rect">
            <a:avLst/>
          </a:prstGeom>
          <a:noFill/>
          <a:ln>
            <a:noFill/>
          </a:ln>
        </p:spPr>
      </p:pic>
      <p:sp>
        <p:nvSpPr>
          <p:cNvPr id="102" name="Google Shape;102;p16"/>
          <p:cNvSpPr txBox="1"/>
          <p:nvPr/>
        </p:nvSpPr>
        <p:spPr>
          <a:xfrm>
            <a:off x="1917158" y="12730894"/>
            <a:ext cx="20549684" cy="636712"/>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lt1"/>
              </a:buClr>
              <a:buSzPts val="3200"/>
              <a:buFont typeface="Helvetica Neue"/>
              <a:buNone/>
            </a:pPr>
            <a:r>
              <a:rPr b="1" i="0" lang="en-US" sz="3200" u="sng" cap="none" strike="noStrike">
                <a:solidFill>
                  <a:schemeClr val="lt1"/>
                </a:solidFill>
                <a:latin typeface="Helvetica Neue"/>
                <a:ea typeface="Helvetica Neue"/>
                <a:cs typeface="Helvetica Neue"/>
                <a:sym typeface="Helvetica Neue"/>
                <a:hlinkClick action="ppaction://hlinksldjump" r:id="rId4">
                  <a:extLst>
                    <a:ext uri="{A12FA001-AC4F-418D-AE19-62706E023703}">
                      <ahyp:hlinkClr val="tx"/>
                    </a:ext>
                  </a:extLst>
                </a:hlinkClick>
              </a:rPr>
              <a:t>OVERVIEW</a:t>
            </a:r>
            <a:r>
              <a:rPr b="1" i="0" lang="en-US" sz="3200" u="none" cap="none" strike="noStrike">
                <a:solidFill>
                  <a:schemeClr val="lt1"/>
                </a:solidFill>
                <a:latin typeface="Helvetica Neue"/>
                <a:ea typeface="Helvetica Neue"/>
                <a:cs typeface="Helvetica Neue"/>
                <a:sym typeface="Helvetica Neue"/>
              </a:rPr>
              <a:t>          EPISODES          </a:t>
            </a:r>
            <a:r>
              <a:rPr b="1" i="0" lang="en-US" sz="3200" u="sng" cap="none" strike="noStrike">
                <a:solidFill>
                  <a:schemeClr val="lt1"/>
                </a:solidFill>
                <a:latin typeface="Helvetica Neue"/>
                <a:ea typeface="Helvetica Neue"/>
                <a:cs typeface="Helvetica Neue"/>
                <a:sym typeface="Helvetica Neue"/>
                <a:hlinkClick action="ppaction://hlinksldjump" r:id="rId5">
                  <a:extLst>
                    <a:ext uri="{A12FA001-AC4F-418D-AE19-62706E023703}">
                      <ahyp:hlinkClr val="tx"/>
                    </a:ext>
                  </a:extLst>
                </a:hlinkClick>
              </a:rPr>
              <a:t>TRAILERS &amp; MORE </a:t>
            </a:r>
            <a:r>
              <a:rPr b="1" i="0" lang="en-US" sz="3200" u="none" cap="none" strike="noStrike">
                <a:solidFill>
                  <a:schemeClr val="lt1"/>
                </a:solidFill>
                <a:latin typeface="Helvetica Neue"/>
                <a:ea typeface="Helvetica Neue"/>
                <a:cs typeface="Helvetica Neue"/>
                <a:sym typeface="Helvetica Neue"/>
              </a:rPr>
              <a:t>         </a:t>
            </a:r>
            <a:r>
              <a:rPr b="1" i="0" lang="en-US" sz="3200" u="sng" cap="none" strike="noStrike">
                <a:solidFill>
                  <a:schemeClr val="lt1"/>
                </a:solidFill>
                <a:latin typeface="Helvetica Neue"/>
                <a:ea typeface="Helvetica Neue"/>
                <a:cs typeface="Helvetica Neue"/>
                <a:sym typeface="Helvetica Neue"/>
                <a:hlinkClick action="ppaction://hlinkshowjump?jump=nextslide">
                  <a:extLst>
                    <a:ext uri="{A12FA001-AC4F-418D-AE19-62706E023703}">
                      <ahyp:hlinkClr val="tx"/>
                    </a:ext>
                  </a:extLst>
                </a:hlinkClick>
              </a:rPr>
              <a:t>MORE LIKE THIS </a:t>
            </a:r>
            <a:r>
              <a:rPr b="1" i="0" lang="en-US" sz="3200" u="none" cap="none" strike="noStrike">
                <a:solidFill>
                  <a:schemeClr val="lt1"/>
                </a:solidFill>
                <a:latin typeface="Helvetica Neue"/>
                <a:ea typeface="Helvetica Neue"/>
                <a:cs typeface="Helvetica Neue"/>
                <a:sym typeface="Helvetica Neue"/>
              </a:rPr>
              <a:t>         </a:t>
            </a:r>
            <a:r>
              <a:rPr b="1" i="0" lang="en-US" sz="3200" u="sng" cap="none" strike="noStrike">
                <a:solidFill>
                  <a:schemeClr val="lt1"/>
                </a:solidFill>
                <a:latin typeface="Helvetica Neue"/>
                <a:ea typeface="Helvetica Neue"/>
                <a:cs typeface="Helvetica Neue"/>
                <a:sym typeface="Helvetica Neue"/>
                <a:hlinkClick>
                  <a:extLst>
                    <a:ext uri="{A12FA001-AC4F-418D-AE19-62706E023703}">
                      <ahyp:hlinkClr val="tx"/>
                    </a:ext>
                  </a:extLst>
                </a:hlinkClick>
              </a:rPr>
              <a:t>DETAILS</a:t>
            </a:r>
            <a:r>
              <a:rPr b="1" i="0" lang="en-US" sz="3200" u="none" cap="none" strike="noStrike">
                <a:solidFill>
                  <a:schemeClr val="lt1"/>
                </a:solidFill>
                <a:latin typeface="Helvetica Neue"/>
                <a:ea typeface="Helvetica Neue"/>
                <a:cs typeface="Helvetica Neue"/>
                <a:sym typeface="Helvetica Neue"/>
              </a:rPr>
              <a:t>   </a:t>
            </a:r>
            <a:endParaRPr/>
          </a:p>
        </p:txBody>
      </p:sp>
      <p:sp>
        <p:nvSpPr>
          <p:cNvPr id="103" name="Google Shape;103;p16"/>
          <p:cNvSpPr txBox="1"/>
          <p:nvPr/>
        </p:nvSpPr>
        <p:spPr>
          <a:xfrm>
            <a:off x="1187956" y="7847258"/>
            <a:ext cx="4522200" cy="21936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A9A9A9"/>
              </a:buClr>
              <a:buSzPts val="2400"/>
              <a:buFont typeface="Helvetica Neue"/>
              <a:buNone/>
            </a:pPr>
            <a:r>
              <a:t/>
            </a:r>
            <a:endParaRPr/>
          </a:p>
        </p:txBody>
      </p:sp>
      <p:sp>
        <p:nvSpPr>
          <p:cNvPr id="104" name="Google Shape;104;p16"/>
          <p:cNvSpPr txBox="1"/>
          <p:nvPr/>
        </p:nvSpPr>
        <p:spPr>
          <a:xfrm>
            <a:off x="916425" y="4958200"/>
            <a:ext cx="4757100" cy="5870400"/>
          </a:xfrm>
          <a:prstGeom prst="rect">
            <a:avLst/>
          </a:prstGeom>
          <a:noFill/>
          <a:ln cap="flat" cmpd="sng" w="38100">
            <a:solidFill>
              <a:srgbClr val="FFFFFF"/>
            </a:solidFill>
            <a:prstDash val="solid"/>
            <a:round/>
            <a:headEnd len="sm" w="sm" type="none"/>
            <a:tailEnd len="sm" w="sm" type="none"/>
          </a:ln>
        </p:spPr>
        <p:txBody>
          <a:bodyPr anchorCtr="0" anchor="ctr" bIns="71425" lIns="71425" spcFirstLastPara="1" rIns="71425" wrap="square" tIns="71425">
            <a:spAutoFit/>
          </a:bodyPr>
          <a:lstStyle/>
          <a:p>
            <a:pPr indent="457200" lvl="0" marL="914400" marR="0" rtl="0" algn="l">
              <a:lnSpc>
                <a:spcPct val="100000"/>
              </a:lnSpc>
              <a:spcBef>
                <a:spcPts val="0"/>
              </a:spcBef>
              <a:spcAft>
                <a:spcPts val="0"/>
              </a:spcAft>
              <a:buNone/>
            </a:pPr>
            <a:r>
              <a:rPr b="1" lang="en-US" sz="3100">
                <a:solidFill>
                  <a:schemeClr val="lt1"/>
                </a:solidFill>
                <a:latin typeface="Helvetica Neue"/>
                <a:ea typeface="Helvetica Neue"/>
                <a:cs typeface="Helvetica Neue"/>
                <a:sym typeface="Helvetica Neue"/>
              </a:rPr>
              <a:t>Season 1</a:t>
            </a:r>
            <a:r>
              <a:rPr lang="en-US" sz="3100">
                <a:solidFill>
                  <a:schemeClr val="lt1"/>
                </a:solidFill>
                <a:latin typeface="Helvetica Neue"/>
                <a:ea typeface="Helvetica Neue"/>
                <a:cs typeface="Helvetica Neue"/>
                <a:sym typeface="Helvetica Neue"/>
              </a:rPr>
              <a:t> </a:t>
            </a:r>
            <a:endParaRPr sz="3100">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None/>
            </a:pPr>
            <a:r>
              <a:rPr lang="en-US" sz="3100">
                <a:solidFill>
                  <a:schemeClr val="lt1"/>
                </a:solidFill>
                <a:latin typeface="Helvetica Neue"/>
                <a:ea typeface="Helvetica Neue"/>
                <a:cs typeface="Helvetica Neue"/>
                <a:sym typeface="Helvetica Neue"/>
              </a:rPr>
              <a:t>Which streaming platform provides the most diverse selection of genres and movies ratings?</a:t>
            </a:r>
            <a:endParaRPr sz="3100">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None/>
            </a:pPr>
            <a:r>
              <a:t/>
            </a:r>
            <a:endParaRPr sz="31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rPr lang="en-US" sz="3100">
                <a:solidFill>
                  <a:schemeClr val="lt1"/>
                </a:solidFill>
                <a:latin typeface="Helvetica Neue"/>
                <a:ea typeface="Helvetica Neue"/>
                <a:cs typeface="Helvetica Neue"/>
                <a:sym typeface="Helvetica Neue"/>
              </a:rPr>
              <a:t>S1:E1 - Distro of movies for each platform</a:t>
            </a:r>
            <a:endParaRPr sz="31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sz="3100">
              <a:solidFill>
                <a:schemeClr val="lt1"/>
              </a:solidFill>
              <a:latin typeface="Helvetica Neue"/>
              <a:ea typeface="Helvetica Neue"/>
              <a:cs typeface="Helvetica Neue"/>
              <a:sym typeface="Helvetica Neue"/>
            </a:endParaRPr>
          </a:p>
          <a:p>
            <a:pPr indent="0" lvl="0" marL="0" marR="0" rtl="0" algn="l">
              <a:lnSpc>
                <a:spcPct val="200000"/>
              </a:lnSpc>
              <a:spcBef>
                <a:spcPts val="0"/>
              </a:spcBef>
              <a:spcAft>
                <a:spcPts val="0"/>
              </a:spcAft>
              <a:buNone/>
            </a:pPr>
            <a:r>
              <a:rPr lang="en-US" sz="3100">
                <a:solidFill>
                  <a:schemeClr val="lt1"/>
                </a:solidFill>
                <a:latin typeface="Helvetica Neue"/>
                <a:ea typeface="Helvetica Neue"/>
                <a:cs typeface="Helvetica Neue"/>
                <a:sym typeface="Helvetica Neue"/>
              </a:rPr>
              <a:t>S1:E2  - Distro of genres</a:t>
            </a:r>
            <a:endParaRPr sz="3100">
              <a:solidFill>
                <a:schemeClr val="lt1"/>
              </a:solidFill>
              <a:latin typeface="Helvetica Neue"/>
              <a:ea typeface="Helvetica Neue"/>
              <a:cs typeface="Helvetica Neue"/>
              <a:sym typeface="Helvetica Neue"/>
            </a:endParaRPr>
          </a:p>
          <a:p>
            <a:pPr indent="0" lvl="0" marL="0" marR="0" rtl="0" algn="l">
              <a:lnSpc>
                <a:spcPct val="200000"/>
              </a:lnSpc>
              <a:spcBef>
                <a:spcPts val="0"/>
              </a:spcBef>
              <a:spcAft>
                <a:spcPts val="0"/>
              </a:spcAft>
              <a:buNone/>
            </a:pPr>
            <a:r>
              <a:t/>
            </a:r>
            <a:endParaRPr sz="3100">
              <a:solidFill>
                <a:schemeClr val="lt1"/>
              </a:solidFill>
              <a:latin typeface="Helvetica Neue"/>
              <a:ea typeface="Helvetica Neue"/>
              <a:cs typeface="Helvetica Neue"/>
              <a:sym typeface="Helvetica Neue"/>
            </a:endParaRPr>
          </a:p>
        </p:txBody>
      </p:sp>
      <p:cxnSp>
        <p:nvCxnSpPr>
          <p:cNvPr id="105" name="Google Shape;105;p16"/>
          <p:cNvCxnSpPr/>
          <p:nvPr/>
        </p:nvCxnSpPr>
        <p:spPr>
          <a:xfrm>
            <a:off x="6629400" y="13398500"/>
            <a:ext cx="2159026" cy="0"/>
          </a:xfrm>
          <a:prstGeom prst="straightConnector1">
            <a:avLst/>
          </a:prstGeom>
          <a:noFill/>
          <a:ln cap="flat" cmpd="sng" w="101600">
            <a:solidFill>
              <a:schemeClr val="accent5"/>
            </a:solidFill>
            <a:prstDash val="solid"/>
            <a:miter lim="400000"/>
            <a:headEnd len="sm" w="sm" type="none"/>
            <a:tailEnd len="sm" w="sm" type="none"/>
          </a:ln>
        </p:spPr>
      </p:cxnSp>
      <p:sp>
        <p:nvSpPr>
          <p:cNvPr id="106" name="Google Shape;106;p16"/>
          <p:cNvSpPr txBox="1"/>
          <p:nvPr/>
        </p:nvSpPr>
        <p:spPr>
          <a:xfrm>
            <a:off x="4687345" y="574082"/>
            <a:ext cx="11090075" cy="614097"/>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Home     TV Shows     Movies     Recently Added     My List</a:t>
            </a:r>
            <a:endParaRPr/>
          </a:p>
        </p:txBody>
      </p:sp>
      <p:sp>
        <p:nvSpPr>
          <p:cNvPr id="107" name="Google Shape;107;p16"/>
          <p:cNvSpPr/>
          <p:nvPr/>
        </p:nvSpPr>
        <p:spPr>
          <a:xfrm>
            <a:off x="18183300" y="629963"/>
            <a:ext cx="428594" cy="502335"/>
          </a:xfrm>
          <a:custGeom>
            <a:rect b="b" l="l" r="r" t="t"/>
            <a:pathLst>
              <a:path extrusionOk="0" h="21502" w="2040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108" name="Google Shape;108;p16"/>
          <p:cNvSpPr txBox="1"/>
          <p:nvPr/>
        </p:nvSpPr>
        <p:spPr>
          <a:xfrm>
            <a:off x="19029548" y="574082"/>
            <a:ext cx="2594501" cy="614097"/>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KIDS     DVD</a:t>
            </a:r>
            <a:endParaRPr/>
          </a:p>
        </p:txBody>
      </p:sp>
      <p:sp>
        <p:nvSpPr>
          <p:cNvPr id="109" name="Google Shape;109;p16"/>
          <p:cNvSpPr/>
          <p:nvPr/>
        </p:nvSpPr>
        <p:spPr>
          <a:xfrm>
            <a:off x="21924491" y="629963"/>
            <a:ext cx="497292" cy="502335"/>
          </a:xfrm>
          <a:custGeom>
            <a:rect b="b" l="l" r="r" t="t"/>
            <a:pathLst>
              <a:path extrusionOk="0" h="21600" w="21600">
                <a:moveTo>
                  <a:pt x="9703" y="0"/>
                </a:moveTo>
                <a:cubicBezTo>
                  <a:pt x="9575" y="0"/>
                  <a:pt x="9470" y="104"/>
                  <a:pt x="9470" y="231"/>
                </a:cubicBezTo>
                <a:lnTo>
                  <a:pt x="9470" y="1411"/>
                </a:lnTo>
                <a:cubicBezTo>
                  <a:pt x="7726" y="1796"/>
                  <a:pt x="4885" y="3013"/>
                  <a:pt x="4885" y="6864"/>
                </a:cubicBezTo>
                <a:cubicBezTo>
                  <a:pt x="4875" y="6874"/>
                  <a:pt x="4657" y="13994"/>
                  <a:pt x="1736" y="16276"/>
                </a:cubicBezTo>
                <a:cubicBezTo>
                  <a:pt x="1736" y="16276"/>
                  <a:pt x="683" y="17224"/>
                  <a:pt x="0" y="17750"/>
                </a:cubicBezTo>
                <a:lnTo>
                  <a:pt x="0" y="19776"/>
                </a:lnTo>
                <a:lnTo>
                  <a:pt x="8958" y="19776"/>
                </a:lnTo>
                <a:cubicBezTo>
                  <a:pt x="8958" y="20783"/>
                  <a:pt x="9783" y="21600"/>
                  <a:pt x="10800" y="21600"/>
                </a:cubicBezTo>
                <a:cubicBezTo>
                  <a:pt x="11817" y="21600"/>
                  <a:pt x="12642" y="20783"/>
                  <a:pt x="12642" y="19776"/>
                </a:cubicBezTo>
                <a:lnTo>
                  <a:pt x="21600" y="19776"/>
                </a:lnTo>
                <a:lnTo>
                  <a:pt x="21600" y="17750"/>
                </a:lnTo>
                <a:cubicBezTo>
                  <a:pt x="20918" y="17224"/>
                  <a:pt x="19864" y="16276"/>
                  <a:pt x="19864" y="16276"/>
                </a:cubicBezTo>
                <a:cubicBezTo>
                  <a:pt x="16943" y="13994"/>
                  <a:pt x="16725" y="6874"/>
                  <a:pt x="16715" y="6864"/>
                </a:cubicBezTo>
                <a:cubicBezTo>
                  <a:pt x="16715" y="3013"/>
                  <a:pt x="13874" y="1796"/>
                  <a:pt x="12130" y="1411"/>
                </a:cubicBezTo>
                <a:lnTo>
                  <a:pt x="12130" y="231"/>
                </a:lnTo>
                <a:cubicBezTo>
                  <a:pt x="12130" y="104"/>
                  <a:pt x="12025" y="0"/>
                  <a:pt x="11897" y="0"/>
                </a:cubicBezTo>
                <a:lnTo>
                  <a:pt x="9703" y="0"/>
                </a:ln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110" name="Google Shape;110;p16"/>
          <p:cNvSpPr/>
          <p:nvPr/>
        </p:nvSpPr>
        <p:spPr>
          <a:xfrm rot="-2700000">
            <a:off x="23851274" y="673536"/>
            <a:ext cx="243213" cy="243213"/>
          </a:xfrm>
          <a:custGeom>
            <a:rect b="b" l="l" r="r" t="t"/>
            <a:pathLst>
              <a:path extrusionOk="0" h="21600" w="21600">
                <a:moveTo>
                  <a:pt x="0" y="0"/>
                </a:moveTo>
                <a:lnTo>
                  <a:pt x="0" y="21600"/>
                </a:lnTo>
                <a:lnTo>
                  <a:pt x="21600" y="21600"/>
                </a:ln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grpSp>
        <p:nvGrpSpPr>
          <p:cNvPr id="111" name="Google Shape;111;p16"/>
          <p:cNvGrpSpPr/>
          <p:nvPr/>
        </p:nvGrpSpPr>
        <p:grpSpPr>
          <a:xfrm>
            <a:off x="22722225" y="492937"/>
            <a:ext cx="962309" cy="776389"/>
            <a:chOff x="0" y="0"/>
            <a:chExt cx="962308" cy="776387"/>
          </a:xfrm>
        </p:grpSpPr>
        <p:sp>
          <p:nvSpPr>
            <p:cNvPr id="112" name="Google Shape;112;p16"/>
            <p:cNvSpPr/>
            <p:nvPr/>
          </p:nvSpPr>
          <p:spPr>
            <a:xfrm>
              <a:off x="0" y="0"/>
              <a:ext cx="962308" cy="776387"/>
            </a:xfrm>
            <a:prstGeom prst="rect">
              <a:avLst/>
            </a:prstGeom>
            <a:solidFill>
              <a:srgbClr val="00A1FE"/>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113" name="Google Shape;113;p16"/>
            <p:cNvSpPr/>
            <p:nvPr/>
          </p:nvSpPr>
          <p:spPr>
            <a:xfrm>
              <a:off x="0" y="0"/>
              <a:ext cx="896132" cy="776387"/>
            </a:xfrm>
            <a:custGeom>
              <a:rect b="b" l="l" r="r" t="t"/>
              <a:pathLst>
                <a:path extrusionOk="0" h="21600" w="2160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grpSp>
      <p:sp>
        <p:nvSpPr>
          <p:cNvPr id="114" name="Google Shape;114;p16"/>
          <p:cNvSpPr txBox="1"/>
          <p:nvPr/>
        </p:nvSpPr>
        <p:spPr>
          <a:xfrm>
            <a:off x="6910907" y="8240985"/>
            <a:ext cx="2039400" cy="5022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A9A9A9"/>
              </a:buClr>
              <a:buSzPts val="2400"/>
              <a:buFont typeface="Helvetica Neue"/>
              <a:buNone/>
            </a:pPr>
            <a:r>
              <a:t/>
            </a:r>
            <a:endParaRPr/>
          </a:p>
        </p:txBody>
      </p:sp>
      <p:sp>
        <p:nvSpPr>
          <p:cNvPr id="115" name="Google Shape;115;p16"/>
          <p:cNvSpPr txBox="1"/>
          <p:nvPr/>
        </p:nvSpPr>
        <p:spPr>
          <a:xfrm>
            <a:off x="12633819" y="7847248"/>
            <a:ext cx="2039545" cy="502335"/>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A9A9A9"/>
              </a:buClr>
              <a:buSzPts val="2400"/>
              <a:buFont typeface="Helvetica Neue"/>
              <a:buNone/>
            </a:pPr>
            <a:r>
              <a:t/>
            </a:r>
            <a:endParaRPr/>
          </a:p>
        </p:txBody>
      </p:sp>
      <p:sp>
        <p:nvSpPr>
          <p:cNvPr id="116" name="Google Shape;116;p16"/>
          <p:cNvSpPr txBox="1"/>
          <p:nvPr/>
        </p:nvSpPr>
        <p:spPr>
          <a:xfrm>
            <a:off x="18356756" y="7819307"/>
            <a:ext cx="2039544" cy="502335"/>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A9A9A9"/>
              </a:buClr>
              <a:buSzPts val="2400"/>
              <a:buFont typeface="Helvetica Neue"/>
              <a:buNone/>
            </a:pPr>
            <a:r>
              <a:t/>
            </a:r>
            <a:endParaRPr/>
          </a:p>
        </p:txBody>
      </p:sp>
      <p:grpSp>
        <p:nvGrpSpPr>
          <p:cNvPr id="117" name="Google Shape;117;p16"/>
          <p:cNvGrpSpPr/>
          <p:nvPr/>
        </p:nvGrpSpPr>
        <p:grpSpPr>
          <a:xfrm>
            <a:off x="126689" y="12522651"/>
            <a:ext cx="1804980" cy="1059304"/>
            <a:chOff x="-13425" y="0"/>
            <a:chExt cx="1804979" cy="1059302"/>
          </a:xfrm>
        </p:grpSpPr>
        <p:pic>
          <p:nvPicPr>
            <p:cNvPr descr="ccbync.png" id="118" name="Google Shape;118;p16"/>
            <p:cNvPicPr preferRelativeResize="0"/>
            <p:nvPr/>
          </p:nvPicPr>
          <p:blipFill rotWithShape="1">
            <a:blip r:embed="rId6">
              <a:alphaModFix amt="80315"/>
            </a:blip>
            <a:srcRect b="0" l="0" r="0" t="0"/>
            <a:stretch/>
          </p:blipFill>
          <p:spPr>
            <a:xfrm>
              <a:off x="0" y="0"/>
              <a:ext cx="1778130" cy="626387"/>
            </a:xfrm>
            <a:prstGeom prst="rect">
              <a:avLst/>
            </a:prstGeom>
            <a:noFill/>
            <a:ln>
              <a:noFill/>
            </a:ln>
          </p:spPr>
        </p:pic>
        <p:sp>
          <p:nvSpPr>
            <p:cNvPr id="119" name="Google Shape;119;p16"/>
            <p:cNvSpPr txBox="1"/>
            <p:nvPr/>
          </p:nvSpPr>
          <p:spPr>
            <a:xfrm>
              <a:off x="-13425" y="668812"/>
              <a:ext cx="1804979" cy="39049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lt1"/>
                </a:buClr>
                <a:buSzPts val="1600"/>
                <a:buFont typeface="Helvetica Neue"/>
                <a:buNone/>
              </a:pPr>
              <a:r>
                <a:rPr b="1" i="0" lang="en-US" sz="1600" u="sng" cap="none" strike="noStrike">
                  <a:solidFill>
                    <a:schemeClr val="lt1"/>
                  </a:solidFill>
                  <a:latin typeface="Helvetica Neue"/>
                  <a:ea typeface="Helvetica Neue"/>
                  <a:cs typeface="Helvetica Neue"/>
                  <a:sym typeface="Helvetica Neue"/>
                  <a:hlinkClick r:id="rId7">
                    <a:extLst>
                      <a:ext uri="{A12FA001-AC4F-418D-AE19-62706E023703}">
                        <ahyp:hlinkClr val="tx"/>
                      </a:ext>
                    </a:extLst>
                  </a:hlinkClick>
                </a:rPr>
                <a:t>EdTechPicks.org</a:t>
              </a:r>
              <a:endParaRPr/>
            </a:p>
          </p:txBody>
        </p:sp>
      </p:grpSp>
      <p:sp>
        <p:nvSpPr>
          <p:cNvPr id="120" name="Google Shape;120;p16"/>
          <p:cNvSpPr txBox="1"/>
          <p:nvPr/>
        </p:nvSpPr>
        <p:spPr>
          <a:xfrm>
            <a:off x="6701975" y="4958200"/>
            <a:ext cx="4757100" cy="5870400"/>
          </a:xfrm>
          <a:prstGeom prst="rect">
            <a:avLst/>
          </a:prstGeom>
          <a:noFill/>
          <a:ln cap="flat" cmpd="sng" w="38100">
            <a:solidFill>
              <a:srgbClr val="FFFFFF"/>
            </a:solidFill>
            <a:prstDash val="solid"/>
            <a:round/>
            <a:headEnd len="sm" w="sm" type="none"/>
            <a:tailEnd len="sm" w="sm" type="none"/>
          </a:ln>
        </p:spPr>
        <p:txBody>
          <a:bodyPr anchorCtr="0" anchor="ctr" bIns="71425" lIns="71425" spcFirstLastPara="1" rIns="71425" wrap="square" tIns="71425">
            <a:noAutofit/>
          </a:bodyPr>
          <a:lstStyle/>
          <a:p>
            <a:pPr indent="457200" lvl="0" marL="914400" rtl="0" algn="l">
              <a:spcBef>
                <a:spcPts val="0"/>
              </a:spcBef>
              <a:spcAft>
                <a:spcPts val="0"/>
              </a:spcAft>
              <a:buNone/>
            </a:pPr>
            <a:r>
              <a:t/>
            </a:r>
            <a:endParaRPr b="1" sz="3100">
              <a:solidFill>
                <a:schemeClr val="lt1"/>
              </a:solidFill>
              <a:latin typeface="Helvetica Neue"/>
              <a:ea typeface="Helvetica Neue"/>
              <a:cs typeface="Helvetica Neue"/>
              <a:sym typeface="Helvetica Neue"/>
            </a:endParaRPr>
          </a:p>
          <a:p>
            <a:pPr indent="457200" lvl="0" marL="914400" rtl="0" algn="l">
              <a:spcBef>
                <a:spcPts val="0"/>
              </a:spcBef>
              <a:spcAft>
                <a:spcPts val="0"/>
              </a:spcAft>
              <a:buNone/>
            </a:pPr>
            <a:r>
              <a:rPr b="1" lang="en-US" sz="3100">
                <a:solidFill>
                  <a:schemeClr val="lt1"/>
                </a:solidFill>
                <a:latin typeface="Helvetica Neue"/>
                <a:ea typeface="Helvetica Neue"/>
                <a:cs typeface="Helvetica Neue"/>
                <a:sym typeface="Helvetica Neue"/>
              </a:rPr>
              <a:t>Season 2</a:t>
            </a:r>
            <a:endParaRPr b="1" sz="3100">
              <a:solidFill>
                <a:schemeClr val="lt1"/>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rPr lang="en-US" sz="3100">
                <a:solidFill>
                  <a:schemeClr val="lt1"/>
                </a:solidFill>
                <a:latin typeface="Helvetica Neue"/>
                <a:ea typeface="Helvetica Neue"/>
                <a:cs typeface="Helvetica Neue"/>
                <a:sym typeface="Helvetica Neue"/>
              </a:rPr>
              <a:t>Which platform is most prevalent in the most countries? </a:t>
            </a:r>
            <a:endParaRPr sz="3100">
              <a:solidFill>
                <a:schemeClr val="lt1"/>
              </a:solidFill>
              <a:latin typeface="Helvetica Neue"/>
              <a:ea typeface="Helvetica Neue"/>
              <a:cs typeface="Helvetica Neue"/>
              <a:sym typeface="Helvetica Neue"/>
            </a:endParaRPr>
          </a:p>
          <a:p>
            <a:pPr indent="0" lvl="0" marL="0" rtl="0" algn="ctr">
              <a:lnSpc>
                <a:spcPct val="100000"/>
              </a:lnSpc>
              <a:spcBef>
                <a:spcPts val="0"/>
              </a:spcBef>
              <a:spcAft>
                <a:spcPts val="0"/>
              </a:spcAft>
              <a:buNone/>
            </a:pPr>
            <a:r>
              <a:t/>
            </a:r>
            <a:endParaRPr sz="3100">
              <a:solidFill>
                <a:srgbClr val="A9A9A9"/>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US" sz="3100">
                <a:solidFill>
                  <a:schemeClr val="lt1"/>
                </a:solidFill>
                <a:latin typeface="Helvetica Neue"/>
                <a:ea typeface="Helvetica Neue"/>
                <a:cs typeface="Helvetica Neue"/>
                <a:sym typeface="Helvetica Neue"/>
              </a:rPr>
              <a:t>S2:E1 - Distro of countries for each platform</a:t>
            </a:r>
            <a:endParaRPr sz="3100">
              <a:solidFill>
                <a:schemeClr val="lt1"/>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3100">
              <a:solidFill>
                <a:schemeClr val="lt1"/>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rPr lang="en-US" sz="3100">
                <a:solidFill>
                  <a:schemeClr val="lt1"/>
                </a:solidFill>
                <a:latin typeface="Helvetica Neue"/>
                <a:ea typeface="Helvetica Neue"/>
                <a:cs typeface="Helvetica Neue"/>
                <a:sym typeface="Helvetica Neue"/>
              </a:rPr>
              <a:t>S2:E2 - Ratings by Country</a:t>
            </a:r>
            <a:endParaRPr sz="3100">
              <a:solidFill>
                <a:schemeClr val="lt1"/>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3000">
              <a:solidFill>
                <a:schemeClr val="lt1"/>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b="0" i="0" sz="3000" u="none" cap="none" strike="noStrike">
              <a:solidFill>
                <a:srgbClr val="A9A9A9"/>
              </a:solidFill>
              <a:latin typeface="Helvetica Neue"/>
              <a:ea typeface="Helvetica Neue"/>
              <a:cs typeface="Helvetica Neue"/>
              <a:sym typeface="Helvetica Neue"/>
            </a:endParaRPr>
          </a:p>
        </p:txBody>
      </p:sp>
      <p:sp>
        <p:nvSpPr>
          <p:cNvPr id="121" name="Google Shape;121;p16"/>
          <p:cNvSpPr txBox="1"/>
          <p:nvPr/>
        </p:nvSpPr>
        <p:spPr>
          <a:xfrm>
            <a:off x="12487525" y="4958050"/>
            <a:ext cx="4757100" cy="5870400"/>
          </a:xfrm>
          <a:prstGeom prst="rect">
            <a:avLst/>
          </a:prstGeom>
          <a:noFill/>
          <a:ln cap="flat" cmpd="sng" w="38100">
            <a:solidFill>
              <a:schemeClr val="lt1"/>
            </a:solidFill>
            <a:prstDash val="solid"/>
            <a:round/>
            <a:headEnd len="sm" w="sm" type="none"/>
            <a:tailEnd len="sm" w="sm" type="none"/>
          </a:ln>
        </p:spPr>
        <p:txBody>
          <a:bodyPr anchorCtr="0" anchor="ctr" bIns="71425" lIns="71425" spcFirstLastPara="1" rIns="71425" wrap="square" tIns="71425">
            <a:noAutofit/>
          </a:bodyPr>
          <a:lstStyle/>
          <a:p>
            <a:pPr indent="457200" lvl="0" marL="914400" marR="0" rtl="0" algn="l">
              <a:lnSpc>
                <a:spcPct val="100000"/>
              </a:lnSpc>
              <a:spcBef>
                <a:spcPts val="0"/>
              </a:spcBef>
              <a:spcAft>
                <a:spcPts val="0"/>
              </a:spcAft>
              <a:buClr>
                <a:srgbClr val="A9A9A9"/>
              </a:buClr>
              <a:buSzPts val="2400"/>
              <a:buFont typeface="Helvetica Neue"/>
              <a:buNone/>
            </a:pPr>
            <a:r>
              <a:rPr b="1" lang="en-US" sz="3100">
                <a:solidFill>
                  <a:srgbClr val="FFFFFF"/>
                </a:solidFill>
                <a:highlight>
                  <a:srgbClr val="000000"/>
                </a:highlight>
                <a:latin typeface="Helvetica Neue"/>
                <a:ea typeface="Helvetica Neue"/>
                <a:cs typeface="Helvetica Neue"/>
                <a:sym typeface="Helvetica Neue"/>
              </a:rPr>
              <a:t>Season 3</a:t>
            </a:r>
            <a:endParaRPr b="1" sz="3100">
              <a:solidFill>
                <a:srgbClr val="FFFFFF"/>
              </a:solidFill>
              <a:highlight>
                <a:srgbClr val="000000"/>
              </a:highlight>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A9A9A9"/>
              </a:buClr>
              <a:buSzPts val="2400"/>
              <a:buFont typeface="Helvetica Neue"/>
              <a:buNone/>
            </a:pPr>
            <a:r>
              <a:rPr lang="en-US" sz="3100">
                <a:solidFill>
                  <a:srgbClr val="FFFFFF"/>
                </a:solidFill>
                <a:highlight>
                  <a:srgbClr val="000000"/>
                </a:highlight>
                <a:latin typeface="Helvetica Neue"/>
                <a:ea typeface="Helvetica Neue"/>
                <a:cs typeface="Helvetica Neue"/>
                <a:sym typeface="Helvetica Neue"/>
              </a:rPr>
              <a:t> Which streaming platform is the most popular based on movie ratings?</a:t>
            </a:r>
            <a:endParaRPr sz="3100">
              <a:solidFill>
                <a:srgbClr val="FFFFFF"/>
              </a:solidFill>
              <a:highlight>
                <a:srgbClr val="000000"/>
              </a:highlight>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A9A9A9"/>
              </a:buClr>
              <a:buSzPts val="2400"/>
              <a:buFont typeface="Helvetica Neue"/>
              <a:buNone/>
            </a:pPr>
            <a:r>
              <a:t/>
            </a:r>
            <a:endParaRPr sz="3100">
              <a:solidFill>
                <a:srgbClr val="FFFFFF"/>
              </a:solidFill>
              <a:highlight>
                <a:srgbClr val="000000"/>
              </a:highlight>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rPr lang="en-US" sz="3100">
                <a:solidFill>
                  <a:srgbClr val="FFFFFF"/>
                </a:solidFill>
                <a:highlight>
                  <a:srgbClr val="000000"/>
                </a:highlight>
                <a:latin typeface="Helvetica Neue"/>
                <a:ea typeface="Helvetica Neue"/>
                <a:cs typeface="Helvetica Neue"/>
                <a:sym typeface="Helvetica Neue"/>
              </a:rPr>
              <a:t>S3:E1 - Runtime by </a:t>
            </a:r>
            <a:r>
              <a:rPr lang="en-US" sz="3100">
                <a:solidFill>
                  <a:srgbClr val="FFFFFF"/>
                </a:solidFill>
                <a:highlight>
                  <a:srgbClr val="000000"/>
                </a:highlight>
                <a:latin typeface="Helvetica Neue"/>
                <a:ea typeface="Helvetica Neue"/>
                <a:cs typeface="Helvetica Neue"/>
                <a:sym typeface="Helvetica Neue"/>
              </a:rPr>
              <a:t>movie</a:t>
            </a:r>
            <a:r>
              <a:rPr lang="en-US" sz="3100">
                <a:solidFill>
                  <a:srgbClr val="FFFFFF"/>
                </a:solidFill>
                <a:highlight>
                  <a:srgbClr val="000000"/>
                </a:highlight>
                <a:latin typeface="Helvetica Neue"/>
                <a:ea typeface="Helvetica Neue"/>
                <a:cs typeface="Helvetica Neue"/>
                <a:sym typeface="Helvetica Neue"/>
              </a:rPr>
              <a:t> rating</a:t>
            </a:r>
            <a:endParaRPr sz="3100">
              <a:solidFill>
                <a:srgbClr val="FFFFFF"/>
              </a:solidFill>
              <a:highlight>
                <a:srgbClr val="000000"/>
              </a:highlight>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t/>
            </a:r>
            <a:endParaRPr sz="3100">
              <a:solidFill>
                <a:srgbClr val="FFFFFF"/>
              </a:solidFill>
              <a:highlight>
                <a:srgbClr val="000000"/>
              </a:highlight>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rPr lang="en-US" sz="3100">
                <a:solidFill>
                  <a:srgbClr val="FFFFFF"/>
                </a:solidFill>
                <a:highlight>
                  <a:srgbClr val="000000"/>
                </a:highlight>
                <a:latin typeface="Helvetica Neue"/>
                <a:ea typeface="Helvetica Neue"/>
                <a:cs typeface="Helvetica Neue"/>
                <a:sym typeface="Helvetica Neue"/>
              </a:rPr>
              <a:t>S3:E2 - Avg movie ratings by platform</a:t>
            </a:r>
            <a:endParaRPr sz="3100">
              <a:solidFill>
                <a:srgbClr val="FFFFFF"/>
              </a:solidFill>
              <a:highlight>
                <a:srgbClr val="000000"/>
              </a:highlight>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A9A9A9"/>
              </a:buClr>
              <a:buSzPts val="2400"/>
              <a:buFont typeface="Helvetica Neue"/>
              <a:buNone/>
            </a:pPr>
            <a:r>
              <a:t/>
            </a:r>
            <a:endParaRPr b="0" i="0" sz="2400" u="none" cap="none" strike="noStrike">
              <a:solidFill>
                <a:srgbClr val="A9A9A9"/>
              </a:solidFill>
              <a:latin typeface="Helvetica Neue"/>
              <a:ea typeface="Helvetica Neue"/>
              <a:cs typeface="Helvetica Neue"/>
              <a:sym typeface="Helvetica Neue"/>
            </a:endParaRPr>
          </a:p>
        </p:txBody>
      </p:sp>
      <p:sp>
        <p:nvSpPr>
          <p:cNvPr id="122" name="Google Shape;122;p16"/>
          <p:cNvSpPr txBox="1"/>
          <p:nvPr/>
        </p:nvSpPr>
        <p:spPr>
          <a:xfrm>
            <a:off x="18273075" y="4958100"/>
            <a:ext cx="4757100" cy="5870400"/>
          </a:xfrm>
          <a:prstGeom prst="rect">
            <a:avLst/>
          </a:prstGeom>
          <a:solidFill>
            <a:schemeClr val="dk1"/>
          </a:solidFill>
          <a:ln cap="flat" cmpd="sng" w="38100">
            <a:solidFill>
              <a:schemeClr val="lt1"/>
            </a:solidFill>
            <a:prstDash val="solid"/>
            <a:round/>
            <a:headEnd len="sm" w="sm" type="none"/>
            <a:tailEnd len="sm" w="sm" type="none"/>
          </a:ln>
        </p:spPr>
        <p:txBody>
          <a:bodyPr anchorCtr="0" anchor="ctr" bIns="71425" lIns="71425" spcFirstLastPara="1" rIns="71425" wrap="square" tIns="71425">
            <a:noAutofit/>
          </a:bodyPr>
          <a:lstStyle/>
          <a:p>
            <a:pPr indent="0" lvl="0" marL="1371600" marR="0" rtl="0" algn="l">
              <a:lnSpc>
                <a:spcPct val="100000"/>
              </a:lnSpc>
              <a:spcBef>
                <a:spcPts val="0"/>
              </a:spcBef>
              <a:spcAft>
                <a:spcPts val="0"/>
              </a:spcAft>
              <a:buClr>
                <a:srgbClr val="A9A9A9"/>
              </a:buClr>
              <a:buSzPts val="2400"/>
              <a:buFont typeface="Helvetica Neue"/>
              <a:buNone/>
            </a:pPr>
            <a:r>
              <a:t/>
            </a:r>
            <a:endParaRPr sz="3100">
              <a:solidFill>
                <a:srgbClr val="FFFFFF"/>
              </a:solidFill>
              <a:highlight>
                <a:srgbClr val="000000"/>
              </a:highlight>
            </a:endParaRPr>
          </a:p>
          <a:p>
            <a:pPr indent="0" lvl="0" marL="1371600" marR="0" rtl="0" algn="l">
              <a:lnSpc>
                <a:spcPct val="100000"/>
              </a:lnSpc>
              <a:spcBef>
                <a:spcPts val="0"/>
              </a:spcBef>
              <a:spcAft>
                <a:spcPts val="0"/>
              </a:spcAft>
              <a:buClr>
                <a:srgbClr val="A9A9A9"/>
              </a:buClr>
              <a:buSzPts val="2400"/>
              <a:buFont typeface="Helvetica Neue"/>
              <a:buNone/>
            </a:pPr>
            <a:r>
              <a:rPr b="1" lang="en-US" sz="3100">
                <a:solidFill>
                  <a:srgbClr val="FFFFFF"/>
                </a:solidFill>
                <a:highlight>
                  <a:srgbClr val="000000"/>
                </a:highlight>
              </a:rPr>
              <a:t>Season 4</a:t>
            </a:r>
            <a:endParaRPr b="1" sz="3100">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A9A9A9"/>
              </a:buClr>
              <a:buSzPts val="2400"/>
              <a:buFont typeface="Helvetica Neue"/>
              <a:buNone/>
            </a:pPr>
            <a:r>
              <a:rPr lang="en-US" sz="3100">
                <a:solidFill>
                  <a:schemeClr val="lt1"/>
                </a:solidFill>
                <a:latin typeface="Helvetica Neue"/>
                <a:ea typeface="Helvetica Neue"/>
                <a:cs typeface="Helvetica Neue"/>
                <a:sym typeface="Helvetica Neue"/>
              </a:rPr>
              <a:t>Which factors  impact the movie rating the most</a:t>
            </a:r>
            <a:r>
              <a:rPr lang="en-US" sz="3100">
                <a:solidFill>
                  <a:schemeClr val="lt1"/>
                </a:solidFill>
                <a:latin typeface="Helvetica Neue"/>
                <a:ea typeface="Helvetica Neue"/>
                <a:cs typeface="Helvetica Neue"/>
                <a:sym typeface="Helvetica Neue"/>
              </a:rPr>
              <a:t>?</a:t>
            </a:r>
            <a:endParaRPr sz="31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t/>
            </a:r>
            <a:endParaRPr sz="31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rPr lang="en-US" sz="3100">
                <a:solidFill>
                  <a:schemeClr val="lt1"/>
                </a:solidFill>
                <a:latin typeface="Helvetica Neue"/>
                <a:ea typeface="Helvetica Neue"/>
                <a:cs typeface="Helvetica Neue"/>
                <a:sym typeface="Helvetica Neue"/>
              </a:rPr>
              <a:t>S4:E1 - Avg ratings by decade </a:t>
            </a:r>
            <a:endParaRPr sz="31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t/>
            </a:r>
            <a:endParaRPr sz="31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rPr lang="en-US" sz="3100">
                <a:solidFill>
                  <a:schemeClr val="lt1"/>
                </a:solidFill>
                <a:latin typeface="Helvetica Neue"/>
                <a:ea typeface="Helvetica Neue"/>
                <a:cs typeface="Helvetica Neue"/>
                <a:sym typeface="Helvetica Neue"/>
              </a:rPr>
              <a:t>S4:E2 -Distro by decade</a:t>
            </a:r>
            <a:endParaRPr sz="31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t/>
            </a:r>
            <a:endParaRPr sz="31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rPr lang="en-US" sz="3100">
                <a:solidFill>
                  <a:schemeClr val="lt1"/>
                </a:solidFill>
                <a:latin typeface="Helvetica Neue"/>
                <a:ea typeface="Helvetica Neue"/>
                <a:cs typeface="Helvetica Neue"/>
                <a:sym typeface="Helvetica Neue"/>
              </a:rPr>
              <a:t>S4:E3 - Avg rating by runtime by movie rating</a:t>
            </a:r>
            <a:endParaRPr sz="3100">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A9A9A9"/>
              </a:buClr>
              <a:buSzPts val="2400"/>
              <a:buFont typeface="Helvetica Neue"/>
              <a:buNone/>
            </a:pPr>
            <a:r>
              <a:t/>
            </a:r>
            <a:endParaRPr sz="3100">
              <a:solidFill>
                <a:schemeClr val="lt1"/>
              </a:solidFill>
              <a:latin typeface="Helvetica Neue"/>
              <a:ea typeface="Helvetica Neue"/>
              <a:cs typeface="Helvetica Neue"/>
              <a:sym typeface="Helvetica Neue"/>
            </a:endParaRPr>
          </a:p>
        </p:txBody>
      </p:sp>
      <p:sp>
        <p:nvSpPr>
          <p:cNvPr id="123" name="Google Shape;123;p16"/>
          <p:cNvSpPr txBox="1"/>
          <p:nvPr/>
        </p:nvSpPr>
        <p:spPr>
          <a:xfrm>
            <a:off x="17354125" y="3382575"/>
            <a:ext cx="169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24" name="Google Shape;124;p16"/>
          <p:cNvPicPr preferRelativeResize="0"/>
          <p:nvPr/>
        </p:nvPicPr>
        <p:blipFill>
          <a:blip r:embed="rId8">
            <a:alphaModFix/>
          </a:blip>
          <a:stretch>
            <a:fillRect/>
          </a:stretch>
        </p:blipFill>
        <p:spPr>
          <a:xfrm>
            <a:off x="22722225" y="399988"/>
            <a:ext cx="962300" cy="962300"/>
          </a:xfrm>
          <a:prstGeom prst="rect">
            <a:avLst/>
          </a:prstGeom>
          <a:noFill/>
          <a:ln>
            <a:noFill/>
          </a:ln>
        </p:spPr>
      </p:pic>
      <p:sp>
        <p:nvSpPr>
          <p:cNvPr id="125" name="Google Shape;125;p16"/>
          <p:cNvSpPr/>
          <p:nvPr/>
        </p:nvSpPr>
        <p:spPr>
          <a:xfrm>
            <a:off x="1187950" y="2515525"/>
            <a:ext cx="20319749" cy="105930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FFFF"/>
                </a:solidFill>
                <a:latin typeface="Helvetica Neue"/>
              </a:rPr>
              <a:t>WHAT STREAMING PLATFORM IS BEST TO SUBSCRIBE TO?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30"/>
        </a:solidFill>
      </p:bgPr>
    </p:bg>
    <p:spTree>
      <p:nvGrpSpPr>
        <p:cNvPr id="129" name="Shape 129"/>
        <p:cNvGrpSpPr/>
        <p:nvPr/>
      </p:nvGrpSpPr>
      <p:grpSpPr>
        <a:xfrm>
          <a:off x="0" y="0"/>
          <a:ext cx="0" cy="0"/>
          <a:chOff x="0" y="0"/>
          <a:chExt cx="0" cy="0"/>
        </a:xfrm>
      </p:grpSpPr>
      <p:pic>
        <p:nvPicPr>
          <p:cNvPr id="130" name="Google Shape;130;p17"/>
          <p:cNvPicPr preferRelativeResize="0"/>
          <p:nvPr/>
        </p:nvPicPr>
        <p:blipFill rotWithShape="1">
          <a:blip r:embed="rId3">
            <a:alphaModFix/>
          </a:blip>
          <a:srcRect b="78512" l="0" r="0" t="0"/>
          <a:stretch/>
        </p:blipFill>
        <p:spPr>
          <a:xfrm>
            <a:off x="0" y="0"/>
            <a:ext cx="24384000" cy="2590325"/>
          </a:xfrm>
          <a:prstGeom prst="rect">
            <a:avLst/>
          </a:prstGeom>
          <a:noFill/>
          <a:ln>
            <a:noFill/>
          </a:ln>
          <a:effectLst>
            <a:outerShdw blurRad="57150" rotWithShape="0" algn="bl" dir="5400000" dist="19050">
              <a:srgbClr val="000000">
                <a:alpha val="0"/>
              </a:srgbClr>
            </a:outerShdw>
          </a:effectLst>
        </p:spPr>
      </p:pic>
      <p:pic>
        <p:nvPicPr>
          <p:cNvPr id="131" name="Google Shape;131;p17"/>
          <p:cNvPicPr preferRelativeResize="0"/>
          <p:nvPr/>
        </p:nvPicPr>
        <p:blipFill rotWithShape="1">
          <a:blip r:embed="rId3">
            <a:alphaModFix/>
          </a:blip>
          <a:srcRect b="6818" l="0" r="59622" t="74494"/>
          <a:stretch/>
        </p:blipFill>
        <p:spPr>
          <a:xfrm>
            <a:off x="1356025" y="11564825"/>
            <a:ext cx="8094478" cy="1751450"/>
          </a:xfrm>
          <a:prstGeom prst="rect">
            <a:avLst/>
          </a:prstGeom>
          <a:noFill/>
          <a:ln>
            <a:noFill/>
          </a:ln>
          <a:effectLst>
            <a:outerShdw blurRad="57150" rotWithShape="0" algn="bl" dir="5400000" dist="19050">
              <a:srgbClr val="000000">
                <a:alpha val="26000"/>
              </a:srgbClr>
            </a:outerShdw>
          </a:effectLst>
        </p:spPr>
      </p:pic>
      <p:pic>
        <p:nvPicPr>
          <p:cNvPr id="132" name="Google Shape;132;p17"/>
          <p:cNvPicPr preferRelativeResize="0"/>
          <p:nvPr/>
        </p:nvPicPr>
        <p:blipFill>
          <a:blip r:embed="rId4">
            <a:alphaModFix/>
          </a:blip>
          <a:stretch>
            <a:fillRect/>
          </a:stretch>
        </p:blipFill>
        <p:spPr>
          <a:xfrm>
            <a:off x="19580225" y="1628013"/>
            <a:ext cx="962300" cy="962300"/>
          </a:xfrm>
          <a:prstGeom prst="rect">
            <a:avLst/>
          </a:prstGeom>
          <a:noFill/>
          <a:ln>
            <a:noFill/>
          </a:ln>
        </p:spPr>
      </p:pic>
      <p:sp>
        <p:nvSpPr>
          <p:cNvPr id="133" name="Google Shape;133;p17"/>
          <p:cNvSpPr txBox="1"/>
          <p:nvPr/>
        </p:nvSpPr>
        <p:spPr>
          <a:xfrm>
            <a:off x="20542525" y="1627975"/>
            <a:ext cx="2391900" cy="962400"/>
          </a:xfrm>
          <a:prstGeom prst="rect">
            <a:avLst/>
          </a:prstGeom>
          <a:solidFill>
            <a:srgbClr val="1B1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EFEFEF"/>
                </a:solidFill>
                <a:latin typeface="Helvetica Neue"/>
                <a:ea typeface="Helvetica Neue"/>
                <a:cs typeface="Helvetica Neue"/>
                <a:sym typeface="Helvetica Neue"/>
              </a:rPr>
              <a:t>WHO’S WATCHING? </a:t>
            </a:r>
            <a:endParaRPr b="1" sz="1700">
              <a:solidFill>
                <a:srgbClr val="EFEFEF"/>
              </a:solidFill>
              <a:latin typeface="Helvetica Neue"/>
              <a:ea typeface="Helvetica Neue"/>
              <a:cs typeface="Helvetica Neue"/>
              <a:sym typeface="Helvetica Neue"/>
            </a:endParaRPr>
          </a:p>
          <a:p>
            <a:pPr indent="0" lvl="0" marL="0" rtl="0" algn="l">
              <a:spcBef>
                <a:spcPts val="0"/>
              </a:spcBef>
              <a:spcAft>
                <a:spcPts val="0"/>
              </a:spcAft>
              <a:buNone/>
            </a:pPr>
            <a:r>
              <a:rPr b="1" lang="en-US" sz="2100">
                <a:solidFill>
                  <a:srgbClr val="EFEFEF"/>
                </a:solidFill>
                <a:latin typeface="Helvetica Neue"/>
                <a:ea typeface="Helvetica Neue"/>
                <a:cs typeface="Helvetica Neue"/>
                <a:sym typeface="Helvetica Neue"/>
              </a:rPr>
              <a:t>Dr. A</a:t>
            </a:r>
            <a:endParaRPr b="1" sz="2100">
              <a:solidFill>
                <a:srgbClr val="EFEFEF"/>
              </a:solidFill>
              <a:latin typeface="Helvetica Neue"/>
              <a:ea typeface="Helvetica Neue"/>
              <a:cs typeface="Helvetica Neue"/>
              <a:sym typeface="Helvetica Neue"/>
            </a:endParaRPr>
          </a:p>
        </p:txBody>
      </p:sp>
      <p:sp>
        <p:nvSpPr>
          <p:cNvPr id="134" name="Google Shape;134;p17"/>
          <p:cNvSpPr txBox="1"/>
          <p:nvPr/>
        </p:nvSpPr>
        <p:spPr>
          <a:xfrm>
            <a:off x="20332300" y="151050"/>
            <a:ext cx="725100" cy="400200"/>
          </a:xfrm>
          <a:prstGeom prst="rect">
            <a:avLst/>
          </a:prstGeom>
          <a:solidFill>
            <a:srgbClr val="1B1B3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latin typeface="Helvetica Neue"/>
                <a:ea typeface="Helvetica Neue"/>
                <a:cs typeface="Helvetica Neue"/>
                <a:sym typeface="Helvetica Neue"/>
              </a:rPr>
              <a:t>Dr. A</a:t>
            </a:r>
            <a:endParaRPr b="1">
              <a:solidFill>
                <a:schemeClr val="lt1"/>
              </a:solidFill>
              <a:latin typeface="Helvetica Neue"/>
              <a:ea typeface="Helvetica Neue"/>
              <a:cs typeface="Helvetica Neue"/>
              <a:sym typeface="Helvetica Neue"/>
            </a:endParaRPr>
          </a:p>
        </p:txBody>
      </p:sp>
      <p:sp>
        <p:nvSpPr>
          <p:cNvPr id="135" name="Google Shape;135;p17"/>
          <p:cNvSpPr txBox="1"/>
          <p:nvPr/>
        </p:nvSpPr>
        <p:spPr>
          <a:xfrm>
            <a:off x="1050900" y="4782300"/>
            <a:ext cx="21661500" cy="4265100"/>
          </a:xfrm>
          <a:prstGeom prst="rect">
            <a:avLst/>
          </a:prstGeom>
          <a:gradFill>
            <a:gsLst>
              <a:gs pos="0">
                <a:srgbClr val="F2F2F2"/>
              </a:gs>
              <a:gs pos="100000">
                <a:srgbClr val="A6A6A6"/>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6800">
                <a:solidFill>
                  <a:schemeClr val="dk1"/>
                </a:solidFill>
                <a:latin typeface="Helvetica Neue"/>
                <a:ea typeface="Helvetica Neue"/>
                <a:cs typeface="Helvetica Neue"/>
                <a:sym typeface="Helvetica Neue"/>
              </a:rPr>
              <a:t>S1:</a:t>
            </a:r>
            <a:endParaRPr sz="6800">
              <a:solidFill>
                <a:schemeClr val="dk1"/>
              </a:solidFill>
              <a:latin typeface="Helvetica Neue"/>
              <a:ea typeface="Helvetica Neue"/>
              <a:cs typeface="Helvetica Neue"/>
              <a:sym typeface="Helvetica Neue"/>
            </a:endParaRPr>
          </a:p>
          <a:p>
            <a:pPr indent="0" lvl="0" marL="457200" marR="0" rtl="0" algn="ctr">
              <a:lnSpc>
                <a:spcPct val="100000"/>
              </a:lnSpc>
              <a:spcBef>
                <a:spcPts val="0"/>
              </a:spcBef>
              <a:spcAft>
                <a:spcPts val="0"/>
              </a:spcAft>
              <a:buNone/>
            </a:pPr>
            <a:r>
              <a:rPr lang="en-US" sz="6800">
                <a:solidFill>
                  <a:schemeClr val="dk1"/>
                </a:solidFill>
                <a:latin typeface="Helvetica Neue"/>
                <a:ea typeface="Helvetica Neue"/>
                <a:cs typeface="Helvetica Neue"/>
                <a:sym typeface="Helvetica Neue"/>
              </a:rPr>
              <a:t>Which streaming platform provides the most diverse selection of genres and movies ratings?</a:t>
            </a:r>
            <a:endParaRPr sz="6800">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p:nvPr/>
        </p:nvSpPr>
        <p:spPr>
          <a:xfrm>
            <a:off x="-39688" y="-116614"/>
            <a:ext cx="24463377" cy="1662114"/>
          </a:xfrm>
          <a:prstGeom prst="rect">
            <a:avLst/>
          </a:prstGeom>
          <a:solidFill>
            <a:srgbClr val="000000"/>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pic>
        <p:nvPicPr>
          <p:cNvPr descr="6iPxHxSEdi0wPvkiJBpRSoX56Kcvk4u6KdHEB2jEVfIcmPCu_wZW8LilRKB6VK9r4sijWRFtcSOubZMO27gFUGegPd8YwR42o-iO1PyY3rR6vFipd5sKYzIswKqulRazqPvBxcW-_24.png" id="141" name="Google Shape;141;p18"/>
          <p:cNvPicPr preferRelativeResize="0"/>
          <p:nvPr/>
        </p:nvPicPr>
        <p:blipFill rotWithShape="1">
          <a:blip r:embed="rId3">
            <a:alphaModFix/>
          </a:blip>
          <a:srcRect b="33641" l="0" r="0" t="33641"/>
          <a:stretch/>
        </p:blipFill>
        <p:spPr>
          <a:xfrm>
            <a:off x="-15875" y="173701"/>
            <a:ext cx="4324267" cy="1414730"/>
          </a:xfrm>
          <a:prstGeom prst="rect">
            <a:avLst/>
          </a:prstGeom>
          <a:noFill/>
          <a:ln>
            <a:noFill/>
          </a:ln>
        </p:spPr>
      </p:pic>
      <p:sp>
        <p:nvSpPr>
          <p:cNvPr id="142" name="Google Shape;142;p18"/>
          <p:cNvSpPr txBox="1"/>
          <p:nvPr/>
        </p:nvSpPr>
        <p:spPr>
          <a:xfrm>
            <a:off x="1917158" y="12730894"/>
            <a:ext cx="20549684" cy="636712"/>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lt1"/>
              </a:buClr>
              <a:buSzPts val="3200"/>
              <a:buFont typeface="Helvetica Neue"/>
              <a:buNone/>
            </a:pPr>
            <a:r>
              <a:rPr b="1" i="0" lang="en-US" sz="3200" u="sng" cap="none" strike="noStrike">
                <a:solidFill>
                  <a:schemeClr val="lt1"/>
                </a:solidFill>
                <a:latin typeface="Helvetica Neue"/>
                <a:ea typeface="Helvetica Neue"/>
                <a:cs typeface="Helvetica Neue"/>
                <a:sym typeface="Helvetica Neue"/>
                <a:hlinkClick action="ppaction://hlinksldjump" r:id="rId4">
                  <a:extLst>
                    <a:ext uri="{A12FA001-AC4F-418D-AE19-62706E023703}">
                      <ahyp:hlinkClr val="tx"/>
                    </a:ext>
                  </a:extLst>
                </a:hlinkClick>
              </a:rPr>
              <a:t>OVERVIEW</a:t>
            </a:r>
            <a:r>
              <a:rPr b="1" i="0" lang="en-US" sz="3200" u="none" cap="none" strike="noStrike">
                <a:solidFill>
                  <a:schemeClr val="lt1"/>
                </a:solidFill>
                <a:latin typeface="Helvetica Neue"/>
                <a:ea typeface="Helvetica Neue"/>
                <a:cs typeface="Helvetica Neue"/>
                <a:sym typeface="Helvetica Neue"/>
              </a:rPr>
              <a:t>          </a:t>
            </a:r>
            <a:r>
              <a:rPr b="1" i="0" lang="en-US" sz="3200" u="sng" cap="none" strike="noStrike">
                <a:solidFill>
                  <a:schemeClr val="lt1"/>
                </a:solidFill>
                <a:latin typeface="Helvetica Neue"/>
                <a:ea typeface="Helvetica Neue"/>
                <a:cs typeface="Helvetica Neue"/>
                <a:sym typeface="Helvetica Neue"/>
                <a:hlinkClick action="ppaction://hlinksldjump" r:id="rId5">
                  <a:extLst>
                    <a:ext uri="{A12FA001-AC4F-418D-AE19-62706E023703}">
                      <ahyp:hlinkClr val="tx"/>
                    </a:ext>
                  </a:extLst>
                </a:hlinkClick>
              </a:rPr>
              <a:t>EPISODES</a:t>
            </a:r>
            <a:r>
              <a:rPr b="1" i="0" lang="en-US" sz="3200" u="none" cap="none" strike="noStrike">
                <a:solidFill>
                  <a:schemeClr val="lt1"/>
                </a:solidFill>
                <a:latin typeface="Helvetica Neue"/>
                <a:ea typeface="Helvetica Neue"/>
                <a:cs typeface="Helvetica Neue"/>
                <a:sym typeface="Helvetica Neue"/>
              </a:rPr>
              <a:t>          TRAILERS &amp; MORE          </a:t>
            </a:r>
            <a:r>
              <a:rPr b="1" i="0" lang="en-US" sz="3200" u="sng" cap="none" strike="noStrike">
                <a:solidFill>
                  <a:schemeClr val="lt1"/>
                </a:solidFill>
                <a:latin typeface="Helvetica Neue"/>
                <a:ea typeface="Helvetica Neue"/>
                <a:cs typeface="Helvetica Neue"/>
                <a:sym typeface="Helvetica Neue"/>
                <a:hlinkClick>
                  <a:extLst>
                    <a:ext uri="{A12FA001-AC4F-418D-AE19-62706E023703}">
                      <ahyp:hlinkClr val="tx"/>
                    </a:ext>
                  </a:extLst>
                </a:hlinkClick>
              </a:rPr>
              <a:t>MORE LIKE THIS</a:t>
            </a:r>
            <a:r>
              <a:rPr b="1" i="0" lang="en-US" sz="3200" u="none" cap="none" strike="noStrike">
                <a:solidFill>
                  <a:schemeClr val="lt1"/>
                </a:solidFill>
                <a:latin typeface="Helvetica Neue"/>
                <a:ea typeface="Helvetica Neue"/>
                <a:cs typeface="Helvetica Neue"/>
                <a:sym typeface="Helvetica Neue"/>
              </a:rPr>
              <a:t>          </a:t>
            </a:r>
            <a:r>
              <a:rPr b="1" i="0" lang="en-US" sz="3200" u="sng" cap="none" strike="noStrike">
                <a:solidFill>
                  <a:schemeClr val="lt1"/>
                </a:solidFill>
                <a:latin typeface="Helvetica Neue"/>
                <a:ea typeface="Helvetica Neue"/>
                <a:cs typeface="Helvetica Neue"/>
                <a:sym typeface="Helvetica Neue"/>
                <a:hlinkClick>
                  <a:extLst>
                    <a:ext uri="{A12FA001-AC4F-418D-AE19-62706E023703}">
                      <ahyp:hlinkClr val="tx"/>
                    </a:ext>
                  </a:extLst>
                </a:hlinkClick>
              </a:rPr>
              <a:t>DETAILS</a:t>
            </a:r>
            <a:r>
              <a:rPr b="1" i="0" lang="en-US" sz="3200" u="none" cap="none" strike="noStrike">
                <a:solidFill>
                  <a:schemeClr val="lt1"/>
                </a:solidFill>
                <a:latin typeface="Helvetica Neue"/>
                <a:ea typeface="Helvetica Neue"/>
                <a:cs typeface="Helvetica Neue"/>
                <a:sym typeface="Helvetica Neue"/>
              </a:rPr>
              <a:t>   </a:t>
            </a:r>
            <a:endParaRPr/>
          </a:p>
        </p:txBody>
      </p:sp>
      <p:cxnSp>
        <p:nvCxnSpPr>
          <p:cNvPr id="143" name="Google Shape;143;p18"/>
          <p:cNvCxnSpPr/>
          <p:nvPr/>
        </p:nvCxnSpPr>
        <p:spPr>
          <a:xfrm>
            <a:off x="9915525" y="13422313"/>
            <a:ext cx="3684114" cy="1"/>
          </a:xfrm>
          <a:prstGeom prst="straightConnector1">
            <a:avLst/>
          </a:prstGeom>
          <a:noFill/>
          <a:ln cap="flat" cmpd="sng" w="101600">
            <a:solidFill>
              <a:schemeClr val="accent5"/>
            </a:solidFill>
            <a:prstDash val="solid"/>
            <a:miter lim="400000"/>
            <a:headEnd len="sm" w="sm" type="none"/>
            <a:tailEnd len="sm" w="sm" type="none"/>
          </a:ln>
        </p:spPr>
      </p:cxnSp>
      <p:sp>
        <p:nvSpPr>
          <p:cNvPr id="144" name="Google Shape;144;p18"/>
          <p:cNvSpPr txBox="1"/>
          <p:nvPr/>
        </p:nvSpPr>
        <p:spPr>
          <a:xfrm>
            <a:off x="398183" y="1846087"/>
            <a:ext cx="2537384" cy="117192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6800"/>
              <a:buFont typeface="Helvetica Neue"/>
              <a:buNone/>
            </a:pPr>
            <a:r>
              <a:t/>
            </a:r>
            <a:endParaRPr/>
          </a:p>
        </p:txBody>
      </p:sp>
      <p:sp>
        <p:nvSpPr>
          <p:cNvPr id="145" name="Google Shape;145;p18"/>
          <p:cNvSpPr txBox="1"/>
          <p:nvPr/>
        </p:nvSpPr>
        <p:spPr>
          <a:xfrm>
            <a:off x="4687345" y="574082"/>
            <a:ext cx="11090075" cy="614097"/>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Home     TV Shows     Movies     Recently Added     My List</a:t>
            </a:r>
            <a:endParaRPr/>
          </a:p>
        </p:txBody>
      </p:sp>
      <p:sp>
        <p:nvSpPr>
          <p:cNvPr id="146" name="Google Shape;146;p18"/>
          <p:cNvSpPr/>
          <p:nvPr/>
        </p:nvSpPr>
        <p:spPr>
          <a:xfrm>
            <a:off x="18183300" y="629963"/>
            <a:ext cx="428594" cy="502335"/>
          </a:xfrm>
          <a:custGeom>
            <a:rect b="b" l="l" r="r" t="t"/>
            <a:pathLst>
              <a:path extrusionOk="0" h="21502" w="2040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147" name="Google Shape;147;p18"/>
          <p:cNvSpPr txBox="1"/>
          <p:nvPr/>
        </p:nvSpPr>
        <p:spPr>
          <a:xfrm>
            <a:off x="19029548" y="574082"/>
            <a:ext cx="2594501" cy="614097"/>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FFFFFF"/>
              </a:buClr>
              <a:buSzPts val="3200"/>
              <a:buFont typeface="Helvetica Neue"/>
              <a:buNone/>
            </a:pPr>
            <a:r>
              <a:rPr b="0" i="0" lang="en-US" sz="3200" u="none" cap="none" strike="noStrike">
                <a:solidFill>
                  <a:srgbClr val="FFFFFF"/>
                </a:solidFill>
                <a:latin typeface="Helvetica Neue"/>
                <a:ea typeface="Helvetica Neue"/>
                <a:cs typeface="Helvetica Neue"/>
                <a:sym typeface="Helvetica Neue"/>
              </a:rPr>
              <a:t>KIDS     DVD</a:t>
            </a:r>
            <a:endParaRPr/>
          </a:p>
        </p:txBody>
      </p:sp>
      <p:sp>
        <p:nvSpPr>
          <p:cNvPr id="148" name="Google Shape;148;p18"/>
          <p:cNvSpPr/>
          <p:nvPr/>
        </p:nvSpPr>
        <p:spPr>
          <a:xfrm>
            <a:off x="21924491" y="629963"/>
            <a:ext cx="497292" cy="502335"/>
          </a:xfrm>
          <a:custGeom>
            <a:rect b="b" l="l" r="r" t="t"/>
            <a:pathLst>
              <a:path extrusionOk="0" h="21600" w="21600">
                <a:moveTo>
                  <a:pt x="9703" y="0"/>
                </a:moveTo>
                <a:cubicBezTo>
                  <a:pt x="9575" y="0"/>
                  <a:pt x="9470" y="104"/>
                  <a:pt x="9470" y="231"/>
                </a:cubicBezTo>
                <a:lnTo>
                  <a:pt x="9470" y="1411"/>
                </a:lnTo>
                <a:cubicBezTo>
                  <a:pt x="7726" y="1796"/>
                  <a:pt x="4885" y="3013"/>
                  <a:pt x="4885" y="6864"/>
                </a:cubicBezTo>
                <a:cubicBezTo>
                  <a:pt x="4875" y="6874"/>
                  <a:pt x="4657" y="13994"/>
                  <a:pt x="1736" y="16276"/>
                </a:cubicBezTo>
                <a:cubicBezTo>
                  <a:pt x="1736" y="16276"/>
                  <a:pt x="683" y="17224"/>
                  <a:pt x="0" y="17750"/>
                </a:cubicBezTo>
                <a:lnTo>
                  <a:pt x="0" y="19776"/>
                </a:lnTo>
                <a:lnTo>
                  <a:pt x="8958" y="19776"/>
                </a:lnTo>
                <a:cubicBezTo>
                  <a:pt x="8958" y="20783"/>
                  <a:pt x="9783" y="21600"/>
                  <a:pt x="10800" y="21600"/>
                </a:cubicBezTo>
                <a:cubicBezTo>
                  <a:pt x="11817" y="21600"/>
                  <a:pt x="12642" y="20783"/>
                  <a:pt x="12642" y="19776"/>
                </a:cubicBezTo>
                <a:lnTo>
                  <a:pt x="21600" y="19776"/>
                </a:lnTo>
                <a:lnTo>
                  <a:pt x="21600" y="17750"/>
                </a:lnTo>
                <a:cubicBezTo>
                  <a:pt x="20918" y="17224"/>
                  <a:pt x="19864" y="16276"/>
                  <a:pt x="19864" y="16276"/>
                </a:cubicBezTo>
                <a:cubicBezTo>
                  <a:pt x="16943" y="13994"/>
                  <a:pt x="16725" y="6874"/>
                  <a:pt x="16715" y="6864"/>
                </a:cubicBezTo>
                <a:cubicBezTo>
                  <a:pt x="16715" y="3013"/>
                  <a:pt x="13874" y="1796"/>
                  <a:pt x="12130" y="1411"/>
                </a:cubicBezTo>
                <a:lnTo>
                  <a:pt x="12130" y="231"/>
                </a:lnTo>
                <a:cubicBezTo>
                  <a:pt x="12130" y="104"/>
                  <a:pt x="12025" y="0"/>
                  <a:pt x="11897" y="0"/>
                </a:cubicBezTo>
                <a:lnTo>
                  <a:pt x="9703" y="0"/>
                </a:ln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149" name="Google Shape;149;p18"/>
          <p:cNvSpPr/>
          <p:nvPr/>
        </p:nvSpPr>
        <p:spPr>
          <a:xfrm rot="-2700000">
            <a:off x="23851274" y="673536"/>
            <a:ext cx="243213" cy="243213"/>
          </a:xfrm>
          <a:custGeom>
            <a:rect b="b" l="l" r="r" t="t"/>
            <a:pathLst>
              <a:path extrusionOk="0" h="21600" w="21600">
                <a:moveTo>
                  <a:pt x="0" y="0"/>
                </a:moveTo>
                <a:lnTo>
                  <a:pt x="0" y="21600"/>
                </a:lnTo>
                <a:lnTo>
                  <a:pt x="21600" y="21600"/>
                </a:ln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grpSp>
        <p:nvGrpSpPr>
          <p:cNvPr id="150" name="Google Shape;150;p18"/>
          <p:cNvGrpSpPr/>
          <p:nvPr/>
        </p:nvGrpSpPr>
        <p:grpSpPr>
          <a:xfrm>
            <a:off x="22722225" y="492937"/>
            <a:ext cx="962309" cy="776389"/>
            <a:chOff x="0" y="0"/>
            <a:chExt cx="962308" cy="776387"/>
          </a:xfrm>
        </p:grpSpPr>
        <p:sp>
          <p:nvSpPr>
            <p:cNvPr id="151" name="Google Shape;151;p18"/>
            <p:cNvSpPr/>
            <p:nvPr/>
          </p:nvSpPr>
          <p:spPr>
            <a:xfrm>
              <a:off x="0" y="0"/>
              <a:ext cx="962308" cy="776387"/>
            </a:xfrm>
            <a:prstGeom prst="rect">
              <a:avLst/>
            </a:prstGeom>
            <a:solidFill>
              <a:srgbClr val="00A1FE"/>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sp>
          <p:nvSpPr>
            <p:cNvPr id="152" name="Google Shape;152;p18"/>
            <p:cNvSpPr/>
            <p:nvPr/>
          </p:nvSpPr>
          <p:spPr>
            <a:xfrm>
              <a:off x="0" y="0"/>
              <a:ext cx="896132" cy="776387"/>
            </a:xfrm>
            <a:custGeom>
              <a:rect b="b" l="l" r="r" t="t"/>
              <a:pathLst>
                <a:path extrusionOk="0" h="21600" w="2160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1" i="0" sz="3200" u="none" cap="none" strike="noStrike">
                <a:solidFill>
                  <a:srgbClr val="FFFFFF"/>
                </a:solidFill>
                <a:latin typeface="Helvetica Neue"/>
                <a:ea typeface="Helvetica Neue"/>
                <a:cs typeface="Helvetica Neue"/>
                <a:sym typeface="Helvetica Neue"/>
              </a:endParaRPr>
            </a:p>
          </p:txBody>
        </p:sp>
      </p:grpSp>
      <p:sp>
        <p:nvSpPr>
          <p:cNvPr id="153" name="Google Shape;153;p18"/>
          <p:cNvSpPr txBox="1"/>
          <p:nvPr/>
        </p:nvSpPr>
        <p:spPr>
          <a:xfrm>
            <a:off x="1917150" y="10383225"/>
            <a:ext cx="21362400" cy="1877700"/>
          </a:xfrm>
          <a:prstGeom prst="rect">
            <a:avLst/>
          </a:prstGeom>
          <a:noFill/>
          <a:ln>
            <a:noFill/>
          </a:ln>
        </p:spPr>
        <p:txBody>
          <a:bodyPr anchorCtr="0" anchor="ctr" bIns="71425" lIns="71425" spcFirstLastPara="1" rIns="71425" wrap="square" tIns="71425">
            <a:noAutofit/>
          </a:bodyPr>
          <a:lstStyle/>
          <a:p>
            <a:pPr indent="0" lvl="0" marL="457200" rtl="0" algn="l">
              <a:lnSpc>
                <a:spcPct val="115000"/>
              </a:lnSpc>
              <a:spcBef>
                <a:spcPts val="0"/>
              </a:spcBef>
              <a:spcAft>
                <a:spcPts val="0"/>
              </a:spcAft>
              <a:buClr>
                <a:schemeClr val="dk1"/>
              </a:buClr>
              <a:buSzPts val="1100"/>
              <a:buFont typeface="Arial"/>
              <a:buNone/>
            </a:pPr>
            <a:r>
              <a:rPr lang="en-US" sz="3200">
                <a:solidFill>
                  <a:schemeClr val="lt1"/>
                </a:solidFill>
              </a:rPr>
              <a:t>Based on the OMDb list, Prime Video has the highest number of movies (1703) which is 39.04% of the movies in OBDb list, then Netflix (1593) with a percentage of 36.52%, then Hulu (817) which a percentage of (18.73%), then Disney+ (440) with a percentage of 10.09%.</a:t>
            </a:r>
            <a:endParaRPr sz="3200">
              <a:solidFill>
                <a:schemeClr val="lt1"/>
              </a:solidFill>
            </a:endParaRPr>
          </a:p>
        </p:txBody>
      </p:sp>
      <p:pic>
        <p:nvPicPr>
          <p:cNvPr id="154" name="Google Shape;154;p18"/>
          <p:cNvPicPr preferRelativeResize="0"/>
          <p:nvPr/>
        </p:nvPicPr>
        <p:blipFill rotWithShape="1">
          <a:blip r:embed="rId6">
            <a:alphaModFix/>
          </a:blip>
          <a:srcRect b="9923" l="0" r="0" t="9923"/>
          <a:stretch/>
        </p:blipFill>
        <p:spPr>
          <a:xfrm>
            <a:off x="5674213" y="3127951"/>
            <a:ext cx="12166725" cy="7097250"/>
          </a:xfrm>
          <a:prstGeom prst="rect">
            <a:avLst/>
          </a:prstGeom>
          <a:noFill/>
          <a:ln>
            <a:noFill/>
          </a:ln>
        </p:spPr>
      </p:pic>
      <p:sp>
        <p:nvSpPr>
          <p:cNvPr id="155" name="Google Shape;155;p18"/>
          <p:cNvSpPr txBox="1"/>
          <p:nvPr/>
        </p:nvSpPr>
        <p:spPr>
          <a:xfrm>
            <a:off x="3367788" y="4350775"/>
            <a:ext cx="16779600" cy="117180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6800"/>
              <a:buFont typeface="Helvetica Neue"/>
              <a:buNone/>
            </a:pPr>
            <a:r>
              <a:t/>
            </a:r>
            <a:endParaRPr/>
          </a:p>
        </p:txBody>
      </p:sp>
      <p:sp>
        <p:nvSpPr>
          <p:cNvPr id="156" name="Google Shape;156;p18"/>
          <p:cNvSpPr/>
          <p:nvPr/>
        </p:nvSpPr>
        <p:spPr>
          <a:xfrm>
            <a:off x="497008" y="1665775"/>
            <a:ext cx="23077786" cy="9938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Helvetica Neue"/>
              </a:rPr>
              <a:t>S1:E1 DISTRIBUTION OF MOVIES FOR EACH PLATFORM</a:t>
            </a:r>
          </a:p>
        </p:txBody>
      </p:sp>
      <p:pic>
        <p:nvPicPr>
          <p:cNvPr id="157" name="Google Shape;157;p18"/>
          <p:cNvPicPr preferRelativeResize="0"/>
          <p:nvPr/>
        </p:nvPicPr>
        <p:blipFill>
          <a:blip r:embed="rId7">
            <a:alphaModFix/>
          </a:blip>
          <a:stretch>
            <a:fillRect/>
          </a:stretch>
        </p:blipFill>
        <p:spPr>
          <a:xfrm>
            <a:off x="22722225" y="399900"/>
            <a:ext cx="962300" cy="96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9"/>
          <p:cNvPicPr preferRelativeResize="0"/>
          <p:nvPr/>
        </p:nvPicPr>
        <p:blipFill>
          <a:blip r:embed="rId3">
            <a:alphaModFix/>
          </a:blip>
          <a:stretch>
            <a:fillRect/>
          </a:stretch>
        </p:blipFill>
        <p:spPr>
          <a:xfrm>
            <a:off x="0" y="10938"/>
            <a:ext cx="24384001" cy="13694114"/>
          </a:xfrm>
          <a:prstGeom prst="rect">
            <a:avLst/>
          </a:prstGeom>
          <a:noFill/>
          <a:ln>
            <a:noFill/>
          </a:ln>
        </p:spPr>
      </p:pic>
      <p:sp>
        <p:nvSpPr>
          <p:cNvPr id="163" name="Google Shape;163;p19"/>
          <p:cNvSpPr txBox="1"/>
          <p:nvPr/>
        </p:nvSpPr>
        <p:spPr>
          <a:xfrm>
            <a:off x="4372675" y="1385525"/>
            <a:ext cx="5718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6000">
              <a:solidFill>
                <a:schemeClr val="lt1"/>
              </a:solidFill>
              <a:latin typeface="Helvetica Neue"/>
              <a:ea typeface="Helvetica Neue"/>
              <a:cs typeface="Helvetica Neue"/>
              <a:sym typeface="Helvetica Neue"/>
            </a:endParaRPr>
          </a:p>
        </p:txBody>
      </p:sp>
      <p:sp>
        <p:nvSpPr>
          <p:cNvPr id="164" name="Google Shape;164;p19"/>
          <p:cNvSpPr/>
          <p:nvPr/>
        </p:nvSpPr>
        <p:spPr>
          <a:xfrm>
            <a:off x="4954575" y="6159900"/>
            <a:ext cx="631500" cy="6798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rot="5400000">
            <a:off x="5194275" y="6429300"/>
            <a:ext cx="184200" cy="175200"/>
          </a:xfrm>
          <a:prstGeom prst="triangle">
            <a:avLst>
              <a:gd fmla="val 54687" name="adj"/>
            </a:avLst>
          </a:prstGeom>
          <a:solidFill>
            <a:srgbClr val="66AA33"/>
          </a:solidFill>
          <a:ln cap="flat" cmpd="sng" w="9525">
            <a:solidFill>
              <a:srgbClr val="66AA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txBox="1"/>
          <p:nvPr/>
        </p:nvSpPr>
        <p:spPr>
          <a:xfrm>
            <a:off x="4590250" y="4340813"/>
            <a:ext cx="4350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lt1"/>
                </a:solidFill>
                <a:latin typeface="Helvetica Neue"/>
                <a:ea typeface="Helvetica Neue"/>
                <a:cs typeface="Helvetica Neue"/>
                <a:sym typeface="Helvetica Neue"/>
              </a:rPr>
              <a:t>Question</a:t>
            </a:r>
            <a:endParaRPr sz="1200">
              <a:solidFill>
                <a:schemeClr val="lt1"/>
              </a:solidFill>
              <a:latin typeface="Helvetica Neue"/>
              <a:ea typeface="Helvetica Neue"/>
              <a:cs typeface="Helvetica Neue"/>
              <a:sym typeface="Helvetica Neue"/>
            </a:endParaRPr>
          </a:p>
        </p:txBody>
      </p:sp>
      <p:sp>
        <p:nvSpPr>
          <p:cNvPr id="167" name="Google Shape;167;p19"/>
          <p:cNvSpPr txBox="1"/>
          <p:nvPr/>
        </p:nvSpPr>
        <p:spPr>
          <a:xfrm>
            <a:off x="4959150" y="7632300"/>
            <a:ext cx="680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Helvetica Neue"/>
                <a:ea typeface="Helvetica Neue"/>
                <a:cs typeface="Helvetica Neue"/>
                <a:sym typeface="Helvetica Neue"/>
              </a:rPr>
              <a:t>Sub Group Members: X, Y, Z     ◯       Creator: Your Name</a:t>
            </a:r>
            <a:endParaRPr sz="1800">
              <a:solidFill>
                <a:schemeClr val="lt1"/>
              </a:solidFill>
              <a:latin typeface="Helvetica Neue"/>
              <a:ea typeface="Helvetica Neue"/>
              <a:cs typeface="Helvetica Neue"/>
              <a:sym typeface="Helvetica Neue"/>
            </a:endParaRPr>
          </a:p>
        </p:txBody>
      </p:sp>
      <p:sp>
        <p:nvSpPr>
          <p:cNvPr id="168" name="Google Shape;168;p19"/>
          <p:cNvSpPr txBox="1"/>
          <p:nvPr/>
        </p:nvSpPr>
        <p:spPr>
          <a:xfrm>
            <a:off x="4959150" y="9291475"/>
            <a:ext cx="14490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lt1"/>
                </a:solidFill>
                <a:latin typeface="Helvetica Neue"/>
                <a:ea typeface="Helvetica Neue"/>
                <a:cs typeface="Helvetica Neue"/>
                <a:sym typeface="Helvetica Neue"/>
              </a:rPr>
              <a:t>Detailed </a:t>
            </a:r>
            <a:r>
              <a:rPr lang="en-US" sz="2300">
                <a:solidFill>
                  <a:schemeClr val="lt1"/>
                </a:solidFill>
                <a:latin typeface="Helvetica Neue"/>
                <a:ea typeface="Helvetica Neue"/>
                <a:cs typeface="Helvetica Neue"/>
                <a:sym typeface="Helvetica Neue"/>
              </a:rPr>
              <a:t>Description</a:t>
            </a:r>
            <a:endParaRPr sz="2300">
              <a:solidFill>
                <a:schemeClr val="lt1"/>
              </a:solidFill>
              <a:latin typeface="Helvetica Neue"/>
              <a:ea typeface="Helvetica Neue"/>
              <a:cs typeface="Helvetica Neue"/>
              <a:sym typeface="Helvetica Neue"/>
            </a:endParaRPr>
          </a:p>
        </p:txBody>
      </p:sp>
      <p:pic>
        <p:nvPicPr>
          <p:cNvPr id="169" name="Google Shape;169;p19"/>
          <p:cNvPicPr preferRelativeResize="0"/>
          <p:nvPr/>
        </p:nvPicPr>
        <p:blipFill>
          <a:blip r:embed="rId4">
            <a:alphaModFix/>
          </a:blip>
          <a:stretch>
            <a:fillRect/>
          </a:stretch>
        </p:blipFill>
        <p:spPr>
          <a:xfrm>
            <a:off x="7681244" y="6177000"/>
            <a:ext cx="1697188" cy="679800"/>
          </a:xfrm>
          <a:prstGeom prst="rect">
            <a:avLst/>
          </a:prstGeom>
          <a:noFill/>
          <a:ln>
            <a:noFill/>
          </a:ln>
        </p:spPr>
      </p:pic>
      <p:sp>
        <p:nvSpPr>
          <p:cNvPr id="170" name="Google Shape;170;p19"/>
          <p:cNvSpPr txBox="1"/>
          <p:nvPr/>
        </p:nvSpPr>
        <p:spPr>
          <a:xfrm>
            <a:off x="5686325" y="6299700"/>
            <a:ext cx="192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SLIDE NUMBER</a:t>
            </a:r>
            <a:endParaRPr>
              <a:solidFill>
                <a:schemeClr val="lt1"/>
              </a:solidFill>
              <a:latin typeface="Helvetica Neue"/>
              <a:ea typeface="Helvetica Neue"/>
              <a:cs typeface="Helvetica Neue"/>
              <a:sym typeface="Helvetica Neue"/>
            </a:endParaRPr>
          </a:p>
        </p:txBody>
      </p:sp>
      <p:sp>
        <p:nvSpPr>
          <p:cNvPr id="171" name="Google Shape;171;p19"/>
          <p:cNvSpPr txBox="1"/>
          <p:nvPr/>
        </p:nvSpPr>
        <p:spPr>
          <a:xfrm>
            <a:off x="17453325" y="10950"/>
            <a:ext cx="29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highlight>
                <a:schemeClr val="dk1"/>
              </a:highlight>
            </a:endParaRPr>
          </a:p>
        </p:txBody>
      </p:sp>
      <p:sp>
        <p:nvSpPr>
          <p:cNvPr id="172" name="Google Shape;172;p19"/>
          <p:cNvSpPr txBox="1"/>
          <p:nvPr/>
        </p:nvSpPr>
        <p:spPr>
          <a:xfrm>
            <a:off x="17154350" y="261625"/>
            <a:ext cx="30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173" name="Google Shape;173;p19"/>
          <p:cNvSpPr/>
          <p:nvPr/>
        </p:nvSpPr>
        <p:spPr>
          <a:xfrm>
            <a:off x="5346288" y="261624"/>
            <a:ext cx="13716017" cy="679801"/>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solidFill>
                  <a:schemeClr val="dk1"/>
                </a:solidFill>
                <a:latin typeface="Arial"/>
              </a:rPr>
              <a:t>S1:E2 DISTRIBUTION OF GENRES</a:t>
            </a:r>
          </a:p>
        </p:txBody>
      </p:sp>
      <p:sp>
        <p:nvSpPr>
          <p:cNvPr id="174" name="Google Shape;174;p19"/>
          <p:cNvSpPr txBox="1"/>
          <p:nvPr/>
        </p:nvSpPr>
        <p:spPr>
          <a:xfrm>
            <a:off x="4105050" y="8094000"/>
            <a:ext cx="16173900" cy="48333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sz="2800">
              <a:latin typeface="Helvetica Neue"/>
              <a:ea typeface="Helvetica Neue"/>
              <a:cs typeface="Helvetica Neue"/>
              <a:sym typeface="Helvetica Neue"/>
            </a:endParaRPr>
          </a:p>
          <a:p>
            <a:pPr indent="0" lvl="0" marL="0" rtl="0" algn="l">
              <a:spcBef>
                <a:spcPts val="0"/>
              </a:spcBef>
              <a:spcAft>
                <a:spcPts val="0"/>
              </a:spcAft>
              <a:buNone/>
            </a:pPr>
            <a:r>
              <a:rPr lang="en-US" sz="2800">
                <a:latin typeface="Helvetica Neue"/>
                <a:ea typeface="Helvetica Neue"/>
                <a:cs typeface="Helvetica Neue"/>
                <a:sym typeface="Helvetica Neue"/>
              </a:rPr>
              <a:t>To highlight a few key findings found by comparing genres across streaming platforms:</a:t>
            </a:r>
            <a:endParaRPr sz="2800">
              <a:latin typeface="Helvetica Neue"/>
              <a:ea typeface="Helvetica Neue"/>
              <a:cs typeface="Helvetica Neue"/>
              <a:sym typeface="Helvetica Neue"/>
            </a:endParaRPr>
          </a:p>
          <a:p>
            <a:pPr indent="-400050" lvl="0" marL="457200" rtl="0" algn="l">
              <a:spcBef>
                <a:spcPts val="0"/>
              </a:spcBef>
              <a:spcAft>
                <a:spcPts val="0"/>
              </a:spcAft>
              <a:buSzPts val="2700"/>
              <a:buFont typeface="Helvetica Neue"/>
              <a:buChar char="●"/>
            </a:pPr>
            <a:r>
              <a:rPr lang="en-US" sz="2700">
                <a:latin typeface="Helvetica Neue"/>
                <a:ea typeface="Helvetica Neue"/>
                <a:cs typeface="Helvetica Neue"/>
                <a:sym typeface="Helvetica Neue"/>
              </a:rPr>
              <a:t>Netflix and Prime represented well in all categories of genres, rating in the top two for each nearly every genre.  </a:t>
            </a:r>
            <a:endParaRPr sz="2700">
              <a:latin typeface="Helvetica Neue"/>
              <a:ea typeface="Helvetica Neue"/>
              <a:cs typeface="Helvetica Neue"/>
              <a:sym typeface="Helvetica Neue"/>
            </a:endParaRPr>
          </a:p>
          <a:p>
            <a:pPr indent="-400050" lvl="0" marL="457200" rtl="0" algn="l">
              <a:spcBef>
                <a:spcPts val="0"/>
              </a:spcBef>
              <a:spcAft>
                <a:spcPts val="0"/>
              </a:spcAft>
              <a:buSzPts val="2700"/>
              <a:buFont typeface="Helvetica Neue"/>
              <a:buChar char="●"/>
            </a:pPr>
            <a:r>
              <a:rPr lang="en-US" sz="2700">
                <a:latin typeface="Helvetica Neue"/>
                <a:ea typeface="Helvetica Neue"/>
                <a:cs typeface="Helvetica Neue"/>
                <a:sym typeface="Helvetica Neue"/>
              </a:rPr>
              <a:t>Disney+ presented the highest number of family films among the </a:t>
            </a:r>
            <a:r>
              <a:rPr lang="en-US" sz="2700">
                <a:latin typeface="Helvetica Neue"/>
                <a:ea typeface="Helvetica Neue"/>
                <a:cs typeface="Helvetica Neue"/>
                <a:sym typeface="Helvetica Neue"/>
              </a:rPr>
              <a:t>platforms</a:t>
            </a:r>
            <a:r>
              <a:rPr lang="en-US" sz="2700">
                <a:latin typeface="Helvetica Neue"/>
                <a:ea typeface="Helvetica Neue"/>
                <a:cs typeface="Helvetica Neue"/>
                <a:sym typeface="Helvetica Neue"/>
              </a:rPr>
              <a:t> and showed a niche towards family/kid </a:t>
            </a:r>
            <a:r>
              <a:rPr lang="en-US" sz="2700">
                <a:latin typeface="Helvetica Neue"/>
                <a:ea typeface="Helvetica Neue"/>
                <a:cs typeface="Helvetica Neue"/>
                <a:sym typeface="Helvetica Neue"/>
              </a:rPr>
              <a:t>relevant</a:t>
            </a:r>
            <a:r>
              <a:rPr lang="en-US" sz="2700">
                <a:latin typeface="Helvetica Neue"/>
                <a:ea typeface="Helvetica Neue"/>
                <a:cs typeface="Helvetica Neue"/>
                <a:sym typeface="Helvetica Neue"/>
              </a:rPr>
              <a:t> films.</a:t>
            </a:r>
            <a:endParaRPr sz="2700">
              <a:latin typeface="Helvetica Neue"/>
              <a:ea typeface="Helvetica Neue"/>
              <a:cs typeface="Helvetica Neue"/>
              <a:sym typeface="Helvetica Neue"/>
            </a:endParaRPr>
          </a:p>
          <a:p>
            <a:pPr indent="-400050" lvl="0" marL="457200" rtl="0" algn="l">
              <a:spcBef>
                <a:spcPts val="0"/>
              </a:spcBef>
              <a:spcAft>
                <a:spcPts val="0"/>
              </a:spcAft>
              <a:buSzPts val="2700"/>
              <a:buFont typeface="Helvetica Neue"/>
              <a:buChar char="●"/>
            </a:pPr>
            <a:r>
              <a:rPr lang="en-US" sz="2700">
                <a:latin typeface="Helvetica Neue"/>
                <a:ea typeface="Helvetica Neue"/>
                <a:cs typeface="Helvetica Neue"/>
                <a:sym typeface="Helvetica Neue"/>
              </a:rPr>
              <a:t>While Hulu did contain variety of genres, it seemed to be </a:t>
            </a:r>
            <a:r>
              <a:rPr lang="en-US" sz="2700">
                <a:latin typeface="Helvetica Neue"/>
                <a:ea typeface="Helvetica Neue"/>
                <a:cs typeface="Helvetica Neue"/>
                <a:sym typeface="Helvetica Neue"/>
              </a:rPr>
              <a:t>focused on providing viewers with films in the Drama genre.</a:t>
            </a:r>
            <a:endParaRPr sz="2700">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175" name="Google Shape;175;p19"/>
          <p:cNvPicPr preferRelativeResize="0"/>
          <p:nvPr/>
        </p:nvPicPr>
        <p:blipFill>
          <a:blip r:embed="rId5">
            <a:alphaModFix/>
          </a:blip>
          <a:stretch>
            <a:fillRect/>
          </a:stretch>
        </p:blipFill>
        <p:spPr>
          <a:xfrm>
            <a:off x="4605512" y="1385525"/>
            <a:ext cx="15172977" cy="8216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1B30"/>
        </a:solidFill>
      </p:bgPr>
    </p:bg>
    <p:spTree>
      <p:nvGrpSpPr>
        <p:cNvPr id="179" name="Shape 179"/>
        <p:cNvGrpSpPr/>
        <p:nvPr/>
      </p:nvGrpSpPr>
      <p:grpSpPr>
        <a:xfrm>
          <a:off x="0" y="0"/>
          <a:ext cx="0" cy="0"/>
          <a:chOff x="0" y="0"/>
          <a:chExt cx="0" cy="0"/>
        </a:xfrm>
      </p:grpSpPr>
      <p:pic>
        <p:nvPicPr>
          <p:cNvPr id="180" name="Google Shape;180;p20"/>
          <p:cNvPicPr preferRelativeResize="0"/>
          <p:nvPr/>
        </p:nvPicPr>
        <p:blipFill rotWithShape="1">
          <a:blip r:embed="rId3">
            <a:alphaModFix/>
          </a:blip>
          <a:srcRect b="78512" l="0" r="0" t="0"/>
          <a:stretch/>
        </p:blipFill>
        <p:spPr>
          <a:xfrm>
            <a:off x="0" y="0"/>
            <a:ext cx="24384000" cy="2590325"/>
          </a:xfrm>
          <a:prstGeom prst="rect">
            <a:avLst/>
          </a:prstGeom>
          <a:noFill/>
          <a:ln>
            <a:noFill/>
          </a:ln>
          <a:effectLst>
            <a:outerShdw blurRad="57150" rotWithShape="0" algn="bl" dir="5400000" dist="19050">
              <a:srgbClr val="000000">
                <a:alpha val="0"/>
              </a:srgbClr>
            </a:outerShdw>
          </a:effectLst>
        </p:spPr>
      </p:pic>
      <p:pic>
        <p:nvPicPr>
          <p:cNvPr id="181" name="Google Shape;181;p20"/>
          <p:cNvPicPr preferRelativeResize="0"/>
          <p:nvPr/>
        </p:nvPicPr>
        <p:blipFill rotWithShape="1">
          <a:blip r:embed="rId3">
            <a:alphaModFix/>
          </a:blip>
          <a:srcRect b="6818" l="0" r="59622" t="74494"/>
          <a:stretch/>
        </p:blipFill>
        <p:spPr>
          <a:xfrm>
            <a:off x="1356025" y="11564825"/>
            <a:ext cx="8094478" cy="1751450"/>
          </a:xfrm>
          <a:prstGeom prst="rect">
            <a:avLst/>
          </a:prstGeom>
          <a:noFill/>
          <a:ln>
            <a:noFill/>
          </a:ln>
          <a:effectLst>
            <a:outerShdw blurRad="57150" rotWithShape="0" algn="bl" dir="5400000" dist="19050">
              <a:srgbClr val="000000">
                <a:alpha val="26000"/>
              </a:srgbClr>
            </a:outerShdw>
          </a:effectLst>
        </p:spPr>
      </p:pic>
      <p:pic>
        <p:nvPicPr>
          <p:cNvPr id="182" name="Google Shape;182;p20"/>
          <p:cNvPicPr preferRelativeResize="0"/>
          <p:nvPr/>
        </p:nvPicPr>
        <p:blipFill>
          <a:blip r:embed="rId4">
            <a:alphaModFix/>
          </a:blip>
          <a:stretch>
            <a:fillRect/>
          </a:stretch>
        </p:blipFill>
        <p:spPr>
          <a:xfrm>
            <a:off x="19580225" y="1628013"/>
            <a:ext cx="962300" cy="962300"/>
          </a:xfrm>
          <a:prstGeom prst="rect">
            <a:avLst/>
          </a:prstGeom>
          <a:noFill/>
          <a:ln>
            <a:noFill/>
          </a:ln>
        </p:spPr>
      </p:pic>
      <p:sp>
        <p:nvSpPr>
          <p:cNvPr id="183" name="Google Shape;183;p20"/>
          <p:cNvSpPr txBox="1"/>
          <p:nvPr/>
        </p:nvSpPr>
        <p:spPr>
          <a:xfrm>
            <a:off x="20542525" y="1627975"/>
            <a:ext cx="2391900" cy="962400"/>
          </a:xfrm>
          <a:prstGeom prst="rect">
            <a:avLst/>
          </a:prstGeom>
          <a:solidFill>
            <a:srgbClr val="1B1B3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EFEFEF"/>
                </a:solidFill>
                <a:latin typeface="Helvetica Neue"/>
                <a:ea typeface="Helvetica Neue"/>
                <a:cs typeface="Helvetica Neue"/>
                <a:sym typeface="Helvetica Neue"/>
              </a:rPr>
              <a:t>WHO’S WATCHING? </a:t>
            </a:r>
            <a:endParaRPr b="1" sz="1700">
              <a:solidFill>
                <a:srgbClr val="EFEFEF"/>
              </a:solidFill>
              <a:latin typeface="Helvetica Neue"/>
              <a:ea typeface="Helvetica Neue"/>
              <a:cs typeface="Helvetica Neue"/>
              <a:sym typeface="Helvetica Neue"/>
            </a:endParaRPr>
          </a:p>
          <a:p>
            <a:pPr indent="0" lvl="0" marL="0" rtl="0" algn="l">
              <a:spcBef>
                <a:spcPts val="0"/>
              </a:spcBef>
              <a:spcAft>
                <a:spcPts val="0"/>
              </a:spcAft>
              <a:buNone/>
            </a:pPr>
            <a:r>
              <a:rPr b="1" lang="en-US" sz="2100">
                <a:solidFill>
                  <a:srgbClr val="EFEFEF"/>
                </a:solidFill>
                <a:latin typeface="Helvetica Neue"/>
                <a:ea typeface="Helvetica Neue"/>
                <a:cs typeface="Helvetica Neue"/>
                <a:sym typeface="Helvetica Neue"/>
              </a:rPr>
              <a:t>Dr. A</a:t>
            </a:r>
            <a:endParaRPr b="1" sz="2100">
              <a:solidFill>
                <a:srgbClr val="EFEFEF"/>
              </a:solidFill>
              <a:latin typeface="Helvetica Neue"/>
              <a:ea typeface="Helvetica Neue"/>
              <a:cs typeface="Helvetica Neue"/>
              <a:sym typeface="Helvetica Neue"/>
            </a:endParaRPr>
          </a:p>
        </p:txBody>
      </p:sp>
      <p:sp>
        <p:nvSpPr>
          <p:cNvPr id="184" name="Google Shape;184;p20"/>
          <p:cNvSpPr txBox="1"/>
          <p:nvPr/>
        </p:nvSpPr>
        <p:spPr>
          <a:xfrm>
            <a:off x="20332300" y="151050"/>
            <a:ext cx="725100" cy="400200"/>
          </a:xfrm>
          <a:prstGeom prst="rect">
            <a:avLst/>
          </a:prstGeom>
          <a:solidFill>
            <a:srgbClr val="1B1B3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latin typeface="Helvetica Neue"/>
                <a:ea typeface="Helvetica Neue"/>
                <a:cs typeface="Helvetica Neue"/>
                <a:sym typeface="Helvetica Neue"/>
              </a:rPr>
              <a:t>Dr. A</a:t>
            </a:r>
            <a:endParaRPr b="1">
              <a:solidFill>
                <a:schemeClr val="lt1"/>
              </a:solidFill>
              <a:latin typeface="Helvetica Neue"/>
              <a:ea typeface="Helvetica Neue"/>
              <a:cs typeface="Helvetica Neue"/>
              <a:sym typeface="Helvetica Neue"/>
            </a:endParaRPr>
          </a:p>
        </p:txBody>
      </p:sp>
      <p:sp>
        <p:nvSpPr>
          <p:cNvPr id="185" name="Google Shape;185;p20"/>
          <p:cNvSpPr txBox="1"/>
          <p:nvPr/>
        </p:nvSpPr>
        <p:spPr>
          <a:xfrm>
            <a:off x="1038275" y="4780700"/>
            <a:ext cx="21661500" cy="2638800"/>
          </a:xfrm>
          <a:prstGeom prst="rect">
            <a:avLst/>
          </a:prstGeom>
          <a:gradFill>
            <a:gsLst>
              <a:gs pos="0">
                <a:srgbClr val="F2F2F2"/>
              </a:gs>
              <a:gs pos="100000">
                <a:srgbClr val="A6A6A6"/>
              </a:gs>
            </a:gsLst>
            <a:path path="circle">
              <a:fillToRect b="50%" l="50%" r="50%" t="50%"/>
            </a:path>
            <a:tileRect/>
          </a:gra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US" sz="6800">
                <a:solidFill>
                  <a:schemeClr val="dk1"/>
                </a:solidFill>
                <a:latin typeface="Helvetica Neue"/>
                <a:ea typeface="Helvetica Neue"/>
                <a:cs typeface="Helvetica Neue"/>
                <a:sym typeface="Helvetica Neue"/>
              </a:rPr>
              <a:t>S2:</a:t>
            </a:r>
            <a:endParaRPr sz="6800">
              <a:solidFill>
                <a:schemeClr val="dk1"/>
              </a:solidFill>
              <a:latin typeface="Helvetica Neue"/>
              <a:ea typeface="Helvetica Neue"/>
              <a:cs typeface="Helvetica Neue"/>
              <a:sym typeface="Helvetica Neue"/>
            </a:endParaRPr>
          </a:p>
          <a:p>
            <a:pPr indent="0" lvl="0" marL="457200" marR="0" rtl="0" algn="ctr">
              <a:lnSpc>
                <a:spcPct val="100000"/>
              </a:lnSpc>
              <a:spcBef>
                <a:spcPts val="0"/>
              </a:spcBef>
              <a:spcAft>
                <a:spcPts val="0"/>
              </a:spcAft>
              <a:buNone/>
            </a:pPr>
            <a:r>
              <a:rPr lang="en-US" sz="5400">
                <a:solidFill>
                  <a:schemeClr val="dk1"/>
                </a:solidFill>
                <a:latin typeface="Helvetica Neue"/>
                <a:ea typeface="Helvetica Neue"/>
                <a:cs typeface="Helvetica Neue"/>
                <a:sym typeface="Helvetica Neue"/>
              </a:rPr>
              <a:t>Which platform is most prevalent in the most countries?</a:t>
            </a:r>
            <a:r>
              <a:rPr lang="en-US" sz="9100">
                <a:solidFill>
                  <a:schemeClr val="dk1"/>
                </a:solidFill>
                <a:latin typeface="Helvetica Neue"/>
                <a:ea typeface="Helvetica Neue"/>
                <a:cs typeface="Helvetica Neue"/>
                <a:sym typeface="Helvetica Neue"/>
              </a:rPr>
              <a:t> </a:t>
            </a:r>
            <a:endParaRPr sz="9100">
              <a:solidFill>
                <a:schemeClr val="dk1"/>
              </a:solidFill>
              <a:latin typeface="Helvetica Neue"/>
              <a:ea typeface="Helvetica Neue"/>
              <a:cs typeface="Helvetica Neue"/>
              <a:sym typeface="Helvetica Neue"/>
            </a:endParaRPr>
          </a:p>
          <a:p>
            <a:pPr indent="0" lvl="0" marL="457200" marR="0" rtl="0" algn="ctr">
              <a:lnSpc>
                <a:spcPct val="100000"/>
              </a:lnSpc>
              <a:spcBef>
                <a:spcPts val="0"/>
              </a:spcBef>
              <a:spcAft>
                <a:spcPts val="0"/>
              </a:spcAft>
              <a:buNone/>
            </a:pPr>
            <a:r>
              <a:t/>
            </a:r>
            <a:endParaRPr sz="6800">
              <a:solidFill>
                <a:schemeClr val="dk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nvSpPr>
        <p:spPr>
          <a:xfrm>
            <a:off x="398183" y="1846087"/>
            <a:ext cx="2537400" cy="117180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6800"/>
              <a:buFont typeface="Helvetica Neue"/>
              <a:buNone/>
            </a:pPr>
            <a:r>
              <a:t/>
            </a:r>
            <a:endParaRPr/>
          </a:p>
        </p:txBody>
      </p:sp>
      <p:pic>
        <p:nvPicPr>
          <p:cNvPr id="191" name="Google Shape;191;p21"/>
          <p:cNvPicPr preferRelativeResize="0"/>
          <p:nvPr/>
        </p:nvPicPr>
        <p:blipFill>
          <a:blip r:embed="rId3">
            <a:alphaModFix/>
          </a:blip>
          <a:stretch>
            <a:fillRect/>
          </a:stretch>
        </p:blipFill>
        <p:spPr>
          <a:xfrm>
            <a:off x="-7" y="0"/>
            <a:ext cx="24371711" cy="13716001"/>
          </a:xfrm>
          <a:prstGeom prst="rect">
            <a:avLst/>
          </a:prstGeom>
          <a:noFill/>
          <a:ln>
            <a:noFill/>
          </a:ln>
          <a:effectLst>
            <a:outerShdw blurRad="57150" rotWithShape="0" algn="bl" dir="5400000" dist="19050">
              <a:srgbClr val="000000">
                <a:alpha val="23000"/>
              </a:srgbClr>
            </a:outerShdw>
          </a:effectLst>
        </p:spPr>
      </p:pic>
      <p:sp>
        <p:nvSpPr>
          <p:cNvPr id="192" name="Google Shape;192;p21"/>
          <p:cNvSpPr txBox="1"/>
          <p:nvPr/>
        </p:nvSpPr>
        <p:spPr>
          <a:xfrm>
            <a:off x="1458250" y="1433225"/>
            <a:ext cx="9801600" cy="219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4800">
                <a:solidFill>
                  <a:schemeClr val="lt1"/>
                </a:solidFill>
                <a:latin typeface="Helvetica Neue"/>
                <a:ea typeface="Helvetica Neue"/>
                <a:cs typeface="Helvetica Neue"/>
                <a:sym typeface="Helvetica Neue"/>
              </a:rPr>
              <a:t>Which platform is most prevalent in the most countries?</a:t>
            </a:r>
            <a:endParaRPr sz="7600">
              <a:solidFill>
                <a:schemeClr val="lt1"/>
              </a:solidFill>
              <a:latin typeface="Helvetica Neue"/>
              <a:ea typeface="Helvetica Neue"/>
              <a:cs typeface="Helvetica Neue"/>
              <a:sym typeface="Helvetica Neue"/>
            </a:endParaRPr>
          </a:p>
        </p:txBody>
      </p:sp>
      <p:sp>
        <p:nvSpPr>
          <p:cNvPr id="193" name="Google Shape;193;p21"/>
          <p:cNvSpPr txBox="1"/>
          <p:nvPr/>
        </p:nvSpPr>
        <p:spPr>
          <a:xfrm>
            <a:off x="1290475" y="6231200"/>
            <a:ext cx="91479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solidFill>
                  <a:schemeClr val="lt1"/>
                </a:solidFill>
                <a:latin typeface="Helvetica Neue"/>
                <a:ea typeface="Helvetica Neue"/>
                <a:cs typeface="Helvetica Neue"/>
                <a:sym typeface="Helvetica Neue"/>
              </a:rPr>
              <a:t>What is the distribution of platforms for each country?</a:t>
            </a:r>
            <a:endParaRPr sz="3100">
              <a:solidFill>
                <a:schemeClr val="lt1"/>
              </a:solidFill>
              <a:latin typeface="Helvetica Neue"/>
              <a:ea typeface="Helvetica Neue"/>
              <a:cs typeface="Helvetica Neue"/>
              <a:sym typeface="Helvetica Neue"/>
            </a:endParaRPr>
          </a:p>
        </p:txBody>
      </p:sp>
      <p:sp>
        <p:nvSpPr>
          <p:cNvPr id="194" name="Google Shape;194;p21"/>
          <p:cNvSpPr txBox="1"/>
          <p:nvPr/>
        </p:nvSpPr>
        <p:spPr>
          <a:xfrm>
            <a:off x="1161425" y="8435200"/>
            <a:ext cx="9801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300">
                <a:solidFill>
                  <a:schemeClr val="lt1"/>
                </a:solidFill>
                <a:latin typeface="Helvetica Neue"/>
                <a:ea typeface="Helvetica Neue"/>
                <a:cs typeface="Helvetica Neue"/>
                <a:sym typeface="Helvetica Neue"/>
              </a:rPr>
              <a:t>S2:E1 - Distribution of Countries for Each Platform</a:t>
            </a:r>
            <a:endParaRPr sz="3300">
              <a:solidFill>
                <a:schemeClr val="lt1"/>
              </a:solidFill>
              <a:latin typeface="Helvetica Neue"/>
              <a:ea typeface="Helvetica Neue"/>
              <a:cs typeface="Helvetica Neue"/>
              <a:sym typeface="Helvetica Neue"/>
            </a:endParaRPr>
          </a:p>
        </p:txBody>
      </p:sp>
      <p:sp>
        <p:nvSpPr>
          <p:cNvPr id="195" name="Google Shape;195;p21"/>
          <p:cNvSpPr txBox="1"/>
          <p:nvPr/>
        </p:nvSpPr>
        <p:spPr>
          <a:xfrm>
            <a:off x="1161425" y="9217750"/>
            <a:ext cx="11374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200">
                <a:solidFill>
                  <a:schemeClr val="lt1"/>
                </a:solidFill>
                <a:latin typeface="Helvetica Neue"/>
                <a:ea typeface="Helvetica Neue"/>
                <a:cs typeface="Helvetica Neue"/>
                <a:sym typeface="Helvetica Neue"/>
              </a:rPr>
              <a:t>By and Large, the United States comes out on top for most content across each platform even when grouping the Top 20 and Not Top 20. </a:t>
            </a:r>
            <a:endParaRPr sz="4200">
              <a:solidFill>
                <a:schemeClr val="lt1"/>
              </a:solidFill>
              <a:latin typeface="Helvetica Neue"/>
              <a:ea typeface="Helvetica Neue"/>
              <a:cs typeface="Helvetica Neue"/>
              <a:sym typeface="Helvetica Neue"/>
            </a:endParaRPr>
          </a:p>
        </p:txBody>
      </p:sp>
      <p:sp>
        <p:nvSpPr>
          <p:cNvPr id="196" name="Google Shape;196;p21"/>
          <p:cNvSpPr txBox="1"/>
          <p:nvPr/>
        </p:nvSpPr>
        <p:spPr>
          <a:xfrm>
            <a:off x="13623825" y="9162425"/>
            <a:ext cx="1935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Duration:</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1m</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Release Date:</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August 2, 2022</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Sub Group Names:</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Diana, Stephen</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Rating:</a:t>
            </a:r>
            <a:endParaRPr>
              <a:solidFill>
                <a:schemeClr val="lt1"/>
              </a:solidFill>
              <a:latin typeface="Helvetica Neue"/>
              <a:ea typeface="Helvetica Neue"/>
              <a:cs typeface="Helvetica Neue"/>
              <a:sym typeface="Helvetica Neue"/>
            </a:endParaRPr>
          </a:p>
        </p:txBody>
      </p:sp>
      <p:pic>
        <p:nvPicPr>
          <p:cNvPr id="197" name="Google Shape;197;p21"/>
          <p:cNvPicPr preferRelativeResize="0"/>
          <p:nvPr/>
        </p:nvPicPr>
        <p:blipFill>
          <a:blip r:embed="rId4">
            <a:alphaModFix/>
          </a:blip>
          <a:stretch>
            <a:fillRect/>
          </a:stretch>
        </p:blipFill>
        <p:spPr>
          <a:xfrm>
            <a:off x="13686850" y="11377600"/>
            <a:ext cx="619125" cy="337150"/>
          </a:xfrm>
          <a:prstGeom prst="rect">
            <a:avLst/>
          </a:prstGeom>
          <a:noFill/>
          <a:ln>
            <a:noFill/>
          </a:ln>
        </p:spPr>
      </p:pic>
      <p:sp>
        <p:nvSpPr>
          <p:cNvPr id="198" name="Google Shape;198;p21"/>
          <p:cNvSpPr txBox="1"/>
          <p:nvPr/>
        </p:nvSpPr>
        <p:spPr>
          <a:xfrm>
            <a:off x="2588650" y="4527300"/>
            <a:ext cx="958500" cy="400200"/>
          </a:xfrm>
          <a:prstGeom prst="rect">
            <a:avLst/>
          </a:prstGeom>
          <a:solidFill>
            <a:srgbClr val="1A1D2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2022 1m</a:t>
            </a:r>
            <a:endParaRPr>
              <a:solidFill>
                <a:schemeClr val="lt1"/>
              </a:solidFill>
              <a:latin typeface="Helvetica Neue"/>
              <a:ea typeface="Helvetica Neue"/>
              <a:cs typeface="Helvetica Neue"/>
              <a:sym typeface="Helvetica Neue"/>
            </a:endParaRPr>
          </a:p>
        </p:txBody>
      </p:sp>
      <p:sp>
        <p:nvSpPr>
          <p:cNvPr id="199" name="Google Shape;199;p21"/>
          <p:cNvSpPr txBox="1"/>
          <p:nvPr/>
        </p:nvSpPr>
        <p:spPr>
          <a:xfrm>
            <a:off x="17919300" y="9162425"/>
            <a:ext cx="339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Directors:</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Stephen </a:t>
            </a:r>
            <a:endParaRPr>
              <a:solidFill>
                <a:schemeClr val="lt1"/>
              </a:solidFill>
              <a:latin typeface="Helvetica Neue"/>
              <a:ea typeface="Helvetica Neue"/>
              <a:cs typeface="Helvetica Neue"/>
              <a:sym typeface="Helvetica Neue"/>
            </a:endParaRPr>
          </a:p>
        </p:txBody>
      </p:sp>
      <p:sp>
        <p:nvSpPr>
          <p:cNvPr id="200" name="Google Shape;200;p21"/>
          <p:cNvSpPr txBox="1"/>
          <p:nvPr/>
        </p:nvSpPr>
        <p:spPr>
          <a:xfrm>
            <a:off x="11097200" y="645725"/>
            <a:ext cx="127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p:txBody>
      </p:sp>
      <p:pic>
        <p:nvPicPr>
          <p:cNvPr id="201" name="Google Shape;201;p21"/>
          <p:cNvPicPr preferRelativeResize="0"/>
          <p:nvPr/>
        </p:nvPicPr>
        <p:blipFill>
          <a:blip r:embed="rId5">
            <a:alphaModFix/>
          </a:blip>
          <a:stretch>
            <a:fillRect/>
          </a:stretch>
        </p:blipFill>
        <p:spPr>
          <a:xfrm>
            <a:off x="12536225" y="825325"/>
            <a:ext cx="9538918" cy="5152250"/>
          </a:xfrm>
          <a:prstGeom prst="rect">
            <a:avLst/>
          </a:prstGeom>
          <a:noFill/>
          <a:ln>
            <a:noFill/>
          </a:ln>
        </p:spPr>
      </p:pic>
      <p:pic>
        <p:nvPicPr>
          <p:cNvPr id="202" name="Google Shape;202;p21"/>
          <p:cNvPicPr preferRelativeResize="0"/>
          <p:nvPr/>
        </p:nvPicPr>
        <p:blipFill>
          <a:blip r:embed="rId6">
            <a:alphaModFix/>
          </a:blip>
          <a:stretch>
            <a:fillRect/>
          </a:stretch>
        </p:blipFill>
        <p:spPr>
          <a:xfrm>
            <a:off x="12645563" y="6562503"/>
            <a:ext cx="9320250" cy="515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nvSpPr>
        <p:spPr>
          <a:xfrm>
            <a:off x="398183" y="1846087"/>
            <a:ext cx="2537400" cy="1171800"/>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6800"/>
              <a:buFont typeface="Helvetica Neue"/>
              <a:buNone/>
            </a:pPr>
            <a:r>
              <a:t/>
            </a:r>
            <a:endParaRPr/>
          </a:p>
        </p:txBody>
      </p:sp>
      <p:pic>
        <p:nvPicPr>
          <p:cNvPr id="208" name="Google Shape;208;p22"/>
          <p:cNvPicPr preferRelativeResize="0"/>
          <p:nvPr/>
        </p:nvPicPr>
        <p:blipFill>
          <a:blip r:embed="rId3">
            <a:alphaModFix/>
          </a:blip>
          <a:stretch>
            <a:fillRect/>
          </a:stretch>
        </p:blipFill>
        <p:spPr>
          <a:xfrm>
            <a:off x="6143" y="0"/>
            <a:ext cx="24371711" cy="13716001"/>
          </a:xfrm>
          <a:prstGeom prst="rect">
            <a:avLst/>
          </a:prstGeom>
          <a:noFill/>
          <a:ln>
            <a:noFill/>
          </a:ln>
          <a:effectLst>
            <a:outerShdw blurRad="57150" rotWithShape="0" algn="bl" dir="5400000" dist="19050">
              <a:srgbClr val="000000">
                <a:alpha val="23000"/>
              </a:srgbClr>
            </a:outerShdw>
          </a:effectLst>
        </p:spPr>
      </p:pic>
      <p:sp>
        <p:nvSpPr>
          <p:cNvPr id="209" name="Google Shape;209;p22"/>
          <p:cNvSpPr txBox="1"/>
          <p:nvPr/>
        </p:nvSpPr>
        <p:spPr>
          <a:xfrm>
            <a:off x="1290475" y="6231200"/>
            <a:ext cx="7152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sz="3000">
                <a:solidFill>
                  <a:schemeClr val="lt1"/>
                </a:solidFill>
                <a:latin typeface="Helvetica Neue"/>
                <a:ea typeface="Helvetica Neue"/>
                <a:cs typeface="Helvetica Neue"/>
                <a:sym typeface="Helvetica Neue"/>
              </a:rPr>
              <a:t>Which country has the best movies by overall rating?</a:t>
            </a:r>
            <a:endParaRPr sz="1800">
              <a:solidFill>
                <a:schemeClr val="lt1"/>
              </a:solidFill>
              <a:latin typeface="Helvetica Neue"/>
              <a:ea typeface="Helvetica Neue"/>
              <a:cs typeface="Helvetica Neue"/>
              <a:sym typeface="Helvetica Neue"/>
            </a:endParaRPr>
          </a:p>
        </p:txBody>
      </p:sp>
      <p:sp>
        <p:nvSpPr>
          <p:cNvPr id="210" name="Google Shape;210;p22"/>
          <p:cNvSpPr txBox="1"/>
          <p:nvPr/>
        </p:nvSpPr>
        <p:spPr>
          <a:xfrm>
            <a:off x="1161425" y="8435200"/>
            <a:ext cx="7753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lt1"/>
                </a:solidFill>
                <a:latin typeface="Helvetica Neue"/>
                <a:ea typeface="Helvetica Neue"/>
                <a:cs typeface="Helvetica Neue"/>
                <a:sym typeface="Helvetica Neue"/>
              </a:rPr>
              <a:t>S2:E2 - Movie Scores by Country</a:t>
            </a:r>
            <a:endParaRPr sz="2500">
              <a:solidFill>
                <a:schemeClr val="lt1"/>
              </a:solidFill>
              <a:latin typeface="Helvetica Neue"/>
              <a:ea typeface="Helvetica Neue"/>
              <a:cs typeface="Helvetica Neue"/>
              <a:sym typeface="Helvetica Neue"/>
            </a:endParaRPr>
          </a:p>
        </p:txBody>
      </p:sp>
      <p:sp>
        <p:nvSpPr>
          <p:cNvPr id="211" name="Google Shape;211;p22"/>
          <p:cNvSpPr txBox="1"/>
          <p:nvPr/>
        </p:nvSpPr>
        <p:spPr>
          <a:xfrm>
            <a:off x="1161425" y="9217750"/>
            <a:ext cx="11374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300">
                <a:solidFill>
                  <a:schemeClr val="lt1"/>
                </a:solidFill>
                <a:latin typeface="Helvetica Neue"/>
                <a:ea typeface="Helvetica Neue"/>
                <a:cs typeface="Helvetica Neue"/>
                <a:sym typeface="Helvetica Neue"/>
              </a:rPr>
              <a:t>Despite having the most available content, the United States falls to 17th place in terms of average rating with 60.216. Meanwhile Norway, Denmark and South Korea finish in the top 3. Canada finished dead last with 55.938. </a:t>
            </a:r>
            <a:endParaRPr sz="3300">
              <a:solidFill>
                <a:schemeClr val="lt1"/>
              </a:solidFill>
              <a:latin typeface="Helvetica Neue"/>
              <a:ea typeface="Helvetica Neue"/>
              <a:cs typeface="Helvetica Neue"/>
              <a:sym typeface="Helvetica Neue"/>
            </a:endParaRPr>
          </a:p>
        </p:txBody>
      </p:sp>
      <p:sp>
        <p:nvSpPr>
          <p:cNvPr id="212" name="Google Shape;212;p22"/>
          <p:cNvSpPr txBox="1"/>
          <p:nvPr/>
        </p:nvSpPr>
        <p:spPr>
          <a:xfrm>
            <a:off x="13623825" y="9162425"/>
            <a:ext cx="1935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Duration:</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1m</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Release Date:</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August 2, 2022</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Sub Group Names:</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Diana, Stephen</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Rating:</a:t>
            </a:r>
            <a:endParaRPr>
              <a:solidFill>
                <a:schemeClr val="lt1"/>
              </a:solidFill>
              <a:latin typeface="Helvetica Neue"/>
              <a:ea typeface="Helvetica Neue"/>
              <a:cs typeface="Helvetica Neue"/>
              <a:sym typeface="Helvetica Neue"/>
            </a:endParaRPr>
          </a:p>
        </p:txBody>
      </p:sp>
      <p:pic>
        <p:nvPicPr>
          <p:cNvPr id="213" name="Google Shape;213;p22"/>
          <p:cNvPicPr preferRelativeResize="0"/>
          <p:nvPr/>
        </p:nvPicPr>
        <p:blipFill>
          <a:blip r:embed="rId4">
            <a:alphaModFix/>
          </a:blip>
          <a:stretch>
            <a:fillRect/>
          </a:stretch>
        </p:blipFill>
        <p:spPr>
          <a:xfrm>
            <a:off x="13686850" y="11377600"/>
            <a:ext cx="619125" cy="337150"/>
          </a:xfrm>
          <a:prstGeom prst="rect">
            <a:avLst/>
          </a:prstGeom>
          <a:noFill/>
          <a:ln>
            <a:noFill/>
          </a:ln>
        </p:spPr>
      </p:pic>
      <p:sp>
        <p:nvSpPr>
          <p:cNvPr id="214" name="Google Shape;214;p22"/>
          <p:cNvSpPr txBox="1"/>
          <p:nvPr/>
        </p:nvSpPr>
        <p:spPr>
          <a:xfrm>
            <a:off x="17919300" y="9162425"/>
            <a:ext cx="339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Helvetica Neue"/>
                <a:ea typeface="Helvetica Neue"/>
                <a:cs typeface="Helvetica Neue"/>
                <a:sym typeface="Helvetica Neue"/>
              </a:rPr>
              <a:t>Directors:</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US">
                <a:solidFill>
                  <a:schemeClr val="lt1"/>
                </a:solidFill>
                <a:latin typeface="Helvetica Neue"/>
                <a:ea typeface="Helvetica Neue"/>
                <a:cs typeface="Helvetica Neue"/>
                <a:sym typeface="Helvetica Neue"/>
              </a:rPr>
              <a:t>Diana</a:t>
            </a:r>
            <a:endParaRPr>
              <a:solidFill>
                <a:schemeClr val="lt1"/>
              </a:solidFill>
              <a:latin typeface="Helvetica Neue"/>
              <a:ea typeface="Helvetica Neue"/>
              <a:cs typeface="Helvetica Neue"/>
              <a:sym typeface="Helvetica Neue"/>
            </a:endParaRPr>
          </a:p>
        </p:txBody>
      </p:sp>
      <p:sp>
        <p:nvSpPr>
          <p:cNvPr id="215" name="Google Shape;215;p22"/>
          <p:cNvSpPr txBox="1"/>
          <p:nvPr/>
        </p:nvSpPr>
        <p:spPr>
          <a:xfrm>
            <a:off x="11097200" y="645725"/>
            <a:ext cx="127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216" name="Google Shape;216;p22"/>
          <p:cNvSpPr txBox="1"/>
          <p:nvPr/>
        </p:nvSpPr>
        <p:spPr>
          <a:xfrm>
            <a:off x="1161425" y="825325"/>
            <a:ext cx="7064400" cy="219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lt1"/>
                </a:solidFill>
                <a:latin typeface="Helvetica Neue"/>
                <a:ea typeface="Helvetica Neue"/>
                <a:cs typeface="Helvetica Neue"/>
                <a:sym typeface="Helvetica Neue"/>
              </a:rPr>
              <a:t>Which country has the most and best movies by overall rating?</a:t>
            </a:r>
            <a:endParaRPr sz="4700">
              <a:solidFill>
                <a:schemeClr val="lt1"/>
              </a:solidFill>
              <a:latin typeface="Helvetica Neue"/>
              <a:ea typeface="Helvetica Neue"/>
              <a:cs typeface="Helvetica Neue"/>
              <a:sym typeface="Helvetica Neue"/>
            </a:endParaRPr>
          </a:p>
        </p:txBody>
      </p:sp>
      <p:pic>
        <p:nvPicPr>
          <p:cNvPr id="217" name="Google Shape;217;p22"/>
          <p:cNvPicPr preferRelativeResize="0"/>
          <p:nvPr/>
        </p:nvPicPr>
        <p:blipFill>
          <a:blip r:embed="rId5">
            <a:alphaModFix/>
          </a:blip>
          <a:stretch>
            <a:fillRect/>
          </a:stretch>
        </p:blipFill>
        <p:spPr>
          <a:xfrm>
            <a:off x="8914625" y="825325"/>
            <a:ext cx="12727500" cy="7297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