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Spectral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2" roundtripDataSignature="AMtx7miTIuk6FgHKQU0R3bJIV0Uir2f1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ectral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Spectral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pectral-bold.fntdata"/><Relationship Id="rId6" Type="http://schemas.openxmlformats.org/officeDocument/2006/relationships/slide" Target="slides/slide1.xml"/><Relationship Id="rId18" Type="http://schemas.openxmlformats.org/officeDocument/2006/relationships/font" Target="fonts/Spectral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7" name="Google Shape;1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0" y="2041793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1" sz="36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0" y="2041793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1" lang="en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analysis </a:t>
            </a:r>
            <a:endParaRPr b="1" i="1" sz="36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/>
          <p:nvPr/>
        </p:nvSpPr>
        <p:spPr>
          <a:xfrm>
            <a:off x="0" y="2041793"/>
            <a:ext cx="9144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0950" y="0"/>
            <a:ext cx="965027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0"/>
          <p:cNvSpPr txBox="1"/>
          <p:nvPr/>
        </p:nvSpPr>
        <p:spPr>
          <a:xfrm>
            <a:off x="806913" y="591239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1" lang="en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in pie chart</a:t>
            </a:r>
            <a:endParaRPr b="1" i="1" sz="36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0"/>
          <p:cNvSpPr txBox="1"/>
          <p:nvPr/>
        </p:nvSpPr>
        <p:spPr>
          <a:xfrm>
            <a:off x="0" y="2041793"/>
            <a:ext cx="9144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0"/>
          <p:cNvSpPr txBox="1"/>
          <p:nvPr/>
        </p:nvSpPr>
        <p:spPr>
          <a:xfrm>
            <a:off x="0" y="2041793"/>
            <a:ext cx="9144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6688" y="1334038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5" name="Google Shape;13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1"/>
          <p:cNvSpPr txBox="1"/>
          <p:nvPr/>
        </p:nvSpPr>
        <p:spPr>
          <a:xfrm>
            <a:off x="1170576" y="2198675"/>
            <a:ext cx="8175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3000" u="none" cap="none" strike="noStrike">
                <a:solidFill>
                  <a:schemeClr val="dk2"/>
                </a:solidFill>
                <a:latin typeface="Spectral"/>
                <a:ea typeface="Spectral"/>
                <a:cs typeface="Spectral"/>
                <a:sym typeface="Spectral"/>
              </a:rPr>
              <a:t>- Summary of findings and implications</a:t>
            </a:r>
            <a:endParaRPr b="1" i="1" sz="3000" u="none" cap="none" strike="noStrike">
              <a:solidFill>
                <a:schemeClr val="dk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3000" u="none" cap="none" strike="noStrike">
                <a:solidFill>
                  <a:schemeClr val="dk2"/>
                </a:solidFill>
                <a:latin typeface="Spectral"/>
                <a:ea typeface="Spectral"/>
                <a:cs typeface="Spectral"/>
                <a:sym typeface="Spectral"/>
              </a:rPr>
              <a:t>- Future directions: continuous monitoring, predictive analytics</a:t>
            </a:r>
            <a:endParaRPr b="1" i="1" sz="3000" u="none" cap="none" strike="noStrike">
              <a:solidFill>
                <a:schemeClr val="dk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3000" u="none" cap="none" strike="noStrike">
                <a:solidFill>
                  <a:schemeClr val="dk2"/>
                </a:solidFill>
                <a:latin typeface="Spectral"/>
                <a:ea typeface="Spectral"/>
                <a:cs typeface="Spectral"/>
                <a:sym typeface="Spectral"/>
              </a:rPr>
              <a:t>- Excel dashboard maintenance and updates</a:t>
            </a:r>
            <a:endParaRPr b="1" i="1" sz="3000" u="none" cap="none" strike="noStrike">
              <a:solidFill>
                <a:schemeClr val="dk2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37" name="Google Shape;137;p11"/>
          <p:cNvSpPr txBox="1"/>
          <p:nvPr/>
        </p:nvSpPr>
        <p:spPr>
          <a:xfrm>
            <a:off x="1698434" y="1455868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1" lang="en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b="1" i="1" sz="36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01975" y="0"/>
            <a:ext cx="94983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 txBox="1"/>
          <p:nvPr/>
        </p:nvSpPr>
        <p:spPr>
          <a:xfrm>
            <a:off x="0" y="801613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 </a:t>
            </a:r>
            <a:endParaRPr b="1" i="1" sz="3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193400" y="2149437"/>
            <a:ext cx="7950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3000" u="none" cap="none" strike="noStrike">
                <a:solidFill>
                  <a:schemeClr val="dk2"/>
                </a:solidFill>
                <a:latin typeface="Spectral"/>
                <a:ea typeface="Spectral"/>
                <a:cs typeface="Spectral"/>
                <a:sym typeface="Spectral"/>
              </a:rPr>
              <a:t>Student name :S.Jagan</a:t>
            </a:r>
            <a:endParaRPr b="1" i="1" sz="3000" u="none" cap="none" strike="noStrike">
              <a:solidFill>
                <a:schemeClr val="dk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3000" u="none" cap="none" strike="noStrike">
                <a:solidFill>
                  <a:schemeClr val="dk2"/>
                </a:solidFill>
                <a:latin typeface="Spectral"/>
                <a:ea typeface="Spectral"/>
                <a:cs typeface="Spectral"/>
                <a:sym typeface="Spectral"/>
              </a:rPr>
              <a:t>Register No.    : 312211622</a:t>
            </a:r>
            <a:endParaRPr b="1" i="1" sz="3000" u="none" cap="none" strike="noStrike">
              <a:solidFill>
                <a:schemeClr val="dk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3000" u="none" cap="none" strike="noStrike">
                <a:solidFill>
                  <a:schemeClr val="dk2"/>
                </a:solidFill>
                <a:latin typeface="Spectral"/>
                <a:ea typeface="Spectral"/>
                <a:cs typeface="Spectral"/>
                <a:sym typeface="Spectral"/>
              </a:rPr>
              <a:t>Department.   :Bcom(General)</a:t>
            </a:r>
            <a:endParaRPr b="1" i="1" sz="3000" u="none" cap="none" strike="noStrike">
              <a:solidFill>
                <a:schemeClr val="dk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3000" u="none" cap="none" strike="noStrike">
                <a:solidFill>
                  <a:schemeClr val="dk2"/>
                </a:solidFill>
                <a:latin typeface="Spectral"/>
                <a:ea typeface="Spectral"/>
                <a:cs typeface="Spectral"/>
                <a:sym typeface="Spectral"/>
              </a:rPr>
              <a:t>College.           : Thiruthangal Nadar college </a:t>
            </a:r>
            <a:endParaRPr b="1" i="1" sz="3000" u="none" cap="none" strike="noStrike">
              <a:solidFill>
                <a:schemeClr val="dk2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/>
        </p:nvSpPr>
        <p:spPr>
          <a:xfrm>
            <a:off x="743650" y="1615801"/>
            <a:ext cx="84003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3000" u="none" cap="none" strike="noStrike">
                <a:solidFill>
                  <a:schemeClr val="dk2"/>
                </a:solidFill>
                <a:latin typeface="Spectral"/>
                <a:ea typeface="Spectral"/>
                <a:cs typeface="Spectral"/>
                <a:sym typeface="Spectral"/>
              </a:rPr>
              <a:t>- Identify areas of improvement in employee performance</a:t>
            </a:r>
            <a:endParaRPr b="1" i="1" sz="3000" u="none" cap="none" strike="noStrike">
              <a:solidFill>
                <a:schemeClr val="dk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3000" u="none" cap="none" strike="noStrike">
                <a:solidFill>
                  <a:schemeClr val="dk2"/>
                </a:solidFill>
                <a:latin typeface="Spectral"/>
                <a:ea typeface="Spectral"/>
                <a:cs typeface="Spectral"/>
                <a:sym typeface="Spectral"/>
              </a:rPr>
              <a:t>- Reduce turnover and increase productivity</a:t>
            </a:r>
            <a:endParaRPr b="1" i="1" sz="3000" u="none" cap="none" strike="noStrike">
              <a:solidFill>
                <a:schemeClr val="dk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3000" u="none" cap="none" strike="noStrike">
                <a:solidFill>
                  <a:schemeClr val="dk2"/>
                </a:solidFill>
                <a:latin typeface="Spectral"/>
                <a:ea typeface="Spectral"/>
                <a:cs typeface="Spectral"/>
                <a:sym typeface="Spectral"/>
              </a:rPr>
              <a:t>- Enhance fair and transparent performance evaluations</a:t>
            </a:r>
            <a:endParaRPr b="1" i="1" sz="3000" u="none" cap="none" strike="noStrike">
              <a:solidFill>
                <a:schemeClr val="dk2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0" y="2041793"/>
            <a:ext cx="9144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371850" y="517697"/>
            <a:ext cx="8400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1" lang="en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 statement</a:t>
            </a:r>
            <a:endParaRPr b="1" i="1" sz="36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7991"/>
            <a:ext cx="9144001" cy="559601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 txBox="1"/>
          <p:nvPr/>
        </p:nvSpPr>
        <p:spPr>
          <a:xfrm>
            <a:off x="275422" y="1542042"/>
            <a:ext cx="9144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3000" u="none" cap="none" strike="noStrike">
                <a:solidFill>
                  <a:schemeClr val="dk2"/>
                </a:solidFill>
                <a:latin typeface="Spectral"/>
                <a:ea typeface="Spectral"/>
                <a:cs typeface="Spectral"/>
                <a:sym typeface="Spectral"/>
              </a:rPr>
              <a:t>- Analyze employee performance data to identify trends and insights</a:t>
            </a:r>
            <a:endParaRPr b="1" i="1" sz="3000" u="none" cap="none" strike="noStrike">
              <a:solidFill>
                <a:schemeClr val="dk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3000" u="none" cap="none" strike="noStrike">
                <a:solidFill>
                  <a:schemeClr val="dk2"/>
                </a:solidFill>
                <a:latin typeface="Spectral"/>
                <a:ea typeface="Spectral"/>
                <a:cs typeface="Spectral"/>
                <a:sym typeface="Spectral"/>
              </a:rPr>
              <a:t>- Develop a comprehensive performance management system</a:t>
            </a:r>
            <a:endParaRPr b="1" i="1" sz="3000" u="none" cap="none" strike="noStrike">
              <a:solidFill>
                <a:schemeClr val="dk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3000" u="none" cap="none" strike="noStrike">
                <a:solidFill>
                  <a:schemeClr val="dk2"/>
                </a:solidFill>
                <a:latin typeface="Spectral"/>
                <a:ea typeface="Spectral"/>
                <a:cs typeface="Spectral"/>
                <a:sym typeface="Spectral"/>
              </a:rPr>
              <a:t>- Improve employee engagement and growth</a:t>
            </a:r>
            <a:endParaRPr b="1" i="1" sz="3000" u="none" cap="none" strike="noStrike">
              <a:solidFill>
                <a:schemeClr val="dk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1" sz="3000" u="none" cap="none" strike="noStrike">
              <a:solidFill>
                <a:schemeClr val="dk2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615108" y="799243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1" lang="en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1" i="1" sz="36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 txBox="1"/>
          <p:nvPr/>
        </p:nvSpPr>
        <p:spPr>
          <a:xfrm>
            <a:off x="1294482" y="2069335"/>
            <a:ext cx="9144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3000" u="none" cap="none" strike="noStrike">
                <a:solidFill>
                  <a:schemeClr val="dk2"/>
                </a:solidFill>
                <a:latin typeface="Spectral"/>
                <a:ea typeface="Spectral"/>
                <a:cs typeface="Spectral"/>
                <a:sym typeface="Spectral"/>
              </a:rPr>
              <a:t>- HR Department</a:t>
            </a:r>
            <a:endParaRPr b="1" i="1" sz="3000" u="none" cap="none" strike="noStrike">
              <a:solidFill>
                <a:schemeClr val="dk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3000" u="none" cap="none" strike="noStrike">
                <a:solidFill>
                  <a:schemeClr val="dk2"/>
                </a:solidFill>
                <a:latin typeface="Spectral"/>
                <a:ea typeface="Spectral"/>
                <a:cs typeface="Spectral"/>
                <a:sym typeface="Spectral"/>
              </a:rPr>
              <a:t>- Managers and Supervisors</a:t>
            </a:r>
            <a:endParaRPr b="1" i="1" sz="3000" u="none" cap="none" strike="noStrike">
              <a:solidFill>
                <a:schemeClr val="dk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3000" u="none" cap="none" strike="noStrike">
                <a:solidFill>
                  <a:schemeClr val="dk2"/>
                </a:solidFill>
                <a:latin typeface="Spectral"/>
                <a:ea typeface="Spectral"/>
                <a:cs typeface="Spectral"/>
                <a:sym typeface="Spectral"/>
              </a:rPr>
              <a:t>- Employees</a:t>
            </a:r>
            <a:endParaRPr b="1" i="1" sz="3000" u="none" cap="none" strike="noStrike">
              <a:solidFill>
                <a:schemeClr val="dk2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1294475" y="929067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1" lang="en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1" i="1" sz="36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5204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6"/>
          <p:cNvSpPr txBox="1"/>
          <p:nvPr/>
        </p:nvSpPr>
        <p:spPr>
          <a:xfrm>
            <a:off x="874800" y="1468924"/>
            <a:ext cx="8269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3000" u="none" cap="none" strike="noStrike">
                <a:solidFill>
                  <a:schemeClr val="dk2"/>
                </a:solidFill>
                <a:latin typeface="Spectral"/>
                <a:ea typeface="Spectral"/>
                <a:cs typeface="Spectral"/>
                <a:sym typeface="Spectral"/>
              </a:rPr>
              <a:t>- Create a user-friendly Excel dashboard for performance tracking</a:t>
            </a:r>
            <a:endParaRPr b="1" i="1" sz="3000" u="none" cap="none" strike="noStrike">
              <a:solidFill>
                <a:schemeClr val="dk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3000" u="none" cap="none" strike="noStrike">
                <a:solidFill>
                  <a:schemeClr val="dk2"/>
                </a:solidFill>
                <a:latin typeface="Spectral"/>
                <a:ea typeface="Spectral"/>
                <a:cs typeface="Spectral"/>
                <a:sym typeface="Spectral"/>
              </a:rPr>
              <a:t>- Implement a standardized evaluation framework</a:t>
            </a:r>
            <a:endParaRPr b="1" i="1" sz="3000" u="none" cap="none" strike="noStrike">
              <a:solidFill>
                <a:schemeClr val="dk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3000" u="none" cap="none" strike="noStrike">
                <a:solidFill>
                  <a:schemeClr val="dk2"/>
                </a:solidFill>
                <a:latin typeface="Spectral"/>
                <a:ea typeface="Spectral"/>
                <a:cs typeface="Spectral"/>
                <a:sym typeface="Spectral"/>
              </a:rPr>
              <a:t>- Provide data-driven insights for informed decision-making</a:t>
            </a:r>
            <a:endParaRPr b="1" i="1" sz="3000" u="none" cap="none" strike="noStrike">
              <a:solidFill>
                <a:schemeClr val="dk2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874800" y="726118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1" lang="en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proportion </a:t>
            </a:r>
            <a:endParaRPr b="1" i="1" sz="36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7"/>
          <p:cNvSpPr txBox="1"/>
          <p:nvPr/>
        </p:nvSpPr>
        <p:spPr>
          <a:xfrm>
            <a:off x="945625" y="1441375"/>
            <a:ext cx="8198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3000" u="none" cap="none" strike="noStrike">
                <a:solidFill>
                  <a:schemeClr val="dk2"/>
                </a:solidFill>
                <a:latin typeface="Spectral"/>
                <a:ea typeface="Spectral"/>
                <a:cs typeface="Spectral"/>
                <a:sym typeface="Spectral"/>
              </a:rPr>
              <a:t>- Employee data: ID, name, department, role, tenure</a:t>
            </a:r>
            <a:endParaRPr b="1" i="1" sz="3000" u="none" cap="none" strike="noStrike">
              <a:solidFill>
                <a:schemeClr val="dk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3000" u="none" cap="none" strike="noStrike">
                <a:solidFill>
                  <a:schemeClr val="dk2"/>
                </a:solidFill>
                <a:latin typeface="Spectral"/>
                <a:ea typeface="Spectral"/>
                <a:cs typeface="Spectral"/>
                <a:sym typeface="Spectral"/>
              </a:rPr>
              <a:t>- Performance data: ratings, goals, feedback, absences</a:t>
            </a:r>
            <a:endParaRPr b="1" i="1" sz="3000" u="none" cap="none" strike="noStrike">
              <a:solidFill>
                <a:schemeClr val="dk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3000" u="none" cap="none" strike="noStrike">
                <a:solidFill>
                  <a:schemeClr val="dk2"/>
                </a:solidFill>
                <a:latin typeface="Spectral"/>
                <a:ea typeface="Spectral"/>
                <a:cs typeface="Spectral"/>
                <a:sym typeface="Spectral"/>
              </a:rPr>
              <a:t>- Excel data sources: HRIS, performance management software</a:t>
            </a:r>
            <a:endParaRPr b="1" i="1" sz="3000" u="none" cap="none" strike="noStrike">
              <a:solidFill>
                <a:schemeClr val="dk2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2" name="Google Shape;102;p7"/>
          <p:cNvSpPr txBox="1"/>
          <p:nvPr/>
        </p:nvSpPr>
        <p:spPr>
          <a:xfrm>
            <a:off x="2313534" y="698577"/>
            <a:ext cx="7950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1" lang="en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discription </a:t>
            </a:r>
            <a:endParaRPr b="1" i="1" sz="36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8" name="Google Shape;108;p8"/>
          <p:cNvSpPr txBox="1"/>
          <p:nvPr/>
        </p:nvSpPr>
        <p:spPr>
          <a:xfrm>
            <a:off x="0" y="2041793"/>
            <a:ext cx="9144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8"/>
          <p:cNvSpPr txBox="1"/>
          <p:nvPr/>
        </p:nvSpPr>
        <p:spPr>
          <a:xfrm>
            <a:off x="968548" y="1275273"/>
            <a:ext cx="7923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3000" u="none" cap="none" strike="noStrike">
                <a:solidFill>
                  <a:schemeClr val="dk2"/>
                </a:solidFill>
                <a:latin typeface="Spectral"/>
                <a:ea typeface="Spectral"/>
                <a:cs typeface="Spectral"/>
                <a:sym typeface="Spectral"/>
              </a:rPr>
              <a:t>- Descriptive analytics: summary statistics, visualizations</a:t>
            </a:r>
            <a:endParaRPr b="1" i="1" sz="3000" u="none" cap="none" strike="noStrike">
              <a:solidFill>
                <a:schemeClr val="dk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3000" u="none" cap="none" strike="noStrike">
                <a:solidFill>
                  <a:schemeClr val="dk2"/>
                </a:solidFill>
                <a:latin typeface="Spectral"/>
                <a:ea typeface="Spectral"/>
                <a:cs typeface="Spectral"/>
                <a:sym typeface="Spectral"/>
              </a:rPr>
              <a:t>- Inferential analytics: correlation, regression analysis</a:t>
            </a:r>
            <a:endParaRPr b="1" i="1" sz="3000" u="none" cap="none" strike="noStrike">
              <a:solidFill>
                <a:schemeClr val="dk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3000" u="none" cap="none" strike="noStrike">
                <a:solidFill>
                  <a:schemeClr val="dk2"/>
                </a:solidFill>
                <a:latin typeface="Spectral"/>
                <a:ea typeface="Spectral"/>
                <a:cs typeface="Spectral"/>
                <a:sym typeface="Spectral"/>
              </a:rPr>
              <a:t>- Excel tools: PivotTables, charts, conditional formatting</a:t>
            </a:r>
            <a:endParaRPr b="1" i="1" sz="3000" u="none" cap="none" strike="noStrike">
              <a:solidFill>
                <a:schemeClr val="dk2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1" name="Google Shape;111;p8"/>
          <p:cNvSpPr txBox="1"/>
          <p:nvPr/>
        </p:nvSpPr>
        <p:spPr>
          <a:xfrm>
            <a:off x="968550" y="738130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1" lang="en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 approach </a:t>
            </a:r>
            <a:endParaRPr b="1" i="1" sz="36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9"/>
          <p:cNvSpPr txBox="1"/>
          <p:nvPr/>
        </p:nvSpPr>
        <p:spPr>
          <a:xfrm>
            <a:off x="853807" y="738131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1" lang="en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in bar diagram </a:t>
            </a:r>
            <a:endParaRPr b="1" i="1" sz="36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9"/>
          <p:cNvSpPr txBox="1"/>
          <p:nvPr/>
        </p:nvSpPr>
        <p:spPr>
          <a:xfrm>
            <a:off x="0" y="2041793"/>
            <a:ext cx="9144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00" y="1480913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