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730B4-E6DB-49EF-BC5D-BF7E523671C0}" v="22" dt="2021-07-28T12:16:21.115"/>
    <p1510:client id="{A2230D1B-742D-1FE5-01DC-6EA24449A451}" v="618" dt="2021-07-28T14:07:2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Architecture </a:t>
            </a:r>
            <a:r>
              <a:rPr lang="de-DE" dirty="0" err="1">
                <a:cs typeface="Calibri Light"/>
              </a:rPr>
              <a:t>microservices</a:t>
            </a:r>
            <a:endParaRPr lang="de-DE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492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 sz="4200" dirty="0">
                <a:cs typeface="Calibri"/>
              </a:rPr>
              <a:t>Trade </a:t>
            </a:r>
            <a:r>
              <a:rPr lang="de-DE" sz="4200" dirty="0" err="1">
                <a:cs typeface="Calibri"/>
              </a:rPr>
              <a:t>me</a:t>
            </a:r>
            <a:endParaRPr lang="de-DE" sz="4200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HEDDADJ Steven – 4AL2</a:t>
            </a:r>
          </a:p>
          <a:p>
            <a:r>
              <a:rPr lang="de-DE" dirty="0">
                <a:cs typeface="Calibri"/>
              </a:rPr>
              <a:t>IHYATEN </a:t>
            </a:r>
            <a:r>
              <a:rPr lang="de-DE" dirty="0" err="1">
                <a:cs typeface="Calibri"/>
              </a:rPr>
              <a:t>Imane</a:t>
            </a:r>
            <a:r>
              <a:rPr lang="de-DE" dirty="0">
                <a:cs typeface="Calibri"/>
              </a:rPr>
              <a:t> – 4AL1</a:t>
            </a:r>
          </a:p>
          <a:p>
            <a:r>
              <a:rPr lang="de-DE" dirty="0">
                <a:cs typeface="Calibri"/>
              </a:rPr>
              <a:t>SIDIKOU </a:t>
            </a:r>
            <a:r>
              <a:rPr lang="de-DE" dirty="0" err="1">
                <a:cs typeface="Calibri"/>
              </a:rPr>
              <a:t>Adamou</a:t>
            </a:r>
            <a:r>
              <a:rPr lang="de-DE" dirty="0">
                <a:cs typeface="Calibri"/>
              </a:rPr>
              <a:t> Jamal – 4AL2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A707-F7EC-4891-A939-51CD1FA3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Nos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4236-05AD-4957-B746-1046F8B4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JWT: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Authentification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Market: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Projets, paiement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Membership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Prestataires, clients, ouvriers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63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052A-4668-4EFF-A99B-925E66AA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Schéma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6F473-2977-4490-9600-F72D2DD8FE4C}"/>
              </a:ext>
            </a:extLst>
          </p:cNvPr>
          <p:cNvSpPr/>
          <p:nvPr/>
        </p:nvSpPr>
        <p:spPr>
          <a:xfrm>
            <a:off x="378246" y="1714041"/>
            <a:ext cx="3093903" cy="481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JWT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6175DE-F452-4C3D-B5EA-32460557BD97}"/>
              </a:ext>
            </a:extLst>
          </p:cNvPr>
          <p:cNvSpPr/>
          <p:nvPr/>
        </p:nvSpPr>
        <p:spPr>
          <a:xfrm>
            <a:off x="8677619" y="1686498"/>
            <a:ext cx="3093903" cy="481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Membership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D9A8DC-1CF5-4D0A-9D94-D8055D8F1A6C}"/>
              </a:ext>
            </a:extLst>
          </p:cNvPr>
          <p:cNvSpPr/>
          <p:nvPr/>
        </p:nvSpPr>
        <p:spPr>
          <a:xfrm>
            <a:off x="4546294" y="1714041"/>
            <a:ext cx="3093903" cy="481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Market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8A76F6-8A11-4F5E-81D8-79C4687149E9}"/>
              </a:ext>
            </a:extLst>
          </p:cNvPr>
          <p:cNvGrpSpPr/>
          <p:nvPr/>
        </p:nvGrpSpPr>
        <p:grpSpPr>
          <a:xfrm>
            <a:off x="608911" y="2220128"/>
            <a:ext cx="2634869" cy="4094602"/>
            <a:chOff x="498742" y="2137502"/>
            <a:chExt cx="2855206" cy="447101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DC110A-D036-421F-8036-8C45022F8BE3}"/>
                </a:ext>
              </a:extLst>
            </p:cNvPr>
            <p:cNvSpPr/>
            <p:nvPr/>
          </p:nvSpPr>
          <p:spPr>
            <a:xfrm>
              <a:off x="498743" y="2137502"/>
              <a:ext cx="2855204" cy="8629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Controller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E834330-E0C6-4F15-B1FC-E63BC7D4F80F}"/>
                </a:ext>
              </a:extLst>
            </p:cNvPr>
            <p:cNvSpPr/>
            <p:nvPr/>
          </p:nvSpPr>
          <p:spPr>
            <a:xfrm>
              <a:off x="498742" y="3037211"/>
              <a:ext cx="2855204" cy="8629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Payload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19A1B98-209E-4472-B83D-9BF30B8E597E}"/>
                </a:ext>
              </a:extLst>
            </p:cNvPr>
            <p:cNvSpPr/>
            <p:nvPr/>
          </p:nvSpPr>
          <p:spPr>
            <a:xfrm>
              <a:off x="498743" y="3927743"/>
              <a:ext cx="2855204" cy="8629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Models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638D45-E624-4B10-86C2-4E8144B3A294}"/>
                </a:ext>
              </a:extLst>
            </p:cNvPr>
            <p:cNvSpPr/>
            <p:nvPr/>
          </p:nvSpPr>
          <p:spPr>
            <a:xfrm>
              <a:off x="498743" y="4827453"/>
              <a:ext cx="2855204" cy="8629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Security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2563622-B86A-4972-8191-FA4D75EF2B09}"/>
                </a:ext>
              </a:extLst>
            </p:cNvPr>
            <p:cNvSpPr/>
            <p:nvPr/>
          </p:nvSpPr>
          <p:spPr>
            <a:xfrm>
              <a:off x="498744" y="5745525"/>
              <a:ext cx="2855204" cy="8629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Repository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48C73F-7E28-45EC-9F47-4C752BD91A3F}"/>
              </a:ext>
            </a:extLst>
          </p:cNvPr>
          <p:cNvSpPr/>
          <p:nvPr/>
        </p:nvSpPr>
        <p:spPr>
          <a:xfrm>
            <a:off x="4666792" y="2220128"/>
            <a:ext cx="2855204" cy="945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Paiement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48C73F-7E28-45EC-9F47-4C752BD91A3F}"/>
              </a:ext>
            </a:extLst>
          </p:cNvPr>
          <p:cNvSpPr/>
          <p:nvPr/>
        </p:nvSpPr>
        <p:spPr>
          <a:xfrm>
            <a:off x="4662775" y="3281075"/>
            <a:ext cx="2855204" cy="945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Projet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48C73F-7E28-45EC-9F47-4C752BD91A3F}"/>
              </a:ext>
            </a:extLst>
          </p:cNvPr>
          <p:cNvSpPr/>
          <p:nvPr/>
        </p:nvSpPr>
        <p:spPr>
          <a:xfrm>
            <a:off x="4667939" y="4314480"/>
            <a:ext cx="2855204" cy="945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Interface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48C73F-7E28-45EC-9F47-4C752BD91A3F}"/>
              </a:ext>
            </a:extLst>
          </p:cNvPr>
          <p:cNvSpPr/>
          <p:nvPr/>
        </p:nvSpPr>
        <p:spPr>
          <a:xfrm>
            <a:off x="8831971" y="4310464"/>
            <a:ext cx="2855204" cy="945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Ouvrier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48C73F-7E28-45EC-9F47-4C752BD91A3F}"/>
              </a:ext>
            </a:extLst>
          </p:cNvPr>
          <p:cNvSpPr/>
          <p:nvPr/>
        </p:nvSpPr>
        <p:spPr>
          <a:xfrm>
            <a:off x="8800412" y="3278206"/>
            <a:ext cx="2855204" cy="945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Client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48C73F-7E28-45EC-9F47-4C752BD91A3F}"/>
              </a:ext>
            </a:extLst>
          </p:cNvPr>
          <p:cNvSpPr/>
          <p:nvPr/>
        </p:nvSpPr>
        <p:spPr>
          <a:xfrm>
            <a:off x="8796396" y="2218406"/>
            <a:ext cx="2855204" cy="945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Prestataire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C39-E06F-4116-9C7B-0BE1CE0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Intentions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9874-9945-4DBA-A2DD-8E4F6998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Création d'au moins 3 services avec leur image docker</a:t>
            </a:r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Tous les services sont reliés par le docker-compose avec une instance PostgreSQL</a:t>
            </a: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0286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Architecture microservices</vt:lpstr>
      <vt:lpstr>Nos services</vt:lpstr>
      <vt:lpstr>Schéma</vt:lpstr>
      <vt:lpstr>Intentions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2021-07-28T12:15:44Z</dcterms:created>
  <dcterms:modified xsi:type="dcterms:W3CDTF">2021-07-28T14:07:52Z</dcterms:modified>
</cp:coreProperties>
</file>